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7" r:id="rId3"/>
    <p:sldId id="268" r:id="rId4"/>
    <p:sldId id="261" r:id="rId5"/>
    <p:sldId id="265" r:id="rId6"/>
    <p:sldId id="266" r:id="rId7"/>
    <p:sldId id="262" r:id="rId8"/>
    <p:sldId id="264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00DA63"/>
    <a:srgbClr val="68217A"/>
    <a:srgbClr val="009E49"/>
    <a:srgbClr val="0070C0"/>
    <a:srgbClr val="11E9CF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4" autoAdjust="0"/>
    <p:restoredTop sz="47205" autoAdjust="0"/>
  </p:normalViewPr>
  <p:slideViewPr>
    <p:cSldViewPr snapToGrid="0">
      <p:cViewPr varScale="1">
        <p:scale>
          <a:sx n="112" d="100"/>
          <a:sy n="112" d="100"/>
        </p:scale>
        <p:origin x="76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35F98-A1BD-4CEA-97BE-8B0B3D35457A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10812-7D92-4061-8666-33E5FF0E4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5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1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6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31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24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9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7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2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03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0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503" y="4554414"/>
            <a:ext cx="11415581" cy="2224129"/>
          </a:xfrm>
        </p:spPr>
        <p:txBody>
          <a:bodyPr anchor="t">
            <a:noAutofit/>
          </a:bodyPr>
          <a:lstStyle/>
          <a:p>
            <a:pPr algn="l"/>
            <a:r>
              <a:rPr lang="de-DE" sz="9600" dirty="0" smtClean="0">
                <a:solidFill>
                  <a:srgbClr val="11E9CF"/>
                </a:solidFill>
                <a:latin typeface="Century Gothic" panose="020B0502020202020204" pitchFamily="34" charset="0"/>
              </a:rPr>
              <a:t>Performance</a:t>
            </a:r>
            <a:endParaRPr lang="de-DE" sz="9600" dirty="0">
              <a:solidFill>
                <a:srgbClr val="11E9C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3504" y="2705522"/>
            <a:ext cx="9228201" cy="1645920"/>
          </a:xfrm>
        </p:spPr>
        <p:txBody>
          <a:bodyPr anchor="b">
            <a:normAutofit/>
          </a:bodyPr>
          <a:lstStyle/>
          <a:p>
            <a:pPr algn="l"/>
            <a:r>
              <a:rPr lang="de-DE" sz="7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ASP.NET</a:t>
            </a: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603504" y="4448908"/>
            <a:ext cx="10993550" cy="4020"/>
          </a:xfrm>
          <a:prstGeom prst="line">
            <a:avLst/>
          </a:prstGeom>
          <a:ln w="34925">
            <a:solidFill>
              <a:srgbClr val="11E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schnell?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Physikalisch</a:t>
            </a:r>
          </a:p>
          <a:p>
            <a:pPr lvl="1"/>
            <a:r>
              <a:rPr lang="de-DE" dirty="0" smtClean="0"/>
              <a:t>Zeit</a:t>
            </a:r>
          </a:p>
          <a:p>
            <a:pPr lvl="1"/>
            <a:r>
              <a:rPr lang="de-DE" dirty="0" smtClean="0"/>
              <a:t>Strecke</a:t>
            </a:r>
          </a:p>
          <a:p>
            <a:r>
              <a:rPr lang="de-DE" dirty="0" smtClean="0"/>
              <a:t>Emotional</a:t>
            </a:r>
          </a:p>
          <a:p>
            <a:pPr lvl="1"/>
            <a:r>
              <a:rPr lang="de-DE" dirty="0" smtClean="0"/>
              <a:t>Haptisches Feedback</a:t>
            </a:r>
          </a:p>
          <a:p>
            <a:pPr lvl="1"/>
            <a:r>
              <a:rPr lang="de-DE" dirty="0" smtClean="0"/>
              <a:t>Erwartungshaltung</a:t>
            </a:r>
          </a:p>
          <a:p>
            <a:pPr lvl="1"/>
            <a:r>
              <a:rPr lang="de-DE" dirty="0" smtClean="0"/>
              <a:t>Tricks</a:t>
            </a:r>
          </a:p>
          <a:p>
            <a:pPr lvl="2"/>
            <a:r>
              <a:rPr lang="de-DE" dirty="0" smtClean="0"/>
              <a:t>Fortschrittsanzeige, </a:t>
            </a:r>
            <a:r>
              <a:rPr lang="de-DE" dirty="0" err="1" smtClean="0"/>
              <a:t>Splashscreen</a:t>
            </a:r>
            <a:endParaRPr lang="de-DE" dirty="0" smtClean="0"/>
          </a:p>
          <a:p>
            <a:pPr lvl="1"/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398" y="365125"/>
            <a:ext cx="3343763" cy="187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Regeln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Nichts tun geht am schnellsten</a:t>
            </a:r>
          </a:p>
          <a:p>
            <a:r>
              <a:rPr lang="de-DE" dirty="0" smtClean="0"/>
              <a:t>Nur </a:t>
            </a:r>
            <a:r>
              <a:rPr lang="de-DE" smtClean="0"/>
              <a:t>tun was </a:t>
            </a:r>
            <a:r>
              <a:rPr lang="de-DE" dirty="0" smtClean="0"/>
              <a:t>unbedingt sein muss</a:t>
            </a:r>
          </a:p>
          <a:p>
            <a:r>
              <a:rPr lang="de-DE" dirty="0" err="1" smtClean="0"/>
              <a:t>Effizenz</a:t>
            </a:r>
            <a:r>
              <a:rPr lang="de-DE" dirty="0" smtClean="0"/>
              <a:t> /</a:t>
            </a:r>
            <a:r>
              <a:rPr lang="de-DE" dirty="0" err="1" smtClean="0"/>
              <a:t>optimierung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08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Caching ist Web DNA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Browser Caching</a:t>
            </a:r>
          </a:p>
          <a:p>
            <a:pPr lvl="1"/>
            <a:r>
              <a:rPr lang="de-DE" dirty="0" smtClean="0"/>
              <a:t>Beispiel: Bilder werden nicht neu geladen</a:t>
            </a:r>
          </a:p>
          <a:p>
            <a:pPr lvl="2"/>
            <a:r>
              <a:rPr lang="de-DE" dirty="0" smtClean="0"/>
              <a:t>Steuerung per Header</a:t>
            </a:r>
          </a:p>
          <a:p>
            <a:r>
              <a:rPr lang="de-DE" dirty="0" smtClean="0"/>
              <a:t>Server Caching</a:t>
            </a:r>
          </a:p>
          <a:p>
            <a:pPr lvl="1"/>
            <a:r>
              <a:rPr lang="de-DE" dirty="0" smtClean="0"/>
              <a:t>Data Caching</a:t>
            </a:r>
          </a:p>
          <a:p>
            <a:pPr lvl="2"/>
            <a:r>
              <a:rPr lang="de-DE" dirty="0" smtClean="0"/>
              <a:t>Steuerelemente</a:t>
            </a:r>
          </a:p>
          <a:p>
            <a:pPr lvl="2"/>
            <a:r>
              <a:rPr lang="de-DE" dirty="0" smtClean="0"/>
              <a:t>Speicherobjekt</a:t>
            </a:r>
            <a:endParaRPr lang="de-DE" dirty="0" smtClean="0"/>
          </a:p>
          <a:p>
            <a:pPr lvl="1"/>
            <a:r>
              <a:rPr lang="de-DE" dirty="0" err="1" smtClean="0"/>
              <a:t>Render</a:t>
            </a:r>
            <a:r>
              <a:rPr lang="de-DE" dirty="0" smtClean="0"/>
              <a:t> Caching</a:t>
            </a:r>
          </a:p>
          <a:p>
            <a:pPr lvl="2"/>
            <a:r>
              <a:rPr lang="de-DE" dirty="0" smtClean="0"/>
              <a:t>Page</a:t>
            </a:r>
          </a:p>
          <a:p>
            <a:pPr lvl="2"/>
            <a:r>
              <a:rPr lang="de-DE" dirty="0" err="1" smtClean="0"/>
              <a:t>Usercontrol</a:t>
            </a:r>
            <a:endParaRPr lang="de-DE" dirty="0" smtClean="0"/>
          </a:p>
          <a:p>
            <a:pPr lvl="2"/>
            <a:r>
              <a:rPr lang="de-DE" dirty="0" smtClean="0"/>
              <a:t>Substitution Control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67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Cache Objekt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Key Value Collection-</a:t>
            </a:r>
            <a:r>
              <a:rPr lang="de-DE" dirty="0" err="1" smtClean="0"/>
              <a:t>ala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/>
          </a:p>
          <a:p>
            <a:pPr lvl="2"/>
            <a:r>
              <a:rPr lang="de-DE" dirty="0" smtClean="0"/>
              <a:t>Cache[„</a:t>
            </a:r>
            <a:r>
              <a:rPr lang="de-DE" dirty="0" err="1" smtClean="0"/>
              <a:t>key</a:t>
            </a:r>
            <a:r>
              <a:rPr lang="de-DE" dirty="0" smtClean="0"/>
              <a:t>“]=Wert</a:t>
            </a:r>
          </a:p>
          <a:p>
            <a:r>
              <a:rPr lang="de-DE" dirty="0" err="1" smtClean="0"/>
              <a:t>Priority</a:t>
            </a:r>
            <a:endParaRPr lang="de-DE" dirty="0" smtClean="0"/>
          </a:p>
          <a:p>
            <a:r>
              <a:rPr lang="de-DE" dirty="0" err="1" smtClean="0"/>
              <a:t>Expiration</a:t>
            </a:r>
            <a:endParaRPr lang="de-DE" dirty="0" smtClean="0"/>
          </a:p>
          <a:p>
            <a:pPr lvl="2"/>
            <a:r>
              <a:rPr lang="de-DE" dirty="0" err="1" smtClean="0"/>
              <a:t>Sliding</a:t>
            </a:r>
            <a:endParaRPr lang="de-DE" dirty="0" smtClean="0"/>
          </a:p>
          <a:p>
            <a:pPr lvl="2"/>
            <a:r>
              <a:rPr lang="de-DE" dirty="0" smtClean="0"/>
              <a:t>Absolut</a:t>
            </a:r>
          </a:p>
          <a:p>
            <a:r>
              <a:rPr lang="de-DE" dirty="0" err="1" smtClean="0"/>
              <a:t>Dependency</a:t>
            </a:r>
            <a:endParaRPr lang="de-DE" dirty="0" smtClean="0"/>
          </a:p>
          <a:p>
            <a:pPr lvl="2"/>
            <a:r>
              <a:rPr lang="de-DE" dirty="0" smtClean="0"/>
              <a:t>File</a:t>
            </a:r>
          </a:p>
          <a:p>
            <a:pPr lvl="2"/>
            <a:r>
              <a:rPr lang="de-DE" smtClean="0"/>
              <a:t>SQL Server</a:t>
            </a:r>
            <a:endParaRPr lang="de-DE" dirty="0" smtClean="0"/>
          </a:p>
          <a:p>
            <a:r>
              <a:rPr lang="de-DE" dirty="0" err="1" smtClean="0"/>
              <a:t>RemoveCallBack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169285" y="632298"/>
            <a:ext cx="4184515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Analogie</a:t>
            </a:r>
          </a:p>
          <a:p>
            <a:r>
              <a:rPr lang="de-DE" dirty="0" err="1" smtClean="0"/>
              <a:t>Application</a:t>
            </a:r>
            <a:r>
              <a:rPr lang="de-DE" dirty="0" smtClean="0"/>
              <a:t> ~ Cache + Ablaufdatum</a:t>
            </a:r>
          </a:p>
          <a:p>
            <a:r>
              <a:rPr lang="de-DE" dirty="0" smtClean="0"/>
              <a:t>Session ~ Cache per User 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013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Page und User Control Caching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Gerendertes HTML</a:t>
            </a:r>
          </a:p>
          <a:p>
            <a:r>
              <a:rPr lang="de-DE" dirty="0" err="1" smtClean="0"/>
              <a:t>OutputCache</a:t>
            </a:r>
            <a:endParaRPr lang="de-DE" dirty="0" smtClean="0"/>
          </a:p>
          <a:p>
            <a:pPr lvl="1"/>
            <a:r>
              <a:rPr lang="de-DE" dirty="0" smtClean="0"/>
              <a:t>Duration Sekunden</a:t>
            </a:r>
          </a:p>
          <a:p>
            <a:pPr lvl="1"/>
            <a:r>
              <a:rPr lang="de-DE" dirty="0" err="1" smtClean="0"/>
              <a:t>VaryBy</a:t>
            </a:r>
            <a:r>
              <a:rPr lang="de-DE" dirty="0" smtClean="0"/>
              <a:t>..</a:t>
            </a:r>
          </a:p>
          <a:p>
            <a:r>
              <a:rPr lang="de-DE" dirty="0" smtClean="0"/>
              <a:t>Website Teile per </a:t>
            </a:r>
            <a:r>
              <a:rPr lang="de-DE" dirty="0" err="1" smtClean="0"/>
              <a:t>UserControl</a:t>
            </a:r>
            <a:endParaRPr lang="de-DE" dirty="0" smtClean="0"/>
          </a:p>
          <a:p>
            <a:r>
              <a:rPr lang="de-DE" dirty="0" err="1" smtClean="0"/>
              <a:t>Substition</a:t>
            </a:r>
            <a:r>
              <a:rPr lang="de-DE" dirty="0" smtClean="0"/>
              <a:t> Control</a:t>
            </a:r>
          </a:p>
          <a:p>
            <a:pPr lvl="1"/>
            <a:r>
              <a:rPr lang="de-DE" dirty="0" err="1" smtClean="0"/>
              <a:t>Function</a:t>
            </a:r>
            <a:r>
              <a:rPr lang="de-DE" dirty="0" smtClean="0"/>
              <a:t> ersetzt String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875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Bundling</a:t>
            </a:r>
            <a:r>
              <a:rPr lang="de-DE" dirty="0" smtClean="0"/>
              <a:t>&amp; </a:t>
            </a:r>
            <a:r>
              <a:rPr lang="de-DE" dirty="0" err="1" smtClean="0"/>
              <a:t>Minification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8634413" cy="4351338"/>
          </a:xfrm>
        </p:spPr>
        <p:txBody>
          <a:bodyPr/>
          <a:lstStyle/>
          <a:p>
            <a:r>
              <a:rPr lang="de-DE" dirty="0" smtClean="0"/>
              <a:t>Abhängig von </a:t>
            </a:r>
            <a:r>
              <a:rPr lang="de-DE" dirty="0" err="1" smtClean="0"/>
              <a:t>Web.config</a:t>
            </a:r>
            <a:r>
              <a:rPr lang="de-DE" dirty="0"/>
              <a:t> </a:t>
            </a:r>
            <a:endParaRPr lang="de-DE" dirty="0" smtClean="0"/>
          </a:p>
          <a:p>
            <a:pPr lvl="1"/>
            <a:r>
              <a:rPr lang="de-DE" dirty="0" err="1" smtClean="0"/>
              <a:t>Debug</a:t>
            </a:r>
            <a:r>
              <a:rPr lang="de-DE" dirty="0" smtClean="0"/>
              <a:t>= </a:t>
            </a:r>
            <a:r>
              <a:rPr lang="de-DE" dirty="0" err="1" smtClean="0"/>
              <a:t>false</a:t>
            </a:r>
            <a:endParaRPr lang="de-DE" dirty="0" smtClean="0"/>
          </a:p>
          <a:p>
            <a:r>
              <a:rPr lang="de-DE" dirty="0" err="1" smtClean="0"/>
              <a:t>Minification</a:t>
            </a:r>
            <a:endParaRPr lang="de-DE" dirty="0" smtClean="0"/>
          </a:p>
          <a:p>
            <a:pPr lvl="1"/>
            <a:r>
              <a:rPr lang="de-DE" dirty="0" smtClean="0"/>
              <a:t>Min</a:t>
            </a:r>
          </a:p>
          <a:p>
            <a:pPr lvl="1"/>
            <a:r>
              <a:rPr lang="de-DE" dirty="0" smtClean="0"/>
              <a:t>Entfernt Leerzeichen, benennt Funktionen um</a:t>
            </a:r>
          </a:p>
          <a:p>
            <a:r>
              <a:rPr lang="de-DE" dirty="0" err="1" smtClean="0"/>
              <a:t>Bundle.config</a:t>
            </a:r>
            <a:r>
              <a:rPr lang="de-DE" dirty="0" smtClean="0"/>
              <a:t> für </a:t>
            </a:r>
            <a:r>
              <a:rPr lang="de-DE" dirty="0" err="1" smtClean="0"/>
              <a:t>css</a:t>
            </a:r>
            <a:endParaRPr lang="de-DE" dirty="0" smtClean="0"/>
          </a:p>
          <a:p>
            <a:r>
              <a:rPr lang="de-DE" dirty="0" err="1" smtClean="0"/>
              <a:t>BundleConfig.cs</a:t>
            </a:r>
            <a:r>
              <a:rPr lang="de-DE" dirty="0" smtClean="0"/>
              <a:t> für 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86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19125" y="16906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webopt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bundlereference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="~/Content/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bundles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styleBundle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~/Content/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~/Content/bootstrap.css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~/Content/Site.css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styleBundle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bundles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647950" y="452098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E75B6"/>
                </a:solidFill>
                <a:latin typeface="Consolas" panose="020B0609020204030204" pitchFamily="49" charset="0"/>
              </a:rPr>
              <a:t>outputFileName</a:t>
            </a:r>
            <a:r>
              <a:rPr lang="de-DE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"Content/Site.min.css"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E75B6"/>
                </a:solidFill>
                <a:latin typeface="Consolas" panose="020B0609020204030204" pitchFamily="49" charset="0"/>
              </a:rPr>
              <a:t>inputFiles</a:t>
            </a:r>
            <a:r>
              <a:rPr lang="de-DE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"Content/Site.css"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]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864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Taschenrechner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8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209</Words>
  <Application>Microsoft Office PowerPoint</Application>
  <PresentationFormat>Breitbild</PresentationFormat>
  <Paragraphs>74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Consolas</vt:lpstr>
      <vt:lpstr>Office</vt:lpstr>
      <vt:lpstr>Performance</vt:lpstr>
      <vt:lpstr>Was ist schnell?</vt:lpstr>
      <vt:lpstr>Regeln</vt:lpstr>
      <vt:lpstr>Caching ist Web DNA</vt:lpstr>
      <vt:lpstr>Cache Objekt</vt:lpstr>
      <vt:lpstr>Page und User Control Caching</vt:lpstr>
      <vt:lpstr>Bundling&amp; Minification</vt:lpstr>
      <vt:lpstr>CSS</vt:lpstr>
      <vt:lpstr>Taschenrechner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Webforms</dc:title>
  <dc:creator>juliaz@ppedv.de</dc:creator>
  <cp:lastModifiedBy>Preishuber</cp:lastModifiedBy>
  <cp:revision>122</cp:revision>
  <dcterms:created xsi:type="dcterms:W3CDTF">2016-10-05T12:31:26Z</dcterms:created>
  <dcterms:modified xsi:type="dcterms:W3CDTF">2018-06-08T11:23:40Z</dcterms:modified>
</cp:coreProperties>
</file>