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72" r:id="rId3"/>
    <p:sldId id="278" r:id="rId4"/>
    <p:sldId id="273" r:id="rId5"/>
    <p:sldId id="274" r:id="rId6"/>
    <p:sldId id="265" r:id="rId7"/>
    <p:sldId id="266" r:id="rId8"/>
    <p:sldId id="267" r:id="rId9"/>
    <p:sldId id="269" r:id="rId10"/>
    <p:sldId id="262" r:id="rId11"/>
    <p:sldId id="257" r:id="rId12"/>
    <p:sldId id="258" r:id="rId13"/>
    <p:sldId id="270" r:id="rId14"/>
    <p:sldId id="271" r:id="rId15"/>
    <p:sldId id="259" r:id="rId16"/>
    <p:sldId id="263" r:id="rId17"/>
    <p:sldId id="264" r:id="rId18"/>
    <p:sldId id="276" r:id="rId19"/>
    <p:sldId id="277" r:id="rId20"/>
    <p:sldId id="275" r:id="rId21"/>
    <p:sldId id="26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4" autoAdjust="0"/>
    <p:restoredTop sz="89442" autoAdjust="0"/>
  </p:normalViewPr>
  <p:slideViewPr>
    <p:cSldViewPr snapToGrid="0">
      <p:cViewPr varScale="1">
        <p:scale>
          <a:sx n="100" d="100"/>
          <a:sy n="100" d="100"/>
        </p:scale>
        <p:origin x="1220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Editor kennen lernen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10812-7D92-4061-8666-33E5FF0E41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0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>
                <a:solidFill>
                  <a:srgbClr val="11E9CF"/>
                </a:solidFill>
                <a:latin typeface="Century Gothic" panose="020B0502020202020204" pitchFamily="34" charset="0"/>
              </a:rPr>
              <a:t>Webforms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 </a:t>
            </a:r>
            <a:r>
              <a:rPr lang="de-DE" dirty="0" err="1" smtClean="0"/>
              <a:t>Rendered</a:t>
            </a:r>
            <a:r>
              <a:rPr lang="de-DE" dirty="0" smtClean="0"/>
              <a:t>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Vorläufer ASP, PHP</a:t>
            </a:r>
          </a:p>
          <a:p>
            <a:r>
              <a:rPr lang="de-DE" dirty="0" smtClean="0"/>
              <a:t>HTML und </a:t>
            </a:r>
            <a:r>
              <a:rPr lang="de-DE" dirty="0" smtClean="0"/>
              <a:t>Logik </a:t>
            </a:r>
            <a:r>
              <a:rPr lang="de-DE" dirty="0" smtClean="0"/>
              <a:t>wird gemischt</a:t>
            </a:r>
          </a:p>
          <a:p>
            <a:pPr lvl="1"/>
            <a:r>
              <a:rPr lang="de-DE" dirty="0" smtClean="0"/>
              <a:t>&lt;%=</a:t>
            </a:r>
          </a:p>
          <a:p>
            <a:r>
              <a:rPr lang="de-DE" dirty="0" smtClean="0"/>
              <a:t>Server Objekte erzeugen HTML</a:t>
            </a:r>
          </a:p>
          <a:p>
            <a:pPr lvl="1"/>
            <a:r>
              <a:rPr lang="de-DE" dirty="0" smtClean="0"/>
              <a:t>Button</a:t>
            </a:r>
          </a:p>
          <a:p>
            <a:r>
              <a:rPr lang="de-DE" dirty="0" smtClean="0"/>
              <a:t>Kommunikation Client Server</a:t>
            </a:r>
          </a:p>
          <a:p>
            <a:pPr lvl="1"/>
            <a:r>
              <a:rPr lang="de-DE" dirty="0" smtClean="0"/>
              <a:t>Cookie, </a:t>
            </a:r>
            <a:r>
              <a:rPr lang="de-DE" dirty="0" err="1" smtClean="0"/>
              <a:t>HiddenField</a:t>
            </a:r>
            <a:r>
              <a:rPr lang="de-DE" dirty="0" smtClean="0"/>
              <a:t>, </a:t>
            </a:r>
            <a:r>
              <a:rPr lang="de-DE" dirty="0" err="1" smtClean="0"/>
              <a:t>Querystring</a:t>
            </a:r>
            <a:r>
              <a:rPr lang="de-DE" dirty="0" smtClean="0"/>
              <a:t>, Form Post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1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17300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 Varianten</a:t>
            </a:r>
            <a:endParaRPr lang="de-DE" sz="7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1960686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3504" y="2295046"/>
            <a:ext cx="10750296" cy="3934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dirty="0" smtClean="0"/>
              <a:t>ASP.NET </a:t>
            </a:r>
            <a:r>
              <a:rPr lang="en-US" altLang="de-DE" dirty="0" err="1" smtClean="0"/>
              <a:t>Webforms</a:t>
            </a:r>
            <a:r>
              <a:rPr lang="en-US" altLang="de-DE" dirty="0" smtClean="0"/>
              <a:t> WYSYWIG</a:t>
            </a:r>
          </a:p>
          <a:p>
            <a:pPr lvl="1"/>
            <a:r>
              <a:rPr lang="en-US" altLang="de-DE" dirty="0" smtClean="0"/>
              <a:t>Projekt</a:t>
            </a:r>
          </a:p>
          <a:p>
            <a:pPr lvl="1"/>
            <a:r>
              <a:rPr lang="en-US" altLang="de-DE" dirty="0" smtClean="0"/>
              <a:t>Website</a:t>
            </a:r>
          </a:p>
          <a:p>
            <a:r>
              <a:rPr lang="en-US" altLang="de-DE" dirty="0" smtClean="0"/>
              <a:t>ASP.NET Web </a:t>
            </a:r>
            <a:r>
              <a:rPr lang="en-US" altLang="de-DE" dirty="0" err="1" smtClean="0"/>
              <a:t>Api</a:t>
            </a:r>
            <a:endParaRPr lang="en-US" altLang="de-DE" dirty="0" smtClean="0"/>
          </a:p>
          <a:p>
            <a:pPr lvl="1"/>
            <a:r>
              <a:rPr lang="en-US" altLang="de-DE" dirty="0" smtClean="0"/>
              <a:t>Rest API, JSON, CRUD</a:t>
            </a:r>
          </a:p>
          <a:p>
            <a:pPr lvl="1"/>
            <a:r>
              <a:rPr lang="en-US" altLang="de-DE" dirty="0" smtClean="0"/>
              <a:t>Single Page Application</a:t>
            </a:r>
          </a:p>
          <a:p>
            <a:r>
              <a:rPr lang="en-US" altLang="de-DE" dirty="0" smtClean="0"/>
              <a:t>ASP.NET MVC</a:t>
            </a:r>
          </a:p>
          <a:p>
            <a:pPr lvl="1"/>
            <a:r>
              <a:rPr lang="en-US" altLang="de-DE" dirty="0" smtClean="0"/>
              <a:t>Razor</a:t>
            </a:r>
          </a:p>
          <a:p>
            <a:r>
              <a:rPr lang="en-US" altLang="de-DE" dirty="0" smtClean="0"/>
              <a:t>ASP.NET dotnet core 2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287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 smtClean="0"/>
              <a:t>Visual Studio</a:t>
            </a:r>
          </a:p>
          <a:p>
            <a:r>
              <a:rPr lang="de-DE" dirty="0" smtClean="0"/>
              <a:t>Paketmanager </a:t>
            </a:r>
            <a:r>
              <a:rPr lang="de-DE" dirty="0" err="1" smtClean="0"/>
              <a:t>nuget</a:t>
            </a:r>
            <a:endParaRPr lang="de-DE" dirty="0" smtClean="0"/>
          </a:p>
          <a:p>
            <a:r>
              <a:rPr lang="de-DE" dirty="0" smtClean="0"/>
              <a:t>Notepad</a:t>
            </a:r>
          </a:p>
          <a:p>
            <a:r>
              <a:rPr lang="de-DE" dirty="0" smtClean="0"/>
              <a:t>Web Server</a:t>
            </a:r>
          </a:p>
          <a:p>
            <a:pPr lvl="1"/>
            <a:r>
              <a:rPr lang="de-DE" dirty="0" smtClean="0"/>
              <a:t>IIS</a:t>
            </a:r>
          </a:p>
          <a:p>
            <a:pPr lvl="1"/>
            <a:r>
              <a:rPr lang="de-DE" dirty="0" smtClean="0"/>
              <a:t>IIS Express</a:t>
            </a:r>
          </a:p>
          <a:p>
            <a:r>
              <a:rPr lang="de-DE" dirty="0" smtClean="0"/>
              <a:t>Browser</a:t>
            </a:r>
          </a:p>
          <a:p>
            <a:pPr lvl="1"/>
            <a:r>
              <a:rPr lang="de-DE" dirty="0" smtClean="0"/>
              <a:t>F12 Browsertools</a:t>
            </a:r>
          </a:p>
          <a:p>
            <a:r>
              <a:rPr lang="de-DE" dirty="0" err="1" smtClean="0"/>
              <a:t>Fiddler</a:t>
            </a:r>
            <a:r>
              <a:rPr lang="de-DE" dirty="0" smtClean="0"/>
              <a:t> -</a:t>
            </a:r>
            <a:r>
              <a:rPr lang="de-DE" dirty="0" err="1" smtClean="0"/>
              <a:t>Telerik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7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19200"/>
            <a:ext cx="9744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881062"/>
            <a:ext cx="11268075" cy="50958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-9525"/>
            <a:ext cx="111537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Reservierte Verzeichnisse</a:t>
            </a:r>
          </a:p>
          <a:p>
            <a:pPr lvl="1"/>
            <a:r>
              <a:rPr lang="de-DE" dirty="0" err="1" smtClean="0"/>
              <a:t>App_Data</a:t>
            </a:r>
            <a:endParaRPr lang="de-DE" dirty="0" smtClean="0"/>
          </a:p>
          <a:p>
            <a:pPr lvl="1"/>
            <a:r>
              <a:rPr lang="de-DE" dirty="0" err="1" smtClean="0"/>
              <a:t>App_code</a:t>
            </a:r>
            <a:endParaRPr lang="de-DE" dirty="0" smtClean="0"/>
          </a:p>
          <a:p>
            <a:r>
              <a:rPr lang="de-DE" dirty="0" err="1" smtClean="0"/>
              <a:t>Global.asax</a:t>
            </a:r>
            <a:endParaRPr lang="de-DE" dirty="0" smtClean="0"/>
          </a:p>
          <a:p>
            <a:r>
              <a:rPr lang="de-DE" dirty="0" err="1" smtClean="0"/>
              <a:t>Web.config</a:t>
            </a:r>
            <a:endParaRPr lang="de-DE" dirty="0" smtClean="0"/>
          </a:p>
          <a:p>
            <a:r>
              <a:rPr lang="de-DE" dirty="0" smtClean="0"/>
              <a:t>ASPX Datei</a:t>
            </a:r>
          </a:p>
          <a:p>
            <a:pPr lvl="1"/>
            <a:r>
              <a:rPr lang="de-DE" dirty="0" smtClean="0"/>
              <a:t>Codebehind </a:t>
            </a:r>
            <a:r>
              <a:rPr lang="de-DE" dirty="0" err="1" smtClean="0"/>
              <a:t>vs</a:t>
            </a:r>
            <a:r>
              <a:rPr lang="de-DE" dirty="0" smtClean="0"/>
              <a:t> Inline Code</a:t>
            </a:r>
          </a:p>
          <a:p>
            <a:r>
              <a:rPr lang="de-DE" dirty="0" smtClean="0"/>
              <a:t>ASCX,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08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Clientlogik JavaScript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ScriptManager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3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Bootstrap 4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CSS+JS für 12 Spalten Layout</a:t>
            </a:r>
          </a:p>
          <a:p>
            <a:r>
              <a:rPr lang="de-DE" dirty="0" smtClean="0"/>
              <a:t>Scripts</a:t>
            </a:r>
          </a:p>
          <a:p>
            <a:r>
              <a:rPr lang="de-DE" dirty="0" smtClean="0"/>
              <a:t>Content</a:t>
            </a:r>
          </a:p>
          <a:p>
            <a:r>
              <a:rPr lang="de-DE" dirty="0" smtClean="0"/>
              <a:t>Fonts</a:t>
            </a:r>
          </a:p>
          <a:p>
            <a:r>
              <a:rPr lang="de-DE" dirty="0" err="1" smtClean="0"/>
              <a:t>Componenten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2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60" y="1825625"/>
            <a:ext cx="6538279" cy="4351338"/>
          </a:xfrm>
        </p:spPr>
      </p:pic>
    </p:spTree>
    <p:extLst>
      <p:ext uri="{BB962C8B-B14F-4D97-AF65-F5344CB8AC3E}">
        <p14:creationId xmlns:p14="http://schemas.microsoft.com/office/powerpoint/2010/main" val="65020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Pages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Dedizierte Seiten für Smartphones</a:t>
            </a:r>
          </a:p>
          <a:p>
            <a:r>
              <a:rPr lang="de-DE" dirty="0" err="1" smtClean="0"/>
              <a:t>Site.mobile.master</a:t>
            </a:r>
            <a:r>
              <a:rPr lang="de-DE" dirty="0" smtClean="0"/>
              <a:t> (später in Masterpages)</a:t>
            </a:r>
          </a:p>
          <a:p>
            <a:pPr lvl="1"/>
            <a:r>
              <a:rPr lang="de-DE" smtClean="0"/>
              <a:t>Viewswitcher</a:t>
            </a:r>
            <a:endParaRPr lang="de-DE" dirty="0" smtClean="0"/>
          </a:p>
          <a:p>
            <a:r>
              <a:rPr lang="de-DE" dirty="0" smtClean="0"/>
              <a:t>Konzept eher Obsolet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70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Statische Websites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5</a:t>
            </a:r>
          </a:p>
          <a:p>
            <a:r>
              <a:rPr lang="de-DE" dirty="0" smtClean="0"/>
              <a:t>CSS</a:t>
            </a:r>
          </a:p>
          <a:p>
            <a:r>
              <a:rPr lang="de-DE" dirty="0" smtClean="0"/>
              <a:t>JavaScript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533230" y="1523762"/>
            <a:ext cx="39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&lt;div </a:t>
            </a:r>
            <a:r>
              <a:rPr lang="de-DE" dirty="0" err="1" smtClean="0"/>
              <a:t>id</a:t>
            </a:r>
            <a:r>
              <a:rPr lang="de-DE" dirty="0" smtClean="0"/>
              <a:t>=„div1“ </a:t>
            </a:r>
            <a:r>
              <a:rPr lang="de-DE" dirty="0" err="1" smtClean="0"/>
              <a:t>class</a:t>
            </a:r>
            <a:r>
              <a:rPr lang="de-DE" dirty="0" smtClean="0"/>
              <a:t>=„design“&gt;</a:t>
            </a:r>
            <a:r>
              <a:rPr lang="de-DE" dirty="0" err="1" smtClean="0"/>
              <a:t>test</a:t>
            </a:r>
            <a:r>
              <a:rPr lang="de-DE" dirty="0" smtClean="0"/>
              <a:t>&lt;/div&gt;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533230" y="2128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.design </a:t>
            </a:r>
            <a:r>
              <a:rPr lang="de-DE" dirty="0"/>
              <a:t>{</a:t>
            </a:r>
          </a:p>
          <a:p>
            <a:r>
              <a:rPr lang="de-DE" dirty="0" err="1"/>
              <a:t>font</a:t>
            </a:r>
            <a:r>
              <a:rPr lang="de-DE" dirty="0"/>
              <a:t>-style: </a:t>
            </a:r>
            <a:r>
              <a:rPr lang="de-DE" dirty="0" err="1"/>
              <a:t>italic</a:t>
            </a:r>
            <a:r>
              <a:rPr lang="de-DE" dirty="0"/>
              <a:t>;</a:t>
            </a:r>
          </a:p>
          <a:p>
            <a:r>
              <a:rPr lang="de-DE" dirty="0"/>
              <a:t>}</a:t>
            </a:r>
          </a:p>
        </p:txBody>
      </p:sp>
      <p:sp>
        <p:nvSpPr>
          <p:cNvPr id="6" name="Rechteck 5"/>
          <p:cNvSpPr/>
          <p:nvPr/>
        </p:nvSpPr>
        <p:spPr>
          <a:xfrm>
            <a:off x="6533230" y="3287038"/>
            <a:ext cx="5274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document.getElementById</a:t>
            </a:r>
            <a:r>
              <a:rPr lang="de-DE" dirty="0" smtClean="0"/>
              <a:t>(„div1</a:t>
            </a:r>
            <a:r>
              <a:rPr lang="de-DE" dirty="0"/>
              <a:t>").</a:t>
            </a:r>
            <a:r>
              <a:rPr lang="de-DE" dirty="0" err="1"/>
              <a:t>style.color</a:t>
            </a:r>
            <a:r>
              <a:rPr lang="de-DE" dirty="0"/>
              <a:t> = "</a:t>
            </a:r>
            <a:r>
              <a:rPr lang="de-DE" dirty="0" err="1"/>
              <a:t>red</a:t>
            </a:r>
            <a:r>
              <a:rPr lang="de-DE" dirty="0"/>
              <a:t>"; </a:t>
            </a:r>
          </a:p>
        </p:txBody>
      </p:sp>
    </p:spTree>
    <p:extLst>
      <p:ext uri="{BB962C8B-B14F-4D97-AF65-F5344CB8AC3E}">
        <p14:creationId xmlns:p14="http://schemas.microsoft.com/office/powerpoint/2010/main" val="26701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Paketmanagment</a:t>
            </a:r>
            <a:r>
              <a:rPr lang="de-DE" dirty="0" smtClean="0"/>
              <a:t> 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42" y="1487867"/>
            <a:ext cx="7934325" cy="57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Projekttemplate erkunden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 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GET, POST, PUT, DELETE</a:t>
            </a:r>
          </a:p>
          <a:p>
            <a:r>
              <a:rPr lang="de-DE" dirty="0" smtClean="0"/>
              <a:t>URI</a:t>
            </a:r>
          </a:p>
          <a:p>
            <a:r>
              <a:rPr lang="de-DE" dirty="0" smtClean="0"/>
              <a:t>Browser- Webserver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Helper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JavaScript </a:t>
            </a:r>
          </a:p>
          <a:p>
            <a:pPr lvl="1"/>
            <a:r>
              <a:rPr lang="de-DE" dirty="0" smtClean="0"/>
              <a:t>Jquery DOM Manipulation</a:t>
            </a:r>
            <a:endParaRPr lang="de-DE" dirty="0" smtClean="0"/>
          </a:p>
          <a:p>
            <a:r>
              <a:rPr lang="de-DE" dirty="0" smtClean="0"/>
              <a:t>UI </a:t>
            </a:r>
          </a:p>
          <a:p>
            <a:pPr lvl="1"/>
            <a:r>
              <a:rPr lang="de-DE" dirty="0" smtClean="0"/>
              <a:t>Bootstrap 4, 3.3</a:t>
            </a:r>
            <a:endParaRPr lang="de-DE" dirty="0" smtClean="0"/>
          </a:p>
          <a:p>
            <a:r>
              <a:rPr lang="de-DE" dirty="0" smtClean="0"/>
              <a:t>SPA </a:t>
            </a:r>
          </a:p>
          <a:p>
            <a:pPr lvl="1"/>
            <a:r>
              <a:rPr lang="de-DE" dirty="0" smtClean="0"/>
              <a:t>Angular, </a:t>
            </a:r>
            <a:r>
              <a:rPr lang="de-DE" dirty="0" err="1" smtClean="0"/>
              <a:t>React</a:t>
            </a:r>
            <a:r>
              <a:rPr lang="de-DE" dirty="0" smtClean="0"/>
              <a:t>, </a:t>
            </a:r>
            <a:r>
              <a:rPr lang="de-DE" dirty="0" smtClean="0"/>
              <a:t>Knockout</a:t>
            </a:r>
          </a:p>
          <a:p>
            <a:r>
              <a:rPr lang="de-DE" dirty="0" err="1" smtClean="0"/>
              <a:t>Webassembly</a:t>
            </a:r>
            <a:endParaRPr lang="de-DE" dirty="0" smtClean="0"/>
          </a:p>
          <a:p>
            <a:pPr lvl="1"/>
            <a:r>
              <a:rPr lang="de-DE" dirty="0" smtClean="0"/>
              <a:t>Blazor -&gt; C# im Browser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052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Dynamischer HMTL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generiert</a:t>
            </a:r>
          </a:p>
          <a:p>
            <a:pPr lvl="1"/>
            <a:r>
              <a:rPr lang="de-DE" dirty="0" smtClean="0"/>
              <a:t>Logik in VB.NET oder C#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9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5 Standard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 Auszeichnungssprache</a:t>
            </a:r>
          </a:p>
          <a:p>
            <a:r>
              <a:rPr lang="de-DE" dirty="0" smtClean="0"/>
              <a:t>Deklarativ</a:t>
            </a:r>
          </a:p>
          <a:p>
            <a:r>
              <a:rPr lang="de-DE" dirty="0" smtClean="0"/>
              <a:t>Hierarchisch =DOM</a:t>
            </a:r>
          </a:p>
          <a:p>
            <a:pPr lvl="1"/>
            <a:r>
              <a:rPr lang="de-DE" dirty="0" err="1" smtClean="0"/>
              <a:t>Html</a:t>
            </a:r>
            <a:r>
              <a:rPr lang="de-DE" dirty="0" smtClean="0"/>
              <a:t>, Head, </a:t>
            </a:r>
            <a:r>
              <a:rPr lang="de-DE" dirty="0" err="1" smtClean="0"/>
              <a:t>Body,Form</a:t>
            </a:r>
            <a:endParaRPr lang="de-DE" dirty="0" smtClean="0"/>
          </a:p>
          <a:p>
            <a:r>
              <a:rPr lang="de-DE" dirty="0" smtClean="0"/>
              <a:t>Elemente</a:t>
            </a:r>
          </a:p>
          <a:p>
            <a:r>
              <a:rPr lang="de-DE" dirty="0" smtClean="0"/>
              <a:t>Attribute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8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Styles Attribut</a:t>
            </a:r>
          </a:p>
          <a:p>
            <a:r>
              <a:rPr lang="de-DE" dirty="0" smtClean="0"/>
              <a:t>Wiederverwendbar Class Attribut</a:t>
            </a:r>
          </a:p>
          <a:p>
            <a:pPr lvl="1"/>
            <a:r>
              <a:rPr lang="de-DE" dirty="0" smtClean="0"/>
              <a:t>Inline im Head per Style</a:t>
            </a:r>
          </a:p>
          <a:p>
            <a:pPr lvl="1"/>
            <a:r>
              <a:rPr lang="de-DE" dirty="0" smtClean="0"/>
              <a:t>Extern per </a:t>
            </a:r>
            <a:r>
              <a:rPr lang="de-DE" dirty="0" err="1" smtClean="0"/>
              <a:t>css</a:t>
            </a:r>
            <a:endParaRPr lang="de-DE" dirty="0" smtClean="0"/>
          </a:p>
          <a:p>
            <a:pPr lvl="2"/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="../Content/Site.css" </a:t>
            </a:r>
            <a:r>
              <a:rPr lang="en-US" dirty="0" err="1"/>
              <a:t>rel</a:t>
            </a:r>
            <a:r>
              <a:rPr lang="en-US" dirty="0"/>
              <a:t>="stylesheet" /&gt;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7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im Webbrowser</a:t>
            </a:r>
          </a:p>
          <a:p>
            <a:r>
              <a:rPr lang="de-DE" dirty="0" smtClean="0"/>
              <a:t>Inline, extern</a:t>
            </a:r>
          </a:p>
          <a:p>
            <a:r>
              <a:rPr lang="de-DE" dirty="0" smtClean="0"/>
              <a:t>DOM manipulierend</a:t>
            </a:r>
          </a:p>
          <a:p>
            <a:r>
              <a:rPr lang="de-DE" dirty="0" err="1" smtClean="0"/>
              <a:t>Callbacks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6096000" y="3003703"/>
            <a:ext cx="5214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document.getElementById</a:t>
            </a:r>
            <a:r>
              <a:rPr lang="de-DE" dirty="0" smtClean="0">
                <a:solidFill>
                  <a:srgbClr val="000000"/>
                </a:solidFill>
              </a:rPr>
              <a:t>(</a:t>
            </a:r>
            <a:r>
              <a:rPr lang="de-DE" dirty="0" smtClean="0">
                <a:solidFill>
                  <a:srgbClr val="A52A2A"/>
                </a:solidFill>
              </a:rPr>
              <a:t>„id1"</a:t>
            </a:r>
            <a:r>
              <a:rPr lang="de-DE" dirty="0" smtClean="0">
                <a:solidFill>
                  <a:srgbClr val="000000"/>
                </a:solidFill>
              </a:rPr>
              <a:t>).</a:t>
            </a:r>
            <a:r>
              <a:rPr lang="de-DE" dirty="0" err="1">
                <a:solidFill>
                  <a:srgbClr val="000000"/>
                </a:solidFill>
              </a:rPr>
              <a:t>style.color</a:t>
            </a:r>
            <a:r>
              <a:rPr lang="de-DE" dirty="0">
                <a:solidFill>
                  <a:srgbClr val="000000"/>
                </a:solidFill>
              </a:rPr>
              <a:t> = </a:t>
            </a:r>
            <a:r>
              <a:rPr lang="de-DE" dirty="0">
                <a:solidFill>
                  <a:srgbClr val="A52A2A"/>
                </a:solidFill>
              </a:rPr>
              <a:t>"</a:t>
            </a:r>
            <a:r>
              <a:rPr lang="de-DE" dirty="0" err="1">
                <a:solidFill>
                  <a:srgbClr val="A52A2A"/>
                </a:solidFill>
              </a:rPr>
              <a:t>blue</a:t>
            </a:r>
            <a:r>
              <a:rPr lang="de-DE" dirty="0">
                <a:solidFill>
                  <a:srgbClr val="A52A2A"/>
                </a:solidFill>
              </a:rPr>
              <a:t>"</a:t>
            </a:r>
            <a:r>
              <a:rPr lang="de-DE" dirty="0">
                <a:solidFill>
                  <a:srgbClr val="000000"/>
                </a:solidFill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Website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Fest</a:t>
            </a:r>
          </a:p>
          <a:p>
            <a:r>
              <a:rPr lang="de-DE" dirty="0" smtClean="0"/>
              <a:t>Logik erzeugt HTML für jeden Request</a:t>
            </a:r>
          </a:p>
        </p:txBody>
      </p:sp>
    </p:spTree>
    <p:extLst>
      <p:ext uri="{BB962C8B-B14F-4D97-AF65-F5344CB8AC3E}">
        <p14:creationId xmlns:p14="http://schemas.microsoft.com/office/powerpoint/2010/main" val="18206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Breitbild</PresentationFormat>
  <Paragraphs>104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</vt:lpstr>
      <vt:lpstr>Webforms</vt:lpstr>
      <vt:lpstr>Statische Websites</vt:lpstr>
      <vt:lpstr>HTTP Protokoll</vt:lpstr>
      <vt:lpstr>Helper</vt:lpstr>
      <vt:lpstr>Dynamischer HMTL Code</vt:lpstr>
      <vt:lpstr>HTML 5 Standard</vt:lpstr>
      <vt:lpstr>CSS 3</vt:lpstr>
      <vt:lpstr>JavaScript</vt:lpstr>
      <vt:lpstr>Dynamische Website</vt:lpstr>
      <vt:lpstr>Server Rendered Code</vt:lpstr>
      <vt:lpstr>PowerPoint-Präsentation</vt:lpstr>
      <vt:lpstr>Werkzeuge</vt:lpstr>
      <vt:lpstr>PowerPoint-Präsentation</vt:lpstr>
      <vt:lpstr>PowerPoint-Präsentation</vt:lpstr>
      <vt:lpstr>Projektstruktur</vt:lpstr>
      <vt:lpstr>Clientlogik JavaScript</vt:lpstr>
      <vt:lpstr>Bootstrap 4 </vt:lpstr>
      <vt:lpstr>PowerPoint-Präsentation</vt:lpstr>
      <vt:lpstr>Mobile Pages</vt:lpstr>
      <vt:lpstr>Paketmanagment Nuget</vt:lpstr>
      <vt:lpstr>Projekttemplate erkunden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136</cp:revision>
  <dcterms:created xsi:type="dcterms:W3CDTF">2016-10-05T12:31:26Z</dcterms:created>
  <dcterms:modified xsi:type="dcterms:W3CDTF">2018-06-05T10:03:18Z</dcterms:modified>
</cp:coreProperties>
</file>