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0"/>
  </p:notesMasterIdLst>
  <p:handoutMasterIdLst>
    <p:handoutMasterId r:id="rId11"/>
  </p:handoutMasterIdLst>
  <p:sldIdLst>
    <p:sldId id="284" r:id="rId6"/>
    <p:sldId id="261" r:id="rId7"/>
    <p:sldId id="262" r:id="rId8"/>
    <p:sldId id="28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0179" autoAdjust="0"/>
  </p:normalViewPr>
  <p:slideViewPr>
    <p:cSldViewPr snapToGrid="0" showGuides="1">
      <p:cViewPr varScale="1">
        <p:scale>
          <a:sx n="44" d="100"/>
          <a:sy n="44" d="100"/>
        </p:scale>
        <p:origin x="1090" y="6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4A9A-31CB-4D8D-8C0F-2015B9372DDB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0-EC89-4DBE-B22D-31C3D7421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1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195441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Immer wieder stehen Trainer vor der Aufgabe neue Kurse vorzubereiten oder die Schulungsunterlagen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älteren Kurse auf den neusten Stand zu bringen.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Dafür müssen in der Regel die Präsentationen (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die Schulungsunterlagen separat bearbeitet und aktualisiert werden. Dies soll mit dem POC-Add In für Word der Vergangenheit angehören.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diesem Kurs sollen die Teilnehmer in die Lage versetzt werden, alle notwendigen Schulungsunterlagen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Labs und Handouts) selbstständig zu erstellen und Änderungen an den bereits vorhandenen Material vornehmen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können sowie die Erstellung der Schulungsunterlagen umzusetzen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2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65244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notwendigen Arbeitsmaterialien finden Sie im Arbeitsordner.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 auf die bei der Verwendung der Masterfolien auf die Nutzung des korrekten Layouts.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22323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1 -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Mission &amp; Ziele</a:t>
            </a:r>
          </a:p>
          <a:p>
            <a:pPr algn="l"/>
            <a:r>
              <a:rPr lang="de-DE" dirty="0"/>
              <a:t>Vorgaben / Rahmenbedingungen</a:t>
            </a:r>
          </a:p>
          <a:p>
            <a:pPr algn="l"/>
            <a:r>
              <a:rPr lang="de-DE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7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&amp;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Mission: Erstellung von</a:t>
            </a:r>
          </a:p>
          <a:p>
            <a:pPr lvl="1"/>
            <a:r>
              <a:rPr lang="de-DE" dirty="0"/>
              <a:t>Präsentation (</a:t>
            </a:r>
            <a:r>
              <a:rPr lang="de-DE" dirty="0" err="1"/>
              <a:t>Slides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Schulungsunterlagen (</a:t>
            </a:r>
            <a:r>
              <a:rPr lang="de-DE" dirty="0" err="1"/>
              <a:t>poc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Übungen (Labs)</a:t>
            </a:r>
          </a:p>
          <a:p>
            <a:pPr lvl="1"/>
            <a:endParaRPr lang="de-DE" dirty="0"/>
          </a:p>
          <a:p>
            <a:r>
              <a:rPr lang="de-DE" dirty="0"/>
              <a:t>Ziel: </a:t>
            </a:r>
          </a:p>
          <a:p>
            <a:pPr lvl="1"/>
            <a:r>
              <a:rPr lang="de-DE" dirty="0"/>
              <a:t>Vereinheitlichung der Unterlagen (</a:t>
            </a:r>
            <a:r>
              <a:rPr lang="de-DE" dirty="0" err="1"/>
              <a:t>corporate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Verringerung des Arbeitsaufwandes bei Erstellung</a:t>
            </a:r>
          </a:p>
          <a:p>
            <a:pPr lvl="1"/>
            <a:r>
              <a:rPr lang="de-DE" dirty="0"/>
              <a:t>Erhöhung der Qualität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1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258292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Vorgaben und </a:t>
            </a:r>
            <a:r>
              <a:rPr lang="de-DE" dirty="0"/>
              <a:t>Rahmenbedingungen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ppoc</a:t>
            </a:r>
            <a:r>
              <a:rPr lang="de-DE" dirty="0"/>
              <a:t> (Word)</a:t>
            </a:r>
          </a:p>
          <a:p>
            <a:pPr lvl="1"/>
            <a:r>
              <a:rPr lang="de-DE" dirty="0"/>
              <a:t>Format: DIN A4 hoch (297 mm × 210 mm)</a:t>
            </a:r>
          </a:p>
          <a:p>
            <a:r>
              <a:rPr lang="de-DE" dirty="0" err="1"/>
              <a:t>Slides</a:t>
            </a:r>
            <a:r>
              <a:rPr lang="de-DE" dirty="0"/>
              <a:t> (PowerPoint)</a:t>
            </a:r>
          </a:p>
          <a:p>
            <a:pPr lvl="1"/>
            <a:r>
              <a:rPr lang="de-DE" dirty="0"/>
              <a:t>Format</a:t>
            </a:r>
          </a:p>
          <a:p>
            <a:pPr lvl="1"/>
            <a:r>
              <a:rPr lang="de-DE" dirty="0"/>
              <a:t>Masterfolie: ppedv_master.pptx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1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133570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Welche Vorteile hat die automatische Erstellung der Schulungsunterlagen?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1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242612501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224</Words>
  <Application>Microsoft Office PowerPoint</Application>
  <PresentationFormat>Breitbild</PresentationFormat>
  <Paragraphs>43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Design1</vt:lpstr>
      <vt:lpstr>1_Präsentationsvorlage2016</vt:lpstr>
      <vt:lpstr>Modul 1 - Grundlagen</vt:lpstr>
      <vt:lpstr>Mission &amp; Ziele</vt:lpstr>
      <vt:lpstr>Vorgaben und Rahmenbedingungen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Michael Zöhling</cp:lastModifiedBy>
  <cp:revision>280</cp:revision>
  <dcterms:created xsi:type="dcterms:W3CDTF">2016-09-16T14:17:09Z</dcterms:created>
  <dcterms:modified xsi:type="dcterms:W3CDTF">2019-01-06T16:43:09Z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