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9"/>
  </p:notesMasterIdLst>
  <p:handoutMasterIdLst>
    <p:handoutMasterId r:id="rId10"/>
  </p:handoutMasterIdLst>
  <p:sldIdLst>
    <p:sldId id="284" r:id="rId6"/>
    <p:sldId id="287" r:id="rId7"/>
    <p:sldId id="28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80179" autoAdjust="0"/>
  </p:normalViewPr>
  <p:slideViewPr>
    <p:cSldViewPr snapToGrid="0" showGuides="1">
      <p:cViewPr varScale="1">
        <p:scale>
          <a:sx n="92" d="100"/>
          <a:sy n="92" d="100"/>
        </p:scale>
        <p:origin x="840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4A9A-31CB-4D8D-8C0F-2015B9372DDB}" type="datetimeFigureOut">
              <a:rPr lang="de-DE" smtClean="0"/>
              <a:t>27.02.2017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0-EC89-4DBE-B22D-31C3D7421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11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27.02.2017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195441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3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27431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Modul - </a:t>
            </a:r>
            <a:r>
              <a:rPr lang="de-DE" dirty="0"/>
              <a:t>3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Lab</a:t>
            </a:r>
          </a:p>
          <a:p>
            <a:pPr algn="l"/>
            <a:endParaRPr lang="de-DE" dirty="0"/>
          </a:p>
          <a:p>
            <a:pPr marL="457200" lvl="1" indent="0" algn="l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3 – Lab</a:t>
            </a:r>
          </a:p>
        </p:txBody>
      </p:sp>
    </p:spTree>
    <p:extLst>
      <p:ext uri="{BB962C8B-B14F-4D97-AF65-F5344CB8AC3E}">
        <p14:creationId xmlns:p14="http://schemas.microsoft.com/office/powerpoint/2010/main" val="27397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de-DE" dirty="0"/>
              <a:t>Lab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Erstelle einer modularen Präsentation </a:t>
            </a:r>
          </a:p>
          <a:p>
            <a:pPr lvl="1">
              <a:buFontTx/>
              <a:buChar char="-"/>
            </a:pPr>
            <a:r>
              <a:rPr lang="de-DE" dirty="0"/>
              <a:t>Benutzen Sie PowerPoint</a:t>
            </a:r>
          </a:p>
          <a:p>
            <a:pPr lvl="1">
              <a:buFontTx/>
              <a:buChar char="-"/>
            </a:pPr>
            <a:r>
              <a:rPr lang="de-DE" dirty="0"/>
              <a:t>Verwenden Sie die Masterfolie ()</a:t>
            </a:r>
          </a:p>
          <a:p>
            <a:pPr lvl="1">
              <a:buFontTx/>
              <a:buChar char="-"/>
            </a:pPr>
            <a:r>
              <a:rPr lang="de-DE" dirty="0"/>
              <a:t>Achten Sie auf die Nutzung der richtigen Layouts</a:t>
            </a:r>
          </a:p>
          <a:p>
            <a:pPr lvl="1">
              <a:buFontTx/>
              <a:buChar char="-"/>
            </a:pPr>
            <a:r>
              <a:rPr lang="de-DE" dirty="0"/>
              <a:t>Folgen Sie Schritt für Schritt der Anleitung in den Unterlagen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Bei Unklarheiten einfach den Trainer fragen.</a:t>
            </a:r>
          </a:p>
        </p:txBody>
      </p:sp>
    </p:spTree>
    <p:extLst>
      <p:ext uri="{BB962C8B-B14F-4D97-AF65-F5344CB8AC3E}">
        <p14:creationId xmlns:p14="http://schemas.microsoft.com/office/powerpoint/2010/main" val="284923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6005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/>
              <a:t>Welche </a:t>
            </a:r>
            <a:r>
              <a:rPr lang="de-DE" dirty="0"/>
              <a:t>Möglichkeiten gibt es für die Erstellung der Unterlagen? </a:t>
            </a:r>
          </a:p>
        </p:txBody>
      </p:sp>
    </p:spTree>
    <p:extLst>
      <p:ext uri="{BB962C8B-B14F-4D97-AF65-F5344CB8AC3E}">
        <p14:creationId xmlns:p14="http://schemas.microsoft.com/office/powerpoint/2010/main" val="404394512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71</Words>
  <Application>Microsoft Office PowerPoint</Application>
  <PresentationFormat>Breitbild</PresentationFormat>
  <Paragraphs>18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Design1</vt:lpstr>
      <vt:lpstr>1_Präsentationsvorlage2016</vt:lpstr>
      <vt:lpstr>Modul - 3</vt:lpstr>
      <vt:lpstr>Lab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Stephan Hahnel</cp:lastModifiedBy>
  <cp:revision>289</cp:revision>
  <dcterms:created xsi:type="dcterms:W3CDTF">2016-09-16T14:17:09Z</dcterms:created>
  <dcterms:modified xsi:type="dcterms:W3CDTF">2017-02-27T13:27:58Z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