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1"/>
  </p:notesMasterIdLst>
  <p:handoutMasterIdLst>
    <p:handoutMasterId r:id="rId12"/>
  </p:handoutMasterIdLst>
  <p:sldIdLst>
    <p:sldId id="285" r:id="rId6"/>
    <p:sldId id="278" r:id="rId7"/>
    <p:sldId id="280" r:id="rId8"/>
    <p:sldId id="287" r:id="rId9"/>
    <p:sldId id="28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80179" autoAdjust="0"/>
  </p:normalViewPr>
  <p:slideViewPr>
    <p:cSldViewPr snapToGrid="0" showGuides="1">
      <p:cViewPr varScale="1">
        <p:scale>
          <a:sx n="44" d="100"/>
          <a:sy n="44" d="100"/>
        </p:scale>
        <p:origin x="1090" y="6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C4A9A-31CB-4D8D-8C0F-2015B9372DDB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5950-EC89-4DBE-B22D-31C3D7421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6114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Modul 1 - Erstellung der Slides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919E9-4914-4892-83BF-6B1B8AEE0A42}" type="datetimeFigureOut">
              <a:rPr lang="de-DE" smtClean="0"/>
              <a:t>06.01.2019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D0FE-AF74-4FB3-A5AC-0FE84BBFBA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39804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57198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Sollten Sie trotz der verwendeten Wordvorlage andere</a:t>
            </a:r>
            <a:r>
              <a:rPr lang="de-DE" baseline="0" dirty="0"/>
              <a:t> Formatierungen benötigen, so können Sie die Änderungen an einer Stelle des Dokumentes vornehmen. Diese werden dann auf alle Elemente dieses Typs z. B. Kopfzeilen oder Überschriften angewendet. </a:t>
            </a: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5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0D0FE-AF74-4FB3-A5AC-0FE84BBFBA7E}" type="slidenum">
              <a:rPr lang="de-DE" smtClean="0"/>
              <a:t>5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/>
              <a:t>Modul 1 - Erstellung der Slides </a:t>
            </a:r>
          </a:p>
        </p:txBody>
      </p:sp>
    </p:spTree>
    <p:extLst>
      <p:ext uri="{BB962C8B-B14F-4D97-AF65-F5344CB8AC3E}">
        <p14:creationId xmlns:p14="http://schemas.microsoft.com/office/powerpoint/2010/main" val="27431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4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11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7058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32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910774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287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10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74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79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042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9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708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6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40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1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42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74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21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2535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DFD6-16AA-4990-9C12-D8B73762DA7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961804" y="41565"/>
            <a:ext cx="1263534" cy="365125"/>
          </a:xfrm>
          <a:prstGeom prst="rect">
            <a:avLst/>
          </a:prstGeom>
          <a:solidFill>
            <a:srgbClr val="D4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4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Modul - 4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Möglichkeiten der Erstellung</a:t>
            </a:r>
          </a:p>
          <a:p>
            <a:pPr algn="l"/>
            <a:r>
              <a:rPr lang="de-DE" dirty="0"/>
              <a:t>Automatische Erstellung der Schulungsunterlagen</a:t>
            </a:r>
          </a:p>
          <a:p>
            <a:pPr algn="l"/>
            <a:r>
              <a:rPr lang="de-DE" dirty="0"/>
              <a:t>Fragen</a:t>
            </a:r>
          </a:p>
          <a:p>
            <a:pPr algn="l"/>
            <a:endParaRPr lang="de-DE" dirty="0"/>
          </a:p>
          <a:p>
            <a:pPr marL="457200" lvl="1" indent="0" algn="l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031999" y="0"/>
            <a:ext cx="534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 4 – Unterlagen-Generator</a:t>
            </a:r>
          </a:p>
        </p:txBody>
      </p:sp>
    </p:spTree>
    <p:extLst>
      <p:ext uri="{BB962C8B-B14F-4D97-AF65-F5344CB8AC3E}">
        <p14:creationId xmlns:p14="http://schemas.microsoft.com/office/powerpoint/2010/main" val="16552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de-DE" dirty="0"/>
              <a:t>Möglichkeiten der Erstellung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Manuelle Erstellung</a:t>
            </a:r>
          </a:p>
          <a:p>
            <a:pPr lvl="1">
              <a:buFontTx/>
              <a:buChar char="-"/>
            </a:pPr>
            <a:r>
              <a:rPr lang="de-DE" dirty="0"/>
              <a:t>Erstellung und Einbindung der Folienbilder</a:t>
            </a:r>
          </a:p>
          <a:p>
            <a:pPr lvl="1">
              <a:buFontTx/>
              <a:buChar char="-"/>
            </a:pPr>
            <a:r>
              <a:rPr lang="de-DE" dirty="0"/>
              <a:t>Kommentierung der </a:t>
            </a:r>
            <a:r>
              <a:rPr lang="de-DE" dirty="0" err="1"/>
              <a:t>Slides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Formatierung des Worddokumentes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Automatische Erstellung</a:t>
            </a:r>
          </a:p>
          <a:p>
            <a:pPr lvl="1">
              <a:buFontTx/>
              <a:buChar char="-"/>
            </a:pPr>
            <a:r>
              <a:rPr lang="de-DE" dirty="0" err="1"/>
              <a:t>pocgen</a:t>
            </a:r>
            <a:r>
              <a:rPr lang="de-DE" dirty="0"/>
              <a:t> (von Michael Zöhling)</a:t>
            </a:r>
          </a:p>
        </p:txBody>
      </p:sp>
    </p:spTree>
    <p:extLst>
      <p:ext uri="{BB962C8B-B14F-4D97-AF65-F5344CB8AC3E}">
        <p14:creationId xmlns:p14="http://schemas.microsoft.com/office/powerpoint/2010/main" val="371050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 Erstellung der Schulungsunterlagen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Slide </a:t>
            </a:r>
            <a:r>
              <a:rPr lang="de-DE" dirty="0">
                <a:sym typeface="Wingdings" panose="05000000000000000000" pitchFamily="2" charset="2"/>
              </a:rPr>
              <a:t> Word-Dokument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Word-Dokument wird automatisiert auf Basis der </a:t>
            </a:r>
            <a:r>
              <a:rPr lang="de-DE" dirty="0" err="1">
                <a:sym typeface="Wingdings" panose="05000000000000000000" pitchFamily="2" charset="2"/>
              </a:rPr>
              <a:t>pptx</a:t>
            </a:r>
            <a:r>
              <a:rPr lang="de-DE" dirty="0">
                <a:sym typeface="Wingdings" panose="05000000000000000000" pitchFamily="2" charset="2"/>
              </a:rPr>
              <a:t>-Präsentation erstellt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Auswahl von Formatvorlagen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Im Normalfall keine weiteren Anpassungen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8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>
            <a:normAutofit/>
          </a:bodyPr>
          <a:lstStyle/>
          <a:p>
            <a:r>
              <a:rPr lang="de-DE" dirty="0"/>
              <a:t>Individualisierung der Schulungsunterlagen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Anpassungsmöglichkeiten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Individualisierung unabhängig der Vorlage möglich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Anpassung der gewünschten Elemente nach der Erzeugung des Dokumentes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Automatische Übernahme der Änderungen im gesamten Dokument</a:t>
            </a:r>
          </a:p>
        </p:txBody>
      </p:sp>
    </p:spTree>
    <p:extLst>
      <p:ext uri="{BB962C8B-B14F-4D97-AF65-F5344CB8AC3E}">
        <p14:creationId xmlns:p14="http://schemas.microsoft.com/office/powerpoint/2010/main" val="291642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Welches Programm wird zur automatischen Erstellung benutzt?</a:t>
            </a:r>
          </a:p>
          <a:p>
            <a:pPr>
              <a:buFontTx/>
              <a:buChar char="-"/>
            </a:pPr>
            <a:r>
              <a:rPr lang="de-DE" dirty="0"/>
              <a:t>Welche Möglichkeiten gibt es für die Erstellung der Unterlagen? </a:t>
            </a:r>
          </a:p>
        </p:txBody>
      </p:sp>
    </p:spTree>
    <p:extLst>
      <p:ext uri="{BB962C8B-B14F-4D97-AF65-F5344CB8AC3E}">
        <p14:creationId xmlns:p14="http://schemas.microsoft.com/office/powerpoint/2010/main" val="404394512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613BCDBC-6EF2-4245-A716-F592A4A50035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edvVorlage.potx" id="{B4000843-0C78-41E0-AA62-C6825C944C5F}" vid="{8BB37CA5-B642-4B9F-BCBF-C766B3058E63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1BC3F694BAE14F9396E94E67488B05" ma:contentTypeVersion="0" ma:contentTypeDescription="Ein neues Dokument erstellen." ma:contentTypeScope="" ma:versionID="f29c0cf1af6c14012457d18347cc5a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0F40FA-B26B-4C6D-BDC8-B66BCAA8C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9F95C00-1760-4EBE-B0F1-FC82C0EB1A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E6F826-4F57-4606-9DB6-7D008AB64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ppedvVorlage_Powerpoint</Template>
  <TotalTime>0</TotalTime>
  <Words>167</Words>
  <Application>Microsoft Office PowerPoint</Application>
  <PresentationFormat>Breitbild</PresentationFormat>
  <Paragraphs>33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Design1</vt:lpstr>
      <vt:lpstr>1_Präsentationsvorlage2016</vt:lpstr>
      <vt:lpstr>Modul - 4</vt:lpstr>
      <vt:lpstr>Möglichkeiten der Erstellung</vt:lpstr>
      <vt:lpstr>Automatische Erstellung der Schulungsunterlagen</vt:lpstr>
      <vt:lpstr>Individualisierung der Schulungsunterlagen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2.0</dc:title>
  <dc:creator>Maximilian Schweigerdt</dc:creator>
  <cp:lastModifiedBy>Michael Zöhling</cp:lastModifiedBy>
  <cp:revision>292</cp:revision>
  <dcterms:created xsi:type="dcterms:W3CDTF">2016-09-16T14:17:09Z</dcterms:created>
  <dcterms:modified xsi:type="dcterms:W3CDTF">2019-01-06T16:45:56Z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urstitel">
    <vt:lpwstr>3;#nicht zugeordnet|019c91e6-bb0e-43eb-99bf-aee28d7ce2ce</vt:lpwstr>
  </property>
  <property fmtid="{D5CDD505-2E9C-101B-9397-08002B2CF9AE}" pid="3" name="Thema">
    <vt:lpwstr>47;#nicht zugeordnet|83dd853b-6e4a-474a-9180-31ee9b61d86a</vt:lpwstr>
  </property>
  <property fmtid="{D5CDD505-2E9C-101B-9397-08002B2CF9AE}" pid="4" name="ContentTypeId">
    <vt:lpwstr>0x010100571BC3F694BAE14F9396E94E67488B05</vt:lpwstr>
  </property>
</Properties>
</file>