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9"/>
  </p:notesMasterIdLst>
  <p:handoutMasterIdLst>
    <p:handoutMasterId r:id="rId10"/>
  </p:handoutMasterIdLst>
  <p:sldIdLst>
    <p:sldId id="284" r:id="rId6"/>
    <p:sldId id="287" r:id="rId7"/>
    <p:sldId id="286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9" autoAdjust="0"/>
    <p:restoredTop sz="80179" autoAdjust="0"/>
  </p:normalViewPr>
  <p:slideViewPr>
    <p:cSldViewPr snapToGrid="0" showGuides="1">
      <p:cViewPr varScale="1">
        <p:scale>
          <a:sx n="69" d="100"/>
          <a:sy n="69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Modul 1 - Erstellung der Slides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C4A9A-31CB-4D8D-8C0F-2015B9372DDB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C5950-EC89-4DBE-B22D-31C3D7421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6114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Modul 1 - Erstellung der Slides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919E9-4914-4892-83BF-6B1B8AEE0A42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0D0FE-AF74-4FB3-A5AC-0FE84BBFBA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39804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1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Modul 1 - Erstellung der Slides </a:t>
            </a:r>
          </a:p>
        </p:txBody>
      </p:sp>
    </p:spTree>
    <p:extLst>
      <p:ext uri="{BB962C8B-B14F-4D97-AF65-F5344CB8AC3E}">
        <p14:creationId xmlns:p14="http://schemas.microsoft.com/office/powerpoint/2010/main" val="195441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3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Modul 1 - Erstellung der Slides </a:t>
            </a:r>
          </a:p>
        </p:txBody>
      </p:sp>
    </p:spTree>
    <p:extLst>
      <p:ext uri="{BB962C8B-B14F-4D97-AF65-F5344CB8AC3E}">
        <p14:creationId xmlns:p14="http://schemas.microsoft.com/office/powerpoint/2010/main" val="27431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1961804" y="41565"/>
            <a:ext cx="1263534" cy="365125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26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49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11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7058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327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2910774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62875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106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174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75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779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20429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591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708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6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740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510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54253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74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2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83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5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253596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40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59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1961804" y="41565"/>
            <a:ext cx="1263534" cy="365125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54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2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- 5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Lab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031999" y="0"/>
            <a:ext cx="534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 5 – Lab</a:t>
            </a:r>
          </a:p>
        </p:txBody>
      </p:sp>
    </p:spTree>
    <p:extLst>
      <p:ext uri="{BB962C8B-B14F-4D97-AF65-F5344CB8AC3E}">
        <p14:creationId xmlns:p14="http://schemas.microsoft.com/office/powerpoint/2010/main" val="273977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>
            <a:normAutofit/>
          </a:bodyPr>
          <a:lstStyle/>
          <a:p>
            <a:r>
              <a:rPr lang="de-DE" dirty="0"/>
              <a:t>Lab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Erstellen Sie eine modulare Schulungsunterlage</a:t>
            </a:r>
          </a:p>
          <a:p>
            <a:pPr lvl="1">
              <a:buFontTx/>
              <a:buChar char="-"/>
            </a:pPr>
            <a:r>
              <a:rPr lang="de-DE" dirty="0"/>
              <a:t>Benutzen Sie Microsoft Word</a:t>
            </a:r>
          </a:p>
          <a:p>
            <a:pPr lvl="1">
              <a:buFontTx/>
              <a:buChar char="-"/>
            </a:pPr>
            <a:r>
              <a:rPr lang="de-DE"/>
              <a:t>Installieren/Verwenden Sie </a:t>
            </a:r>
            <a:r>
              <a:rPr lang="de-DE" dirty="0"/>
              <a:t>das Add-In (Software_Michael_pptx2docx)</a:t>
            </a:r>
          </a:p>
          <a:p>
            <a:pPr lvl="1">
              <a:buFontTx/>
              <a:buChar char="-"/>
            </a:pPr>
            <a:r>
              <a:rPr lang="de-DE" dirty="0"/>
              <a:t>Nutzten Sie die Word-Vorlage im Arbeitsordner</a:t>
            </a:r>
          </a:p>
          <a:p>
            <a:pPr lvl="1">
              <a:buFontTx/>
              <a:buChar char="-"/>
            </a:pPr>
            <a:r>
              <a:rPr lang="de-DE" dirty="0"/>
              <a:t>Folgen Sie Schritt für Schritt der Anleitung in den Unterlagen</a:t>
            </a:r>
          </a:p>
          <a:p>
            <a:pPr lvl="1"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Bei Unklarheiten einfach den Trainer fragen.</a:t>
            </a:r>
          </a:p>
          <a:p>
            <a:pPr lvl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923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6005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/>
              <a:t>Welche </a:t>
            </a:r>
            <a:r>
              <a:rPr lang="de-DE" dirty="0"/>
              <a:t>Möglichkeiten gibt es für die Erstellung der Unterlagen? </a:t>
            </a:r>
          </a:p>
        </p:txBody>
      </p:sp>
    </p:spTree>
    <p:extLst>
      <p:ext uri="{BB962C8B-B14F-4D97-AF65-F5344CB8AC3E}">
        <p14:creationId xmlns:p14="http://schemas.microsoft.com/office/powerpoint/2010/main" val="404394512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edvVorlage.potx" id="{B4000843-0C78-41E0-AA62-C6825C944C5F}" vid="{613BCDBC-6EF2-4245-A716-F592A4A50035}"/>
    </a:ext>
  </a:extLst>
</a:theme>
</file>

<file path=ppt/theme/theme2.xml><?xml version="1.0" encoding="utf-8"?>
<a:theme xmlns:a="http://schemas.openxmlformats.org/drawingml/2006/main" name="1_Präsentationsvorlage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edvVorlage.potx" id="{B4000843-0C78-41E0-AA62-C6825C944C5F}" vid="{8BB37CA5-B642-4B9F-BCBF-C766B3058E63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1BC3F694BAE14F9396E94E67488B05" ma:contentTypeVersion="0" ma:contentTypeDescription="Ein neues Dokument erstellen." ma:contentTypeScope="" ma:versionID="f29c0cf1af6c14012457d18347cc5a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0F40FA-B26B-4C6D-BDC8-B66BCAA8C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9F95C00-1760-4EBE-B0F1-FC82C0EB1AA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3E6F826-4F57-4606-9DB6-7D008AB645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ppedvVorlage_Powerpoint</Template>
  <TotalTime>0</TotalTime>
  <Words>73</Words>
  <Application>Microsoft Office PowerPoint</Application>
  <PresentationFormat>Breitbild</PresentationFormat>
  <Paragraphs>18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Design1</vt:lpstr>
      <vt:lpstr>1_Präsentationsvorlage2016</vt:lpstr>
      <vt:lpstr>Modul - 5</vt:lpstr>
      <vt:lpstr>Lab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2.0</dc:title>
  <dc:creator>Maximilian Schweigerdt</dc:creator>
  <cp:lastModifiedBy>Stephan Hahnel</cp:lastModifiedBy>
  <cp:revision>292</cp:revision>
  <dcterms:created xsi:type="dcterms:W3CDTF">2016-09-16T14:17:09Z</dcterms:created>
  <dcterms:modified xsi:type="dcterms:W3CDTF">2017-03-06T13:55:15Z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urstitel">
    <vt:lpwstr>3;#nicht zugeordnet|019c91e6-bb0e-43eb-99bf-aee28d7ce2ce</vt:lpwstr>
  </property>
  <property fmtid="{D5CDD505-2E9C-101B-9397-08002B2CF9AE}" pid="3" name="Thema">
    <vt:lpwstr>47;#nicht zugeordnet|83dd853b-6e4a-474a-9180-31ee9b61d86a</vt:lpwstr>
  </property>
  <property fmtid="{D5CDD505-2E9C-101B-9397-08002B2CF9AE}" pid="4" name="ContentTypeId">
    <vt:lpwstr>0x010100571BC3F694BAE14F9396E94E67488B05</vt:lpwstr>
  </property>
</Properties>
</file>