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Lst>
  <p:notesMasterIdLst>
    <p:notesMasterId r:id="rId22"/>
  </p:notesMasterIdLst>
  <p:handoutMasterIdLst>
    <p:handoutMasterId r:id="rId23"/>
  </p:handoutMasterIdLst>
  <p:sldIdLst>
    <p:sldId id="284" r:id="rId6"/>
    <p:sldId id="269" r:id="rId7"/>
    <p:sldId id="271" r:id="rId8"/>
    <p:sldId id="289" r:id="rId9"/>
    <p:sldId id="273" r:id="rId10"/>
    <p:sldId id="279" r:id="rId11"/>
    <p:sldId id="292" r:id="rId12"/>
    <p:sldId id="293" r:id="rId13"/>
    <p:sldId id="274" r:id="rId14"/>
    <p:sldId id="275" r:id="rId15"/>
    <p:sldId id="276" r:id="rId16"/>
    <p:sldId id="282" r:id="rId17"/>
    <p:sldId id="291" r:id="rId18"/>
    <p:sldId id="277" r:id="rId19"/>
    <p:sldId id="281" r:id="rId20"/>
    <p:sldId id="283"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19" autoAdjust="0"/>
    <p:restoredTop sz="80179" autoAdjust="0"/>
  </p:normalViewPr>
  <p:slideViewPr>
    <p:cSldViewPr snapToGrid="0" showGuides="1">
      <p:cViewPr varScale="1">
        <p:scale>
          <a:sx n="75" d="100"/>
          <a:sy n="75" d="100"/>
        </p:scale>
        <p:origin x="1002" y="66"/>
      </p:cViewPr>
      <p:guideLst>
        <p:guide orient="horz" pos="2160"/>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DAC683-E147-404F-9037-E6E69C676350}"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de-DE"/>
        </a:p>
      </dgm:t>
    </dgm:pt>
    <dgm:pt modelId="{DE584ACD-D5F2-42C2-9289-90E04F0A2025}">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de-DE" dirty="0"/>
            <a:t>Modul 0	</a:t>
          </a:r>
        </a:p>
      </dgm:t>
    </dgm:pt>
    <dgm:pt modelId="{03EE41C4-4B75-4D03-BE37-7593527D393C}" type="parTrans" cxnId="{2764F36F-85CB-49FC-A551-1521D9695A9B}">
      <dgm:prSet/>
      <dgm:spPr/>
      <dgm:t>
        <a:bodyPr/>
        <a:lstStyle/>
        <a:p>
          <a:endParaRPr lang="de-DE"/>
        </a:p>
      </dgm:t>
    </dgm:pt>
    <dgm:pt modelId="{1D54968B-9A89-4052-ADEE-93A4221BBB03}" type="sibTrans" cxnId="{2764F36F-85CB-49FC-A551-1521D9695A9B}">
      <dgm:prSet/>
      <dgm:spPr>
        <a:solidFill>
          <a:schemeClr val="accent2">
            <a:lumMod val="60000"/>
            <a:lumOff val="40000"/>
          </a:schemeClr>
        </a:solidFill>
      </dgm:spPr>
      <dgm:t>
        <a:bodyPr/>
        <a:lstStyle/>
        <a:p>
          <a:endParaRPr lang="de-DE"/>
        </a:p>
      </dgm:t>
    </dgm:pt>
    <dgm:pt modelId="{330DF02C-A2B4-4687-981A-6AA5B0BFC0C6}">
      <dgm:prSet phldrT="[Text]" custT="1"/>
      <dgm:spPr>
        <a:solidFill>
          <a:prstClr val="white">
            <a:alpha val="90000"/>
            <a:hueOff val="0"/>
            <a:satOff val="0"/>
            <a:lumOff val="0"/>
            <a:alphaOff val="0"/>
          </a:prstClr>
        </a:solidFill>
        <a:ln w="12700" cap="flat" cmpd="sng" algn="ctr">
          <a:solidFill>
            <a:schemeClr val="accent2"/>
          </a:solidFill>
          <a:prstDash val="solid"/>
          <a:miter lim="800000"/>
        </a:ln>
        <a:effectLst/>
      </dgm:spPr>
      <dgm:t>
        <a:bodyPr spcFirstLastPara="0" vert="horz" wrap="square" lIns="192024" tIns="192024" rIns="192024" bIns="192024" numCol="1" spcCol="1270" anchor="t" anchorCtr="0"/>
        <a:lstStyle/>
        <a:p>
          <a:pPr marL="228600" lvl="1" indent="-228600" algn="l" defTabSz="1200150">
            <a:lnSpc>
              <a:spcPct val="90000"/>
            </a:lnSpc>
            <a:spcBef>
              <a:spcPct val="0"/>
            </a:spcBef>
            <a:spcAft>
              <a:spcPct val="15000"/>
            </a:spcAft>
            <a:buChar char="•"/>
          </a:pPr>
          <a:r>
            <a:rPr lang="de-DE" sz="1800" kern="1200" dirty="0">
              <a:solidFill>
                <a:prstClr val="black">
                  <a:hueOff val="0"/>
                  <a:satOff val="0"/>
                  <a:lumOff val="0"/>
                  <a:alphaOff val="0"/>
                </a:prstClr>
              </a:solidFill>
              <a:latin typeface="Calibri" panose="020F0502020204030204"/>
              <a:ea typeface="+mn-ea"/>
              <a:cs typeface="+mn-cs"/>
            </a:rPr>
            <a:t>Inhalt Modul 0 </a:t>
          </a:r>
        </a:p>
      </dgm:t>
    </dgm:pt>
    <dgm:pt modelId="{C051E3B5-2A3F-4908-AF9E-E8D11B9B5D32}" type="parTrans" cxnId="{BB054DB1-C089-4124-93EB-0DB62B4137F3}">
      <dgm:prSet/>
      <dgm:spPr/>
      <dgm:t>
        <a:bodyPr/>
        <a:lstStyle/>
        <a:p>
          <a:endParaRPr lang="de-DE"/>
        </a:p>
      </dgm:t>
    </dgm:pt>
    <dgm:pt modelId="{61C9D807-265E-4AE0-AA26-B4CD89F90199}" type="sibTrans" cxnId="{BB054DB1-C089-4124-93EB-0DB62B4137F3}">
      <dgm:prSet/>
      <dgm:spPr/>
      <dgm:t>
        <a:bodyPr/>
        <a:lstStyle/>
        <a:p>
          <a:endParaRPr lang="de-DE"/>
        </a:p>
      </dgm:t>
    </dgm:pt>
    <dgm:pt modelId="{5F19252C-D689-4C59-9EC1-BB8F3175A3AC}">
      <dgm:prSet phldrT="[Text]" custT="1">
        <dgm:style>
          <a:lnRef idx="2">
            <a:schemeClr val="accent2">
              <a:shade val="50000"/>
            </a:schemeClr>
          </a:lnRef>
          <a:fillRef idx="1">
            <a:schemeClr val="accent2"/>
          </a:fillRef>
          <a:effectRef idx="0">
            <a:schemeClr val="accent2"/>
          </a:effectRef>
          <a:fontRef idx="minor">
            <a:schemeClr val="lt1"/>
          </a:fontRef>
        </dgm:style>
      </dgm:prSet>
      <dgm:spPr>
        <a:ln/>
      </dgm:spPr>
      <dgm:t>
        <a:bodyPr spcFirstLastPara="0" vert="horz" wrap="square" lIns="128016" tIns="128016" rIns="128016" bIns="68580" numCol="1" spcCol="1270" anchor="t" anchorCtr="0"/>
        <a:lstStyle/>
        <a:p>
          <a:r>
            <a:rPr lang="de-DE" sz="1800" kern="1200" dirty="0">
              <a:solidFill>
                <a:prstClr val="white"/>
              </a:solidFill>
              <a:latin typeface="Calibri" panose="020F0502020204030204"/>
              <a:ea typeface="+mn-ea"/>
              <a:cs typeface="+mn-cs"/>
            </a:rPr>
            <a:t>Modul</a:t>
          </a:r>
          <a:r>
            <a:rPr lang="de-DE" sz="1800" kern="1200" dirty="0"/>
            <a:t> 1	</a:t>
          </a:r>
        </a:p>
      </dgm:t>
    </dgm:pt>
    <dgm:pt modelId="{8E5E6426-4FA8-4E81-A9FC-0444407BB756}" type="parTrans" cxnId="{1608F1C7-744C-4257-BC4B-096CA6654102}">
      <dgm:prSet/>
      <dgm:spPr/>
      <dgm:t>
        <a:bodyPr/>
        <a:lstStyle/>
        <a:p>
          <a:endParaRPr lang="de-DE"/>
        </a:p>
      </dgm:t>
    </dgm:pt>
    <dgm:pt modelId="{DCE34238-654F-4EF0-BEAD-5BD30E6BF481}" type="sibTrans" cxnId="{1608F1C7-744C-4257-BC4B-096CA6654102}">
      <dgm:prSet/>
      <dgm:spPr>
        <a:solidFill>
          <a:schemeClr val="accent2">
            <a:lumMod val="60000"/>
            <a:lumOff val="40000"/>
          </a:schemeClr>
        </a:solidFill>
      </dgm:spPr>
      <dgm:t>
        <a:bodyPr/>
        <a:lstStyle/>
        <a:p>
          <a:endParaRPr lang="de-DE"/>
        </a:p>
      </dgm:t>
    </dgm:pt>
    <dgm:pt modelId="{14B8978C-C5EF-470F-8F4A-2DB000462418}">
      <dgm:prSet phldrT="[Text]"/>
      <dgm:spPr>
        <a:solidFill>
          <a:prstClr val="white">
            <a:alpha val="90000"/>
            <a:hueOff val="0"/>
            <a:satOff val="0"/>
            <a:lumOff val="0"/>
            <a:alphaOff val="0"/>
          </a:prstClr>
        </a:solidFill>
        <a:ln w="12700" cap="flat" cmpd="sng" algn="ctr">
          <a:solidFill>
            <a:schemeClr val="accent2"/>
          </a:solidFill>
          <a:prstDash val="solid"/>
          <a:miter lim="800000"/>
        </a:ln>
        <a:effectLst/>
      </dgm:spPr>
      <dgm:t>
        <a:bodyPr spcFirstLastPara="0" vert="horz" wrap="square" lIns="192024" tIns="192024" rIns="192024" bIns="192024" numCol="1" spcCol="1270" anchor="t" anchorCtr="0"/>
        <a:lstStyle/>
        <a:p>
          <a:r>
            <a:rPr lang="de-DE" dirty="0"/>
            <a:t>Inhalt Modul 1</a:t>
          </a:r>
        </a:p>
      </dgm:t>
    </dgm:pt>
    <dgm:pt modelId="{D3917AB8-7C1E-46F9-8516-A8E07038AB27}" type="parTrans" cxnId="{B57DCD21-FF24-4E35-AD84-6731C14C5B1B}">
      <dgm:prSet/>
      <dgm:spPr/>
      <dgm:t>
        <a:bodyPr/>
        <a:lstStyle/>
        <a:p>
          <a:endParaRPr lang="de-DE"/>
        </a:p>
      </dgm:t>
    </dgm:pt>
    <dgm:pt modelId="{050E7D31-E284-4832-8376-5DCC642BD3F8}" type="sibTrans" cxnId="{B57DCD21-FF24-4E35-AD84-6731C14C5B1B}">
      <dgm:prSet/>
      <dgm:spPr/>
      <dgm:t>
        <a:bodyPr/>
        <a:lstStyle/>
        <a:p>
          <a:endParaRPr lang="de-DE"/>
        </a:p>
      </dgm:t>
    </dgm:pt>
    <dgm:pt modelId="{2BBA44A7-5351-4FCF-A694-999A7D19271D}">
      <dgm:prSet phldrT="[Text]" custT="1">
        <dgm:style>
          <a:lnRef idx="2">
            <a:schemeClr val="accent2">
              <a:shade val="50000"/>
            </a:schemeClr>
          </a:lnRef>
          <a:fillRef idx="1">
            <a:schemeClr val="accent2"/>
          </a:fillRef>
          <a:effectRef idx="0">
            <a:schemeClr val="accent2"/>
          </a:effectRef>
          <a:fontRef idx="minor">
            <a:schemeClr val="lt1"/>
          </a:fontRef>
        </dgm:style>
      </dgm:prSet>
      <dgm:spPr>
        <a:ln/>
      </dgm:spPr>
      <dgm:t>
        <a:bodyPr spcFirstLastPara="0" vert="horz" wrap="square" lIns="128016" tIns="128016" rIns="128016" bIns="68580" numCol="1" spcCol="1270" anchor="t" anchorCtr="0"/>
        <a:lstStyle/>
        <a:p>
          <a:pPr marL="0" lvl="0" indent="0" algn="l" defTabSz="800100">
            <a:lnSpc>
              <a:spcPct val="90000"/>
            </a:lnSpc>
            <a:spcBef>
              <a:spcPct val="0"/>
            </a:spcBef>
            <a:spcAft>
              <a:spcPct val="35000"/>
            </a:spcAft>
            <a:buNone/>
          </a:pPr>
          <a:r>
            <a:rPr lang="de-DE" sz="1800" kern="1200" dirty="0">
              <a:solidFill>
                <a:prstClr val="white"/>
              </a:solidFill>
              <a:latin typeface="Calibri" panose="020F0502020204030204"/>
              <a:ea typeface="+mn-ea"/>
              <a:cs typeface="+mn-cs"/>
            </a:rPr>
            <a:t>Modul x</a:t>
          </a:r>
        </a:p>
      </dgm:t>
    </dgm:pt>
    <dgm:pt modelId="{12AD36E5-2583-41B4-89F9-389E052634AA}" type="parTrans" cxnId="{DE8ACFBD-8C41-4D64-8D3C-373A4D54B0D8}">
      <dgm:prSet/>
      <dgm:spPr/>
      <dgm:t>
        <a:bodyPr/>
        <a:lstStyle/>
        <a:p>
          <a:endParaRPr lang="de-DE"/>
        </a:p>
      </dgm:t>
    </dgm:pt>
    <dgm:pt modelId="{1F458CA4-9CA2-418C-8D93-85B9277CEB15}" type="sibTrans" cxnId="{DE8ACFBD-8C41-4D64-8D3C-373A4D54B0D8}">
      <dgm:prSet/>
      <dgm:spPr/>
      <dgm:t>
        <a:bodyPr/>
        <a:lstStyle/>
        <a:p>
          <a:endParaRPr lang="de-DE"/>
        </a:p>
      </dgm:t>
    </dgm:pt>
    <dgm:pt modelId="{8F9C98BB-DDFC-4C98-BBB2-A0D68C1F138E}">
      <dgm:prSet phldrT="[Text]"/>
      <dgm:spPr>
        <a:ln>
          <a:solidFill>
            <a:schemeClr val="accent2"/>
          </a:solidFill>
        </a:ln>
      </dgm:spPr>
      <dgm:t>
        <a:bodyPr/>
        <a:lstStyle/>
        <a:p>
          <a:r>
            <a:rPr lang="de-DE" dirty="0"/>
            <a:t>Inhalt Modul x</a:t>
          </a:r>
        </a:p>
      </dgm:t>
    </dgm:pt>
    <dgm:pt modelId="{C9C17299-2885-4B8F-A2F0-8053FC01F5D3}" type="parTrans" cxnId="{DAB8CB2A-A7D0-44D8-ABE9-F3ABC5EAFD6F}">
      <dgm:prSet/>
      <dgm:spPr/>
      <dgm:t>
        <a:bodyPr/>
        <a:lstStyle/>
        <a:p>
          <a:endParaRPr lang="de-DE"/>
        </a:p>
      </dgm:t>
    </dgm:pt>
    <dgm:pt modelId="{DD188FAA-AEBF-42EC-A40B-AA0A8CFA5BB4}" type="sibTrans" cxnId="{DAB8CB2A-A7D0-44D8-ABE9-F3ABC5EAFD6F}">
      <dgm:prSet/>
      <dgm:spPr/>
      <dgm:t>
        <a:bodyPr/>
        <a:lstStyle/>
        <a:p>
          <a:endParaRPr lang="de-DE"/>
        </a:p>
      </dgm:t>
    </dgm:pt>
    <dgm:pt modelId="{CEF245FC-B253-411B-AF5D-1D7BD01E92C1}">
      <dgm:prSet phldrT="[Text]" custT="1">
        <dgm:style>
          <a:lnRef idx="2">
            <a:schemeClr val="accent2">
              <a:shade val="50000"/>
            </a:schemeClr>
          </a:lnRef>
          <a:fillRef idx="1">
            <a:schemeClr val="accent2"/>
          </a:fillRef>
          <a:effectRef idx="0">
            <a:schemeClr val="accent2"/>
          </a:effectRef>
          <a:fontRef idx="minor">
            <a:schemeClr val="lt1"/>
          </a:fontRef>
        </dgm:style>
      </dgm:prSet>
      <dgm:spPr>
        <a:ln/>
      </dgm:spPr>
      <dgm:t>
        <a:bodyPr spcFirstLastPara="0" vert="horz" wrap="square" lIns="128016" tIns="128016" rIns="128016" bIns="68580" numCol="1" spcCol="1270" anchor="t" anchorCtr="0"/>
        <a:lstStyle/>
        <a:p>
          <a:pPr marL="0" lvl="0" indent="0" algn="l" defTabSz="800100">
            <a:lnSpc>
              <a:spcPct val="90000"/>
            </a:lnSpc>
            <a:spcBef>
              <a:spcPct val="0"/>
            </a:spcBef>
            <a:spcAft>
              <a:spcPct val="35000"/>
            </a:spcAft>
            <a:buNone/>
          </a:pPr>
          <a:endParaRPr lang="de-DE" sz="1800" kern="1200" dirty="0">
            <a:solidFill>
              <a:prstClr val="white"/>
            </a:solidFill>
            <a:latin typeface="Calibri" panose="020F0502020204030204"/>
            <a:ea typeface="+mn-ea"/>
            <a:cs typeface="+mn-cs"/>
          </a:endParaRPr>
        </a:p>
      </dgm:t>
    </dgm:pt>
    <dgm:pt modelId="{A557463B-44B6-429C-823D-9171024BC040}" type="parTrans" cxnId="{E557AF0A-14FE-4034-AFFB-DFF2FF2923B1}">
      <dgm:prSet/>
      <dgm:spPr/>
      <dgm:t>
        <a:bodyPr/>
        <a:lstStyle/>
        <a:p>
          <a:endParaRPr lang="de-DE"/>
        </a:p>
      </dgm:t>
    </dgm:pt>
    <dgm:pt modelId="{5C0412A0-FED7-4360-A44E-D0B492E09C9B}" type="sibTrans" cxnId="{E557AF0A-14FE-4034-AFFB-DFF2FF2923B1}">
      <dgm:prSet/>
      <dgm:spPr>
        <a:solidFill>
          <a:schemeClr val="accent2">
            <a:lumMod val="60000"/>
            <a:lumOff val="40000"/>
          </a:schemeClr>
        </a:solidFill>
      </dgm:spPr>
      <dgm:t>
        <a:bodyPr/>
        <a:lstStyle/>
        <a:p>
          <a:endParaRPr lang="de-DE"/>
        </a:p>
      </dgm:t>
    </dgm:pt>
    <dgm:pt modelId="{53D28166-0077-47C2-878C-0EB58BBBE5BD}" type="pres">
      <dgm:prSet presAssocID="{D3DAC683-E147-404F-9037-E6E69C676350}" presName="linearFlow" presStyleCnt="0">
        <dgm:presLayoutVars>
          <dgm:dir/>
          <dgm:animLvl val="lvl"/>
          <dgm:resizeHandles val="exact"/>
        </dgm:presLayoutVars>
      </dgm:prSet>
      <dgm:spPr/>
    </dgm:pt>
    <dgm:pt modelId="{B228A7ED-3F11-4157-9A9E-7647CB9780E8}" type="pres">
      <dgm:prSet presAssocID="{DE584ACD-D5F2-42C2-9289-90E04F0A2025}" presName="composite" presStyleCnt="0"/>
      <dgm:spPr/>
    </dgm:pt>
    <dgm:pt modelId="{C07675D3-C1B1-4B32-8A79-5980542F2B8C}" type="pres">
      <dgm:prSet presAssocID="{DE584ACD-D5F2-42C2-9289-90E04F0A2025}" presName="parTx" presStyleLbl="node1" presStyleIdx="0" presStyleCnt="4">
        <dgm:presLayoutVars>
          <dgm:chMax val="0"/>
          <dgm:chPref val="0"/>
          <dgm:bulletEnabled val="1"/>
        </dgm:presLayoutVars>
      </dgm:prSet>
      <dgm:spPr/>
    </dgm:pt>
    <dgm:pt modelId="{B3F13A71-E516-4496-BC06-32D8AEF377CA}" type="pres">
      <dgm:prSet presAssocID="{DE584ACD-D5F2-42C2-9289-90E04F0A2025}" presName="parSh" presStyleLbl="node1" presStyleIdx="0" presStyleCnt="4"/>
      <dgm:spPr/>
    </dgm:pt>
    <dgm:pt modelId="{26BA8313-E342-4233-A301-9247BA40CEEB}" type="pres">
      <dgm:prSet presAssocID="{DE584ACD-D5F2-42C2-9289-90E04F0A2025}" presName="desTx" presStyleLbl="fgAcc1" presStyleIdx="0" presStyleCnt="4" custScaleX="123665" custScaleY="75938">
        <dgm:presLayoutVars>
          <dgm:bulletEnabled val="1"/>
        </dgm:presLayoutVars>
      </dgm:prSet>
      <dgm:spPr>
        <a:xfrm>
          <a:off x="151137" y="2226374"/>
          <a:ext cx="2122346" cy="1652400"/>
        </a:xfrm>
        <a:prstGeom prst="roundRect">
          <a:avLst>
            <a:gd name="adj" fmla="val 10000"/>
          </a:avLst>
        </a:prstGeom>
      </dgm:spPr>
    </dgm:pt>
    <dgm:pt modelId="{D4D62F98-4099-49AD-A866-1994D9A8E2C6}" type="pres">
      <dgm:prSet presAssocID="{1D54968B-9A89-4052-ADEE-93A4221BBB03}" presName="sibTrans" presStyleLbl="sibTrans2D1" presStyleIdx="0" presStyleCnt="3"/>
      <dgm:spPr/>
    </dgm:pt>
    <dgm:pt modelId="{2CE2C238-9B30-458C-83A6-E558A9AFD96D}" type="pres">
      <dgm:prSet presAssocID="{1D54968B-9A89-4052-ADEE-93A4221BBB03}" presName="connTx" presStyleLbl="sibTrans2D1" presStyleIdx="0" presStyleCnt="3"/>
      <dgm:spPr/>
    </dgm:pt>
    <dgm:pt modelId="{E8BE51AE-FBAE-4090-BC43-EE4991FDC351}" type="pres">
      <dgm:prSet presAssocID="{5F19252C-D689-4C59-9EC1-BB8F3175A3AC}" presName="composite" presStyleCnt="0"/>
      <dgm:spPr/>
    </dgm:pt>
    <dgm:pt modelId="{6E5FD98D-FCCD-4EB1-BDF4-1F3ED7AB206B}" type="pres">
      <dgm:prSet presAssocID="{5F19252C-D689-4C59-9EC1-BB8F3175A3AC}" presName="parTx" presStyleLbl="node1" presStyleIdx="0" presStyleCnt="4">
        <dgm:presLayoutVars>
          <dgm:chMax val="0"/>
          <dgm:chPref val="0"/>
          <dgm:bulletEnabled val="1"/>
        </dgm:presLayoutVars>
      </dgm:prSet>
      <dgm:spPr>
        <a:xfrm>
          <a:off x="2331730" y="1883282"/>
          <a:ext cx="1351620" cy="540648"/>
        </a:xfrm>
        <a:prstGeom prst="rect">
          <a:avLst/>
        </a:prstGeom>
      </dgm:spPr>
    </dgm:pt>
    <dgm:pt modelId="{8C0ADCCE-10A3-461F-8833-1979E676449C}" type="pres">
      <dgm:prSet presAssocID="{5F19252C-D689-4C59-9EC1-BB8F3175A3AC}" presName="parSh" presStyleLbl="node1" presStyleIdx="1" presStyleCnt="4"/>
      <dgm:spPr/>
    </dgm:pt>
    <dgm:pt modelId="{EFEDF7EF-6B6A-43C3-A8AE-2310782D9650}" type="pres">
      <dgm:prSet presAssocID="{5F19252C-D689-4C59-9EC1-BB8F3175A3AC}" presName="desTx" presStyleLbl="fgAcc1" presStyleIdx="1" presStyleCnt="4" custScaleX="120633" custScaleY="75077">
        <dgm:presLayoutVars>
          <dgm:bulletEnabled val="1"/>
        </dgm:presLayoutVars>
      </dgm:prSet>
      <dgm:spPr>
        <a:xfrm>
          <a:off x="3137114" y="2535245"/>
          <a:ext cx="2070311" cy="1240572"/>
        </a:xfrm>
        <a:prstGeom prst="roundRect">
          <a:avLst>
            <a:gd name="adj" fmla="val 10000"/>
          </a:avLst>
        </a:prstGeom>
      </dgm:spPr>
    </dgm:pt>
    <dgm:pt modelId="{D529D7C0-F150-4976-B6CA-94836040B220}" type="pres">
      <dgm:prSet presAssocID="{DCE34238-654F-4EF0-BEAD-5BD30E6BF481}" presName="sibTrans" presStyleLbl="sibTrans2D1" presStyleIdx="1" presStyleCnt="3"/>
      <dgm:spPr/>
    </dgm:pt>
    <dgm:pt modelId="{839459D2-E3D2-4A4D-A710-A6D74E971D23}" type="pres">
      <dgm:prSet presAssocID="{DCE34238-654F-4EF0-BEAD-5BD30E6BF481}" presName="connTx" presStyleLbl="sibTrans2D1" presStyleIdx="1" presStyleCnt="3"/>
      <dgm:spPr/>
    </dgm:pt>
    <dgm:pt modelId="{F6E61A8A-B4F6-4D95-A8CE-092048B4E984}" type="pres">
      <dgm:prSet presAssocID="{CEF245FC-B253-411B-AF5D-1D7BD01E92C1}" presName="composite" presStyleCnt="0"/>
      <dgm:spPr/>
    </dgm:pt>
    <dgm:pt modelId="{53A47DF5-CFCE-489F-8559-EE6020A388B9}" type="pres">
      <dgm:prSet presAssocID="{CEF245FC-B253-411B-AF5D-1D7BD01E92C1}" presName="parTx" presStyleLbl="node1" presStyleIdx="1" presStyleCnt="4">
        <dgm:presLayoutVars>
          <dgm:chMax val="0"/>
          <dgm:chPref val="0"/>
          <dgm:bulletEnabled val="1"/>
        </dgm:presLayoutVars>
      </dgm:prSet>
      <dgm:spPr/>
    </dgm:pt>
    <dgm:pt modelId="{054D65A3-8027-46A6-B61D-2735AF7B4CC2}" type="pres">
      <dgm:prSet presAssocID="{CEF245FC-B253-411B-AF5D-1D7BD01E92C1}" presName="parSh" presStyleLbl="node1" presStyleIdx="2" presStyleCnt="4"/>
      <dgm:spPr>
        <a:xfrm>
          <a:off x="4642394" y="1875302"/>
          <a:ext cx="1351620" cy="820800"/>
        </a:xfrm>
        <a:prstGeom prst="roundRect">
          <a:avLst>
            <a:gd name="adj" fmla="val 10000"/>
          </a:avLst>
        </a:prstGeom>
      </dgm:spPr>
    </dgm:pt>
    <dgm:pt modelId="{242441F0-B9F1-448E-93F7-9A662656ADD7}" type="pres">
      <dgm:prSet presAssocID="{CEF245FC-B253-411B-AF5D-1D7BD01E92C1}" presName="desTx" presStyleLbl="fgAcc1" presStyleIdx="2" presStyleCnt="4" custScaleX="113778" custScaleY="77591">
        <dgm:presLayoutVars>
          <dgm:bulletEnabled val="1"/>
        </dgm:presLayoutVars>
      </dgm:prSet>
      <dgm:spPr>
        <a:ln>
          <a:solidFill>
            <a:schemeClr val="accent2"/>
          </a:solidFill>
        </a:ln>
      </dgm:spPr>
    </dgm:pt>
    <dgm:pt modelId="{C41B0BD9-E3A4-4749-A5BB-FA8B5BABB848}" type="pres">
      <dgm:prSet presAssocID="{5C0412A0-FED7-4360-A44E-D0B492E09C9B}" presName="sibTrans" presStyleLbl="sibTrans2D1" presStyleIdx="2" presStyleCnt="3"/>
      <dgm:spPr/>
    </dgm:pt>
    <dgm:pt modelId="{61EB79E9-3237-40C2-9DCC-CEE0CC9A5638}" type="pres">
      <dgm:prSet presAssocID="{5C0412A0-FED7-4360-A44E-D0B492E09C9B}" presName="connTx" presStyleLbl="sibTrans2D1" presStyleIdx="2" presStyleCnt="3"/>
      <dgm:spPr/>
    </dgm:pt>
    <dgm:pt modelId="{4B44215D-0F79-4173-8783-1A23DD907D2A}" type="pres">
      <dgm:prSet presAssocID="{2BBA44A7-5351-4FCF-A694-999A7D19271D}" presName="composite" presStyleCnt="0"/>
      <dgm:spPr/>
    </dgm:pt>
    <dgm:pt modelId="{11A65D83-9DEC-456E-9511-E8E500CBAB50}" type="pres">
      <dgm:prSet presAssocID="{2BBA44A7-5351-4FCF-A694-999A7D19271D}" presName="parTx" presStyleLbl="node1" presStyleIdx="2" presStyleCnt="4">
        <dgm:presLayoutVars>
          <dgm:chMax val="0"/>
          <dgm:chPref val="0"/>
          <dgm:bulletEnabled val="1"/>
        </dgm:presLayoutVars>
      </dgm:prSet>
      <dgm:spPr/>
    </dgm:pt>
    <dgm:pt modelId="{546BED22-DB92-457B-B68D-B59117E49EBA}" type="pres">
      <dgm:prSet presAssocID="{2BBA44A7-5351-4FCF-A694-999A7D19271D}" presName="parSh" presStyleLbl="node1" presStyleIdx="3" presStyleCnt="4"/>
      <dgm:spPr>
        <a:xfrm>
          <a:off x="6906731" y="1888960"/>
          <a:ext cx="1351620" cy="820800"/>
        </a:xfrm>
        <a:prstGeom prst="roundRect">
          <a:avLst>
            <a:gd name="adj" fmla="val 10000"/>
          </a:avLst>
        </a:prstGeom>
      </dgm:spPr>
    </dgm:pt>
    <dgm:pt modelId="{EEA7E289-9C19-4260-866E-09CDF921AA36}" type="pres">
      <dgm:prSet presAssocID="{2BBA44A7-5351-4FCF-A694-999A7D19271D}" presName="desTx" presStyleLbl="fgAcc1" presStyleIdx="3" presStyleCnt="4" custScaleX="118761" custScaleY="73288">
        <dgm:presLayoutVars>
          <dgm:bulletEnabled val="1"/>
        </dgm:presLayoutVars>
      </dgm:prSet>
      <dgm:spPr/>
    </dgm:pt>
  </dgm:ptLst>
  <dgm:cxnLst>
    <dgm:cxn modelId="{23C740E6-79E6-40BF-A8E4-CFFF88B8F16C}" type="presOf" srcId="{14B8978C-C5EF-470F-8F4A-2DB000462418}" destId="{EFEDF7EF-6B6A-43C3-A8AE-2310782D9650}" srcOrd="0" destOrd="0" presId="urn:microsoft.com/office/officeart/2005/8/layout/process3"/>
    <dgm:cxn modelId="{1608F1C7-744C-4257-BC4B-096CA6654102}" srcId="{D3DAC683-E147-404F-9037-E6E69C676350}" destId="{5F19252C-D689-4C59-9EC1-BB8F3175A3AC}" srcOrd="1" destOrd="0" parTransId="{8E5E6426-4FA8-4E81-A9FC-0444407BB756}" sibTransId="{DCE34238-654F-4EF0-BEAD-5BD30E6BF481}"/>
    <dgm:cxn modelId="{C133A7DD-1339-40BC-816D-D2FBCFA12B53}" type="presOf" srcId="{DCE34238-654F-4EF0-BEAD-5BD30E6BF481}" destId="{839459D2-E3D2-4A4D-A710-A6D74E971D23}" srcOrd="1" destOrd="0" presId="urn:microsoft.com/office/officeart/2005/8/layout/process3"/>
    <dgm:cxn modelId="{BB054DB1-C089-4124-93EB-0DB62B4137F3}" srcId="{DE584ACD-D5F2-42C2-9289-90E04F0A2025}" destId="{330DF02C-A2B4-4687-981A-6AA5B0BFC0C6}" srcOrd="0" destOrd="0" parTransId="{C051E3B5-2A3F-4908-AF9E-E8D11B9B5D32}" sibTransId="{61C9D807-265E-4AE0-AA26-B4CD89F90199}"/>
    <dgm:cxn modelId="{2EB51BB4-EADD-4629-BF94-423C69F31A0F}" type="presOf" srcId="{1D54968B-9A89-4052-ADEE-93A4221BBB03}" destId="{2CE2C238-9B30-458C-83A6-E558A9AFD96D}" srcOrd="1" destOrd="0" presId="urn:microsoft.com/office/officeart/2005/8/layout/process3"/>
    <dgm:cxn modelId="{7348F037-2821-4CCC-B45A-7DE3419D1D5A}" type="presOf" srcId="{8F9C98BB-DDFC-4C98-BBB2-A0D68C1F138E}" destId="{EEA7E289-9C19-4260-866E-09CDF921AA36}" srcOrd="0" destOrd="0" presId="urn:microsoft.com/office/officeart/2005/8/layout/process3"/>
    <dgm:cxn modelId="{0901F17E-8D59-4A4E-9C8F-1155D0D70125}" type="presOf" srcId="{2BBA44A7-5351-4FCF-A694-999A7D19271D}" destId="{11A65D83-9DEC-456E-9511-E8E500CBAB50}" srcOrd="0" destOrd="0" presId="urn:microsoft.com/office/officeart/2005/8/layout/process3"/>
    <dgm:cxn modelId="{3B6459C7-7DE4-4497-AE33-81CF39E2998C}" type="presOf" srcId="{330DF02C-A2B4-4687-981A-6AA5B0BFC0C6}" destId="{26BA8313-E342-4233-A301-9247BA40CEEB}" srcOrd="0" destOrd="0" presId="urn:microsoft.com/office/officeart/2005/8/layout/process3"/>
    <dgm:cxn modelId="{30C1EA96-DFD3-4A6E-AD2C-02195ED7BCA5}" type="presOf" srcId="{5C0412A0-FED7-4360-A44E-D0B492E09C9B}" destId="{C41B0BD9-E3A4-4749-A5BB-FA8B5BABB848}" srcOrd="0" destOrd="0" presId="urn:microsoft.com/office/officeart/2005/8/layout/process3"/>
    <dgm:cxn modelId="{DE8ACFBD-8C41-4D64-8D3C-373A4D54B0D8}" srcId="{D3DAC683-E147-404F-9037-E6E69C676350}" destId="{2BBA44A7-5351-4FCF-A694-999A7D19271D}" srcOrd="3" destOrd="0" parTransId="{12AD36E5-2583-41B4-89F9-389E052634AA}" sibTransId="{1F458CA4-9CA2-418C-8D93-85B9277CEB15}"/>
    <dgm:cxn modelId="{73441A75-0FC2-4733-8198-CC04FA42EAF0}" type="presOf" srcId="{DCE34238-654F-4EF0-BEAD-5BD30E6BF481}" destId="{D529D7C0-F150-4976-B6CA-94836040B220}" srcOrd="0" destOrd="0" presId="urn:microsoft.com/office/officeart/2005/8/layout/process3"/>
    <dgm:cxn modelId="{BE2DB524-7739-46EC-AB3A-3AFF44912526}" type="presOf" srcId="{CEF245FC-B253-411B-AF5D-1D7BD01E92C1}" destId="{054D65A3-8027-46A6-B61D-2735AF7B4CC2}" srcOrd="1" destOrd="0" presId="urn:microsoft.com/office/officeart/2005/8/layout/process3"/>
    <dgm:cxn modelId="{FBEBBB4F-7E84-463E-914F-B5AC3289AB41}" type="presOf" srcId="{CEF245FC-B253-411B-AF5D-1D7BD01E92C1}" destId="{53A47DF5-CFCE-489F-8559-EE6020A388B9}" srcOrd="0" destOrd="0" presId="urn:microsoft.com/office/officeart/2005/8/layout/process3"/>
    <dgm:cxn modelId="{DAB8CB2A-A7D0-44D8-ABE9-F3ABC5EAFD6F}" srcId="{2BBA44A7-5351-4FCF-A694-999A7D19271D}" destId="{8F9C98BB-DDFC-4C98-BBB2-A0D68C1F138E}" srcOrd="0" destOrd="0" parTransId="{C9C17299-2885-4B8F-A2F0-8053FC01F5D3}" sibTransId="{DD188FAA-AEBF-42EC-A40B-AA0A8CFA5BB4}"/>
    <dgm:cxn modelId="{9A00B736-583D-4498-BDEE-3A1135567217}" type="presOf" srcId="{5F19252C-D689-4C59-9EC1-BB8F3175A3AC}" destId="{6E5FD98D-FCCD-4EB1-BDF4-1F3ED7AB206B}" srcOrd="0" destOrd="0" presId="urn:microsoft.com/office/officeart/2005/8/layout/process3"/>
    <dgm:cxn modelId="{A30CF992-A20B-4A72-BE62-D47FA696C300}" type="presOf" srcId="{1D54968B-9A89-4052-ADEE-93A4221BBB03}" destId="{D4D62F98-4099-49AD-A866-1994D9A8E2C6}" srcOrd="0" destOrd="0" presId="urn:microsoft.com/office/officeart/2005/8/layout/process3"/>
    <dgm:cxn modelId="{39C5F70A-96D5-43D3-A2B5-57727D8C9FAC}" type="presOf" srcId="{2BBA44A7-5351-4FCF-A694-999A7D19271D}" destId="{546BED22-DB92-457B-B68D-B59117E49EBA}" srcOrd="1" destOrd="0" presId="urn:microsoft.com/office/officeart/2005/8/layout/process3"/>
    <dgm:cxn modelId="{4910468E-1926-48B5-8EDF-ACB807FBA21A}" type="presOf" srcId="{5C0412A0-FED7-4360-A44E-D0B492E09C9B}" destId="{61EB79E9-3237-40C2-9DCC-CEE0CC9A5638}" srcOrd="1" destOrd="0" presId="urn:microsoft.com/office/officeart/2005/8/layout/process3"/>
    <dgm:cxn modelId="{1F95E5AB-D57C-4B87-8C47-FCA181E869DF}" type="presOf" srcId="{5F19252C-D689-4C59-9EC1-BB8F3175A3AC}" destId="{8C0ADCCE-10A3-461F-8833-1979E676449C}" srcOrd="1" destOrd="0" presId="urn:microsoft.com/office/officeart/2005/8/layout/process3"/>
    <dgm:cxn modelId="{B5E25BE4-3ADA-4681-84B6-70F6DC3F0541}" type="presOf" srcId="{DE584ACD-D5F2-42C2-9289-90E04F0A2025}" destId="{B3F13A71-E516-4496-BC06-32D8AEF377CA}" srcOrd="1" destOrd="0" presId="urn:microsoft.com/office/officeart/2005/8/layout/process3"/>
    <dgm:cxn modelId="{B57DCD21-FF24-4E35-AD84-6731C14C5B1B}" srcId="{5F19252C-D689-4C59-9EC1-BB8F3175A3AC}" destId="{14B8978C-C5EF-470F-8F4A-2DB000462418}" srcOrd="0" destOrd="0" parTransId="{D3917AB8-7C1E-46F9-8516-A8E07038AB27}" sibTransId="{050E7D31-E284-4832-8376-5DCC642BD3F8}"/>
    <dgm:cxn modelId="{2764F36F-85CB-49FC-A551-1521D9695A9B}" srcId="{D3DAC683-E147-404F-9037-E6E69C676350}" destId="{DE584ACD-D5F2-42C2-9289-90E04F0A2025}" srcOrd="0" destOrd="0" parTransId="{03EE41C4-4B75-4D03-BE37-7593527D393C}" sibTransId="{1D54968B-9A89-4052-ADEE-93A4221BBB03}"/>
    <dgm:cxn modelId="{9A45AB26-4315-4141-ABCB-F3DC61165288}" type="presOf" srcId="{D3DAC683-E147-404F-9037-E6E69C676350}" destId="{53D28166-0077-47C2-878C-0EB58BBBE5BD}" srcOrd="0" destOrd="0" presId="urn:microsoft.com/office/officeart/2005/8/layout/process3"/>
    <dgm:cxn modelId="{CD38731A-CA7B-4BFB-A9A4-2946AA50DBC2}" type="presOf" srcId="{DE584ACD-D5F2-42C2-9289-90E04F0A2025}" destId="{C07675D3-C1B1-4B32-8A79-5980542F2B8C}" srcOrd="0" destOrd="0" presId="urn:microsoft.com/office/officeart/2005/8/layout/process3"/>
    <dgm:cxn modelId="{E557AF0A-14FE-4034-AFFB-DFF2FF2923B1}" srcId="{D3DAC683-E147-404F-9037-E6E69C676350}" destId="{CEF245FC-B253-411B-AF5D-1D7BD01E92C1}" srcOrd="2" destOrd="0" parTransId="{A557463B-44B6-429C-823D-9171024BC040}" sibTransId="{5C0412A0-FED7-4360-A44E-D0B492E09C9B}"/>
    <dgm:cxn modelId="{60AC0D62-A0A6-4DFD-BD47-D23176C5252D}" type="presParOf" srcId="{53D28166-0077-47C2-878C-0EB58BBBE5BD}" destId="{B228A7ED-3F11-4157-9A9E-7647CB9780E8}" srcOrd="0" destOrd="0" presId="urn:microsoft.com/office/officeart/2005/8/layout/process3"/>
    <dgm:cxn modelId="{A085AE1B-4315-4D94-8DAA-C4FC31168CF8}" type="presParOf" srcId="{B228A7ED-3F11-4157-9A9E-7647CB9780E8}" destId="{C07675D3-C1B1-4B32-8A79-5980542F2B8C}" srcOrd="0" destOrd="0" presId="urn:microsoft.com/office/officeart/2005/8/layout/process3"/>
    <dgm:cxn modelId="{E7DFC690-F891-4EC1-B33D-672E5561DA9C}" type="presParOf" srcId="{B228A7ED-3F11-4157-9A9E-7647CB9780E8}" destId="{B3F13A71-E516-4496-BC06-32D8AEF377CA}" srcOrd="1" destOrd="0" presId="urn:microsoft.com/office/officeart/2005/8/layout/process3"/>
    <dgm:cxn modelId="{9A966C98-F846-4DBA-AFF7-8C03734B0C6E}" type="presParOf" srcId="{B228A7ED-3F11-4157-9A9E-7647CB9780E8}" destId="{26BA8313-E342-4233-A301-9247BA40CEEB}" srcOrd="2" destOrd="0" presId="urn:microsoft.com/office/officeart/2005/8/layout/process3"/>
    <dgm:cxn modelId="{DDA1BA1D-0ABE-416C-9EC7-9F98932F093A}" type="presParOf" srcId="{53D28166-0077-47C2-878C-0EB58BBBE5BD}" destId="{D4D62F98-4099-49AD-A866-1994D9A8E2C6}" srcOrd="1" destOrd="0" presId="urn:microsoft.com/office/officeart/2005/8/layout/process3"/>
    <dgm:cxn modelId="{A7051D6D-545C-47B3-91D6-5AD42205DC09}" type="presParOf" srcId="{D4D62F98-4099-49AD-A866-1994D9A8E2C6}" destId="{2CE2C238-9B30-458C-83A6-E558A9AFD96D}" srcOrd="0" destOrd="0" presId="urn:microsoft.com/office/officeart/2005/8/layout/process3"/>
    <dgm:cxn modelId="{1525D443-A8EF-400B-ADA7-9FE9757B187D}" type="presParOf" srcId="{53D28166-0077-47C2-878C-0EB58BBBE5BD}" destId="{E8BE51AE-FBAE-4090-BC43-EE4991FDC351}" srcOrd="2" destOrd="0" presId="urn:microsoft.com/office/officeart/2005/8/layout/process3"/>
    <dgm:cxn modelId="{C20913E1-D0DD-4908-BD93-2E2E2E16EE48}" type="presParOf" srcId="{E8BE51AE-FBAE-4090-BC43-EE4991FDC351}" destId="{6E5FD98D-FCCD-4EB1-BDF4-1F3ED7AB206B}" srcOrd="0" destOrd="0" presId="urn:microsoft.com/office/officeart/2005/8/layout/process3"/>
    <dgm:cxn modelId="{F116F1D4-57F8-4393-A4C6-D91ACBC42F8B}" type="presParOf" srcId="{E8BE51AE-FBAE-4090-BC43-EE4991FDC351}" destId="{8C0ADCCE-10A3-461F-8833-1979E676449C}" srcOrd="1" destOrd="0" presId="urn:microsoft.com/office/officeart/2005/8/layout/process3"/>
    <dgm:cxn modelId="{A5666D91-8112-4DC9-B0D5-63D2B1D2F1E6}" type="presParOf" srcId="{E8BE51AE-FBAE-4090-BC43-EE4991FDC351}" destId="{EFEDF7EF-6B6A-43C3-A8AE-2310782D9650}" srcOrd="2" destOrd="0" presId="urn:microsoft.com/office/officeart/2005/8/layout/process3"/>
    <dgm:cxn modelId="{E96B4937-192B-4050-8309-72E72C2295A8}" type="presParOf" srcId="{53D28166-0077-47C2-878C-0EB58BBBE5BD}" destId="{D529D7C0-F150-4976-B6CA-94836040B220}" srcOrd="3" destOrd="0" presId="urn:microsoft.com/office/officeart/2005/8/layout/process3"/>
    <dgm:cxn modelId="{E3BEEC7B-3833-4906-A2DB-8B7A865F40BB}" type="presParOf" srcId="{D529D7C0-F150-4976-B6CA-94836040B220}" destId="{839459D2-E3D2-4A4D-A710-A6D74E971D23}" srcOrd="0" destOrd="0" presId="urn:microsoft.com/office/officeart/2005/8/layout/process3"/>
    <dgm:cxn modelId="{E80545BF-2872-4F02-A3A2-8D0160FBFF32}" type="presParOf" srcId="{53D28166-0077-47C2-878C-0EB58BBBE5BD}" destId="{F6E61A8A-B4F6-4D95-A8CE-092048B4E984}" srcOrd="4" destOrd="0" presId="urn:microsoft.com/office/officeart/2005/8/layout/process3"/>
    <dgm:cxn modelId="{B7129A63-D0E3-4038-BB58-F4EFF7BEB5BD}" type="presParOf" srcId="{F6E61A8A-B4F6-4D95-A8CE-092048B4E984}" destId="{53A47DF5-CFCE-489F-8559-EE6020A388B9}" srcOrd="0" destOrd="0" presId="urn:microsoft.com/office/officeart/2005/8/layout/process3"/>
    <dgm:cxn modelId="{E37BB2EE-715A-4202-8B06-0A77D0582610}" type="presParOf" srcId="{F6E61A8A-B4F6-4D95-A8CE-092048B4E984}" destId="{054D65A3-8027-46A6-B61D-2735AF7B4CC2}" srcOrd="1" destOrd="0" presId="urn:microsoft.com/office/officeart/2005/8/layout/process3"/>
    <dgm:cxn modelId="{1D9709DE-4358-4018-B29D-284A512A5680}" type="presParOf" srcId="{F6E61A8A-B4F6-4D95-A8CE-092048B4E984}" destId="{242441F0-B9F1-448E-93F7-9A662656ADD7}" srcOrd="2" destOrd="0" presId="urn:microsoft.com/office/officeart/2005/8/layout/process3"/>
    <dgm:cxn modelId="{7AF88029-BDC4-4620-8A40-FA03F87DB02A}" type="presParOf" srcId="{53D28166-0077-47C2-878C-0EB58BBBE5BD}" destId="{C41B0BD9-E3A4-4749-A5BB-FA8B5BABB848}" srcOrd="5" destOrd="0" presId="urn:microsoft.com/office/officeart/2005/8/layout/process3"/>
    <dgm:cxn modelId="{FC265EBF-6D41-4976-BD10-44FEE51843C0}" type="presParOf" srcId="{C41B0BD9-E3A4-4749-A5BB-FA8B5BABB848}" destId="{61EB79E9-3237-40C2-9DCC-CEE0CC9A5638}" srcOrd="0" destOrd="0" presId="urn:microsoft.com/office/officeart/2005/8/layout/process3"/>
    <dgm:cxn modelId="{D1F0BF67-C7F9-40CF-9775-8324797F4FA3}" type="presParOf" srcId="{53D28166-0077-47C2-878C-0EB58BBBE5BD}" destId="{4B44215D-0F79-4173-8783-1A23DD907D2A}" srcOrd="6" destOrd="0" presId="urn:microsoft.com/office/officeart/2005/8/layout/process3"/>
    <dgm:cxn modelId="{0648A773-2A12-4819-9F34-E8DEA15CBDE8}" type="presParOf" srcId="{4B44215D-0F79-4173-8783-1A23DD907D2A}" destId="{11A65D83-9DEC-456E-9511-E8E500CBAB50}" srcOrd="0" destOrd="0" presId="urn:microsoft.com/office/officeart/2005/8/layout/process3"/>
    <dgm:cxn modelId="{B79746E4-58B5-4D60-A739-C47C86F71346}" type="presParOf" srcId="{4B44215D-0F79-4173-8783-1A23DD907D2A}" destId="{546BED22-DB92-457B-B68D-B59117E49EBA}" srcOrd="1" destOrd="0" presId="urn:microsoft.com/office/officeart/2005/8/layout/process3"/>
    <dgm:cxn modelId="{3B0AA02E-5811-4601-B41C-0C9A05DF3905}" type="presParOf" srcId="{4B44215D-0F79-4173-8783-1A23DD907D2A}" destId="{EEA7E289-9C19-4260-866E-09CDF921AA3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13A71-E516-4496-BC06-32D8AEF377CA}">
      <dsp:nvSpPr>
        <dsp:cNvPr id="0" name=""/>
        <dsp:cNvSpPr/>
      </dsp:nvSpPr>
      <dsp:spPr>
        <a:xfrm>
          <a:off x="575" y="1880549"/>
          <a:ext cx="1351620" cy="820800"/>
        </a:xfrm>
        <a:prstGeom prst="roundRect">
          <a:avLst>
            <a:gd name="adj" fmla="val 10000"/>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de-DE" sz="1800" kern="1200" dirty="0"/>
            <a:t>Modul 0	</a:t>
          </a:r>
        </a:p>
      </dsp:txBody>
      <dsp:txXfrm>
        <a:off x="575" y="1880549"/>
        <a:ext cx="1351620" cy="540648"/>
      </dsp:txXfrm>
    </dsp:sp>
    <dsp:sp modelId="{26BA8313-E342-4233-A301-9247BA40CEEB}">
      <dsp:nvSpPr>
        <dsp:cNvPr id="0" name=""/>
        <dsp:cNvSpPr/>
      </dsp:nvSpPr>
      <dsp:spPr>
        <a:xfrm>
          <a:off x="117483" y="2573952"/>
          <a:ext cx="1671481" cy="964165"/>
        </a:xfrm>
        <a:prstGeom prst="roundRect">
          <a:avLst>
            <a:gd name="adj" fmla="val 10000"/>
          </a:avLst>
        </a:prstGeom>
        <a:solidFill>
          <a:prstClr val="white">
            <a:alpha val="90000"/>
            <a:hueOff val="0"/>
            <a:satOff val="0"/>
            <a:lumOff val="0"/>
            <a:alphaOff val="0"/>
          </a:prst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r>
            <a:rPr lang="de-DE" sz="1800" kern="1200" dirty="0">
              <a:solidFill>
                <a:prstClr val="black">
                  <a:hueOff val="0"/>
                  <a:satOff val="0"/>
                  <a:lumOff val="0"/>
                  <a:alphaOff val="0"/>
                </a:prstClr>
              </a:solidFill>
              <a:latin typeface="Calibri" panose="020F0502020204030204"/>
              <a:ea typeface="+mn-ea"/>
              <a:cs typeface="+mn-cs"/>
            </a:rPr>
            <a:t>Inhalt Modul 0 </a:t>
          </a:r>
        </a:p>
      </dsp:txBody>
      <dsp:txXfrm>
        <a:off x="145722" y="2602191"/>
        <a:ext cx="1615003" cy="907687"/>
      </dsp:txXfrm>
    </dsp:sp>
    <dsp:sp modelId="{D4D62F98-4099-49AD-A866-1994D9A8E2C6}">
      <dsp:nvSpPr>
        <dsp:cNvPr id="0" name=""/>
        <dsp:cNvSpPr/>
      </dsp:nvSpPr>
      <dsp:spPr>
        <a:xfrm rot="4030">
          <a:off x="1597079" y="1983999"/>
          <a:ext cx="519153" cy="336514"/>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de-DE" sz="1400" kern="1200"/>
        </a:p>
      </dsp:txBody>
      <dsp:txXfrm>
        <a:off x="1597079" y="2051243"/>
        <a:ext cx="418199" cy="201908"/>
      </dsp:txXfrm>
    </dsp:sp>
    <dsp:sp modelId="{8C0ADCCE-10A3-461F-8833-1979E676449C}">
      <dsp:nvSpPr>
        <dsp:cNvPr id="0" name=""/>
        <dsp:cNvSpPr/>
      </dsp:nvSpPr>
      <dsp:spPr>
        <a:xfrm>
          <a:off x="2331730" y="1883282"/>
          <a:ext cx="1351620" cy="820800"/>
        </a:xfrm>
        <a:prstGeom prst="roundRect">
          <a:avLst>
            <a:gd name="adj" fmla="val 10000"/>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de-DE" sz="1800" kern="1200" dirty="0">
              <a:solidFill>
                <a:prstClr val="white"/>
              </a:solidFill>
              <a:latin typeface="Calibri" panose="020F0502020204030204"/>
              <a:ea typeface="+mn-ea"/>
              <a:cs typeface="+mn-cs"/>
            </a:rPr>
            <a:t>Modul</a:t>
          </a:r>
          <a:r>
            <a:rPr lang="de-DE" sz="1800" kern="1200" dirty="0"/>
            <a:t> 1	</a:t>
          </a:r>
        </a:p>
      </dsp:txBody>
      <dsp:txXfrm>
        <a:off x="2331730" y="1883282"/>
        <a:ext cx="1351620" cy="540648"/>
      </dsp:txXfrm>
    </dsp:sp>
    <dsp:sp modelId="{EFEDF7EF-6B6A-43C3-A8AE-2310782D9650}">
      <dsp:nvSpPr>
        <dsp:cNvPr id="0" name=""/>
        <dsp:cNvSpPr/>
      </dsp:nvSpPr>
      <dsp:spPr>
        <a:xfrm>
          <a:off x="2469128" y="2582150"/>
          <a:ext cx="1630500" cy="953233"/>
        </a:xfrm>
        <a:prstGeom prst="roundRect">
          <a:avLst>
            <a:gd name="adj" fmla="val 10000"/>
          </a:avLst>
        </a:prstGeom>
        <a:solidFill>
          <a:prstClr val="white">
            <a:alpha val="90000"/>
            <a:hueOff val="0"/>
            <a:satOff val="0"/>
            <a:lumOff val="0"/>
            <a:alphaOff val="0"/>
          </a:prst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171450" lvl="1" indent="-171450" algn="l" defTabSz="800100">
            <a:lnSpc>
              <a:spcPct val="90000"/>
            </a:lnSpc>
            <a:spcBef>
              <a:spcPct val="0"/>
            </a:spcBef>
            <a:spcAft>
              <a:spcPct val="15000"/>
            </a:spcAft>
            <a:buChar char="•"/>
          </a:pPr>
          <a:r>
            <a:rPr lang="de-DE" sz="1800" kern="1200" dirty="0"/>
            <a:t>Inhalt Modul 1</a:t>
          </a:r>
        </a:p>
      </dsp:txBody>
      <dsp:txXfrm>
        <a:off x="2497047" y="2610069"/>
        <a:ext cx="1574662" cy="897395"/>
      </dsp:txXfrm>
    </dsp:sp>
    <dsp:sp modelId="{D529D7C0-F150-4976-B6CA-94836040B220}">
      <dsp:nvSpPr>
        <dsp:cNvPr id="0" name=""/>
        <dsp:cNvSpPr/>
      </dsp:nvSpPr>
      <dsp:spPr>
        <a:xfrm rot="21588128">
          <a:off x="3923110" y="1981309"/>
          <a:ext cx="508295" cy="336514"/>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de-DE" sz="1400" kern="1200"/>
        </a:p>
      </dsp:txBody>
      <dsp:txXfrm>
        <a:off x="3923110" y="2048786"/>
        <a:ext cx="407341" cy="201908"/>
      </dsp:txXfrm>
    </dsp:sp>
    <dsp:sp modelId="{054D65A3-8027-46A6-B61D-2735AF7B4CC2}">
      <dsp:nvSpPr>
        <dsp:cNvPr id="0" name=""/>
        <dsp:cNvSpPr/>
      </dsp:nvSpPr>
      <dsp:spPr>
        <a:xfrm>
          <a:off x="4642394" y="1875302"/>
          <a:ext cx="1351620" cy="820800"/>
        </a:xfrm>
        <a:prstGeom prst="roundRect">
          <a:avLst>
            <a:gd name="adj" fmla="val 10000"/>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endParaRPr lang="de-DE" sz="1800" kern="1200" dirty="0">
            <a:solidFill>
              <a:prstClr val="white"/>
            </a:solidFill>
            <a:latin typeface="Calibri" panose="020F0502020204030204"/>
            <a:ea typeface="+mn-ea"/>
            <a:cs typeface="+mn-cs"/>
          </a:endParaRPr>
        </a:p>
      </dsp:txBody>
      <dsp:txXfrm>
        <a:off x="4642394" y="1875302"/>
        <a:ext cx="1351620" cy="540648"/>
      </dsp:txXfrm>
    </dsp:sp>
    <dsp:sp modelId="{242441F0-B9F1-448E-93F7-9A662656ADD7}">
      <dsp:nvSpPr>
        <dsp:cNvPr id="0" name=""/>
        <dsp:cNvSpPr/>
      </dsp:nvSpPr>
      <dsp:spPr>
        <a:xfrm>
          <a:off x="4826119" y="2558211"/>
          <a:ext cx="1537847" cy="985153"/>
        </a:xfrm>
        <a:prstGeom prst="roundRect">
          <a:avLst>
            <a:gd name="adj" fmla="val 10000"/>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C41B0BD9-E3A4-4749-A5BB-FA8B5BABB848}">
      <dsp:nvSpPr>
        <dsp:cNvPr id="0" name=""/>
        <dsp:cNvSpPr/>
      </dsp:nvSpPr>
      <dsp:spPr>
        <a:xfrm rot="20736">
          <a:off x="6222189" y="1984280"/>
          <a:ext cx="483748" cy="336514"/>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de-DE" sz="1400" kern="1200"/>
        </a:p>
      </dsp:txBody>
      <dsp:txXfrm>
        <a:off x="6222190" y="2051279"/>
        <a:ext cx="382794" cy="201908"/>
      </dsp:txXfrm>
    </dsp:sp>
    <dsp:sp modelId="{546BED22-DB92-457B-B68D-B59117E49EBA}">
      <dsp:nvSpPr>
        <dsp:cNvPr id="0" name=""/>
        <dsp:cNvSpPr/>
      </dsp:nvSpPr>
      <dsp:spPr>
        <a:xfrm>
          <a:off x="6906731" y="1888960"/>
          <a:ext cx="1351620" cy="820800"/>
        </a:xfrm>
        <a:prstGeom prst="roundRect">
          <a:avLst>
            <a:gd name="adj" fmla="val 10000"/>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de-DE" sz="1800" kern="1200" dirty="0">
              <a:solidFill>
                <a:prstClr val="white"/>
              </a:solidFill>
              <a:latin typeface="Calibri" panose="020F0502020204030204"/>
              <a:ea typeface="+mn-ea"/>
              <a:cs typeface="+mn-cs"/>
            </a:rPr>
            <a:t>Modul x</a:t>
          </a:r>
        </a:p>
      </dsp:txBody>
      <dsp:txXfrm>
        <a:off x="6906731" y="1888960"/>
        <a:ext cx="1351620" cy="540648"/>
      </dsp:txXfrm>
    </dsp:sp>
    <dsp:sp modelId="{EEA7E289-9C19-4260-866E-09CDF921AA36}">
      <dsp:nvSpPr>
        <dsp:cNvPr id="0" name=""/>
        <dsp:cNvSpPr/>
      </dsp:nvSpPr>
      <dsp:spPr>
        <a:xfrm>
          <a:off x="7056780" y="2599186"/>
          <a:ext cx="1605198" cy="930519"/>
        </a:xfrm>
        <a:prstGeom prst="roundRect">
          <a:avLst>
            <a:gd name="adj" fmla="val 10000"/>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de-DE" sz="1800" kern="1200" dirty="0"/>
            <a:t>Inhalt Modul x</a:t>
          </a:r>
        </a:p>
      </dsp:txBody>
      <dsp:txXfrm>
        <a:off x="7084034" y="2626440"/>
        <a:ext cx="1550690" cy="8760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e-DE"/>
              <a:t>Modul 1 - Erstellung der Slides </a:t>
            </a:r>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8C4A9A-31CB-4D8D-8C0F-2015B9372DDB}" type="datetimeFigureOut">
              <a:rPr lang="de-DE" smtClean="0"/>
              <a:t>28.02.2017</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AC5950-EC89-4DBE-B22D-31C3D7421393}" type="slidenum">
              <a:rPr lang="de-DE" smtClean="0"/>
              <a:t>‹Nr.›</a:t>
            </a:fld>
            <a:endParaRPr lang="de-DE"/>
          </a:p>
        </p:txBody>
      </p:sp>
    </p:spTree>
    <p:extLst>
      <p:ext uri="{BB962C8B-B14F-4D97-AF65-F5344CB8AC3E}">
        <p14:creationId xmlns:p14="http://schemas.microsoft.com/office/powerpoint/2010/main" val="6006114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e-DE"/>
              <a:t>Modul 1 - Erstellung der Slides </a:t>
            </a:r>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919E9-4914-4892-83BF-6B1B8AEE0A42}" type="datetimeFigureOut">
              <a:rPr lang="de-DE" smtClean="0"/>
              <a:t>28.02.2017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0D0FE-AF74-4FB3-A5AC-0FE84BBFBA7E}" type="slidenum">
              <a:rPr lang="de-DE" smtClean="0"/>
              <a:t>‹Nr.›</a:t>
            </a:fld>
            <a:endParaRPr lang="de-DE"/>
          </a:p>
        </p:txBody>
      </p:sp>
    </p:spTree>
    <p:extLst>
      <p:ext uri="{BB962C8B-B14F-4D97-AF65-F5344CB8AC3E}">
        <p14:creationId xmlns:p14="http://schemas.microsoft.com/office/powerpoint/2010/main" val="113439804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1</a:t>
            </a:fld>
            <a:endParaRPr lang="de-DE"/>
          </a:p>
        </p:txBody>
      </p:sp>
      <p:sp>
        <p:nvSpPr>
          <p:cNvPr id="5" name="Kopfzeilenplatzhalter 4"/>
          <p:cNvSpPr>
            <a:spLocks noGrp="1"/>
          </p:cNvSpPr>
          <p:nvPr>
            <p:ph type="hdr" sz="quarter" idx="11"/>
          </p:nvPr>
        </p:nvSpPr>
        <p:spPr/>
        <p:txBody>
          <a:bodyPr/>
          <a:lstStyle/>
          <a:p>
            <a:r>
              <a:rPr lang="de-DE"/>
              <a:t>Modul 1 - Erstellung der Slides </a:t>
            </a:r>
          </a:p>
        </p:txBody>
      </p:sp>
    </p:spTree>
    <p:extLst>
      <p:ext uri="{BB962C8B-B14F-4D97-AF65-F5344CB8AC3E}">
        <p14:creationId xmlns:p14="http://schemas.microsoft.com/office/powerpoint/2010/main" val="1954412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16</a:t>
            </a:fld>
            <a:endParaRPr lang="de-DE"/>
          </a:p>
        </p:txBody>
      </p:sp>
      <p:sp>
        <p:nvSpPr>
          <p:cNvPr id="5" name="Kopfzeilenplatzhalter 4"/>
          <p:cNvSpPr>
            <a:spLocks noGrp="1"/>
          </p:cNvSpPr>
          <p:nvPr>
            <p:ph type="hdr" sz="quarter" idx="11"/>
          </p:nvPr>
        </p:nvSpPr>
        <p:spPr/>
        <p:txBody>
          <a:bodyPr/>
          <a:lstStyle/>
          <a:p>
            <a:r>
              <a:rPr lang="de-DE"/>
              <a:t>Modul 1 - Erstellung der Slides </a:t>
            </a:r>
          </a:p>
        </p:txBody>
      </p:sp>
    </p:spTree>
    <p:extLst>
      <p:ext uri="{BB962C8B-B14F-4D97-AF65-F5344CB8AC3E}">
        <p14:creationId xmlns:p14="http://schemas.microsoft.com/office/powerpoint/2010/main" val="1244500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Zur Erstellung der </a:t>
            </a:r>
            <a:r>
              <a:rPr lang="de-DE" sz="1200" kern="1200" dirty="0" err="1">
                <a:solidFill>
                  <a:schemeClr val="tx1"/>
                </a:solidFill>
                <a:effectLst/>
                <a:latin typeface="+mn-lt"/>
                <a:ea typeface="+mn-ea"/>
                <a:cs typeface="+mn-cs"/>
              </a:rPr>
              <a:t>Slides</a:t>
            </a:r>
            <a:r>
              <a:rPr lang="de-DE" sz="1200" kern="1200" dirty="0">
                <a:solidFill>
                  <a:schemeClr val="tx1"/>
                </a:solidFill>
                <a:effectLst/>
                <a:latin typeface="+mn-lt"/>
                <a:ea typeface="+mn-ea"/>
                <a:cs typeface="+mn-cs"/>
              </a:rPr>
              <a:t> ist vorab eine Recherche notwendig, um die Folien mit den benötigten Inhalten füllen zu können. </a:t>
            </a: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Der Zeitaufwand zur</a:t>
            </a:r>
            <a:r>
              <a:rPr lang="de-DE" sz="1200" kern="1200" baseline="0" dirty="0">
                <a:solidFill>
                  <a:schemeClr val="tx1"/>
                </a:solidFill>
                <a:effectLst/>
                <a:latin typeface="+mn-lt"/>
                <a:ea typeface="+mn-ea"/>
                <a:cs typeface="+mn-cs"/>
              </a:rPr>
              <a:t> Recherche sollte je nach Länge des Kurses rund XX Tage betragen. </a:t>
            </a:r>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2</a:t>
            </a:fld>
            <a:endParaRPr lang="de-DE"/>
          </a:p>
        </p:txBody>
      </p:sp>
      <p:sp>
        <p:nvSpPr>
          <p:cNvPr id="5" name="Kopfzeilenplatzhalter 4"/>
          <p:cNvSpPr>
            <a:spLocks noGrp="1"/>
          </p:cNvSpPr>
          <p:nvPr>
            <p:ph type="hdr" sz="quarter" idx="11"/>
          </p:nvPr>
        </p:nvSpPr>
        <p:spPr/>
        <p:txBody>
          <a:bodyPr/>
          <a:lstStyle/>
          <a:p>
            <a:r>
              <a:rPr lang="de-DE"/>
              <a:t>Modul 1 - Erstellung der Slides </a:t>
            </a:r>
          </a:p>
        </p:txBody>
      </p:sp>
    </p:spTree>
    <p:extLst>
      <p:ext uri="{BB962C8B-B14F-4D97-AF65-F5344CB8AC3E}">
        <p14:creationId xmlns:p14="http://schemas.microsoft.com/office/powerpoint/2010/main" val="3697194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Beginnen Sie mit der Erstellung einer Agenda, also einer Gliederung, wie der Kurs ablaufen soll. Beginnen Sie mit den Grundlagen. Unterteilen Sie die Abschnitte in verschiedene Module.</a:t>
            </a: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Wichtig! Prüfen Sie gemeinsam mit Kollegen, ob die Agenda vollständig ist und alle relevanten Punkte für den Kurs beinhaltet. </a:t>
            </a:r>
          </a:p>
        </p:txBody>
      </p:sp>
      <p:sp>
        <p:nvSpPr>
          <p:cNvPr id="4" name="Foliennummernplatzhalter 3"/>
          <p:cNvSpPr>
            <a:spLocks noGrp="1"/>
          </p:cNvSpPr>
          <p:nvPr>
            <p:ph type="sldNum" sz="quarter" idx="10"/>
          </p:nvPr>
        </p:nvSpPr>
        <p:spPr/>
        <p:txBody>
          <a:bodyPr/>
          <a:lstStyle/>
          <a:p>
            <a:fld id="{6830D0FE-AF74-4FB3-A5AC-0FE84BBFBA7E}" type="slidenum">
              <a:rPr lang="de-DE" smtClean="0"/>
              <a:t>3</a:t>
            </a:fld>
            <a:endParaRPr lang="de-DE"/>
          </a:p>
        </p:txBody>
      </p:sp>
      <p:sp>
        <p:nvSpPr>
          <p:cNvPr id="5" name="Kopfzeilenplatzhalter 4"/>
          <p:cNvSpPr>
            <a:spLocks noGrp="1"/>
          </p:cNvSpPr>
          <p:nvPr>
            <p:ph type="hdr" sz="quarter" idx="11"/>
          </p:nvPr>
        </p:nvSpPr>
        <p:spPr/>
        <p:txBody>
          <a:bodyPr/>
          <a:lstStyle/>
          <a:p>
            <a:r>
              <a:rPr lang="de-DE"/>
              <a:t>Modul 1 - Erstellung der Slides </a:t>
            </a:r>
          </a:p>
        </p:txBody>
      </p:sp>
    </p:spTree>
    <p:extLst>
      <p:ext uri="{BB962C8B-B14F-4D97-AF65-F5344CB8AC3E}">
        <p14:creationId xmlns:p14="http://schemas.microsoft.com/office/powerpoint/2010/main" val="2130377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a:t>
            </a:r>
            <a:r>
              <a:rPr lang="de-DE" baseline="0" dirty="0"/>
              <a:t> der Erstellung der </a:t>
            </a:r>
            <a:r>
              <a:rPr lang="de-DE" baseline="0" dirty="0" err="1"/>
              <a:t>Slides</a:t>
            </a:r>
            <a:r>
              <a:rPr lang="de-DE" baseline="0" dirty="0"/>
              <a:t> soll iterativ vorgegangen werden.</a:t>
            </a:r>
          </a:p>
          <a:p>
            <a:endParaRPr lang="de-DE" baseline="0" dirty="0"/>
          </a:p>
          <a:p>
            <a:r>
              <a:rPr lang="de-DE" baseline="0" dirty="0"/>
              <a:t>Das bedeutet, dass ein Modul nicht auf einmal bis zum Ende durchgeplant und fertiggestellt werden soll. </a:t>
            </a:r>
          </a:p>
          <a:p>
            <a:r>
              <a:rPr lang="de-DE" baseline="0" dirty="0"/>
              <a:t>Als Erstes steht die Erstellung aller Modulüberschriften im Vordergrund, danach können die Module mit Inhalten befüllt werden. Dieser muss aber weder vollständig noch ausformuliert sein. Erst im 3. Schritt werden die Module soweit finalisiert wie möglich. </a:t>
            </a:r>
          </a:p>
          <a:p>
            <a:endParaRPr lang="de-DE" baseline="0" dirty="0"/>
          </a:p>
        </p:txBody>
      </p:sp>
      <p:sp>
        <p:nvSpPr>
          <p:cNvPr id="4" name="Kopfzeilenplatzhalter 3"/>
          <p:cNvSpPr>
            <a:spLocks noGrp="1"/>
          </p:cNvSpPr>
          <p:nvPr>
            <p:ph type="hdr" sz="quarter" idx="10"/>
          </p:nvPr>
        </p:nvSpPr>
        <p:spPr/>
        <p:txBody>
          <a:bodyPr/>
          <a:lstStyle/>
          <a:p>
            <a:r>
              <a:rPr lang="de-DE"/>
              <a:t>Modul 1 - Erstellung der Slides </a:t>
            </a:r>
          </a:p>
        </p:txBody>
      </p:sp>
      <p:sp>
        <p:nvSpPr>
          <p:cNvPr id="5" name="Foliennummernplatzhalter 4"/>
          <p:cNvSpPr>
            <a:spLocks noGrp="1"/>
          </p:cNvSpPr>
          <p:nvPr>
            <p:ph type="sldNum" sz="quarter" idx="11"/>
          </p:nvPr>
        </p:nvSpPr>
        <p:spPr/>
        <p:txBody>
          <a:bodyPr/>
          <a:lstStyle/>
          <a:p>
            <a:fld id="{6830D0FE-AF74-4FB3-A5AC-0FE84BBFBA7E}" type="slidenum">
              <a:rPr lang="de-DE" smtClean="0"/>
              <a:t>4</a:t>
            </a:fld>
            <a:endParaRPr lang="de-DE"/>
          </a:p>
        </p:txBody>
      </p:sp>
    </p:spTree>
    <p:extLst>
      <p:ext uri="{BB962C8B-B14F-4D97-AF65-F5344CB8AC3E}">
        <p14:creationId xmlns:p14="http://schemas.microsoft.com/office/powerpoint/2010/main" val="2970571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Kopfzeilenplatzhalter 3"/>
          <p:cNvSpPr>
            <a:spLocks noGrp="1"/>
          </p:cNvSpPr>
          <p:nvPr>
            <p:ph type="hdr" sz="quarter" idx="10"/>
          </p:nvPr>
        </p:nvSpPr>
        <p:spPr/>
        <p:txBody>
          <a:bodyPr/>
          <a:lstStyle/>
          <a:p>
            <a:r>
              <a:rPr lang="de-DE"/>
              <a:t>Modul 1 - Erstellung der Slides </a:t>
            </a:r>
          </a:p>
        </p:txBody>
      </p:sp>
      <p:sp>
        <p:nvSpPr>
          <p:cNvPr id="5" name="Foliennummernplatzhalter 4"/>
          <p:cNvSpPr>
            <a:spLocks noGrp="1"/>
          </p:cNvSpPr>
          <p:nvPr>
            <p:ph type="sldNum" sz="quarter" idx="11"/>
          </p:nvPr>
        </p:nvSpPr>
        <p:spPr/>
        <p:txBody>
          <a:bodyPr/>
          <a:lstStyle/>
          <a:p>
            <a:fld id="{6830D0FE-AF74-4FB3-A5AC-0FE84BBFBA7E}" type="slidenum">
              <a:rPr lang="de-DE" smtClean="0"/>
              <a:t>5</a:t>
            </a:fld>
            <a:endParaRPr lang="de-DE"/>
          </a:p>
        </p:txBody>
      </p:sp>
    </p:spTree>
    <p:extLst>
      <p:ext uri="{BB962C8B-B14F-4D97-AF65-F5344CB8AC3E}">
        <p14:creationId xmlns:p14="http://schemas.microsoft.com/office/powerpoint/2010/main" val="3106563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Modulbeschreibung muss in der Masterfolienansicht eingefügt werden, damit eine</a:t>
            </a:r>
            <a:r>
              <a:rPr lang="de-DE" baseline="0" dirty="0"/>
              <a:t> Trennung zwischen Folieninhalten und Steuerungselementen (wie zum Beispiel Kopfzeilen) erfolgt. Dies ist für die spätere Generierung der Schulungsunterlagen wichtig. </a:t>
            </a:r>
          </a:p>
          <a:p>
            <a:endParaRPr lang="de-DE" dirty="0"/>
          </a:p>
        </p:txBody>
      </p:sp>
      <p:sp>
        <p:nvSpPr>
          <p:cNvPr id="4" name="Kopfzeilenplatzhalter 3"/>
          <p:cNvSpPr>
            <a:spLocks noGrp="1"/>
          </p:cNvSpPr>
          <p:nvPr>
            <p:ph type="hdr" sz="quarter" idx="10"/>
          </p:nvPr>
        </p:nvSpPr>
        <p:spPr/>
        <p:txBody>
          <a:bodyPr/>
          <a:lstStyle/>
          <a:p>
            <a:r>
              <a:rPr lang="de-DE"/>
              <a:t>Modul 1 - Erstellung der Slides </a:t>
            </a:r>
          </a:p>
        </p:txBody>
      </p:sp>
      <p:sp>
        <p:nvSpPr>
          <p:cNvPr id="5" name="Foliennummernplatzhalter 4"/>
          <p:cNvSpPr>
            <a:spLocks noGrp="1"/>
          </p:cNvSpPr>
          <p:nvPr>
            <p:ph type="sldNum" sz="quarter" idx="11"/>
          </p:nvPr>
        </p:nvSpPr>
        <p:spPr/>
        <p:txBody>
          <a:bodyPr/>
          <a:lstStyle/>
          <a:p>
            <a:fld id="{6830D0FE-AF74-4FB3-A5AC-0FE84BBFBA7E}" type="slidenum">
              <a:rPr lang="de-DE" smtClean="0"/>
              <a:t>6</a:t>
            </a:fld>
            <a:endParaRPr lang="de-DE"/>
          </a:p>
        </p:txBody>
      </p:sp>
    </p:spTree>
    <p:extLst>
      <p:ext uri="{BB962C8B-B14F-4D97-AF65-F5344CB8AC3E}">
        <p14:creationId xmlns:p14="http://schemas.microsoft.com/office/powerpoint/2010/main" val="4279111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Wenn</a:t>
            </a:r>
            <a:r>
              <a:rPr lang="en-US" dirty="0"/>
              <a:t> Code-</a:t>
            </a:r>
            <a:r>
              <a:rPr lang="en-US" dirty="0" err="1"/>
              <a:t>Beispiele</a:t>
            </a:r>
            <a:r>
              <a:rPr lang="en-US" dirty="0"/>
              <a:t> </a:t>
            </a:r>
            <a:r>
              <a:rPr lang="en-US" dirty="0" err="1"/>
              <a:t>eingebunden</a:t>
            </a:r>
            <a:r>
              <a:rPr lang="en-US" baseline="0" dirty="0"/>
              <a:t> warden, </a:t>
            </a:r>
            <a:r>
              <a:rPr lang="en-US" baseline="0" dirty="0" err="1"/>
              <a:t>achten</a:t>
            </a:r>
            <a:r>
              <a:rPr lang="en-US" baseline="0" dirty="0"/>
              <a:t> </a:t>
            </a:r>
            <a:r>
              <a:rPr lang="en-US" baseline="0" dirty="0" err="1"/>
              <a:t>Sie</a:t>
            </a:r>
            <a:r>
              <a:rPr lang="en-US" baseline="0" dirty="0"/>
              <a:t> </a:t>
            </a:r>
            <a:r>
              <a:rPr lang="en-US" baseline="0" dirty="0" err="1"/>
              <a:t>darauf</a:t>
            </a:r>
            <a:r>
              <a:rPr lang="en-US" baseline="0" dirty="0"/>
              <a:t>, </a:t>
            </a:r>
            <a:r>
              <a:rPr lang="en-US" baseline="0" dirty="0" err="1"/>
              <a:t>dass</a:t>
            </a:r>
            <a:r>
              <a:rPr lang="en-US" baseline="0" dirty="0"/>
              <a:t> die </a:t>
            </a:r>
            <a:r>
              <a:rPr lang="en-US" baseline="0" dirty="0" err="1"/>
              <a:t>farbige</a:t>
            </a:r>
            <a:r>
              <a:rPr lang="en-US" baseline="0" dirty="0"/>
              <a:t> </a:t>
            </a:r>
            <a:r>
              <a:rPr lang="en-US" baseline="0" dirty="0" err="1"/>
              <a:t>Unterscheidung</a:t>
            </a:r>
            <a:r>
              <a:rPr lang="en-US" baseline="0" dirty="0"/>
              <a:t> der </a:t>
            </a:r>
            <a:r>
              <a:rPr lang="en-US" baseline="0" dirty="0" err="1"/>
              <a:t>Elemente</a:t>
            </a:r>
            <a:r>
              <a:rPr lang="en-US" baseline="0" dirty="0"/>
              <a:t> </a:t>
            </a:r>
            <a:r>
              <a:rPr lang="en-US" baseline="0" dirty="0" err="1"/>
              <a:t>aus</a:t>
            </a:r>
            <a:r>
              <a:rPr lang="en-US" baseline="0" dirty="0"/>
              <a:t> </a:t>
            </a:r>
            <a:r>
              <a:rPr lang="en-US" baseline="0" dirty="0" err="1"/>
              <a:t>dem</a:t>
            </a:r>
            <a:r>
              <a:rPr lang="en-US" baseline="0" dirty="0"/>
              <a:t> </a:t>
            </a:r>
            <a:r>
              <a:rPr lang="en-US" baseline="0" dirty="0" err="1"/>
              <a:t>Quelltext</a:t>
            </a:r>
            <a:r>
              <a:rPr lang="en-US" baseline="0" dirty="0"/>
              <a:t> </a:t>
            </a:r>
            <a:r>
              <a:rPr lang="en-US" baseline="0" dirty="0" err="1"/>
              <a:t>übernommen</a:t>
            </a:r>
            <a:r>
              <a:rPr lang="en-US" baseline="0" dirty="0"/>
              <a:t> </a:t>
            </a:r>
            <a:r>
              <a:rPr lang="en-US" baseline="0" dirty="0" err="1"/>
              <a:t>wird</a:t>
            </a:r>
            <a:r>
              <a:rPr lang="en-US" baseline="0" dirty="0"/>
              <a:t>, da dies die </a:t>
            </a:r>
            <a:r>
              <a:rPr lang="en-US" baseline="0" dirty="0" err="1"/>
              <a:t>Leßbarkeit</a:t>
            </a:r>
            <a:r>
              <a:rPr lang="en-US" baseline="0" dirty="0"/>
              <a:t> des Codes stark </a:t>
            </a:r>
            <a:r>
              <a:rPr lang="en-US" baseline="0" dirty="0" err="1"/>
              <a:t>erhöht</a:t>
            </a:r>
            <a:endParaRPr lang="en-US" baseline="0" dirty="0"/>
          </a:p>
          <a:p>
            <a:endParaRPr lang="en-US" dirty="0"/>
          </a:p>
          <a:p>
            <a:endParaRPr lang="en-US" dirty="0"/>
          </a:p>
          <a:p>
            <a:r>
              <a:rPr lang="en-US" dirty="0" err="1"/>
              <a:t>Bsp</a:t>
            </a:r>
            <a:r>
              <a:rPr lang="en-US" dirty="0"/>
              <a:t>:</a:t>
            </a:r>
          </a:p>
          <a:p>
            <a:r>
              <a:rPr lang="en-US" dirty="0"/>
              <a:t>Indent every line of the block by at least 4 spaces.</a:t>
            </a:r>
          </a:p>
          <a:p>
            <a:endParaRPr lang="en-US" dirty="0"/>
          </a:p>
          <a:p>
            <a:r>
              <a:rPr lang="en-US" dirty="0"/>
              <a:t>This is a normal paragraph:</a:t>
            </a:r>
          </a:p>
          <a:p>
            <a:endParaRPr lang="en-US" dirty="0"/>
          </a:p>
          <a:p>
            <a:r>
              <a:rPr lang="en-US" dirty="0"/>
              <a:t>    This is a code block.</a:t>
            </a:r>
          </a:p>
          <a:p>
            <a:r>
              <a:rPr lang="en-US" dirty="0"/>
              <a:t>    With multiple lines.</a:t>
            </a:r>
          </a:p>
          <a:p>
            <a:endParaRPr lang="en-US" dirty="0"/>
          </a:p>
          <a:p>
            <a:r>
              <a:rPr lang="en-US" dirty="0"/>
              <a:t>Alternatively, you can use 3 </a:t>
            </a:r>
            <a:r>
              <a:rPr lang="en-US" dirty="0" err="1"/>
              <a:t>backtick</a:t>
            </a:r>
            <a:r>
              <a:rPr lang="en-US" dirty="0"/>
              <a:t> quote marks before and after the block, like this:</a:t>
            </a:r>
          </a:p>
          <a:p>
            <a:endParaRPr lang="en-US" dirty="0"/>
          </a:p>
          <a:p>
            <a:r>
              <a:rPr lang="en-US" dirty="0"/>
              <a:t>```</a:t>
            </a:r>
          </a:p>
          <a:p>
            <a:r>
              <a:rPr lang="en-US" dirty="0"/>
              <a:t>This is a code block</a:t>
            </a:r>
          </a:p>
          <a:p>
            <a:r>
              <a:rPr lang="en-US" dirty="0"/>
              <a:t>```</a:t>
            </a:r>
          </a:p>
          <a:p>
            <a:endParaRPr lang="en-US" dirty="0"/>
          </a:p>
          <a:p>
            <a:r>
              <a:rPr lang="en-US" dirty="0"/>
              <a:t>To add syntax highlighting to a code block, add the name of the language immediately</a:t>
            </a:r>
          </a:p>
          <a:p>
            <a:r>
              <a:rPr lang="en-US" dirty="0"/>
              <a:t>after the </a:t>
            </a:r>
            <a:r>
              <a:rPr lang="en-US" dirty="0" err="1"/>
              <a:t>backticks</a:t>
            </a:r>
            <a:r>
              <a:rPr lang="en-US" dirty="0"/>
              <a:t>: </a:t>
            </a:r>
          </a:p>
          <a:p>
            <a:endParaRPr lang="en-US" dirty="0"/>
          </a:p>
          <a:p>
            <a:r>
              <a:rPr lang="en-US" dirty="0"/>
              <a:t>```</a:t>
            </a:r>
            <a:r>
              <a:rPr lang="en-US" dirty="0" err="1"/>
              <a:t>javascript</a:t>
            </a:r>
            <a:endParaRPr lang="en-US" dirty="0"/>
          </a:p>
          <a:p>
            <a:r>
              <a:rPr lang="en-US" dirty="0" err="1"/>
              <a:t>var</a:t>
            </a:r>
            <a:r>
              <a:rPr lang="en-US" dirty="0"/>
              <a:t> </a:t>
            </a:r>
            <a:r>
              <a:rPr lang="en-US" dirty="0" err="1"/>
              <a:t>oldUnload</a:t>
            </a:r>
            <a:r>
              <a:rPr lang="en-US" dirty="0"/>
              <a:t> = </a:t>
            </a:r>
            <a:r>
              <a:rPr lang="en-US" dirty="0" err="1"/>
              <a:t>window.onbeforeunload</a:t>
            </a:r>
            <a:r>
              <a:rPr lang="en-US" dirty="0"/>
              <a:t>;</a:t>
            </a:r>
          </a:p>
          <a:p>
            <a:r>
              <a:rPr lang="en-US" dirty="0" err="1"/>
              <a:t>window.onbeforeunload</a:t>
            </a:r>
            <a:r>
              <a:rPr lang="en-US" dirty="0"/>
              <a:t> = function() {</a:t>
            </a:r>
          </a:p>
          <a:p>
            <a:r>
              <a:rPr lang="en-US" dirty="0"/>
              <a:t>    </a:t>
            </a:r>
            <a:r>
              <a:rPr lang="en-US" dirty="0" err="1"/>
              <a:t>saveCoverage</a:t>
            </a:r>
            <a:r>
              <a:rPr lang="en-US" dirty="0"/>
              <a:t>();</a:t>
            </a:r>
          </a:p>
          <a:p>
            <a:r>
              <a:rPr lang="en-US" dirty="0"/>
              <a:t>    if (</a:t>
            </a:r>
            <a:r>
              <a:rPr lang="en-US" dirty="0" err="1"/>
              <a:t>oldUnload</a:t>
            </a:r>
            <a:r>
              <a:rPr lang="en-US" dirty="0"/>
              <a:t>) {</a:t>
            </a:r>
          </a:p>
          <a:p>
            <a:r>
              <a:rPr lang="en-US" dirty="0"/>
              <a:t>        return </a:t>
            </a:r>
            <a:r>
              <a:rPr lang="en-US" dirty="0" err="1"/>
              <a:t>oldUnload.apply</a:t>
            </a:r>
            <a:r>
              <a:rPr lang="en-US" dirty="0"/>
              <a:t>(this, arguments);</a:t>
            </a:r>
          </a:p>
          <a:p>
            <a:r>
              <a:rPr lang="en-US" dirty="0"/>
              <a:t>    }</a:t>
            </a:r>
          </a:p>
          <a:p>
            <a:r>
              <a:rPr lang="en-US" dirty="0"/>
              <a:t>};</a:t>
            </a:r>
          </a:p>
          <a:p>
            <a:r>
              <a:rPr lang="en-US" dirty="0"/>
              <a:t>```</a:t>
            </a:r>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8</a:t>
            </a:fld>
            <a:endParaRPr lang="de-DE"/>
          </a:p>
        </p:txBody>
      </p:sp>
      <p:sp>
        <p:nvSpPr>
          <p:cNvPr id="5" name="Kopfzeilenplatzhalter 4"/>
          <p:cNvSpPr>
            <a:spLocks noGrp="1"/>
          </p:cNvSpPr>
          <p:nvPr>
            <p:ph type="hdr" sz="quarter" idx="11"/>
          </p:nvPr>
        </p:nvSpPr>
        <p:spPr/>
        <p:txBody>
          <a:bodyPr/>
          <a:lstStyle/>
          <a:p>
            <a:r>
              <a:rPr lang="de-DE"/>
              <a:t>Modul 1 - Erstellung der Slides </a:t>
            </a:r>
          </a:p>
        </p:txBody>
      </p:sp>
    </p:spTree>
    <p:extLst>
      <p:ext uri="{BB962C8B-B14F-4D97-AF65-F5344CB8AC3E}">
        <p14:creationId xmlns:p14="http://schemas.microsoft.com/office/powerpoint/2010/main" val="3755948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Für die Erstellung der Labs sind rund 3 bis 4 Tage vorgesehen. </a:t>
            </a:r>
          </a:p>
          <a:p>
            <a:endParaRPr lang="de-DE" dirty="0"/>
          </a:p>
          <a:p>
            <a:r>
              <a:rPr lang="de-DE" dirty="0"/>
              <a:t>Durch ein</a:t>
            </a:r>
            <a:r>
              <a:rPr lang="de-DE" baseline="0" dirty="0"/>
              <a:t> eine Lab kann der Kursteilnehmer das erlernte Wissen praktisch ausprobieren und anwenden. </a:t>
            </a:r>
          </a:p>
          <a:p>
            <a:r>
              <a:rPr lang="de-DE" baseline="0" dirty="0"/>
              <a:t>Durch den detaillieren Ablauf kann sichergestellt werden, dass wenige Fragen/Unklarheiten entstehen und somit alle Teilnehmer die Durchführung der Lab in einer ähnlichen Zeit umsetzen. </a:t>
            </a:r>
            <a:endParaRPr lang="de-DE" dirty="0"/>
          </a:p>
        </p:txBody>
      </p:sp>
      <p:sp>
        <p:nvSpPr>
          <p:cNvPr id="4" name="Kopfzeilenplatzhalter 3"/>
          <p:cNvSpPr>
            <a:spLocks noGrp="1"/>
          </p:cNvSpPr>
          <p:nvPr>
            <p:ph type="hdr" sz="quarter" idx="10"/>
          </p:nvPr>
        </p:nvSpPr>
        <p:spPr/>
        <p:txBody>
          <a:bodyPr/>
          <a:lstStyle/>
          <a:p>
            <a:r>
              <a:rPr lang="de-DE"/>
              <a:t>Modul 1 - Erstellung der Slides </a:t>
            </a:r>
          </a:p>
        </p:txBody>
      </p:sp>
      <p:sp>
        <p:nvSpPr>
          <p:cNvPr id="5" name="Foliennummernplatzhalter 4"/>
          <p:cNvSpPr>
            <a:spLocks noGrp="1"/>
          </p:cNvSpPr>
          <p:nvPr>
            <p:ph type="sldNum" sz="quarter" idx="11"/>
          </p:nvPr>
        </p:nvSpPr>
        <p:spPr/>
        <p:txBody>
          <a:bodyPr/>
          <a:lstStyle/>
          <a:p>
            <a:fld id="{6830D0FE-AF74-4FB3-A5AC-0FE84BBFBA7E}" type="slidenum">
              <a:rPr lang="de-DE" smtClean="0"/>
              <a:t>9</a:t>
            </a:fld>
            <a:endParaRPr lang="de-DE"/>
          </a:p>
        </p:txBody>
      </p:sp>
    </p:spTree>
    <p:extLst>
      <p:ext uri="{BB962C8B-B14F-4D97-AF65-F5344CB8AC3E}">
        <p14:creationId xmlns:p14="http://schemas.microsoft.com/office/powerpoint/2010/main" val="3219534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immer auf dem aktuellen</a:t>
            </a:r>
            <a:r>
              <a:rPr lang="de-DE" baseline="0" dirty="0"/>
              <a:t> Stand der Technik zu sein, müssen auch in die </a:t>
            </a:r>
            <a:r>
              <a:rPr lang="de-DE" baseline="0" dirty="0" err="1"/>
              <a:t>Slides</a:t>
            </a:r>
            <a:r>
              <a:rPr lang="de-DE" baseline="0" dirty="0"/>
              <a:t> Neuerungen und Updates </a:t>
            </a:r>
            <a:r>
              <a:rPr lang="de-DE" baseline="0"/>
              <a:t>eingepflegt werden. </a:t>
            </a:r>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15</a:t>
            </a:fld>
            <a:endParaRPr lang="de-DE"/>
          </a:p>
        </p:txBody>
      </p:sp>
      <p:sp>
        <p:nvSpPr>
          <p:cNvPr id="5" name="Kopfzeilenplatzhalter 4"/>
          <p:cNvSpPr>
            <a:spLocks noGrp="1"/>
          </p:cNvSpPr>
          <p:nvPr>
            <p:ph type="hdr" sz="quarter" idx="11"/>
          </p:nvPr>
        </p:nvSpPr>
        <p:spPr/>
        <p:txBody>
          <a:bodyPr/>
          <a:lstStyle/>
          <a:p>
            <a:r>
              <a:rPr lang="de-DE"/>
              <a:t>Modul 1 - Erstellung der Slides </a:t>
            </a:r>
          </a:p>
        </p:txBody>
      </p:sp>
    </p:spTree>
    <p:extLst>
      <p:ext uri="{BB962C8B-B14F-4D97-AF65-F5344CB8AC3E}">
        <p14:creationId xmlns:p14="http://schemas.microsoft.com/office/powerpoint/2010/main" val="13645288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5"/>
          <p:cNvSpPr>
            <a:spLocks noGrp="1"/>
          </p:cNvSpPr>
          <p:nvPr>
            <p:ph type="sldNum" sz="quarter" idx="12"/>
          </p:nvPr>
        </p:nvSpPr>
        <p:spPr>
          <a:xfrm>
            <a:off x="9228666" y="6356350"/>
            <a:ext cx="1439334" cy="365125"/>
          </a:xfrm>
        </p:spPr>
        <p:txBody>
          <a:bodyPr/>
          <a:lstStyle/>
          <a:p>
            <a:fld id="{C897DFD6-16AA-4990-9C12-D8B73762DA74}" type="slidenum">
              <a:rPr lang="de-DE" smtClean="0"/>
              <a:t>‹Nr.›</a:t>
            </a:fld>
            <a:endParaRPr lang="de-DE"/>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11" name="Fußzeilenplatzhalter 4"/>
          <p:cNvSpPr>
            <a:spLocks noGrp="1"/>
          </p:cNvSpPr>
          <p:nvPr>
            <p:ph type="ftr" sz="quarter" idx="11"/>
          </p:nvPr>
        </p:nvSpPr>
        <p:spPr>
          <a:xfrm>
            <a:off x="1447799" y="6356350"/>
            <a:ext cx="7772400" cy="365125"/>
          </a:xfrm>
        </p:spPr>
        <p:txBody>
          <a:bodyPr/>
          <a:lstStyle/>
          <a:p>
            <a:pPr algn="r"/>
            <a:r>
              <a:rPr lang="de-DE" dirty="0"/>
              <a:t>© ppedv AG</a:t>
            </a:r>
          </a:p>
        </p:txBody>
      </p:sp>
      <p:sp>
        <p:nvSpPr>
          <p:cNvPr id="8" name="Rechteck 7"/>
          <p:cNvSpPr/>
          <p:nvPr userDrawn="1"/>
        </p:nvSpPr>
        <p:spPr>
          <a:xfrm>
            <a:off x="1961804" y="41565"/>
            <a:ext cx="1263534" cy="365125"/>
          </a:xfrm>
          <a:prstGeom prst="rect">
            <a:avLst/>
          </a:prstGeom>
          <a:solidFill>
            <a:srgbClr val="D4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p>
            <a:r>
              <a:rPr lang="de-DE"/>
              <a:t>Titelmasterformat durch Klicken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5"/>
          <p:cNvSpPr>
            <a:spLocks noGrp="1"/>
          </p:cNvSpPr>
          <p:nvPr>
            <p:ph type="sldNum" sz="quarter" idx="12"/>
          </p:nvPr>
        </p:nvSpPr>
        <p:spPr>
          <a:xfrm>
            <a:off x="9228666" y="6356350"/>
            <a:ext cx="1439334" cy="365125"/>
          </a:xfrm>
        </p:spPr>
        <p:txBody>
          <a:bodyPr/>
          <a:lstStyle/>
          <a:p>
            <a:fld id="{C897DFD6-16AA-4990-9C12-D8B73762DA74}" type="slidenum">
              <a:rPr lang="de-DE" smtClean="0"/>
              <a:t>‹Nr.›</a:t>
            </a:fld>
            <a:endParaRPr lang="de-DE"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11" name="Fußzeilenplatzhalter 4"/>
          <p:cNvSpPr>
            <a:spLocks noGrp="1"/>
          </p:cNvSpPr>
          <p:nvPr>
            <p:ph type="ftr" sz="quarter" idx="11"/>
          </p:nvPr>
        </p:nvSpPr>
        <p:spPr>
          <a:xfrm>
            <a:off x="1447799" y="6356350"/>
            <a:ext cx="7772400" cy="365125"/>
          </a:xfrm>
        </p:spPr>
        <p:txBody>
          <a:bodyPr/>
          <a:lstStyle/>
          <a:p>
            <a:pPr algn="r"/>
            <a:r>
              <a:rPr lang="de-DE" dirty="0"/>
              <a:t>© ppedv AG</a:t>
            </a:r>
          </a:p>
        </p:txBody>
      </p:sp>
    </p:spTree>
    <p:extLst>
      <p:ext uri="{BB962C8B-B14F-4D97-AF65-F5344CB8AC3E}">
        <p14:creationId xmlns:p14="http://schemas.microsoft.com/office/powerpoint/2010/main" val="2910774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30162875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1393106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360174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r>
              <a:rPr lang="de-DE" dirty="0"/>
              <a:t>© ppedv AG</a:t>
            </a:r>
          </a:p>
        </p:txBody>
      </p:sp>
      <p:sp>
        <p:nvSpPr>
          <p:cNvPr id="9" name="Foliennummernplatzhalter 8"/>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1449475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endParaRPr lang="de-DE" dirty="0"/>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1879779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62F8B784-6BE8-4121-A5DD-184BF916DF1B}"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4291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164708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2057469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8037402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8385103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54253"/>
            <a:ext cx="10972800" cy="1143000"/>
          </a:xfrm>
          <a:prstGeom prst="rect">
            <a:avLst/>
          </a:prstGeom>
        </p:spPr>
        <p:txBody>
          <a:bodyPr/>
          <a:lstStyle/>
          <a:p>
            <a:r>
              <a:rPr lang="de-DE"/>
              <a:t>Titelmasterformat durch Klicken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88574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r>
              <a:rPr lang="de-DE" dirty="0"/>
              <a:t>© ppedv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endParaRPr lang="de-DE" dirty="0"/>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53596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
        <p:nvSpPr>
          <p:cNvPr id="8" name="Rechteck 7"/>
          <p:cNvSpPr/>
          <p:nvPr userDrawn="1"/>
        </p:nvSpPr>
        <p:spPr>
          <a:xfrm>
            <a:off x="1961804" y="41565"/>
            <a:ext cx="1263534" cy="365125"/>
          </a:xfrm>
          <a:prstGeom prst="rect">
            <a:avLst/>
          </a:prstGeom>
          <a:solidFill>
            <a:srgbClr val="D4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8B784-6BE8-4121-A5DD-184BF916DF1B}" type="slidenum">
              <a:rPr lang="de-DE" smtClean="0"/>
              <a:t>‹Nr.›</a:t>
            </a:fld>
            <a:endParaRPr lang="de-DE"/>
          </a:p>
        </p:txBody>
      </p:sp>
      <p:pic>
        <p:nvPicPr>
          <p:cNvPr id="7" name="Grafik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152922416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markdown.d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e-DE" dirty="0"/>
              <a:t>Modul - 2</a:t>
            </a:r>
          </a:p>
        </p:txBody>
      </p:sp>
      <p:sp>
        <p:nvSpPr>
          <p:cNvPr id="3" name="Inhaltsplatzhalter 2"/>
          <p:cNvSpPr>
            <a:spLocks noGrp="1"/>
          </p:cNvSpPr>
          <p:nvPr>
            <p:ph type="subTitle" idx="1"/>
          </p:nvPr>
        </p:nvSpPr>
        <p:spPr/>
        <p:txBody>
          <a:bodyPr>
            <a:normAutofit/>
          </a:bodyPr>
          <a:lstStyle/>
          <a:p>
            <a:pPr algn="l"/>
            <a:r>
              <a:rPr lang="de-DE" dirty="0"/>
              <a:t>Ablauf bei der Erstellung</a:t>
            </a:r>
          </a:p>
          <a:p>
            <a:pPr algn="l"/>
            <a:r>
              <a:rPr lang="de-DE" dirty="0"/>
              <a:t>Fragen</a:t>
            </a:r>
          </a:p>
          <a:p>
            <a:pPr algn="l"/>
            <a:endParaRPr lang="de-DE" dirty="0"/>
          </a:p>
          <a:p>
            <a:pPr marL="457200" lvl="1" indent="0" algn="l">
              <a:buNone/>
            </a:pPr>
            <a:endParaRPr lang="de-DE" dirty="0"/>
          </a:p>
        </p:txBody>
      </p:sp>
      <p:sp>
        <p:nvSpPr>
          <p:cNvPr id="4" name="Textfeld 3"/>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2739775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Ablauf bei der Erstellung</a:t>
            </a:r>
          </a:p>
        </p:txBody>
      </p:sp>
      <p:sp>
        <p:nvSpPr>
          <p:cNvPr id="5" name="Inhaltsplatzhalter 2"/>
          <p:cNvSpPr>
            <a:spLocks noGrp="1"/>
          </p:cNvSpPr>
          <p:nvPr>
            <p:ph idx="1"/>
          </p:nvPr>
        </p:nvSpPr>
        <p:spPr>
          <a:xfrm>
            <a:off x="838200" y="1825625"/>
            <a:ext cx="10515600" cy="4351338"/>
          </a:xfrm>
        </p:spPr>
        <p:txBody>
          <a:bodyPr>
            <a:normAutofit/>
          </a:bodyPr>
          <a:lstStyle/>
          <a:p>
            <a:pPr marL="0" indent="0">
              <a:buNone/>
            </a:pPr>
            <a:r>
              <a:rPr lang="de-DE" dirty="0"/>
              <a:t>6. Erstellung der Fragen / Zusammenfassung</a:t>
            </a:r>
          </a:p>
          <a:p>
            <a:pPr lvl="1">
              <a:buFontTx/>
              <a:buChar char="-"/>
            </a:pPr>
            <a:r>
              <a:rPr lang="de-DE" dirty="0"/>
              <a:t>Fragen zum Inhalt des Moduls</a:t>
            </a:r>
          </a:p>
          <a:p>
            <a:pPr lvl="1">
              <a:buFontTx/>
              <a:buChar char="-"/>
            </a:pPr>
            <a:r>
              <a:rPr lang="de-DE" dirty="0"/>
              <a:t>Microsoft-Prüfungsfragen </a:t>
            </a:r>
          </a:p>
          <a:p>
            <a:pPr lvl="1">
              <a:buFontTx/>
              <a:buChar char="-"/>
            </a:pPr>
            <a:r>
              <a:rPr lang="de-DE" dirty="0"/>
              <a:t>Troubleshooting, Tipps für Performance</a:t>
            </a:r>
          </a:p>
          <a:p>
            <a:pPr marL="457200" lvl="1" indent="0">
              <a:buNone/>
            </a:pPr>
            <a:endParaRPr lang="de-DE" dirty="0"/>
          </a:p>
          <a:p>
            <a:pPr lvl="1">
              <a:buFontTx/>
              <a:buChar char="-"/>
            </a:pPr>
            <a:endParaRPr lang="de-DE" dirty="0"/>
          </a:p>
          <a:p>
            <a:pPr lvl="1">
              <a:buFontTx/>
              <a:buChar char="-"/>
            </a:pPr>
            <a:endParaRPr lang="de-DE" dirty="0"/>
          </a:p>
          <a:p>
            <a:pPr marL="457200" lvl="1" indent="0">
              <a:buNone/>
            </a:pPr>
            <a:endParaRPr lang="de-DE" dirty="0"/>
          </a:p>
          <a:p>
            <a:pPr marL="0" indent="0">
              <a:buNone/>
            </a:pPr>
            <a:r>
              <a:rPr lang="de-DE" dirty="0"/>
              <a:t>Check: Prüfung mit anderen Trainern</a:t>
            </a:r>
          </a:p>
          <a:p>
            <a:pPr marL="914400" lvl="1" indent="-457200">
              <a:buAutoNum type="arabicPeriod"/>
            </a:pPr>
            <a:endParaRPr lang="de-DE" dirty="0"/>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410250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Ablauf bei der Erstellung</a:t>
            </a:r>
          </a:p>
        </p:txBody>
      </p:sp>
      <p:sp>
        <p:nvSpPr>
          <p:cNvPr id="5" name="Inhaltsplatzhalter 2"/>
          <p:cNvSpPr>
            <a:spLocks noGrp="1"/>
          </p:cNvSpPr>
          <p:nvPr>
            <p:ph idx="1"/>
          </p:nvPr>
        </p:nvSpPr>
        <p:spPr>
          <a:xfrm>
            <a:off x="838200" y="1825625"/>
            <a:ext cx="10515600" cy="4351338"/>
          </a:xfrm>
        </p:spPr>
        <p:txBody>
          <a:bodyPr>
            <a:normAutofit/>
          </a:bodyPr>
          <a:lstStyle/>
          <a:p>
            <a:pPr marL="0" indent="0">
              <a:buNone/>
            </a:pPr>
            <a:r>
              <a:rPr lang="de-DE" dirty="0"/>
              <a:t>7. Erstellung der Zusatzinformationen in den </a:t>
            </a:r>
            <a:r>
              <a:rPr lang="de-DE" dirty="0" err="1"/>
              <a:t>Slides</a:t>
            </a:r>
            <a:endParaRPr lang="de-DE" dirty="0"/>
          </a:p>
          <a:p>
            <a:pPr lvl="1">
              <a:buFontTx/>
              <a:buChar char="-"/>
            </a:pPr>
            <a:r>
              <a:rPr lang="de-DE" dirty="0"/>
              <a:t>Notizfunktion von </a:t>
            </a:r>
            <a:r>
              <a:rPr lang="de-DE" dirty="0" err="1"/>
              <a:t>Powerpoint</a:t>
            </a:r>
            <a:r>
              <a:rPr lang="de-DE" dirty="0"/>
              <a:t> nutzen!</a:t>
            </a:r>
          </a:p>
          <a:p>
            <a:pPr lvl="1">
              <a:buFontTx/>
              <a:buChar char="-"/>
            </a:pPr>
            <a:r>
              <a:rPr lang="de-DE" dirty="0"/>
              <a:t>Formatierung im </a:t>
            </a:r>
            <a:r>
              <a:rPr lang="de-DE" dirty="0" err="1"/>
              <a:t>MarkDown</a:t>
            </a:r>
            <a:r>
              <a:rPr lang="de-DE" dirty="0"/>
              <a:t>-Format (</a:t>
            </a:r>
            <a:r>
              <a:rPr lang="de-DE" dirty="0">
                <a:hlinkClick r:id="rId2"/>
              </a:rPr>
              <a:t>http://markdown.de</a:t>
            </a:r>
            <a:r>
              <a:rPr lang="de-DE" dirty="0"/>
              <a:t>)</a:t>
            </a:r>
          </a:p>
          <a:p>
            <a:pPr lvl="1">
              <a:buFontTx/>
              <a:buChar char="-"/>
            </a:pPr>
            <a:r>
              <a:rPr lang="de-DE" dirty="0"/>
              <a:t>Erläuterung der Information auf der Folie</a:t>
            </a:r>
          </a:p>
          <a:p>
            <a:pPr marL="457200" lvl="1" indent="0">
              <a:buNone/>
            </a:pPr>
            <a:endParaRPr lang="de-DE" dirty="0"/>
          </a:p>
          <a:p>
            <a:pPr lvl="1">
              <a:buFontTx/>
              <a:buChar char="-"/>
            </a:pPr>
            <a:endParaRPr lang="de-DE" dirty="0"/>
          </a:p>
          <a:p>
            <a:pPr lvl="1">
              <a:buFontTx/>
              <a:buChar char="-"/>
            </a:pPr>
            <a:endParaRPr lang="de-DE" dirty="0"/>
          </a:p>
          <a:p>
            <a:pPr marL="457200" lvl="1" indent="0">
              <a:buNone/>
            </a:pPr>
            <a:endParaRPr lang="de-DE" dirty="0"/>
          </a:p>
          <a:p>
            <a:pPr marL="0" indent="0">
              <a:buNone/>
            </a:pPr>
            <a:r>
              <a:rPr lang="de-DE" dirty="0"/>
              <a:t>Check: Prüfung mit anderen Trainern</a:t>
            </a:r>
          </a:p>
          <a:p>
            <a:pPr marL="914400" lvl="1" indent="-457200">
              <a:buAutoNum type="arabicPeriod"/>
            </a:pPr>
            <a:endParaRPr lang="de-DE" dirty="0"/>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3482730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36292" y="1791730"/>
            <a:ext cx="7398497" cy="3759286"/>
          </a:xfrm>
          <a:prstGeom prst="rect">
            <a:avLst/>
          </a:prstGeom>
        </p:spPr>
      </p:pic>
      <p:pic>
        <p:nvPicPr>
          <p:cNvPr id="3" name="Grafik 2"/>
          <p:cNvPicPr>
            <a:picLocks noChangeAspect="1"/>
          </p:cNvPicPr>
          <p:nvPr/>
        </p:nvPicPr>
        <p:blipFill>
          <a:blip r:embed="rId3"/>
          <a:stretch>
            <a:fillRect/>
          </a:stretch>
        </p:blipFill>
        <p:spPr>
          <a:xfrm>
            <a:off x="7834184" y="1062397"/>
            <a:ext cx="3978617" cy="5491720"/>
          </a:xfrm>
          <a:prstGeom prst="rect">
            <a:avLst/>
          </a:prstGeom>
        </p:spPr>
      </p:pic>
      <p:cxnSp>
        <p:nvCxnSpPr>
          <p:cNvPr id="9" name="Gerade Verbindung mit Pfeil 8"/>
          <p:cNvCxnSpPr/>
          <p:nvPr/>
        </p:nvCxnSpPr>
        <p:spPr>
          <a:xfrm>
            <a:off x="7092778" y="3671373"/>
            <a:ext cx="915842"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Grafik 13"/>
          <p:cNvPicPr>
            <a:picLocks noChangeAspect="1"/>
          </p:cNvPicPr>
          <p:nvPr/>
        </p:nvPicPr>
        <p:blipFill rotWithShape="1">
          <a:blip r:embed="rId2"/>
          <a:srcRect l="19805" t="132" r="18076" b="30571"/>
          <a:stretch/>
        </p:blipFill>
        <p:spPr>
          <a:xfrm>
            <a:off x="8356272" y="1552575"/>
            <a:ext cx="2907040" cy="1647825"/>
          </a:xfrm>
          <a:prstGeom prst="rect">
            <a:avLst/>
          </a:prstGeom>
        </p:spPr>
      </p:pic>
      <p:sp>
        <p:nvSpPr>
          <p:cNvPr id="10" name="Textfeld 9"/>
          <p:cNvSpPr txBox="1"/>
          <p:nvPr/>
        </p:nvSpPr>
        <p:spPr>
          <a:xfrm>
            <a:off x="8092440" y="3352800"/>
            <a:ext cx="3497580" cy="1969770"/>
          </a:xfrm>
          <a:prstGeom prst="rect">
            <a:avLst/>
          </a:prstGeom>
          <a:noFill/>
        </p:spPr>
        <p:txBody>
          <a:bodyPr wrap="square" rtlCol="0">
            <a:spAutoFit/>
          </a:bodyPr>
          <a:lstStyle/>
          <a:p>
            <a:r>
              <a:rPr lang="de-DE" sz="1000" b="1" dirty="0"/>
              <a:t>Überschrift in Ebene 1 </a:t>
            </a:r>
          </a:p>
          <a:p>
            <a:r>
              <a:rPr lang="de-DE" sz="800" dirty="0" err="1"/>
              <a:t>Lorem</a:t>
            </a:r>
            <a:r>
              <a:rPr lang="de-DE" sz="800" dirty="0"/>
              <a:t> </a:t>
            </a:r>
            <a:r>
              <a:rPr lang="de-DE" sz="800" dirty="0" err="1"/>
              <a:t>ipsum</a:t>
            </a:r>
            <a:r>
              <a:rPr lang="de-DE" sz="800" dirty="0"/>
              <a:t> </a:t>
            </a:r>
            <a:r>
              <a:rPr lang="de-DE" sz="800" dirty="0" err="1"/>
              <a:t>dolor</a:t>
            </a:r>
            <a:r>
              <a:rPr lang="de-DE" sz="800" dirty="0"/>
              <a:t> </a:t>
            </a:r>
            <a:r>
              <a:rPr lang="de-DE" sz="800" dirty="0" err="1"/>
              <a:t>sit</a:t>
            </a:r>
            <a:r>
              <a:rPr lang="de-DE" sz="800" dirty="0"/>
              <a:t> </a:t>
            </a:r>
            <a:r>
              <a:rPr lang="de-DE" sz="800" dirty="0" err="1"/>
              <a:t>amet</a:t>
            </a:r>
            <a:r>
              <a:rPr lang="de-DE" sz="800" dirty="0"/>
              <a:t>, </a:t>
            </a:r>
            <a:r>
              <a:rPr lang="de-DE" sz="800" dirty="0" err="1"/>
              <a:t>consetetur</a:t>
            </a:r>
            <a:r>
              <a:rPr lang="de-DE" sz="800" dirty="0"/>
              <a:t> </a:t>
            </a:r>
            <a:r>
              <a:rPr lang="de-DE" sz="800" dirty="0" err="1"/>
              <a:t>sadipscing</a:t>
            </a:r>
            <a:r>
              <a:rPr lang="de-DE" sz="800" dirty="0"/>
              <a:t> </a:t>
            </a:r>
            <a:r>
              <a:rPr lang="de-DE" sz="800" dirty="0" err="1"/>
              <a:t>elitr</a:t>
            </a:r>
            <a:r>
              <a:rPr lang="de-DE" sz="800" dirty="0"/>
              <a:t>, </a:t>
            </a:r>
            <a:r>
              <a:rPr lang="de-DE" sz="800" dirty="0" err="1"/>
              <a:t>sed</a:t>
            </a:r>
            <a:r>
              <a:rPr lang="de-DE" sz="800" dirty="0"/>
              <a:t> </a:t>
            </a:r>
            <a:r>
              <a:rPr lang="de-DE" sz="800" dirty="0" err="1"/>
              <a:t>diam</a:t>
            </a:r>
            <a:r>
              <a:rPr lang="de-DE" sz="800" dirty="0"/>
              <a:t> </a:t>
            </a:r>
            <a:r>
              <a:rPr lang="de-DE" sz="800" dirty="0" err="1"/>
              <a:t>nonumy</a:t>
            </a:r>
            <a:r>
              <a:rPr lang="de-DE" sz="800" dirty="0"/>
              <a:t> </a:t>
            </a:r>
            <a:r>
              <a:rPr lang="de-DE" sz="800" dirty="0" err="1"/>
              <a:t>eirmod</a:t>
            </a:r>
            <a:r>
              <a:rPr lang="de-DE" sz="800" dirty="0"/>
              <a:t> </a:t>
            </a:r>
            <a:r>
              <a:rPr lang="de-DE" sz="800" dirty="0" err="1"/>
              <a:t>tempor</a:t>
            </a:r>
            <a:r>
              <a:rPr lang="de-DE" sz="800" dirty="0"/>
              <a:t> </a:t>
            </a:r>
            <a:r>
              <a:rPr lang="de-DE" sz="800" dirty="0" err="1"/>
              <a:t>invidunt</a:t>
            </a:r>
            <a:r>
              <a:rPr lang="de-DE" sz="800" dirty="0"/>
              <a:t> </a:t>
            </a:r>
            <a:r>
              <a:rPr lang="de-DE" sz="800" dirty="0" err="1"/>
              <a:t>ut</a:t>
            </a:r>
            <a:r>
              <a:rPr lang="de-DE" sz="800" dirty="0"/>
              <a:t> </a:t>
            </a:r>
            <a:r>
              <a:rPr lang="de-DE" sz="800" dirty="0" err="1"/>
              <a:t>labore</a:t>
            </a:r>
            <a:r>
              <a:rPr lang="de-DE" sz="800" dirty="0"/>
              <a:t> et </a:t>
            </a:r>
            <a:r>
              <a:rPr lang="de-DE" sz="800" dirty="0" err="1"/>
              <a:t>dolore</a:t>
            </a:r>
            <a:r>
              <a:rPr lang="de-DE" sz="800" dirty="0"/>
              <a:t> magna </a:t>
            </a:r>
            <a:r>
              <a:rPr lang="de-DE" sz="800" dirty="0" err="1"/>
              <a:t>aliquyam</a:t>
            </a:r>
            <a:r>
              <a:rPr lang="de-DE" sz="800" dirty="0"/>
              <a:t> </a:t>
            </a:r>
            <a:r>
              <a:rPr lang="de-DE" sz="800" dirty="0" err="1"/>
              <a:t>erat</a:t>
            </a:r>
            <a:r>
              <a:rPr lang="de-DE" sz="800" dirty="0"/>
              <a:t>, </a:t>
            </a:r>
            <a:r>
              <a:rPr lang="de-DE" sz="800" dirty="0" err="1"/>
              <a:t>sed</a:t>
            </a:r>
            <a:r>
              <a:rPr lang="de-DE" sz="800" dirty="0"/>
              <a:t> </a:t>
            </a:r>
            <a:r>
              <a:rPr lang="de-DE" sz="800" dirty="0" err="1"/>
              <a:t>diam</a:t>
            </a:r>
            <a:r>
              <a:rPr lang="de-DE" sz="800" dirty="0"/>
              <a:t> </a:t>
            </a:r>
            <a:r>
              <a:rPr lang="de-DE" sz="800" dirty="0" err="1"/>
              <a:t>voluptua</a:t>
            </a:r>
            <a:r>
              <a:rPr lang="de-DE" sz="800" dirty="0"/>
              <a:t>. At </a:t>
            </a:r>
            <a:r>
              <a:rPr lang="de-DE" sz="800" dirty="0" err="1"/>
              <a:t>vero</a:t>
            </a:r>
            <a:r>
              <a:rPr lang="de-DE" sz="800" dirty="0"/>
              <a:t> </a:t>
            </a:r>
            <a:r>
              <a:rPr lang="de-DE" sz="800" dirty="0" err="1"/>
              <a:t>eos</a:t>
            </a:r>
            <a:r>
              <a:rPr lang="de-DE" sz="800" dirty="0"/>
              <a:t> et </a:t>
            </a:r>
            <a:r>
              <a:rPr lang="de-DE" sz="800" dirty="0" err="1"/>
              <a:t>accusam</a:t>
            </a:r>
            <a:r>
              <a:rPr lang="de-DE" sz="800" dirty="0"/>
              <a:t> et </a:t>
            </a:r>
            <a:r>
              <a:rPr lang="de-DE" sz="800" dirty="0" err="1"/>
              <a:t>justo</a:t>
            </a:r>
            <a:r>
              <a:rPr lang="de-DE" sz="800" dirty="0"/>
              <a:t> </a:t>
            </a:r>
            <a:r>
              <a:rPr lang="de-DE" sz="800" dirty="0" err="1"/>
              <a:t>duo</a:t>
            </a:r>
            <a:r>
              <a:rPr lang="de-DE" sz="800" dirty="0"/>
              <a:t> </a:t>
            </a:r>
            <a:r>
              <a:rPr lang="de-DE" sz="800" dirty="0" err="1"/>
              <a:t>dolores</a:t>
            </a:r>
            <a:r>
              <a:rPr lang="de-DE" sz="800" dirty="0"/>
              <a:t> et </a:t>
            </a:r>
            <a:r>
              <a:rPr lang="de-DE" sz="800" dirty="0" err="1"/>
              <a:t>ea</a:t>
            </a:r>
            <a:r>
              <a:rPr lang="de-DE" sz="800" dirty="0"/>
              <a:t> </a:t>
            </a:r>
            <a:r>
              <a:rPr lang="de-DE" sz="800" dirty="0" err="1"/>
              <a:t>rebum</a:t>
            </a:r>
            <a:r>
              <a:rPr lang="de-DE" sz="800" dirty="0"/>
              <a:t>. Stet </a:t>
            </a:r>
            <a:r>
              <a:rPr lang="de-DE" sz="800" dirty="0" err="1"/>
              <a:t>clita</a:t>
            </a:r>
            <a:r>
              <a:rPr lang="de-DE" sz="800" dirty="0"/>
              <a:t> </a:t>
            </a:r>
            <a:r>
              <a:rPr lang="de-DE" sz="800" dirty="0" err="1"/>
              <a:t>kasd</a:t>
            </a:r>
            <a:r>
              <a:rPr lang="de-DE" sz="800" dirty="0"/>
              <a:t> </a:t>
            </a:r>
            <a:r>
              <a:rPr lang="de-DE" sz="800" dirty="0" err="1"/>
              <a:t>gubergren</a:t>
            </a:r>
            <a:r>
              <a:rPr lang="de-DE" sz="800" dirty="0"/>
              <a:t>, </a:t>
            </a:r>
            <a:r>
              <a:rPr lang="de-DE" sz="800" dirty="0" err="1"/>
              <a:t>no</a:t>
            </a:r>
            <a:r>
              <a:rPr lang="de-DE" sz="800" dirty="0"/>
              <a:t> </a:t>
            </a:r>
            <a:r>
              <a:rPr lang="de-DE" sz="800" dirty="0" err="1"/>
              <a:t>sea</a:t>
            </a:r>
            <a:r>
              <a:rPr lang="de-DE" sz="800" dirty="0"/>
              <a:t> </a:t>
            </a:r>
            <a:r>
              <a:rPr lang="de-DE" sz="800" dirty="0" err="1"/>
              <a:t>takimata</a:t>
            </a:r>
            <a:r>
              <a:rPr lang="de-DE" sz="800" dirty="0"/>
              <a:t> sanctus </a:t>
            </a:r>
            <a:r>
              <a:rPr lang="de-DE" sz="800" dirty="0" err="1"/>
              <a:t>est</a:t>
            </a:r>
            <a:r>
              <a:rPr lang="de-DE" sz="800" dirty="0"/>
              <a:t> </a:t>
            </a:r>
            <a:r>
              <a:rPr lang="de-DE" sz="800" dirty="0" err="1"/>
              <a:t>Lorem</a:t>
            </a:r>
            <a:r>
              <a:rPr lang="de-DE" sz="800" dirty="0"/>
              <a:t> </a:t>
            </a:r>
            <a:r>
              <a:rPr lang="de-DE" sz="800" dirty="0" err="1"/>
              <a:t>ipsum</a:t>
            </a:r>
            <a:r>
              <a:rPr lang="de-DE" sz="800" dirty="0"/>
              <a:t> </a:t>
            </a:r>
            <a:r>
              <a:rPr lang="de-DE" sz="800" dirty="0" err="1"/>
              <a:t>dolor</a:t>
            </a:r>
            <a:r>
              <a:rPr lang="de-DE" sz="800" dirty="0"/>
              <a:t> </a:t>
            </a:r>
            <a:r>
              <a:rPr lang="de-DE" sz="800" dirty="0" err="1"/>
              <a:t>sit</a:t>
            </a:r>
            <a:r>
              <a:rPr lang="de-DE" sz="800" dirty="0"/>
              <a:t> </a:t>
            </a:r>
            <a:r>
              <a:rPr lang="de-DE" sz="800" dirty="0" err="1"/>
              <a:t>amet</a:t>
            </a:r>
            <a:r>
              <a:rPr lang="de-DE" sz="800" dirty="0"/>
              <a:t>. </a:t>
            </a:r>
            <a:r>
              <a:rPr lang="de-DE" sz="800" dirty="0" err="1"/>
              <a:t>Lorem</a:t>
            </a:r>
            <a:r>
              <a:rPr lang="de-DE" sz="800" dirty="0"/>
              <a:t> </a:t>
            </a:r>
            <a:r>
              <a:rPr lang="de-DE" sz="800" dirty="0" err="1"/>
              <a:t>ipsum</a:t>
            </a:r>
            <a:r>
              <a:rPr lang="de-DE" sz="800" dirty="0"/>
              <a:t> </a:t>
            </a:r>
            <a:r>
              <a:rPr lang="de-DE" sz="800" dirty="0" err="1"/>
              <a:t>dolor</a:t>
            </a:r>
            <a:r>
              <a:rPr lang="de-DE" sz="800" dirty="0"/>
              <a:t> </a:t>
            </a:r>
            <a:r>
              <a:rPr lang="de-DE" sz="800" dirty="0" err="1"/>
              <a:t>sit</a:t>
            </a:r>
            <a:r>
              <a:rPr lang="de-DE" sz="800" dirty="0"/>
              <a:t> </a:t>
            </a:r>
            <a:r>
              <a:rPr lang="de-DE" sz="800" dirty="0" err="1"/>
              <a:t>amet</a:t>
            </a:r>
            <a:r>
              <a:rPr lang="de-DE" sz="800" dirty="0"/>
              <a:t>, </a:t>
            </a:r>
            <a:r>
              <a:rPr lang="de-DE" sz="800" dirty="0" err="1"/>
              <a:t>consetetur</a:t>
            </a:r>
            <a:r>
              <a:rPr lang="de-DE" sz="800" dirty="0"/>
              <a:t> </a:t>
            </a:r>
            <a:r>
              <a:rPr lang="de-DE" sz="800" dirty="0" err="1"/>
              <a:t>sadipscing</a:t>
            </a:r>
            <a:r>
              <a:rPr lang="de-DE" sz="800" dirty="0"/>
              <a:t> </a:t>
            </a:r>
            <a:r>
              <a:rPr lang="de-DE" sz="800" dirty="0" err="1"/>
              <a:t>elitr</a:t>
            </a:r>
            <a:endParaRPr lang="de-DE" sz="800" dirty="0"/>
          </a:p>
          <a:p>
            <a:endParaRPr lang="de-DE" sz="800" dirty="0"/>
          </a:p>
          <a:p>
            <a:r>
              <a:rPr lang="de-DE" sz="800" b="1" dirty="0"/>
              <a:t>Überschrift in Ebene 2 </a:t>
            </a:r>
          </a:p>
          <a:p>
            <a:r>
              <a:rPr lang="de-DE" sz="800" dirty="0"/>
              <a:t>Duis </a:t>
            </a:r>
            <a:r>
              <a:rPr lang="de-DE" sz="800" dirty="0" err="1"/>
              <a:t>autem</a:t>
            </a:r>
            <a:r>
              <a:rPr lang="de-DE" sz="800" dirty="0"/>
              <a:t> </a:t>
            </a:r>
            <a:r>
              <a:rPr lang="de-DE" sz="800" dirty="0" err="1"/>
              <a:t>vel</a:t>
            </a:r>
            <a:r>
              <a:rPr lang="de-DE" sz="800" dirty="0"/>
              <a:t> </a:t>
            </a:r>
            <a:r>
              <a:rPr lang="de-DE" sz="800" dirty="0" err="1"/>
              <a:t>eum</a:t>
            </a:r>
            <a:r>
              <a:rPr lang="de-DE" sz="800" dirty="0"/>
              <a:t> </a:t>
            </a:r>
            <a:r>
              <a:rPr lang="de-DE" sz="800" dirty="0" err="1"/>
              <a:t>iriure</a:t>
            </a:r>
            <a:r>
              <a:rPr lang="de-DE" sz="800" dirty="0"/>
              <a:t> </a:t>
            </a:r>
            <a:r>
              <a:rPr lang="de-DE" sz="800" dirty="0" err="1"/>
              <a:t>dolor</a:t>
            </a:r>
            <a:r>
              <a:rPr lang="de-DE" sz="800" dirty="0"/>
              <a:t> in </a:t>
            </a:r>
            <a:r>
              <a:rPr lang="de-DE" sz="800" dirty="0" err="1"/>
              <a:t>hendrerit</a:t>
            </a:r>
            <a:r>
              <a:rPr lang="de-DE" sz="800" dirty="0"/>
              <a:t> in </a:t>
            </a:r>
            <a:r>
              <a:rPr lang="de-DE" sz="800" dirty="0" err="1"/>
              <a:t>vulputate</a:t>
            </a:r>
            <a:r>
              <a:rPr lang="de-DE" sz="800" dirty="0"/>
              <a:t> </a:t>
            </a:r>
            <a:r>
              <a:rPr lang="de-DE" sz="800" dirty="0" err="1"/>
              <a:t>velit</a:t>
            </a:r>
            <a:r>
              <a:rPr lang="de-DE" sz="800" dirty="0"/>
              <a:t> esse </a:t>
            </a:r>
            <a:r>
              <a:rPr lang="de-DE" sz="800" dirty="0" err="1"/>
              <a:t>molestie</a:t>
            </a:r>
            <a:r>
              <a:rPr lang="de-DE" sz="800" dirty="0"/>
              <a:t> </a:t>
            </a:r>
            <a:r>
              <a:rPr lang="de-DE" sz="800" dirty="0" err="1"/>
              <a:t>consequat</a:t>
            </a:r>
            <a:r>
              <a:rPr lang="de-DE" sz="800" dirty="0"/>
              <a:t>, </a:t>
            </a:r>
            <a:r>
              <a:rPr lang="de-DE" sz="800" dirty="0" err="1"/>
              <a:t>vel</a:t>
            </a:r>
            <a:r>
              <a:rPr lang="de-DE" sz="800" dirty="0"/>
              <a:t> </a:t>
            </a:r>
            <a:r>
              <a:rPr lang="de-DE" sz="800" dirty="0" err="1"/>
              <a:t>illum</a:t>
            </a:r>
            <a:r>
              <a:rPr lang="de-DE" sz="800" dirty="0"/>
              <a:t> </a:t>
            </a:r>
            <a:r>
              <a:rPr lang="de-DE" sz="800" dirty="0" err="1"/>
              <a:t>dolore</a:t>
            </a:r>
            <a:r>
              <a:rPr lang="de-DE" sz="800" dirty="0"/>
              <a:t> </a:t>
            </a:r>
            <a:r>
              <a:rPr lang="de-DE" sz="800" dirty="0" err="1"/>
              <a:t>eu</a:t>
            </a:r>
            <a:r>
              <a:rPr lang="de-DE" sz="800" dirty="0"/>
              <a:t> </a:t>
            </a:r>
            <a:r>
              <a:rPr lang="de-DE" sz="800" dirty="0" err="1"/>
              <a:t>feugiat</a:t>
            </a:r>
            <a:r>
              <a:rPr lang="de-DE" sz="800" dirty="0"/>
              <a:t> </a:t>
            </a:r>
            <a:r>
              <a:rPr lang="de-DE" sz="800" dirty="0" err="1"/>
              <a:t>nulla</a:t>
            </a:r>
            <a:r>
              <a:rPr lang="de-DE" sz="800" dirty="0"/>
              <a:t> </a:t>
            </a:r>
            <a:r>
              <a:rPr lang="de-DE" sz="800" dirty="0" err="1"/>
              <a:t>facilisis</a:t>
            </a:r>
            <a:r>
              <a:rPr lang="de-DE" sz="800" dirty="0"/>
              <a:t> at </a:t>
            </a:r>
            <a:r>
              <a:rPr lang="de-DE" sz="800" dirty="0" err="1"/>
              <a:t>vero</a:t>
            </a:r>
            <a:r>
              <a:rPr lang="de-DE" sz="800" dirty="0"/>
              <a:t> </a:t>
            </a:r>
            <a:r>
              <a:rPr lang="de-DE" sz="800" dirty="0" err="1"/>
              <a:t>eros</a:t>
            </a:r>
            <a:r>
              <a:rPr lang="de-DE" sz="800" dirty="0"/>
              <a:t> et </a:t>
            </a:r>
            <a:r>
              <a:rPr lang="de-DE" sz="800" dirty="0" err="1"/>
              <a:t>accumsan</a:t>
            </a:r>
            <a:r>
              <a:rPr lang="de-DE" sz="800" dirty="0"/>
              <a:t> et </a:t>
            </a:r>
            <a:r>
              <a:rPr lang="de-DE" sz="800" dirty="0" err="1"/>
              <a:t>iusto</a:t>
            </a:r>
            <a:r>
              <a:rPr lang="de-DE" sz="800" dirty="0"/>
              <a:t> </a:t>
            </a:r>
            <a:r>
              <a:rPr lang="de-DE" sz="800" dirty="0" err="1"/>
              <a:t>odio</a:t>
            </a:r>
            <a:r>
              <a:rPr lang="de-DE" sz="800" dirty="0"/>
              <a:t> </a:t>
            </a:r>
            <a:r>
              <a:rPr lang="de-DE" sz="800" dirty="0" err="1"/>
              <a:t>dignissim</a:t>
            </a:r>
            <a:r>
              <a:rPr lang="de-DE" sz="800" dirty="0"/>
              <a:t> </a:t>
            </a:r>
            <a:r>
              <a:rPr lang="de-DE" sz="800" dirty="0" err="1"/>
              <a:t>qui</a:t>
            </a:r>
            <a:r>
              <a:rPr lang="de-DE" sz="800" dirty="0"/>
              <a:t> </a:t>
            </a:r>
            <a:r>
              <a:rPr lang="de-DE" sz="800" dirty="0" err="1"/>
              <a:t>blandit</a:t>
            </a:r>
            <a:r>
              <a:rPr lang="de-DE" sz="800" dirty="0"/>
              <a:t> </a:t>
            </a:r>
            <a:r>
              <a:rPr lang="de-DE" sz="800" dirty="0" err="1"/>
              <a:t>praesent</a:t>
            </a:r>
            <a:r>
              <a:rPr lang="de-DE" sz="800" dirty="0"/>
              <a:t> </a:t>
            </a:r>
            <a:r>
              <a:rPr lang="de-DE" sz="800" dirty="0" err="1"/>
              <a:t>luptatum</a:t>
            </a:r>
            <a:r>
              <a:rPr lang="de-DE" sz="800" dirty="0"/>
              <a:t> </a:t>
            </a:r>
            <a:r>
              <a:rPr lang="de-DE" sz="800" dirty="0" err="1"/>
              <a:t>zzril</a:t>
            </a:r>
            <a:r>
              <a:rPr lang="de-DE" sz="800" dirty="0"/>
              <a:t> </a:t>
            </a:r>
            <a:r>
              <a:rPr lang="de-DE" sz="800" dirty="0" err="1"/>
              <a:t>delenit</a:t>
            </a:r>
            <a:r>
              <a:rPr lang="de-DE" sz="800" dirty="0"/>
              <a:t> </a:t>
            </a:r>
            <a:r>
              <a:rPr lang="de-DE" sz="800" dirty="0" err="1"/>
              <a:t>augue</a:t>
            </a:r>
            <a:r>
              <a:rPr lang="de-DE" sz="800" dirty="0"/>
              <a:t> </a:t>
            </a:r>
            <a:r>
              <a:rPr lang="de-DE" sz="800" dirty="0" err="1"/>
              <a:t>duis</a:t>
            </a:r>
            <a:r>
              <a:rPr lang="de-DE" sz="800" dirty="0"/>
              <a:t> </a:t>
            </a:r>
            <a:r>
              <a:rPr lang="de-DE" sz="800" dirty="0" err="1"/>
              <a:t>dolore</a:t>
            </a:r>
            <a:r>
              <a:rPr lang="de-DE" sz="800" dirty="0"/>
              <a:t> </a:t>
            </a:r>
            <a:r>
              <a:rPr lang="de-DE" sz="800" dirty="0" err="1"/>
              <a:t>te</a:t>
            </a:r>
            <a:r>
              <a:rPr lang="de-DE" sz="800" dirty="0"/>
              <a:t> </a:t>
            </a:r>
            <a:r>
              <a:rPr lang="de-DE" sz="800" dirty="0" err="1"/>
              <a:t>feugait</a:t>
            </a:r>
            <a:r>
              <a:rPr lang="de-DE" sz="800" dirty="0"/>
              <a:t> </a:t>
            </a:r>
            <a:r>
              <a:rPr lang="de-DE" sz="800" dirty="0" err="1"/>
              <a:t>nulla</a:t>
            </a:r>
            <a:r>
              <a:rPr lang="de-DE" sz="800" dirty="0"/>
              <a:t> </a:t>
            </a:r>
            <a:r>
              <a:rPr lang="de-DE" sz="800" dirty="0" err="1"/>
              <a:t>facilisi</a:t>
            </a:r>
            <a:r>
              <a:rPr lang="de-DE" sz="800" dirty="0"/>
              <a:t>. </a:t>
            </a:r>
            <a:r>
              <a:rPr lang="de-DE" sz="800" dirty="0" err="1"/>
              <a:t>Lorem</a:t>
            </a:r>
            <a:r>
              <a:rPr lang="de-DE" sz="800" dirty="0"/>
              <a:t> </a:t>
            </a:r>
            <a:r>
              <a:rPr lang="de-DE" sz="800" dirty="0" err="1"/>
              <a:t>ipsum</a:t>
            </a:r>
            <a:r>
              <a:rPr lang="de-DE" sz="800" dirty="0"/>
              <a:t> </a:t>
            </a:r>
            <a:r>
              <a:rPr lang="de-DE" sz="800" dirty="0" err="1"/>
              <a:t>dolor</a:t>
            </a:r>
            <a:r>
              <a:rPr lang="de-DE" sz="800" dirty="0"/>
              <a:t> </a:t>
            </a:r>
            <a:r>
              <a:rPr lang="de-DE" sz="800" dirty="0" err="1"/>
              <a:t>sit</a:t>
            </a:r>
            <a:r>
              <a:rPr lang="de-DE" sz="800" dirty="0"/>
              <a:t> </a:t>
            </a:r>
            <a:r>
              <a:rPr lang="de-DE" sz="800" dirty="0" err="1"/>
              <a:t>amet</a:t>
            </a:r>
            <a:r>
              <a:rPr lang="de-DE" sz="800" dirty="0"/>
              <a:t>, </a:t>
            </a:r>
            <a:r>
              <a:rPr lang="de-DE" sz="800" dirty="0" err="1"/>
              <a:t>consectetuer</a:t>
            </a:r>
            <a:r>
              <a:rPr lang="de-DE" sz="800" dirty="0"/>
              <a:t> </a:t>
            </a:r>
            <a:r>
              <a:rPr lang="de-DE" sz="800" dirty="0" err="1"/>
              <a:t>adipiscing</a:t>
            </a:r>
            <a:r>
              <a:rPr lang="de-DE" sz="800" dirty="0"/>
              <a:t> </a:t>
            </a:r>
            <a:r>
              <a:rPr lang="de-DE" sz="800" dirty="0" err="1"/>
              <a:t>elit</a:t>
            </a:r>
            <a:r>
              <a:rPr lang="de-DE" sz="800" dirty="0"/>
              <a:t>, </a:t>
            </a:r>
            <a:r>
              <a:rPr lang="de-DE" sz="800" dirty="0" err="1"/>
              <a:t>sed</a:t>
            </a:r>
            <a:r>
              <a:rPr lang="de-DE" sz="800" dirty="0"/>
              <a:t> </a:t>
            </a:r>
            <a:r>
              <a:rPr lang="de-DE" sz="800" dirty="0" err="1"/>
              <a:t>diam</a:t>
            </a:r>
            <a:r>
              <a:rPr lang="de-DE" sz="800" dirty="0"/>
              <a:t> </a:t>
            </a:r>
            <a:r>
              <a:rPr lang="de-DE" sz="800" dirty="0" err="1"/>
              <a:t>nonummy</a:t>
            </a:r>
            <a:r>
              <a:rPr lang="de-DE" sz="800" dirty="0"/>
              <a:t> </a:t>
            </a:r>
            <a:r>
              <a:rPr lang="de-DE" sz="800" dirty="0" err="1"/>
              <a:t>nibh</a:t>
            </a:r>
            <a:r>
              <a:rPr lang="de-DE" sz="800" dirty="0"/>
              <a:t> </a:t>
            </a:r>
            <a:r>
              <a:rPr lang="de-DE" sz="800" dirty="0" err="1"/>
              <a:t>euismod</a:t>
            </a:r>
            <a:r>
              <a:rPr lang="de-DE" sz="800" dirty="0"/>
              <a:t> </a:t>
            </a:r>
            <a:r>
              <a:rPr lang="de-DE" sz="800" dirty="0" err="1"/>
              <a:t>tincidunt</a:t>
            </a:r>
            <a:r>
              <a:rPr lang="de-DE" sz="800" dirty="0"/>
              <a:t> </a:t>
            </a:r>
            <a:r>
              <a:rPr lang="de-DE" sz="800" dirty="0" err="1"/>
              <a:t>ut</a:t>
            </a:r>
            <a:r>
              <a:rPr lang="de-DE" sz="800" dirty="0"/>
              <a:t> </a:t>
            </a:r>
            <a:r>
              <a:rPr lang="de-DE" sz="800" dirty="0" err="1"/>
              <a:t>laoreet</a:t>
            </a:r>
            <a:r>
              <a:rPr lang="de-DE" sz="800" dirty="0"/>
              <a:t> </a:t>
            </a:r>
            <a:r>
              <a:rPr lang="de-DE" sz="800" dirty="0" err="1"/>
              <a:t>dolore</a:t>
            </a:r>
            <a:r>
              <a:rPr lang="de-DE" sz="800" dirty="0"/>
              <a:t> magna </a:t>
            </a:r>
            <a:r>
              <a:rPr lang="de-DE" sz="800" dirty="0" err="1"/>
              <a:t>aliquam</a:t>
            </a:r>
            <a:r>
              <a:rPr lang="de-DE" sz="800" dirty="0"/>
              <a:t> </a:t>
            </a:r>
            <a:r>
              <a:rPr lang="de-DE" sz="800" dirty="0" err="1"/>
              <a:t>erat</a:t>
            </a:r>
            <a:r>
              <a:rPr lang="de-DE" sz="800" dirty="0"/>
              <a:t> </a:t>
            </a:r>
            <a:r>
              <a:rPr lang="de-DE" sz="800" dirty="0" err="1"/>
              <a:t>volutpat</a:t>
            </a:r>
            <a:r>
              <a:rPr lang="de-DE" sz="800" dirty="0"/>
              <a:t>.   </a:t>
            </a:r>
          </a:p>
          <a:p>
            <a:endParaRPr lang="de-DE" sz="800" dirty="0"/>
          </a:p>
        </p:txBody>
      </p:sp>
      <p:sp>
        <p:nvSpPr>
          <p:cNvPr id="18" name="Titel 1"/>
          <p:cNvSpPr>
            <a:spLocks noGrp="1"/>
          </p:cNvSpPr>
          <p:nvPr>
            <p:ph type="title"/>
          </p:nvPr>
        </p:nvSpPr>
        <p:spPr>
          <a:xfrm>
            <a:off x="838200" y="457200"/>
            <a:ext cx="10515600" cy="1233488"/>
          </a:xfrm>
        </p:spPr>
        <p:txBody>
          <a:bodyPr/>
          <a:lstStyle/>
          <a:p>
            <a:r>
              <a:rPr lang="de-DE" dirty="0"/>
              <a:t>Beispiel </a:t>
            </a:r>
          </a:p>
        </p:txBody>
      </p:sp>
      <p:sp>
        <p:nvSpPr>
          <p:cNvPr id="8" name="Textfeld 7"/>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3928367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el 1"/>
          <p:cNvSpPr>
            <a:spLocks noGrp="1"/>
          </p:cNvSpPr>
          <p:nvPr>
            <p:ph type="title"/>
          </p:nvPr>
        </p:nvSpPr>
        <p:spPr>
          <a:xfrm>
            <a:off x="838200" y="457200"/>
            <a:ext cx="10515600" cy="1233488"/>
          </a:xfrm>
        </p:spPr>
        <p:txBody>
          <a:bodyPr/>
          <a:lstStyle/>
          <a:p>
            <a:r>
              <a:rPr lang="de-DE" dirty="0"/>
              <a:t>Beispiel für </a:t>
            </a:r>
            <a:r>
              <a:rPr lang="de-DE" dirty="0" err="1"/>
              <a:t>MarkDown</a:t>
            </a:r>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2850415876"/>
              </p:ext>
            </p:extLst>
          </p:nvPr>
        </p:nvGraphicFramePr>
        <p:xfrm>
          <a:off x="838200" y="2080875"/>
          <a:ext cx="10515600" cy="2072640"/>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1170274240"/>
                    </a:ext>
                  </a:extLst>
                </a:gridCol>
                <a:gridCol w="5257800">
                  <a:extLst>
                    <a:ext uri="{9D8B030D-6E8A-4147-A177-3AD203B41FA5}">
                      <a16:colId xmlns:a16="http://schemas.microsoft.com/office/drawing/2014/main" val="3786790375"/>
                    </a:ext>
                  </a:extLst>
                </a:gridCol>
              </a:tblGrid>
              <a:tr h="264064">
                <a:tc>
                  <a:txBody>
                    <a:bodyPr/>
                    <a:lstStyle/>
                    <a:p>
                      <a:endParaRPr lang="de-DE" dirty="0"/>
                    </a:p>
                  </a:txBody>
                  <a:tcPr/>
                </a:tc>
                <a:tc>
                  <a:txBody>
                    <a:bodyPr/>
                    <a:lstStyle/>
                    <a:p>
                      <a:endParaRPr lang="de-DE"/>
                    </a:p>
                  </a:txBody>
                  <a:tcPr/>
                </a:tc>
                <a:extLst>
                  <a:ext uri="{0D108BD9-81ED-4DB2-BD59-A6C34878D82A}">
                    <a16:rowId xmlns:a16="http://schemas.microsoft.com/office/drawing/2014/main" val="141606921"/>
                  </a:ext>
                </a:extLst>
              </a:tr>
              <a:tr h="701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effectLst/>
                        </a:rPr>
                        <a:t>*Kursiv*, **Fett** und ***Fett kursiv*** bzw.</a:t>
                      </a:r>
                      <a:br>
                        <a:rPr lang="de-DE" dirty="0">
                          <a:effectLst/>
                        </a:rPr>
                      </a:br>
                      <a:r>
                        <a:rPr lang="de-DE" dirty="0">
                          <a:effectLst/>
                        </a:rPr>
                        <a:t>_Kursiv_, __Fett__ und ___Fett kursiv___</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i="1" dirty="0">
                          <a:effectLst/>
                        </a:rPr>
                        <a:t>Kursiv</a:t>
                      </a:r>
                      <a:r>
                        <a:rPr lang="de-DE" dirty="0">
                          <a:effectLst/>
                        </a:rPr>
                        <a:t>, </a:t>
                      </a:r>
                      <a:r>
                        <a:rPr lang="de-DE" b="1" dirty="0">
                          <a:effectLst/>
                        </a:rPr>
                        <a:t>Fett</a:t>
                      </a:r>
                      <a:r>
                        <a:rPr lang="de-DE" dirty="0">
                          <a:effectLst/>
                        </a:rPr>
                        <a:t> und </a:t>
                      </a:r>
                      <a:r>
                        <a:rPr lang="de-DE" b="1" i="1" dirty="0">
                          <a:effectLst/>
                        </a:rPr>
                        <a:t>Fett kursiv</a:t>
                      </a:r>
                      <a:r>
                        <a:rPr lang="de-DE" dirty="0">
                          <a:effectLst/>
                        </a:rPr>
                        <a:t> bzw.</a:t>
                      </a:r>
                      <a:br>
                        <a:rPr lang="de-DE" dirty="0">
                          <a:effectLst/>
                        </a:rPr>
                      </a:br>
                      <a:r>
                        <a:rPr lang="de-DE" i="1" dirty="0">
                          <a:effectLst/>
                        </a:rPr>
                        <a:t>Kursiv</a:t>
                      </a:r>
                      <a:r>
                        <a:rPr lang="de-DE" dirty="0">
                          <a:effectLst/>
                        </a:rPr>
                        <a:t>, </a:t>
                      </a:r>
                      <a:r>
                        <a:rPr lang="de-DE" b="1" dirty="0">
                          <a:effectLst/>
                        </a:rPr>
                        <a:t>Fett</a:t>
                      </a:r>
                      <a:r>
                        <a:rPr lang="de-DE" dirty="0">
                          <a:effectLst/>
                        </a:rPr>
                        <a:t> und </a:t>
                      </a:r>
                      <a:r>
                        <a:rPr lang="de-DE" b="1" i="1" dirty="0">
                          <a:effectLst/>
                        </a:rPr>
                        <a:t>Fett kursiv</a:t>
                      </a:r>
                      <a:endParaRPr lang="de-DE" dirty="0">
                        <a:effectLst/>
                      </a:endParaRPr>
                    </a:p>
                    <a:p>
                      <a:endParaRPr lang="de-DE" dirty="0"/>
                    </a:p>
                  </a:txBody>
                  <a:tcPr/>
                </a:tc>
                <a:extLst>
                  <a:ext uri="{0D108BD9-81ED-4DB2-BD59-A6C34878D82A}">
                    <a16:rowId xmlns:a16="http://schemas.microsoft.com/office/drawing/2014/main" val="404863428"/>
                  </a:ext>
                </a:extLst>
              </a:tr>
              <a:tr h="607107">
                <a:tc>
                  <a:txBody>
                    <a:bodyPr/>
                    <a:lstStyle/>
                    <a:p>
                      <a:r>
                        <a:rPr lang="de-DE" dirty="0">
                          <a:effectLst/>
                        </a:rPr>
                        <a:t># Überschrift in Ebene 1 </a:t>
                      </a:r>
                      <a:br>
                        <a:rPr lang="de-DE" dirty="0">
                          <a:effectLst/>
                        </a:rPr>
                      </a:br>
                      <a:r>
                        <a:rPr lang="de-DE" dirty="0">
                          <a:effectLst/>
                        </a:rPr>
                        <a:t>#### Überschrift in Ebene 4</a:t>
                      </a:r>
                      <a:endParaRPr lang="de-DE" dirty="0"/>
                    </a:p>
                  </a:txBody>
                  <a:tcPr/>
                </a:tc>
                <a:tc>
                  <a:txBody>
                    <a:bodyPr/>
                    <a:lstStyle/>
                    <a:p>
                      <a:pPr rtl="0"/>
                      <a:r>
                        <a:rPr lang="de-DE" sz="2800" b="1" kern="1200" dirty="0">
                          <a:solidFill>
                            <a:schemeClr val="dk1"/>
                          </a:solidFill>
                          <a:effectLst/>
                          <a:latin typeface="+mn-lt"/>
                          <a:ea typeface="+mn-ea"/>
                          <a:cs typeface="+mn-cs"/>
                        </a:rPr>
                        <a:t>Überschrift in Ebene 1</a:t>
                      </a:r>
                    </a:p>
                    <a:p>
                      <a:pPr rtl="0"/>
                      <a:r>
                        <a:rPr lang="de-DE" b="1" dirty="0">
                          <a:effectLst/>
                        </a:rPr>
                        <a:t>Überschrift in Ebene 4</a:t>
                      </a:r>
                    </a:p>
                  </a:txBody>
                  <a:tcPr/>
                </a:tc>
                <a:extLst>
                  <a:ext uri="{0D108BD9-81ED-4DB2-BD59-A6C34878D82A}">
                    <a16:rowId xmlns:a16="http://schemas.microsoft.com/office/drawing/2014/main" val="2781683954"/>
                  </a:ext>
                </a:extLst>
              </a:tr>
            </a:tbl>
          </a:graphicData>
        </a:graphic>
      </p:graphicFrame>
      <p:sp>
        <p:nvSpPr>
          <p:cNvPr id="5" name="Textfeld 4"/>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2748408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Ablauf bei der Erstellung</a:t>
            </a:r>
          </a:p>
        </p:txBody>
      </p:sp>
      <p:sp>
        <p:nvSpPr>
          <p:cNvPr id="5" name="Inhaltsplatzhalter 2"/>
          <p:cNvSpPr>
            <a:spLocks noGrp="1"/>
          </p:cNvSpPr>
          <p:nvPr>
            <p:ph idx="1"/>
          </p:nvPr>
        </p:nvSpPr>
        <p:spPr>
          <a:xfrm>
            <a:off x="838199" y="1825625"/>
            <a:ext cx="10876005" cy="4351338"/>
          </a:xfrm>
        </p:spPr>
        <p:txBody>
          <a:bodyPr>
            <a:normAutofit/>
          </a:bodyPr>
          <a:lstStyle/>
          <a:p>
            <a:pPr marL="0" indent="0">
              <a:buNone/>
            </a:pPr>
            <a:r>
              <a:rPr lang="de-DE" dirty="0"/>
              <a:t>8. Übergabe an den Ersteller der Schulungsunterlagen</a:t>
            </a:r>
          </a:p>
          <a:p>
            <a:pPr lvl="1">
              <a:buFontTx/>
              <a:buChar char="-"/>
            </a:pPr>
            <a:r>
              <a:rPr lang="de-DE" dirty="0"/>
              <a:t>Finale Prüfung der </a:t>
            </a:r>
            <a:r>
              <a:rPr lang="de-DE" dirty="0" err="1"/>
              <a:t>Slides</a:t>
            </a:r>
            <a:r>
              <a:rPr lang="de-DE" dirty="0"/>
              <a:t> (Inhalt, Formatierung, Rechtschreibung, Aktualität, …)</a:t>
            </a:r>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912956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Ablauf bei der Erstellung</a:t>
            </a:r>
          </a:p>
        </p:txBody>
      </p:sp>
      <p:sp>
        <p:nvSpPr>
          <p:cNvPr id="5" name="Inhaltsplatzhalter 2"/>
          <p:cNvSpPr>
            <a:spLocks noGrp="1"/>
          </p:cNvSpPr>
          <p:nvPr>
            <p:ph idx="1"/>
          </p:nvPr>
        </p:nvSpPr>
        <p:spPr>
          <a:xfrm>
            <a:off x="838199" y="1825625"/>
            <a:ext cx="10876005" cy="4351338"/>
          </a:xfrm>
        </p:spPr>
        <p:txBody>
          <a:bodyPr>
            <a:normAutofit/>
          </a:bodyPr>
          <a:lstStyle/>
          <a:p>
            <a:pPr marL="0" indent="0">
              <a:buNone/>
            </a:pPr>
            <a:r>
              <a:rPr lang="de-DE" dirty="0"/>
              <a:t>9. Aktualisierung </a:t>
            </a:r>
          </a:p>
          <a:p>
            <a:pPr lvl="1">
              <a:buFontTx/>
              <a:buChar char="-"/>
            </a:pPr>
            <a:r>
              <a:rPr lang="de-DE" dirty="0"/>
              <a:t>Aktualisierung / </a:t>
            </a:r>
            <a:r>
              <a:rPr lang="de-DE" dirty="0" err="1"/>
              <a:t>Versionierung</a:t>
            </a:r>
            <a:endParaRPr lang="de-DE" dirty="0"/>
          </a:p>
          <a:p>
            <a:pPr lvl="1">
              <a:buFontTx/>
              <a:buChar char="-"/>
            </a:pPr>
            <a:r>
              <a:rPr lang="de-DE" dirty="0"/>
              <a:t>Fortlaufender Prozess</a:t>
            </a:r>
          </a:p>
          <a:p>
            <a:pPr lvl="1">
              <a:buFontTx/>
              <a:buChar char="-"/>
            </a:pPr>
            <a:r>
              <a:rPr lang="de-DE" dirty="0"/>
              <a:t>Feedback einfließen lassen</a:t>
            </a:r>
          </a:p>
          <a:p>
            <a:pPr lvl="1">
              <a:buFontTx/>
              <a:buChar char="-"/>
            </a:pPr>
            <a:endParaRPr lang="de-DE" dirty="0"/>
          </a:p>
          <a:p>
            <a:pPr marL="0" indent="0">
              <a:buNone/>
            </a:pPr>
            <a:r>
              <a:rPr lang="de-DE" dirty="0">
                <a:sym typeface="Wingdings" panose="05000000000000000000" pitchFamily="2" charset="2"/>
              </a:rPr>
              <a:t> Erneute </a:t>
            </a:r>
            <a:r>
              <a:rPr lang="de-DE" dirty="0"/>
              <a:t>Übergabe an Schulungsunterlagenersteller</a:t>
            </a:r>
          </a:p>
          <a:p>
            <a:pPr marL="0" indent="0">
              <a:buNone/>
            </a:pPr>
            <a:endParaRPr lang="de-DE" dirty="0"/>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217180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Fragen</a:t>
            </a:r>
          </a:p>
        </p:txBody>
      </p:sp>
      <p:sp>
        <p:nvSpPr>
          <p:cNvPr id="5" name="Inhaltsplatzhalter 2"/>
          <p:cNvSpPr>
            <a:spLocks noGrp="1"/>
          </p:cNvSpPr>
          <p:nvPr>
            <p:ph idx="1"/>
          </p:nvPr>
        </p:nvSpPr>
        <p:spPr>
          <a:xfrm>
            <a:off x="838199" y="1825625"/>
            <a:ext cx="10876005" cy="4351338"/>
          </a:xfrm>
        </p:spPr>
        <p:txBody>
          <a:bodyPr>
            <a:normAutofit/>
          </a:bodyPr>
          <a:lstStyle/>
          <a:p>
            <a:pPr>
              <a:buFontTx/>
              <a:buChar char="-"/>
            </a:pPr>
            <a:r>
              <a:rPr lang="de-DE" dirty="0"/>
              <a:t>Was ist der erste Schritt bei der Erstellung der </a:t>
            </a:r>
            <a:r>
              <a:rPr lang="de-DE" dirty="0" err="1"/>
              <a:t>Slides</a:t>
            </a:r>
            <a:r>
              <a:rPr lang="de-DE" dirty="0"/>
              <a:t>?</a:t>
            </a:r>
          </a:p>
          <a:p>
            <a:pPr>
              <a:buFontTx/>
              <a:buChar char="-"/>
            </a:pPr>
            <a:r>
              <a:rPr lang="de-DE" dirty="0"/>
              <a:t>Wer überprüft die Vollständigkeit der Agenda?</a:t>
            </a:r>
          </a:p>
          <a:p>
            <a:pPr>
              <a:buFontTx/>
              <a:buChar char="-"/>
            </a:pPr>
            <a:endParaRPr lang="de-DE" dirty="0"/>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166540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Ablauf bei der Erstellung</a:t>
            </a:r>
          </a:p>
        </p:txBody>
      </p:sp>
      <p:sp>
        <p:nvSpPr>
          <p:cNvPr id="3" name="Inhaltsplatzhalter 2"/>
          <p:cNvSpPr>
            <a:spLocks noGrp="1"/>
          </p:cNvSpPr>
          <p:nvPr>
            <p:ph idx="1"/>
          </p:nvPr>
        </p:nvSpPr>
        <p:spPr/>
        <p:txBody>
          <a:bodyPr/>
          <a:lstStyle/>
          <a:p>
            <a:pPr marL="0" indent="0">
              <a:buNone/>
            </a:pPr>
            <a:r>
              <a:rPr lang="de-DE" dirty="0"/>
              <a:t>1. Vorbereitung (Forschung und Entwicklung </a:t>
            </a:r>
            <a:r>
              <a:rPr lang="de-DE" dirty="0">
                <a:sym typeface="Wingdings" panose="05000000000000000000" pitchFamily="2" charset="2"/>
              </a:rPr>
              <a:t>F&amp;E</a:t>
            </a:r>
            <a:r>
              <a:rPr lang="de-DE" dirty="0"/>
              <a:t>)</a:t>
            </a:r>
          </a:p>
          <a:p>
            <a:pPr lvl="1">
              <a:buFontTx/>
              <a:buChar char="-"/>
            </a:pPr>
            <a:r>
              <a:rPr lang="de-DE" dirty="0"/>
              <a:t>Materialsammlung (Online/Offline)</a:t>
            </a:r>
          </a:p>
          <a:p>
            <a:pPr lvl="2">
              <a:buFontTx/>
              <a:buChar char="-"/>
            </a:pPr>
            <a:r>
              <a:rPr lang="de-DE" dirty="0"/>
              <a:t>Wettbewerber</a:t>
            </a:r>
          </a:p>
          <a:p>
            <a:pPr lvl="2">
              <a:buFontTx/>
              <a:buChar char="-"/>
            </a:pPr>
            <a:r>
              <a:rPr lang="de-DE" dirty="0"/>
              <a:t>Vorhandene Schulungsunterlagen (MOC, Herdt, </a:t>
            </a:r>
            <a:r>
              <a:rPr lang="de-DE" dirty="0" err="1"/>
              <a:t>ppedv</a:t>
            </a:r>
            <a:r>
              <a:rPr lang="de-DE" dirty="0"/>
              <a:t>, …)</a:t>
            </a:r>
          </a:p>
          <a:p>
            <a:pPr lvl="2">
              <a:buFontTx/>
              <a:buChar char="-"/>
            </a:pPr>
            <a:r>
              <a:rPr lang="de-DE" dirty="0"/>
              <a:t>Inhalte Microsoft-Prüfungen</a:t>
            </a:r>
          </a:p>
          <a:p>
            <a:pPr lvl="2">
              <a:buFontTx/>
              <a:buChar char="-"/>
            </a:pPr>
            <a:r>
              <a:rPr lang="de-DE" dirty="0"/>
              <a:t>Kollegen</a:t>
            </a:r>
          </a:p>
          <a:p>
            <a:pPr lvl="2">
              <a:buFontTx/>
              <a:buChar char="-"/>
            </a:pPr>
            <a:r>
              <a:rPr lang="de-DE" dirty="0"/>
              <a:t>…</a:t>
            </a:r>
          </a:p>
          <a:p>
            <a:pPr lvl="2">
              <a:buFontTx/>
              <a:buChar char="-"/>
            </a:pPr>
            <a:endParaRPr lang="de-DE" dirty="0"/>
          </a:p>
          <a:p>
            <a:pPr lvl="1">
              <a:buFontTx/>
              <a:buChar char="-"/>
            </a:pPr>
            <a:endParaRPr lang="de-DE" dirty="0"/>
          </a:p>
        </p:txBody>
      </p:sp>
      <p:sp>
        <p:nvSpPr>
          <p:cNvPr id="4" name="Textfeld 3"/>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2975187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Ablauf bei der Erstellung</a:t>
            </a:r>
          </a:p>
        </p:txBody>
      </p:sp>
      <p:sp>
        <p:nvSpPr>
          <p:cNvPr id="5" name="Inhaltsplatzhalter 2"/>
          <p:cNvSpPr>
            <a:spLocks noGrp="1"/>
          </p:cNvSpPr>
          <p:nvPr>
            <p:ph idx="1"/>
          </p:nvPr>
        </p:nvSpPr>
        <p:spPr>
          <a:xfrm>
            <a:off x="838200" y="1825625"/>
            <a:ext cx="10515600" cy="4351338"/>
          </a:xfrm>
        </p:spPr>
        <p:txBody>
          <a:bodyPr>
            <a:normAutofit lnSpcReduction="10000"/>
          </a:bodyPr>
          <a:lstStyle/>
          <a:p>
            <a:pPr marL="0" indent="0">
              <a:buNone/>
            </a:pPr>
            <a:r>
              <a:rPr lang="de-DE" dirty="0"/>
              <a:t>2. Erstellung der Agenda</a:t>
            </a:r>
          </a:p>
          <a:p>
            <a:pPr lvl="1">
              <a:buFontTx/>
              <a:buChar char="-"/>
            </a:pPr>
            <a:r>
              <a:rPr lang="de-DE" dirty="0"/>
              <a:t>Modular </a:t>
            </a:r>
          </a:p>
          <a:p>
            <a:pPr lvl="1">
              <a:buFontTx/>
              <a:buChar char="-"/>
            </a:pPr>
            <a:r>
              <a:rPr lang="de-DE" dirty="0"/>
              <a:t>Gliederung und ein roter Faden</a:t>
            </a:r>
          </a:p>
          <a:p>
            <a:pPr lvl="1">
              <a:buFontTx/>
              <a:buChar char="-"/>
            </a:pPr>
            <a:endParaRPr lang="de-DE" dirty="0"/>
          </a:p>
          <a:p>
            <a:pPr lvl="1">
              <a:buFontTx/>
              <a:buChar char="-"/>
            </a:pPr>
            <a:endParaRPr lang="de-DE" dirty="0"/>
          </a:p>
          <a:p>
            <a:pPr lvl="1">
              <a:buFontTx/>
              <a:buChar char="-"/>
            </a:pPr>
            <a:endParaRPr lang="de-DE" dirty="0"/>
          </a:p>
          <a:p>
            <a:pPr lvl="1">
              <a:buFontTx/>
              <a:buChar char="-"/>
            </a:pPr>
            <a:endParaRPr lang="de-DE" dirty="0"/>
          </a:p>
          <a:p>
            <a:pPr lvl="1">
              <a:buFontTx/>
              <a:buChar char="-"/>
            </a:pPr>
            <a:endParaRPr lang="de-DE" dirty="0"/>
          </a:p>
          <a:p>
            <a:pPr lvl="1">
              <a:buFontTx/>
              <a:buChar char="-"/>
            </a:pPr>
            <a:endParaRPr lang="de-DE" dirty="0"/>
          </a:p>
          <a:p>
            <a:pPr lvl="1">
              <a:buFontTx/>
              <a:buChar char="-"/>
            </a:pPr>
            <a:endParaRPr lang="de-DE" dirty="0"/>
          </a:p>
          <a:p>
            <a:pPr marL="0" indent="0">
              <a:buNone/>
            </a:pPr>
            <a:r>
              <a:rPr lang="de-DE" dirty="0"/>
              <a:t>Check: Prüfung auf Vollständigkeit mit anderen Trainern</a:t>
            </a:r>
          </a:p>
          <a:p>
            <a:pPr marL="914400" lvl="1" indent="-457200">
              <a:buAutoNum type="arabicPeriod"/>
            </a:pPr>
            <a:endParaRPr lang="de-DE" dirty="0"/>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2573862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p:cNvGraphicFramePr/>
          <p:nvPr>
            <p:extLst>
              <p:ext uri="{D42A27DB-BD31-4B8C-83A1-F6EECF244321}">
                <p14:modId xmlns:p14="http://schemas.microsoft.com/office/powerpoint/2010/main" val="2238701495"/>
              </p:ext>
            </p:extLst>
          </p:nvPr>
        </p:nvGraphicFramePr>
        <p:xfrm>
          <a:off x="2691244" y="127384"/>
          <a:ext cx="8662555"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el 1"/>
          <p:cNvSpPr>
            <a:spLocks noGrp="1"/>
          </p:cNvSpPr>
          <p:nvPr>
            <p:ph type="title"/>
          </p:nvPr>
        </p:nvSpPr>
        <p:spPr>
          <a:xfrm>
            <a:off x="838200" y="457200"/>
            <a:ext cx="10515600" cy="1233488"/>
          </a:xfrm>
        </p:spPr>
        <p:txBody>
          <a:bodyPr/>
          <a:lstStyle/>
          <a:p>
            <a:r>
              <a:rPr lang="de-DE" dirty="0"/>
              <a:t>Ablauf bei der Erstellung</a:t>
            </a:r>
          </a:p>
        </p:txBody>
      </p:sp>
      <p:sp>
        <p:nvSpPr>
          <p:cNvPr id="7" name="Textfeld 6"/>
          <p:cNvSpPr txBox="1"/>
          <p:nvPr/>
        </p:nvSpPr>
        <p:spPr>
          <a:xfrm>
            <a:off x="363682" y="2104692"/>
            <a:ext cx="2576945" cy="646331"/>
          </a:xfrm>
          <a:prstGeom prst="rect">
            <a:avLst/>
          </a:prstGeom>
          <a:noFill/>
        </p:spPr>
        <p:txBody>
          <a:bodyPr wrap="square" rtlCol="0">
            <a:spAutoFit/>
          </a:bodyPr>
          <a:lstStyle/>
          <a:p>
            <a:r>
              <a:rPr lang="de-DE" b="1" dirty="0"/>
              <a:t>1. Schritt Modulüberschriften</a:t>
            </a:r>
          </a:p>
        </p:txBody>
      </p:sp>
      <p:sp>
        <p:nvSpPr>
          <p:cNvPr id="8" name="Textfeld 7"/>
          <p:cNvSpPr txBox="1"/>
          <p:nvPr/>
        </p:nvSpPr>
        <p:spPr>
          <a:xfrm>
            <a:off x="363682" y="2882256"/>
            <a:ext cx="2576945" cy="646331"/>
          </a:xfrm>
          <a:prstGeom prst="rect">
            <a:avLst/>
          </a:prstGeom>
          <a:noFill/>
        </p:spPr>
        <p:txBody>
          <a:bodyPr wrap="square" rtlCol="0">
            <a:spAutoFit/>
          </a:bodyPr>
          <a:lstStyle/>
          <a:p>
            <a:r>
              <a:rPr lang="de-DE" b="1" dirty="0"/>
              <a:t>2. Schritt </a:t>
            </a:r>
            <a:br>
              <a:rPr lang="de-DE" b="1" dirty="0"/>
            </a:br>
            <a:r>
              <a:rPr lang="de-DE" b="1" dirty="0"/>
              <a:t>Modulinhalte</a:t>
            </a:r>
          </a:p>
        </p:txBody>
      </p:sp>
      <p:grpSp>
        <p:nvGrpSpPr>
          <p:cNvPr id="10" name="Gruppieren 9"/>
          <p:cNvGrpSpPr/>
          <p:nvPr/>
        </p:nvGrpSpPr>
        <p:grpSpPr>
          <a:xfrm>
            <a:off x="2940627" y="3528587"/>
            <a:ext cx="1647441" cy="976376"/>
            <a:chOff x="2496821" y="2575308"/>
            <a:chExt cx="1647441" cy="976376"/>
          </a:xfrm>
        </p:grpSpPr>
        <p:sp>
          <p:nvSpPr>
            <p:cNvPr id="11" name="Abgerundetes Rechteck 10"/>
            <p:cNvSpPr/>
            <p:nvPr/>
          </p:nvSpPr>
          <p:spPr>
            <a:xfrm>
              <a:off x="2496821" y="2575308"/>
              <a:ext cx="1647441" cy="976376"/>
            </a:xfrm>
            <a:prstGeom prst="roundRect">
              <a:avLst>
                <a:gd name="adj" fmla="val 10000"/>
              </a:avLst>
            </a:prstGeom>
            <a:solidFill>
              <a:prstClr val="white">
                <a:alpha val="90000"/>
                <a:hueOff val="0"/>
                <a:satOff val="0"/>
                <a:lumOff val="0"/>
                <a:alphaOff val="0"/>
              </a:prstClr>
            </a:solidFill>
            <a:ln w="12700" cap="flat" cmpd="sng" algn="ctr">
              <a:solidFill>
                <a:schemeClr val="accent2"/>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12" name="Abgerundetes Rechteck 4"/>
            <p:cNvSpPr txBox="1"/>
            <p:nvPr/>
          </p:nvSpPr>
          <p:spPr>
            <a:xfrm>
              <a:off x="2525418" y="2603905"/>
              <a:ext cx="1590247" cy="919182"/>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t" anchorCtr="0">
              <a:noAutofit/>
            </a:bodyPr>
            <a:lstStyle/>
            <a:p>
              <a:pPr marL="171450" lvl="1" indent="-171450" algn="l" defTabSz="844550">
                <a:lnSpc>
                  <a:spcPct val="90000"/>
                </a:lnSpc>
                <a:spcBef>
                  <a:spcPct val="0"/>
                </a:spcBef>
                <a:spcAft>
                  <a:spcPct val="15000"/>
                </a:spcAft>
                <a:buChar char="•"/>
              </a:pPr>
              <a:r>
                <a:rPr lang="de-DE" sz="1900" kern="1200" dirty="0"/>
                <a:t>Details</a:t>
              </a:r>
            </a:p>
            <a:p>
              <a:pPr marL="171450" lvl="1" indent="-171450" algn="l" defTabSz="844550">
                <a:lnSpc>
                  <a:spcPct val="90000"/>
                </a:lnSpc>
                <a:spcBef>
                  <a:spcPct val="0"/>
                </a:spcBef>
                <a:spcAft>
                  <a:spcPct val="15000"/>
                </a:spcAft>
                <a:buChar char="•"/>
              </a:pPr>
              <a:r>
                <a:rPr lang="de-DE" sz="1900" kern="1200" dirty="0"/>
                <a:t>Update</a:t>
              </a:r>
            </a:p>
          </p:txBody>
        </p:sp>
      </p:grpSp>
      <p:grpSp>
        <p:nvGrpSpPr>
          <p:cNvPr id="16" name="Gruppieren 15"/>
          <p:cNvGrpSpPr/>
          <p:nvPr/>
        </p:nvGrpSpPr>
        <p:grpSpPr>
          <a:xfrm>
            <a:off x="5272279" y="3528587"/>
            <a:ext cx="1647441" cy="976376"/>
            <a:chOff x="2496821" y="2575308"/>
            <a:chExt cx="1647441" cy="976376"/>
          </a:xfrm>
        </p:grpSpPr>
        <p:sp>
          <p:nvSpPr>
            <p:cNvPr id="17" name="Abgerundetes Rechteck 16"/>
            <p:cNvSpPr/>
            <p:nvPr/>
          </p:nvSpPr>
          <p:spPr>
            <a:xfrm>
              <a:off x="2496821" y="2575308"/>
              <a:ext cx="1647441" cy="976376"/>
            </a:xfrm>
            <a:prstGeom prst="roundRect">
              <a:avLst>
                <a:gd name="adj" fmla="val 10000"/>
              </a:avLst>
            </a:prstGeom>
            <a:solidFill>
              <a:prstClr val="white">
                <a:alpha val="90000"/>
                <a:hueOff val="0"/>
                <a:satOff val="0"/>
                <a:lumOff val="0"/>
                <a:alphaOff val="0"/>
              </a:prstClr>
            </a:solidFill>
            <a:ln w="12700" cap="flat" cmpd="sng" algn="ctr">
              <a:solidFill>
                <a:schemeClr val="accent2"/>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18" name="Abgerundetes Rechteck 4"/>
            <p:cNvSpPr txBox="1"/>
            <p:nvPr/>
          </p:nvSpPr>
          <p:spPr>
            <a:xfrm>
              <a:off x="2525418" y="2603905"/>
              <a:ext cx="1590247" cy="919182"/>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t" anchorCtr="0">
              <a:noAutofit/>
            </a:bodyPr>
            <a:lstStyle/>
            <a:p>
              <a:pPr marL="171450" lvl="1" indent="-171450" algn="l" defTabSz="844550">
                <a:lnSpc>
                  <a:spcPct val="90000"/>
                </a:lnSpc>
                <a:spcBef>
                  <a:spcPct val="0"/>
                </a:spcBef>
                <a:spcAft>
                  <a:spcPct val="15000"/>
                </a:spcAft>
                <a:buChar char="•"/>
              </a:pPr>
              <a:r>
                <a:rPr lang="de-DE" sz="1900" kern="1200" dirty="0"/>
                <a:t>Details</a:t>
              </a:r>
            </a:p>
            <a:p>
              <a:pPr marL="171450" lvl="1" indent="-171450" algn="l" defTabSz="844550">
                <a:lnSpc>
                  <a:spcPct val="90000"/>
                </a:lnSpc>
                <a:spcBef>
                  <a:spcPct val="0"/>
                </a:spcBef>
                <a:spcAft>
                  <a:spcPct val="15000"/>
                </a:spcAft>
                <a:buChar char="•"/>
              </a:pPr>
              <a:r>
                <a:rPr lang="de-DE" sz="1900" kern="1200" dirty="0"/>
                <a:t>Update</a:t>
              </a:r>
            </a:p>
          </p:txBody>
        </p:sp>
      </p:grpSp>
      <p:grpSp>
        <p:nvGrpSpPr>
          <p:cNvPr id="19" name="Gruppieren 18"/>
          <p:cNvGrpSpPr/>
          <p:nvPr/>
        </p:nvGrpSpPr>
        <p:grpSpPr>
          <a:xfrm>
            <a:off x="9844279" y="3528587"/>
            <a:ext cx="1647441" cy="976376"/>
            <a:chOff x="2496821" y="2575308"/>
            <a:chExt cx="1647441" cy="976376"/>
          </a:xfrm>
        </p:grpSpPr>
        <p:sp>
          <p:nvSpPr>
            <p:cNvPr id="20" name="Abgerundetes Rechteck 19"/>
            <p:cNvSpPr/>
            <p:nvPr/>
          </p:nvSpPr>
          <p:spPr>
            <a:xfrm>
              <a:off x="2496821" y="2575308"/>
              <a:ext cx="1647441" cy="976376"/>
            </a:xfrm>
            <a:prstGeom prst="roundRect">
              <a:avLst>
                <a:gd name="adj" fmla="val 10000"/>
              </a:avLst>
            </a:prstGeom>
            <a:solidFill>
              <a:prstClr val="white">
                <a:alpha val="90000"/>
                <a:hueOff val="0"/>
                <a:satOff val="0"/>
                <a:lumOff val="0"/>
                <a:alphaOff val="0"/>
              </a:prstClr>
            </a:solidFill>
            <a:ln w="12700" cap="flat" cmpd="sng" algn="ctr">
              <a:solidFill>
                <a:schemeClr val="accent2"/>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1" name="Abgerundetes Rechteck 4"/>
            <p:cNvSpPr txBox="1"/>
            <p:nvPr/>
          </p:nvSpPr>
          <p:spPr>
            <a:xfrm>
              <a:off x="2525418" y="2603905"/>
              <a:ext cx="1590247" cy="919182"/>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t" anchorCtr="0">
              <a:noAutofit/>
            </a:bodyPr>
            <a:lstStyle/>
            <a:p>
              <a:pPr marL="171450" lvl="1" indent="-171450" algn="l" defTabSz="844550">
                <a:lnSpc>
                  <a:spcPct val="90000"/>
                </a:lnSpc>
                <a:spcBef>
                  <a:spcPct val="0"/>
                </a:spcBef>
                <a:spcAft>
                  <a:spcPct val="15000"/>
                </a:spcAft>
                <a:buChar char="•"/>
              </a:pPr>
              <a:r>
                <a:rPr lang="de-DE" sz="1900" kern="1200" dirty="0"/>
                <a:t>Details</a:t>
              </a:r>
            </a:p>
            <a:p>
              <a:pPr marL="171450" lvl="1" indent="-171450" algn="l" defTabSz="844550">
                <a:lnSpc>
                  <a:spcPct val="90000"/>
                </a:lnSpc>
                <a:spcBef>
                  <a:spcPct val="0"/>
                </a:spcBef>
                <a:spcAft>
                  <a:spcPct val="15000"/>
                </a:spcAft>
                <a:buChar char="•"/>
              </a:pPr>
              <a:r>
                <a:rPr lang="de-DE" sz="1900" kern="1200" dirty="0"/>
                <a:t>Update</a:t>
              </a:r>
            </a:p>
          </p:txBody>
        </p:sp>
      </p:grpSp>
      <p:sp>
        <p:nvSpPr>
          <p:cNvPr id="23" name="Abgerundetes Rechteck 22"/>
          <p:cNvSpPr/>
          <p:nvPr/>
        </p:nvSpPr>
        <p:spPr>
          <a:xfrm>
            <a:off x="7671951" y="3513874"/>
            <a:ext cx="1575331" cy="976376"/>
          </a:xfrm>
          <a:prstGeom prst="roundRect">
            <a:avLst>
              <a:gd name="adj" fmla="val 10000"/>
            </a:avLst>
          </a:prstGeom>
          <a:solidFill>
            <a:prstClr val="white">
              <a:alpha val="90000"/>
              <a:hueOff val="0"/>
              <a:satOff val="0"/>
              <a:lumOff val="0"/>
              <a:alphaOff val="0"/>
            </a:prstClr>
          </a:solidFill>
          <a:ln w="12700" cap="flat" cmpd="sng" algn="ctr">
            <a:solidFill>
              <a:schemeClr val="accent2"/>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5" name="Textfeld 24"/>
          <p:cNvSpPr txBox="1"/>
          <p:nvPr/>
        </p:nvSpPr>
        <p:spPr>
          <a:xfrm>
            <a:off x="363682" y="3699678"/>
            <a:ext cx="2576945" cy="646331"/>
          </a:xfrm>
          <a:prstGeom prst="rect">
            <a:avLst/>
          </a:prstGeom>
          <a:noFill/>
        </p:spPr>
        <p:txBody>
          <a:bodyPr wrap="square" rtlCol="0">
            <a:spAutoFit/>
          </a:bodyPr>
          <a:lstStyle/>
          <a:p>
            <a:r>
              <a:rPr lang="de-DE" b="1" dirty="0"/>
              <a:t>3. Schritt </a:t>
            </a:r>
            <a:br>
              <a:rPr lang="de-DE" b="1" dirty="0"/>
            </a:br>
            <a:r>
              <a:rPr lang="de-DE" b="1" dirty="0"/>
              <a:t>Feinausplanung</a:t>
            </a:r>
          </a:p>
        </p:txBody>
      </p:sp>
      <p:sp>
        <p:nvSpPr>
          <p:cNvPr id="22" name="Textfeld 21"/>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389102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Ablauf bei der Erstellung</a:t>
            </a:r>
          </a:p>
        </p:txBody>
      </p:sp>
      <p:sp>
        <p:nvSpPr>
          <p:cNvPr id="5" name="Inhaltsplatzhalter 2"/>
          <p:cNvSpPr>
            <a:spLocks noGrp="1"/>
          </p:cNvSpPr>
          <p:nvPr>
            <p:ph idx="1"/>
          </p:nvPr>
        </p:nvSpPr>
        <p:spPr>
          <a:xfrm>
            <a:off x="838200" y="1825625"/>
            <a:ext cx="10515600" cy="4351338"/>
          </a:xfrm>
        </p:spPr>
        <p:txBody>
          <a:bodyPr>
            <a:normAutofit lnSpcReduction="10000"/>
          </a:bodyPr>
          <a:lstStyle/>
          <a:p>
            <a:pPr marL="0" indent="0">
              <a:buNone/>
            </a:pPr>
            <a:r>
              <a:rPr lang="de-DE" dirty="0"/>
              <a:t>3. Erstellung der </a:t>
            </a:r>
            <a:r>
              <a:rPr lang="de-DE" dirty="0" err="1"/>
              <a:t>Slides</a:t>
            </a:r>
            <a:r>
              <a:rPr lang="de-DE" dirty="0"/>
              <a:t> und Demos</a:t>
            </a:r>
          </a:p>
          <a:p>
            <a:pPr lvl="1">
              <a:buFontTx/>
              <a:buChar char="-"/>
            </a:pPr>
            <a:r>
              <a:rPr lang="de-DE" dirty="0"/>
              <a:t>Masterfolien nutzen</a:t>
            </a:r>
          </a:p>
          <a:p>
            <a:pPr lvl="1">
              <a:buFontTx/>
              <a:buChar char="-"/>
            </a:pPr>
            <a:r>
              <a:rPr lang="de-DE" dirty="0"/>
              <a:t>auf Animationen verzichten</a:t>
            </a:r>
          </a:p>
          <a:p>
            <a:pPr lvl="1">
              <a:buFontTx/>
              <a:buChar char="-"/>
            </a:pPr>
            <a:r>
              <a:rPr lang="de-DE" dirty="0"/>
              <a:t>modularer Aufbau</a:t>
            </a:r>
          </a:p>
          <a:p>
            <a:pPr lvl="2">
              <a:buFontTx/>
              <a:buChar char="-"/>
            </a:pPr>
            <a:r>
              <a:rPr lang="de-DE" dirty="0"/>
              <a:t>Modul (ca. 1,5h) </a:t>
            </a:r>
            <a:r>
              <a:rPr lang="de-DE" dirty="0">
                <a:sym typeface="Wingdings" panose="05000000000000000000" pitchFamily="2" charset="2"/>
              </a:rPr>
              <a:t> 4 Module pro Tag</a:t>
            </a:r>
            <a:endParaRPr lang="de-DE" dirty="0"/>
          </a:p>
          <a:p>
            <a:pPr lvl="2">
              <a:buFontTx/>
              <a:buChar char="-"/>
            </a:pPr>
            <a:r>
              <a:rPr lang="en-US" dirty="0"/>
              <a:t>ca. 20-30 Slides pro </a:t>
            </a:r>
            <a:r>
              <a:rPr lang="en-US" dirty="0" err="1"/>
              <a:t>Modul</a:t>
            </a:r>
            <a:r>
              <a:rPr lang="en-US" dirty="0"/>
              <a:t>  </a:t>
            </a:r>
            <a:endParaRPr lang="de-DE" dirty="0"/>
          </a:p>
          <a:p>
            <a:pPr lvl="1">
              <a:buFontTx/>
              <a:buChar char="-"/>
            </a:pPr>
            <a:endParaRPr lang="de-DE" dirty="0"/>
          </a:p>
          <a:p>
            <a:pPr lvl="1">
              <a:buFontTx/>
              <a:buChar char="-"/>
            </a:pPr>
            <a:endParaRPr lang="de-DE" dirty="0"/>
          </a:p>
          <a:p>
            <a:pPr lvl="1">
              <a:buFontTx/>
              <a:buChar char="-"/>
            </a:pPr>
            <a:endParaRPr lang="de-DE" dirty="0"/>
          </a:p>
          <a:p>
            <a:pPr marL="457200" lvl="1" indent="0">
              <a:buNone/>
            </a:pPr>
            <a:endParaRPr lang="de-DE" dirty="0"/>
          </a:p>
          <a:p>
            <a:pPr marL="0" indent="0">
              <a:buNone/>
            </a:pPr>
            <a:r>
              <a:rPr lang="de-DE" dirty="0"/>
              <a:t>Check: Prüfung auf Vollständigkeit und Funktion mit anderen Trainern</a:t>
            </a:r>
          </a:p>
          <a:p>
            <a:pPr marL="914400" lvl="1" indent="-457200">
              <a:buAutoNum type="arabicPeriod"/>
            </a:pPr>
            <a:endParaRPr lang="de-DE" dirty="0"/>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312875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p:nvPr/>
        </p:nvPicPr>
        <p:blipFill>
          <a:blip r:embed="rId3"/>
          <a:stretch>
            <a:fillRect/>
          </a:stretch>
        </p:blipFill>
        <p:spPr>
          <a:xfrm>
            <a:off x="3215640" y="1809115"/>
            <a:ext cx="5760720" cy="3239770"/>
          </a:xfrm>
          <a:prstGeom prst="rect">
            <a:avLst/>
          </a:prstGeom>
          <a:ln w="12696" cmpd="sng">
            <a:solidFill>
              <a:sysClr val="windowText" lastClr="000000"/>
            </a:solidFill>
            <a:prstDash val="solid"/>
          </a:ln>
        </p:spPr>
      </p:pic>
      <p:sp>
        <p:nvSpPr>
          <p:cNvPr id="5" name="Textfeld 4"/>
          <p:cNvSpPr txBox="1"/>
          <p:nvPr/>
        </p:nvSpPr>
        <p:spPr>
          <a:xfrm>
            <a:off x="0" y="708454"/>
            <a:ext cx="12192000" cy="707886"/>
          </a:xfrm>
          <a:prstGeom prst="rect">
            <a:avLst/>
          </a:prstGeom>
          <a:noFill/>
        </p:spPr>
        <p:txBody>
          <a:bodyPr wrap="square" rtlCol="0">
            <a:spAutoFit/>
          </a:bodyPr>
          <a:lstStyle/>
          <a:p>
            <a:pPr algn="ctr"/>
            <a:r>
              <a:rPr lang="de-DE" sz="4000" dirty="0"/>
              <a:t>Beispiel</a:t>
            </a:r>
          </a:p>
        </p:txBody>
      </p:sp>
      <p:sp>
        <p:nvSpPr>
          <p:cNvPr id="6" name="Textfeld 5"/>
          <p:cNvSpPr txBox="1"/>
          <p:nvPr/>
        </p:nvSpPr>
        <p:spPr>
          <a:xfrm>
            <a:off x="296561" y="1589859"/>
            <a:ext cx="2512541" cy="369332"/>
          </a:xfrm>
          <a:prstGeom prst="rect">
            <a:avLst/>
          </a:prstGeom>
          <a:noFill/>
        </p:spPr>
        <p:txBody>
          <a:bodyPr wrap="square" rtlCol="0">
            <a:spAutoFit/>
          </a:bodyPr>
          <a:lstStyle/>
          <a:p>
            <a:r>
              <a:rPr lang="de-DE" dirty="0"/>
              <a:t>Modulbeschreibung</a:t>
            </a:r>
          </a:p>
        </p:txBody>
      </p:sp>
      <p:cxnSp>
        <p:nvCxnSpPr>
          <p:cNvPr id="8" name="Gerade Verbindung mit Pfeil 7"/>
          <p:cNvCxnSpPr/>
          <p:nvPr/>
        </p:nvCxnSpPr>
        <p:spPr>
          <a:xfrm>
            <a:off x="2496065" y="1809113"/>
            <a:ext cx="1604595" cy="104528"/>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sp>
        <p:nvSpPr>
          <p:cNvPr id="11" name="Textfeld 10"/>
          <p:cNvSpPr txBox="1"/>
          <p:nvPr/>
        </p:nvSpPr>
        <p:spPr>
          <a:xfrm>
            <a:off x="296561" y="2285368"/>
            <a:ext cx="2512541" cy="369332"/>
          </a:xfrm>
          <a:prstGeom prst="rect">
            <a:avLst/>
          </a:prstGeom>
          <a:noFill/>
        </p:spPr>
        <p:txBody>
          <a:bodyPr wrap="square" rtlCol="0">
            <a:spAutoFit/>
          </a:bodyPr>
          <a:lstStyle/>
          <a:p>
            <a:r>
              <a:rPr lang="de-DE" dirty="0"/>
              <a:t>Überschrift</a:t>
            </a:r>
          </a:p>
        </p:txBody>
      </p:sp>
      <p:cxnSp>
        <p:nvCxnSpPr>
          <p:cNvPr id="12" name="Gerade Verbindung mit Pfeil 11"/>
          <p:cNvCxnSpPr/>
          <p:nvPr/>
        </p:nvCxnSpPr>
        <p:spPr>
          <a:xfrm flipV="1">
            <a:off x="1552831" y="2306414"/>
            <a:ext cx="2048208" cy="184647"/>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sp>
        <p:nvSpPr>
          <p:cNvPr id="16" name="Textfeld 15"/>
          <p:cNvSpPr txBox="1"/>
          <p:nvPr/>
        </p:nvSpPr>
        <p:spPr>
          <a:xfrm>
            <a:off x="296561" y="2780234"/>
            <a:ext cx="2512541" cy="369332"/>
          </a:xfrm>
          <a:prstGeom prst="rect">
            <a:avLst/>
          </a:prstGeom>
          <a:noFill/>
        </p:spPr>
        <p:txBody>
          <a:bodyPr wrap="square" rtlCol="0">
            <a:spAutoFit/>
          </a:bodyPr>
          <a:lstStyle/>
          <a:p>
            <a:r>
              <a:rPr lang="de-DE" dirty="0"/>
              <a:t>Informationen</a:t>
            </a:r>
          </a:p>
        </p:txBody>
      </p:sp>
      <p:cxnSp>
        <p:nvCxnSpPr>
          <p:cNvPr id="17" name="Gerade Verbindung mit Pfeil 16"/>
          <p:cNvCxnSpPr/>
          <p:nvPr/>
        </p:nvCxnSpPr>
        <p:spPr>
          <a:xfrm flipV="1">
            <a:off x="1838227" y="2801280"/>
            <a:ext cx="1762812" cy="163620"/>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sp>
        <p:nvSpPr>
          <p:cNvPr id="10" name="Textfeld 9"/>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3398905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Layout</a:t>
            </a:r>
          </a:p>
        </p:txBody>
      </p:sp>
      <p:graphicFrame>
        <p:nvGraphicFramePr>
          <p:cNvPr id="6" name="Tabelle 5"/>
          <p:cNvGraphicFramePr>
            <a:graphicFrameLocks noGrp="1"/>
          </p:cNvGraphicFramePr>
          <p:nvPr>
            <p:extLst/>
          </p:nvPr>
        </p:nvGraphicFramePr>
        <p:xfrm>
          <a:off x="838198" y="2793769"/>
          <a:ext cx="9001992" cy="2743200"/>
        </p:xfrm>
        <a:graphic>
          <a:graphicData uri="http://schemas.openxmlformats.org/drawingml/2006/table">
            <a:tbl>
              <a:tblPr firstRow="1" bandRow="1">
                <a:tableStyleId>{21E4AEA4-8DFA-4A89-87EB-49C32662AFE0}</a:tableStyleId>
              </a:tblPr>
              <a:tblGrid>
                <a:gridCol w="4500996">
                  <a:extLst>
                    <a:ext uri="{9D8B030D-6E8A-4147-A177-3AD203B41FA5}">
                      <a16:colId xmlns:a16="http://schemas.microsoft.com/office/drawing/2014/main" val="3531512934"/>
                    </a:ext>
                  </a:extLst>
                </a:gridCol>
                <a:gridCol w="4500996">
                  <a:extLst>
                    <a:ext uri="{9D8B030D-6E8A-4147-A177-3AD203B41FA5}">
                      <a16:colId xmlns:a16="http://schemas.microsoft.com/office/drawing/2014/main" val="66810999"/>
                    </a:ext>
                  </a:extLst>
                </a:gridCol>
              </a:tblGrid>
              <a:tr h="370840">
                <a:tc>
                  <a:txBody>
                    <a:bodyPr/>
                    <a:lstStyle/>
                    <a:p>
                      <a:r>
                        <a:rPr lang="de-DE" sz="2400" dirty="0"/>
                        <a:t>Folienart</a:t>
                      </a:r>
                    </a:p>
                  </a:txBody>
                  <a:tcPr>
                    <a:solidFill>
                      <a:srgbClr val="ED7D31"/>
                    </a:solidFill>
                  </a:tcPr>
                </a:tc>
                <a:tc>
                  <a:txBody>
                    <a:bodyPr/>
                    <a:lstStyle/>
                    <a:p>
                      <a:r>
                        <a:rPr lang="de-DE" sz="2400" dirty="0"/>
                        <a:t>Layout</a:t>
                      </a:r>
                    </a:p>
                  </a:txBody>
                  <a:tcPr/>
                </a:tc>
                <a:extLst>
                  <a:ext uri="{0D108BD9-81ED-4DB2-BD59-A6C34878D82A}">
                    <a16:rowId xmlns:a16="http://schemas.microsoft.com/office/drawing/2014/main" val="3530306194"/>
                  </a:ext>
                </a:extLst>
              </a:tr>
              <a:tr h="370840">
                <a:tc>
                  <a:txBody>
                    <a:bodyPr/>
                    <a:lstStyle/>
                    <a:p>
                      <a:r>
                        <a:rPr lang="de-DE" sz="2400" dirty="0"/>
                        <a:t>Titelfolie</a:t>
                      </a:r>
                    </a:p>
                  </a:txBody>
                  <a:tcPr/>
                </a:tc>
                <a:tc>
                  <a:txBody>
                    <a:bodyPr/>
                    <a:lstStyle/>
                    <a:p>
                      <a:r>
                        <a:rPr lang="de-DE" sz="2400" dirty="0"/>
                        <a:t>Titelfolie</a:t>
                      </a:r>
                    </a:p>
                  </a:txBody>
                  <a:tcPr/>
                </a:tc>
                <a:extLst>
                  <a:ext uri="{0D108BD9-81ED-4DB2-BD59-A6C34878D82A}">
                    <a16:rowId xmlns:a16="http://schemas.microsoft.com/office/drawing/2014/main" val="3808262644"/>
                  </a:ext>
                </a:extLst>
              </a:tr>
              <a:tr h="370840">
                <a:tc>
                  <a:txBody>
                    <a:bodyPr/>
                    <a:lstStyle/>
                    <a:p>
                      <a:r>
                        <a:rPr lang="de-DE" sz="2400" dirty="0"/>
                        <a:t>Modulüberschrift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400" dirty="0"/>
                        <a:t>Titelfolie, Abschnittsüberschrift</a:t>
                      </a:r>
                    </a:p>
                  </a:txBody>
                  <a:tcPr/>
                </a:tc>
                <a:extLst>
                  <a:ext uri="{0D108BD9-81ED-4DB2-BD59-A6C34878D82A}">
                    <a16:rowId xmlns:a16="http://schemas.microsoft.com/office/drawing/2014/main" val="2709811087"/>
                  </a:ext>
                </a:extLst>
              </a:tr>
              <a:tr h="370840">
                <a:tc>
                  <a:txBody>
                    <a:bodyPr/>
                    <a:lstStyle/>
                    <a:p>
                      <a:r>
                        <a:rPr lang="de-DE" sz="2400" dirty="0"/>
                        <a:t>Normale Folie</a:t>
                      </a:r>
                    </a:p>
                  </a:txBody>
                  <a:tcPr/>
                </a:tc>
                <a:tc>
                  <a:txBody>
                    <a:bodyPr/>
                    <a:lstStyle/>
                    <a:p>
                      <a:r>
                        <a:rPr lang="de-DE" sz="2400" dirty="0"/>
                        <a:t>Titel und Inhalt, Titel &amp;</a:t>
                      </a:r>
                    </a:p>
                  </a:txBody>
                  <a:tcPr/>
                </a:tc>
                <a:extLst>
                  <a:ext uri="{0D108BD9-81ED-4DB2-BD59-A6C34878D82A}">
                    <a16:rowId xmlns:a16="http://schemas.microsoft.com/office/drawing/2014/main" val="1243672925"/>
                  </a:ext>
                </a:extLst>
              </a:tr>
              <a:tr h="370840">
                <a:tc>
                  <a:txBody>
                    <a:bodyPr/>
                    <a:lstStyle/>
                    <a:p>
                      <a:r>
                        <a:rPr lang="de-DE" sz="2400" dirty="0"/>
                        <a:t>Folie mit einem Bild</a:t>
                      </a:r>
                    </a:p>
                  </a:txBody>
                  <a:tcPr/>
                </a:tc>
                <a:tc>
                  <a:txBody>
                    <a:bodyPr/>
                    <a:lstStyle/>
                    <a:p>
                      <a:r>
                        <a:rPr lang="de-DE" sz="2400" dirty="0"/>
                        <a:t>leer</a:t>
                      </a:r>
                    </a:p>
                  </a:txBody>
                  <a:tcPr/>
                </a:tc>
                <a:extLst>
                  <a:ext uri="{0D108BD9-81ED-4DB2-BD59-A6C34878D82A}">
                    <a16:rowId xmlns:a16="http://schemas.microsoft.com/office/drawing/2014/main" val="1441434028"/>
                  </a:ext>
                </a:extLst>
              </a:tr>
              <a:tr h="370840">
                <a:tc>
                  <a:txBody>
                    <a:bodyPr/>
                    <a:lstStyle/>
                    <a:p>
                      <a:r>
                        <a:rPr lang="de-DE" sz="2400" dirty="0"/>
                        <a:t>Folie mit einer Tabelle</a:t>
                      </a:r>
                    </a:p>
                  </a:txBody>
                  <a:tcPr/>
                </a:tc>
                <a:tc>
                  <a:txBody>
                    <a:bodyPr/>
                    <a:lstStyle/>
                    <a:p>
                      <a:r>
                        <a:rPr lang="de-DE" sz="2400" dirty="0"/>
                        <a:t>Titel und Inhalt </a:t>
                      </a:r>
                    </a:p>
                  </a:txBody>
                  <a:tcPr/>
                </a:tc>
                <a:extLst>
                  <a:ext uri="{0D108BD9-81ED-4DB2-BD59-A6C34878D82A}">
                    <a16:rowId xmlns:a16="http://schemas.microsoft.com/office/drawing/2014/main" val="3305058061"/>
                  </a:ext>
                </a:extLst>
              </a:tr>
            </a:tbl>
          </a:graphicData>
        </a:graphic>
      </p:graphicFrame>
      <p:sp>
        <p:nvSpPr>
          <p:cNvPr id="4" name="Inhaltsplatzhalter 2"/>
          <p:cNvSpPr>
            <a:spLocks noGrp="1"/>
          </p:cNvSpPr>
          <p:nvPr>
            <p:ph idx="1"/>
          </p:nvPr>
        </p:nvSpPr>
        <p:spPr>
          <a:xfrm>
            <a:off x="838200" y="1825625"/>
            <a:ext cx="10515600" cy="4351338"/>
          </a:xfrm>
        </p:spPr>
        <p:txBody>
          <a:bodyPr>
            <a:normAutofit/>
          </a:bodyPr>
          <a:lstStyle/>
          <a:p>
            <a:pPr marL="0" indent="0">
              <a:buNone/>
            </a:pPr>
            <a:r>
              <a:rPr lang="de-DE" dirty="0"/>
              <a:t>4. Verwendung der richtigen Masterfolien-Layouts</a:t>
            </a:r>
          </a:p>
          <a:p>
            <a:pPr marL="457200" lvl="1" indent="0">
              <a:buNone/>
            </a:pPr>
            <a:endParaRPr lang="de-DE" dirty="0"/>
          </a:p>
        </p:txBody>
      </p:sp>
      <p:sp>
        <p:nvSpPr>
          <p:cNvPr id="5" name="Textfeld 4"/>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332753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Einbinden von Quelltext/</a:t>
            </a:r>
            <a:r>
              <a:rPr lang="de-DE" dirty="0" err="1"/>
              <a:t>Sourcecode</a:t>
            </a:r>
            <a:endParaRPr lang="de-DE" dirty="0"/>
          </a:p>
        </p:txBody>
      </p:sp>
      <p:sp>
        <p:nvSpPr>
          <p:cNvPr id="5" name="Textfeld 4"/>
          <p:cNvSpPr txBox="1"/>
          <p:nvPr/>
        </p:nvSpPr>
        <p:spPr>
          <a:xfrm>
            <a:off x="838200" y="5326070"/>
            <a:ext cx="10141527" cy="923330"/>
          </a:xfrm>
          <a:prstGeom prst="rect">
            <a:avLst/>
          </a:prstGeom>
          <a:noFill/>
        </p:spPr>
        <p:txBody>
          <a:bodyPr wrap="square" rtlCol="0">
            <a:spAutoFit/>
          </a:bodyPr>
          <a:lstStyle/>
          <a:p>
            <a:pPr marL="285750" indent="-285750">
              <a:buFontTx/>
              <a:buChar char="-"/>
            </a:pPr>
            <a:r>
              <a:rPr lang="de-DE" dirty="0"/>
              <a:t>Quelltextes möglichst </a:t>
            </a:r>
            <a:r>
              <a:rPr lang="de-DE" b="1" dirty="0"/>
              <a:t>nicht</a:t>
            </a:r>
            <a:r>
              <a:rPr lang="de-DE" dirty="0"/>
              <a:t> als Grafik/Screenshot einfügen</a:t>
            </a:r>
          </a:p>
          <a:p>
            <a:pPr marL="285750" indent="-285750">
              <a:buFontTx/>
              <a:buChar char="-"/>
            </a:pPr>
            <a:r>
              <a:rPr lang="de-DE" dirty="0"/>
              <a:t>WICHTIG: Auf Lesbarkeit und Auflösung achten!!!</a:t>
            </a:r>
          </a:p>
          <a:p>
            <a:pPr marL="285750" indent="-285750">
              <a:buFontTx/>
              <a:buChar char="-"/>
            </a:pPr>
            <a:r>
              <a:rPr lang="de-DE" dirty="0"/>
              <a:t>Quelltext alternativ in </a:t>
            </a:r>
            <a:r>
              <a:rPr lang="de-DE" dirty="0" err="1"/>
              <a:t>MarkDown</a:t>
            </a:r>
            <a:r>
              <a:rPr lang="de-DE" dirty="0"/>
              <a:t>-Format in das Notizfeld einfügen</a:t>
            </a:r>
          </a:p>
        </p:txBody>
      </p:sp>
      <p:sp>
        <p:nvSpPr>
          <p:cNvPr id="7" name="Rechteck 6"/>
          <p:cNvSpPr/>
          <p:nvPr/>
        </p:nvSpPr>
        <p:spPr>
          <a:xfrm>
            <a:off x="838200" y="1579831"/>
            <a:ext cx="6096000" cy="3416320"/>
          </a:xfrm>
          <a:prstGeom prst="rect">
            <a:avLst/>
          </a:prstGeom>
        </p:spPr>
        <p:txBody>
          <a:bodyPr>
            <a:spAutoFit/>
          </a:bodyPr>
          <a:lstStyle/>
          <a:p>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div</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class</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row</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6400"/>
                </a:solidFill>
                <a:latin typeface="Consolas" panose="020B0609020204030204" pitchFamily="49" charset="0"/>
              </a:rPr>
              <a:t>&lt;!--Main Content--&gt;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div</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class</a:t>
            </a:r>
            <a:r>
              <a:rPr lang="de-DE" dirty="0">
                <a:solidFill>
                  <a:srgbClr val="0000FF"/>
                </a:solidFill>
                <a:latin typeface="Consolas" panose="020B0609020204030204" pitchFamily="49" charset="0"/>
              </a:rPr>
              <a:t>="col-md-9"&gt;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6400"/>
                </a:solidFill>
                <a:latin typeface="Consolas" panose="020B0609020204030204" pitchFamily="49" charset="0"/>
              </a:rPr>
              <a:t>&lt;!-- Blog </a:t>
            </a:r>
            <a:r>
              <a:rPr lang="de-DE" dirty="0" err="1">
                <a:solidFill>
                  <a:srgbClr val="006400"/>
                </a:solidFill>
                <a:latin typeface="Consolas" panose="020B0609020204030204" pitchFamily="49" charset="0"/>
              </a:rPr>
              <a:t>post</a:t>
            </a:r>
            <a:r>
              <a:rPr lang="de-DE" dirty="0">
                <a:solidFill>
                  <a:srgbClr val="006400"/>
                </a:solidFill>
                <a:latin typeface="Consolas" panose="020B0609020204030204" pitchFamily="49" charset="0"/>
              </a:rPr>
              <a:t> --&gt;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div</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class</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row</a:t>
            </a:r>
            <a:r>
              <a:rPr lang="de-DE" dirty="0">
                <a:solidFill>
                  <a:srgbClr val="0000FF"/>
                </a:solidFill>
                <a:latin typeface="Consolas" panose="020B0609020204030204" pitchFamily="49" charset="0"/>
              </a:rPr>
              <a:t> blog-post"&gt;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&lt;</a:t>
            </a:r>
            <a:r>
              <a:rPr lang="de-DE" dirty="0" err="1">
                <a:solidFill>
                  <a:srgbClr val="800000"/>
                </a:solidFill>
                <a:latin typeface="Consolas" panose="020B0609020204030204" pitchFamily="49" charset="0"/>
              </a:rPr>
              <a:t>asp</a:t>
            </a:r>
            <a:r>
              <a:rPr lang="de-DE" dirty="0" err="1">
                <a:solidFill>
                  <a:srgbClr val="0000FF"/>
                </a:solidFill>
                <a:latin typeface="Consolas" panose="020B0609020204030204" pitchFamily="49" charset="0"/>
              </a:rPr>
              <a:t>:</a:t>
            </a:r>
            <a:r>
              <a:rPr lang="de-DE" dirty="0" err="1">
                <a:solidFill>
                  <a:srgbClr val="800000"/>
                </a:solidFill>
                <a:latin typeface="Consolas" panose="020B0609020204030204" pitchFamily="49" charset="0"/>
              </a:rPr>
              <a:t>FormView</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runat</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server</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RenderOuterTable</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false</a:t>
            </a:r>
            <a:r>
              <a:rPr lang="de-DE" dirty="0">
                <a:solidFill>
                  <a:srgbClr val="0000FF"/>
                </a:solidFill>
                <a:latin typeface="Consolas" panose="020B0609020204030204" pitchFamily="49" charset="0"/>
              </a:rPr>
              <a: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ItemType</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COntentItem</a:t>
            </a:r>
            <a:r>
              <a:rPr lang="de-DE" dirty="0">
                <a:solidFill>
                  <a:srgbClr val="0000FF"/>
                </a:solidFill>
                <a:latin typeface="Consolas" panose="020B0609020204030204" pitchFamily="49" charset="0"/>
              </a:rPr>
              <a: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FF0000"/>
                </a:solidFill>
                <a:latin typeface="Consolas" panose="020B0609020204030204" pitchFamily="49" charset="0"/>
              </a:rPr>
              <a:t>ID</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VideoForm</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SelectMethod</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VideoForm_GetItem</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&lt;</a:t>
            </a:r>
            <a:r>
              <a:rPr lang="de-DE" dirty="0" err="1">
                <a:solidFill>
                  <a:srgbClr val="800000"/>
                </a:solidFill>
                <a:latin typeface="Consolas" panose="020B0609020204030204" pitchFamily="49" charset="0"/>
              </a:rPr>
              <a:t>ItemTemplate</a:t>
            </a:r>
            <a:r>
              <a:rPr lang="de-DE" dirty="0">
                <a:solidFill>
                  <a:srgbClr val="0000FF"/>
                </a:solidFill>
                <a:latin typeface="Consolas" panose="020B0609020204030204" pitchFamily="49" charset="0"/>
              </a:rPr>
              <a:t>&gt;</a:t>
            </a:r>
            <a:endParaRPr lang="de-DE" dirty="0"/>
          </a:p>
        </p:txBody>
      </p:sp>
    </p:spTree>
    <p:extLst>
      <p:ext uri="{BB962C8B-B14F-4D97-AF65-F5344CB8AC3E}">
        <p14:creationId xmlns:p14="http://schemas.microsoft.com/office/powerpoint/2010/main" val="116468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Ablauf bei der Erstellung</a:t>
            </a:r>
          </a:p>
        </p:txBody>
      </p:sp>
      <p:sp>
        <p:nvSpPr>
          <p:cNvPr id="5" name="Inhaltsplatzhalter 2"/>
          <p:cNvSpPr>
            <a:spLocks noGrp="1"/>
          </p:cNvSpPr>
          <p:nvPr>
            <p:ph idx="1"/>
          </p:nvPr>
        </p:nvSpPr>
        <p:spPr>
          <a:xfrm>
            <a:off x="838200" y="1825625"/>
            <a:ext cx="10515600" cy="4351338"/>
          </a:xfrm>
        </p:spPr>
        <p:txBody>
          <a:bodyPr>
            <a:normAutofit lnSpcReduction="10000"/>
          </a:bodyPr>
          <a:lstStyle/>
          <a:p>
            <a:pPr marL="0" indent="0">
              <a:buNone/>
            </a:pPr>
            <a:r>
              <a:rPr lang="de-DE" dirty="0"/>
              <a:t>5. Erstellung der Labs</a:t>
            </a:r>
          </a:p>
          <a:p>
            <a:pPr lvl="1">
              <a:buFontTx/>
              <a:buChar char="-"/>
            </a:pPr>
            <a:r>
              <a:rPr lang="de-DE" dirty="0"/>
              <a:t>30-45 Minuten</a:t>
            </a:r>
          </a:p>
          <a:p>
            <a:pPr lvl="1">
              <a:buFontTx/>
              <a:buChar char="-"/>
            </a:pPr>
            <a:r>
              <a:rPr lang="de-DE" dirty="0"/>
              <a:t>Übungen für die Kurzteilnehmer</a:t>
            </a:r>
          </a:p>
          <a:p>
            <a:pPr lvl="1">
              <a:buFontTx/>
              <a:buChar char="-"/>
            </a:pPr>
            <a:r>
              <a:rPr lang="de-DE" dirty="0"/>
              <a:t>Genaue Anleitung</a:t>
            </a:r>
          </a:p>
          <a:p>
            <a:pPr lvl="1">
              <a:buFontTx/>
              <a:buChar char="-"/>
            </a:pPr>
            <a:r>
              <a:rPr lang="de-DE" dirty="0"/>
              <a:t>Schritt für Schritt</a:t>
            </a:r>
          </a:p>
          <a:p>
            <a:pPr lvl="1">
              <a:buFontTx/>
              <a:buChar char="-"/>
            </a:pPr>
            <a:r>
              <a:rPr lang="de-DE" dirty="0"/>
              <a:t>Mit Screenshots unterstützen</a:t>
            </a:r>
          </a:p>
          <a:p>
            <a:pPr marL="457200" lvl="1" indent="0">
              <a:buNone/>
            </a:pPr>
            <a:endParaRPr lang="de-DE" dirty="0"/>
          </a:p>
          <a:p>
            <a:pPr lvl="1">
              <a:buFontTx/>
              <a:buChar char="-"/>
            </a:pPr>
            <a:endParaRPr lang="de-DE" dirty="0"/>
          </a:p>
          <a:p>
            <a:pPr lvl="1">
              <a:buFontTx/>
              <a:buChar char="-"/>
            </a:pPr>
            <a:endParaRPr lang="de-DE" dirty="0"/>
          </a:p>
          <a:p>
            <a:pPr marL="457200" lvl="1" indent="0">
              <a:buNone/>
            </a:pPr>
            <a:endParaRPr lang="de-DE" dirty="0"/>
          </a:p>
          <a:p>
            <a:pPr marL="0" indent="0">
              <a:buNone/>
            </a:pPr>
            <a:r>
              <a:rPr lang="de-DE" dirty="0"/>
              <a:t>Check: Prüfung auf Vollständigkeit und Funktion mit anderen Trainern</a:t>
            </a:r>
          </a:p>
          <a:p>
            <a:pPr marL="914400" lvl="1" indent="-457200">
              <a:buAutoNum type="arabicPeriod"/>
            </a:pPr>
            <a:endParaRPr lang="de-DE" dirty="0"/>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1667958254"/>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name="ppedvVorlage.potx" id="{B4000843-0C78-41E0-AA62-C6825C944C5F}" vid="{613BCDBC-6EF2-4245-A716-F592A4A50035}"/>
    </a:ext>
  </a:extLst>
</a:theme>
</file>

<file path=ppt/theme/theme2.xml><?xml version="1.0" encoding="utf-8"?>
<a:theme xmlns:a="http://schemas.openxmlformats.org/drawingml/2006/main" name="1_Präsentationsvorlage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B4000843-0C78-41E0-AA62-C6825C944C5F}" vid="{8BB37CA5-B642-4B9F-BCBF-C766B3058E63}"/>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71BC3F694BAE14F9396E94E67488B05" ma:contentTypeVersion="0" ma:contentTypeDescription="Ein neues Dokument erstellen." ma:contentTypeScope="" ma:versionID="f29c0cf1af6c14012457d18347cc5ab0">
  <xsd:schema xmlns:xsd="http://www.w3.org/2001/XMLSchema" xmlns:xs="http://www.w3.org/2001/XMLSchema" xmlns:p="http://schemas.microsoft.com/office/2006/metadata/properties" targetNamespace="http://schemas.microsoft.com/office/2006/metadata/properties" ma:root="true" ma:fieldsID="b4f5dc90cf06628c3b90945c8266c24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0F40FA-B26B-4C6D-BDC8-B66BCAA8C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3.xml><?xml version="1.0" encoding="utf-8"?>
<ds:datastoreItem xmlns:ds="http://schemas.openxmlformats.org/officeDocument/2006/customXml" ds:itemID="{79F95C00-1760-4EBE-B0F1-FC82C0EB1AA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ppedvVorlage_Powerpoint</Template>
  <TotalTime>0</TotalTime>
  <Words>1147</Words>
  <Application>Microsoft Office PowerPoint</Application>
  <PresentationFormat>Breitbild</PresentationFormat>
  <Paragraphs>219</Paragraphs>
  <Slides>16</Slides>
  <Notes>10</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16</vt:i4>
      </vt:variant>
    </vt:vector>
  </HeadingPairs>
  <TitlesOfParts>
    <vt:vector size="23" baseType="lpstr">
      <vt:lpstr>Arial</vt:lpstr>
      <vt:lpstr>Calibri</vt:lpstr>
      <vt:lpstr>Calibri Light</vt:lpstr>
      <vt:lpstr>Consolas</vt:lpstr>
      <vt:lpstr>Wingdings</vt:lpstr>
      <vt:lpstr>Design1</vt:lpstr>
      <vt:lpstr>1_Präsentationsvorlage2016</vt:lpstr>
      <vt:lpstr>Modul - 2</vt:lpstr>
      <vt:lpstr>Ablauf bei der Erstellung</vt:lpstr>
      <vt:lpstr>Ablauf bei der Erstellung</vt:lpstr>
      <vt:lpstr>Ablauf bei der Erstellung</vt:lpstr>
      <vt:lpstr>Ablauf bei der Erstellung</vt:lpstr>
      <vt:lpstr>PowerPoint-Präsentation</vt:lpstr>
      <vt:lpstr>Layout</vt:lpstr>
      <vt:lpstr>Einbinden von Quelltext/Sourcecode</vt:lpstr>
      <vt:lpstr>Ablauf bei der Erstellung</vt:lpstr>
      <vt:lpstr>Ablauf bei der Erstellung</vt:lpstr>
      <vt:lpstr>Ablauf bei der Erstellung</vt:lpstr>
      <vt:lpstr>Beispiel </vt:lpstr>
      <vt:lpstr>Beispiel für MarkDown</vt:lpstr>
      <vt:lpstr>Ablauf bei der Erstellung</vt:lpstr>
      <vt:lpstr>Ablauf bei der Erstellung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 2.0</dc:title>
  <dc:creator>Maximilian Schweigerdt</dc:creator>
  <cp:lastModifiedBy>Stephan Hahnel</cp:lastModifiedBy>
  <cp:revision>295</cp:revision>
  <dcterms:created xsi:type="dcterms:W3CDTF">2016-09-16T14:17:09Z</dcterms:created>
  <dcterms:modified xsi:type="dcterms:W3CDTF">2017-02-28T10:02:57Z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0x010100571BC3F694BAE14F9396E94E67488B05</vt:lpwstr>
  </property>
</Properties>
</file>