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2"/>
  </p:notesMasterIdLst>
  <p:handoutMasterIdLst>
    <p:handoutMasterId r:id="rId13"/>
  </p:handoutMasterIdLst>
  <p:sldIdLst>
    <p:sldId id="285" r:id="rId6"/>
    <p:sldId id="278" r:id="rId7"/>
    <p:sldId id="280" r:id="rId8"/>
    <p:sldId id="287" r:id="rId9"/>
    <p:sldId id="258" r:id="rId10"/>
    <p:sldId id="28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80179" autoAdjust="0"/>
  </p:normalViewPr>
  <p:slideViewPr>
    <p:cSldViewPr snapToGrid="0" showGuides="1">
      <p:cViewPr varScale="1">
        <p:scale>
          <a:sx n="92" d="100"/>
          <a:sy n="92" d="100"/>
        </p:scale>
        <p:origin x="840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27.02.2017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27.02.2017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57198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Sollten Sie trotz der verwendeten Wordvorlage andere</a:t>
            </a:r>
            <a:r>
              <a:rPr lang="de-DE" baseline="0" dirty="0"/>
              <a:t> Formatierungen benötigen, so können Sie die Änderungen an einer Stelle des Dokumentes vornehmen. Diese werden dann auf alle Elemente dieses Typs z. B. Kopfzeilen oder Überschriften angewendet. 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5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6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7431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Modul - 4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Möglichkeiten der Erstellung</a:t>
            </a:r>
          </a:p>
          <a:p>
            <a:pPr algn="l"/>
            <a:r>
              <a:rPr lang="de-DE" dirty="0"/>
              <a:t>Automatische Erstellung der Schulungsunterlagen</a:t>
            </a:r>
          </a:p>
          <a:p>
            <a:pPr algn="l"/>
            <a:r>
              <a:rPr lang="de-DE" dirty="0"/>
              <a:t>Fragen</a:t>
            </a:r>
          </a:p>
          <a:p>
            <a:pPr algn="l"/>
            <a:endParaRPr lang="de-DE" dirty="0"/>
          </a:p>
          <a:p>
            <a:pPr marL="457200" lvl="1" indent="0" algn="l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4 – Unterlagen-Generator</a:t>
            </a:r>
          </a:p>
        </p:txBody>
      </p:sp>
    </p:spTree>
    <p:extLst>
      <p:ext uri="{BB962C8B-B14F-4D97-AF65-F5344CB8AC3E}">
        <p14:creationId xmlns:p14="http://schemas.microsoft.com/office/powerpoint/2010/main" val="16552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Möglichkeiten der Erstellung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Manuelle Erstellung</a:t>
            </a:r>
          </a:p>
          <a:p>
            <a:pPr lvl="1">
              <a:buFontTx/>
              <a:buChar char="-"/>
            </a:pPr>
            <a:r>
              <a:rPr lang="de-DE" dirty="0"/>
              <a:t>Erstellung und Einbindung der Folienbilder</a:t>
            </a:r>
          </a:p>
          <a:p>
            <a:pPr lvl="1">
              <a:buFontTx/>
              <a:buChar char="-"/>
            </a:pPr>
            <a:r>
              <a:rPr lang="de-DE" dirty="0"/>
              <a:t>Kommentierung der </a:t>
            </a:r>
            <a:r>
              <a:rPr lang="de-DE" dirty="0" err="1"/>
              <a:t>Slides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Formatierung des Worddokumentes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Automatische Erstellung</a:t>
            </a:r>
          </a:p>
          <a:p>
            <a:pPr lvl="1">
              <a:buFontTx/>
              <a:buChar char="-"/>
            </a:pPr>
            <a:r>
              <a:rPr lang="de-DE" dirty="0"/>
              <a:t>Microsoft Word Add-In (von Michael Zöhling)</a:t>
            </a:r>
          </a:p>
        </p:txBody>
      </p:sp>
    </p:spTree>
    <p:extLst>
      <p:ext uri="{BB962C8B-B14F-4D97-AF65-F5344CB8AC3E}">
        <p14:creationId xmlns:p14="http://schemas.microsoft.com/office/powerpoint/2010/main" val="37105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 Erstellung der Schulungsunterlagen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Slide </a:t>
            </a:r>
            <a:r>
              <a:rPr lang="de-DE" dirty="0">
                <a:sym typeface="Wingdings" panose="05000000000000000000" pitchFamily="2" charset="2"/>
              </a:rPr>
              <a:t> Word-Dokument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Word-Dokument wird automatisiert auf Basis der </a:t>
            </a:r>
            <a:r>
              <a:rPr lang="de-DE" dirty="0" err="1">
                <a:sym typeface="Wingdings" panose="05000000000000000000" pitchFamily="2" charset="2"/>
              </a:rPr>
              <a:t>pptx</a:t>
            </a:r>
            <a:r>
              <a:rPr lang="de-DE" dirty="0">
                <a:sym typeface="Wingdings" panose="05000000000000000000" pitchFamily="2" charset="2"/>
              </a:rPr>
              <a:t>-Vorlagedatei erstellt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Auswahl von Formatvorlagen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Im Normalfall keine weiteren Anpassungen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Individualisierung der Schulungsunterlagen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Anpassungsmöglichkeiten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Individualisierung unabhängig der Vorlage möglich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Anpassung der gewünschten Elemente nach der Erzeugung des Dokumentes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Automatische Übernahme der Änderungen im gesamten Dokument</a:t>
            </a:r>
          </a:p>
        </p:txBody>
      </p:sp>
    </p:spTree>
    <p:extLst>
      <p:ext uri="{BB962C8B-B14F-4D97-AF65-F5344CB8AC3E}">
        <p14:creationId xmlns:p14="http://schemas.microsoft.com/office/powerpoint/2010/main" val="29164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35857" t="12903" r="35653" b="10764"/>
          <a:stretch/>
        </p:blipFill>
        <p:spPr>
          <a:xfrm>
            <a:off x="4542564" y="547007"/>
            <a:ext cx="4363652" cy="6310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/>
          <p:cNvSpPr txBox="1"/>
          <p:nvPr/>
        </p:nvSpPr>
        <p:spPr>
          <a:xfrm>
            <a:off x="3550518" y="1974608"/>
            <a:ext cx="195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Slide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178918" y="265606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Schulungstext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0" y="2576945"/>
            <a:ext cx="12192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29993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Welches Add-In wird zur automatischen Erstellung benutzt?</a:t>
            </a:r>
          </a:p>
          <a:p>
            <a:pPr>
              <a:buFontTx/>
              <a:buChar char="-"/>
            </a:pPr>
            <a:r>
              <a:rPr lang="de-DE" dirty="0"/>
              <a:t>Welche Möglichkeiten gibt es für die Erstellung der Unterlagen? </a:t>
            </a:r>
          </a:p>
        </p:txBody>
      </p:sp>
    </p:spTree>
    <p:extLst>
      <p:ext uri="{BB962C8B-B14F-4D97-AF65-F5344CB8AC3E}">
        <p14:creationId xmlns:p14="http://schemas.microsoft.com/office/powerpoint/2010/main" val="404394512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172</Words>
  <Application>Microsoft Office PowerPoint</Application>
  <PresentationFormat>Breitbild</PresentationFormat>
  <Paragraphs>36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Design1</vt:lpstr>
      <vt:lpstr>1_Präsentationsvorlage2016</vt:lpstr>
      <vt:lpstr>Modul - 4</vt:lpstr>
      <vt:lpstr>Möglichkeiten der Erstellung</vt:lpstr>
      <vt:lpstr>Automatische Erstellung der Schulungsunterlagen</vt:lpstr>
      <vt:lpstr>Individualisierung der Schulungsunterlagen</vt:lpstr>
      <vt:lpstr>Beispiel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Stephan Hahnel</cp:lastModifiedBy>
  <cp:revision>289</cp:revision>
  <dcterms:created xsi:type="dcterms:W3CDTF">2016-09-16T14:17:09Z</dcterms:created>
  <dcterms:modified xsi:type="dcterms:W3CDTF">2017-02-27T13:46:12Z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