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3"/>
  </p:notesMasterIdLst>
  <p:sldIdLst>
    <p:sldId id="260" r:id="rId6"/>
    <p:sldId id="284" r:id="rId7"/>
    <p:sldId id="261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80179" autoAdjust="0"/>
  </p:normalViewPr>
  <p:slideViewPr>
    <p:cSldViewPr snapToGrid="0" showGuides="1">
      <p:cViewPr varScale="1">
        <p:scale>
          <a:sx n="69" d="100"/>
          <a:sy n="69" d="100"/>
        </p:scale>
        <p:origin x="1070" y="67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41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44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43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33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61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0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91077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87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0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7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79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042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08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6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4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1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425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7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8000" b="1" dirty="0"/>
              <a:t>ppedv </a:t>
            </a:r>
            <a:r>
              <a:rPr lang="de-DE" sz="8000" b="1" dirty="0" err="1"/>
              <a:t>official</a:t>
            </a:r>
            <a:r>
              <a:rPr lang="de-DE" sz="8000" b="1" dirty="0"/>
              <a:t> </a:t>
            </a:r>
            <a:r>
              <a:rPr lang="de-DE" sz="8000" b="1" dirty="0" err="1"/>
              <a:t>course</a:t>
            </a:r>
            <a:endParaRPr lang="de-DE" sz="8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poc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1243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</a:t>
            </a:r>
            <a:r>
              <a:rPr lang="de-DE"/>
              <a:t>0 - </a:t>
            </a:r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7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01 – Überblick &amp; Einsatzzweck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Mission und Ziele</a:t>
            </a:r>
          </a:p>
          <a:p>
            <a:r>
              <a:rPr lang="de-DE" dirty="0"/>
              <a:t>Vorgaben und Rahmenbedingungen</a:t>
            </a:r>
          </a:p>
          <a:p>
            <a:r>
              <a:rPr lang="de-DE" dirty="0"/>
              <a:t>Fragen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258292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02 – Erstellung von </a:t>
            </a:r>
            <a:r>
              <a:rPr lang="de-DE" dirty="0" err="1"/>
              <a:t>Slides</a:t>
            </a:r>
            <a:r>
              <a:rPr lang="de-DE" dirty="0"/>
              <a:t>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bei der Erstellung</a:t>
            </a:r>
          </a:p>
          <a:p>
            <a:r>
              <a:rPr lang="de-DE" dirty="0"/>
              <a:t>Fragen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366226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03 – Labs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56221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04 – Unterlagengenerator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23431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05 – Labs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426985591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8BB37CA5-B642-4B9F-BCBF-C766B3058E63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1BC3F694BAE14F9396E94E67488B05" ma:contentTypeVersion="0" ma:contentTypeDescription="Ein neues Dokument erstellen." ma:contentTypeScope="" ma:versionID="f29c0cf1af6c14012457d18347cc5a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0F40FA-B26B-4C6D-BDC8-B66BCAA8C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F95C00-1760-4EBE-B0F1-FC82C0EB1AA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72</Words>
  <Application>Microsoft Office PowerPoint</Application>
  <PresentationFormat>Breitbild</PresentationFormat>
  <Paragraphs>24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Design1</vt:lpstr>
      <vt:lpstr>1_Präsentationsvorlage2016</vt:lpstr>
      <vt:lpstr>ppedv official course</vt:lpstr>
      <vt:lpstr>Modul 0 - Inhalt</vt:lpstr>
      <vt:lpstr>Modul 01 – Überblick &amp; Einsatzzweck </vt:lpstr>
      <vt:lpstr>Modul 02 – Erstellung von Slides  </vt:lpstr>
      <vt:lpstr>Modul 03 – Labs</vt:lpstr>
      <vt:lpstr>Modul 04 – Unterlagengenerator</vt:lpstr>
      <vt:lpstr>Modul 05 – 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Michael Zöhling</cp:lastModifiedBy>
  <cp:revision>270</cp:revision>
  <dcterms:created xsi:type="dcterms:W3CDTF">2016-09-16T14:17:09Z</dcterms:created>
  <dcterms:modified xsi:type="dcterms:W3CDTF">2019-01-02T15:15:37Z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0x010100571BC3F694BAE14F9396E94E67488B05</vt:lpwstr>
  </property>
</Properties>
</file>