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7C45-1A87-4356-97D2-B859FD771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043B-E054-4D44-9FA9-0A87F5311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593B-71B7-4B77-B17C-ADC12425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3585-FF00-414F-9708-93BBE88F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E595-040D-4566-92D7-7D18FAB8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045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F782-A8CC-46EF-9AE3-B158A6A5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36B16-3416-4AB3-83A5-ECE39FE3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716D-B6C8-4985-8D6D-7B32960E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1D23-9FA3-42DA-93BB-6DFCFD04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F5FD-0D24-401E-9E3A-0CA78BD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72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D189D-A0D4-47CC-8DCA-D471326E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077FA-3CCA-48B5-A1C3-55EF070F3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26D4-EBC4-4655-8F56-9BF6FEDE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CABF-E4F2-4FF3-A1C3-71ADD2F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153F7-4D09-4B10-827D-F11690FB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22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3E9A-34DF-4D77-B765-C5D318CE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3066-FB19-4815-86C5-21B3BB27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0C1-8AA1-4BB6-8E45-4C363450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CA14-FF17-46EB-9F42-A3EFF9D2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B27E-43B4-4A94-8D43-E930CE81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74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C838-875A-44A7-A002-12761406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A943C-F0DE-4420-9B4C-7819198B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01C0-227A-434C-9270-7BD5F84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8273-0CBC-40C5-8C0B-732935F7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42FE-32E9-42F4-987C-FED8AEFC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93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80FA-2FEF-463E-BA04-62F6842D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2BA4-DD57-416E-91BA-87A751FAB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0513-BD19-4603-A086-F5E9DE03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8C883-0DB4-43E3-B291-0A8524A0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42C7-70E5-4DE8-8FE6-55CBE218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40A95-F140-4E14-BD02-DE50B268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481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D4F0-68D4-4C50-99C4-0810B93B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2489-75A4-4BA3-9096-27120A35C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3F0BF-FC59-443B-AA2C-CCE42984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B72A8-342D-4BC5-9D48-0DFCE82D7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4D52-D880-46BD-BB34-ECB25931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ADD6B-614E-4549-B417-2EEFC6C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DD62C-0558-4FF2-8DD0-21A3E3B3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4F1DC-D172-4468-A71F-0883BFF0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46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CABF-8CA4-470A-BD1C-C2DBA69D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44A8F-6ADD-4FDB-BF78-5B4A1E78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50FE0-B5FA-417D-95D5-4F4F3A21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3056C-01E8-47AD-B93D-7105BAA1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50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157C5-177C-4B37-A1B9-04351552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2199C-FCFA-47A2-AF93-2106BEA6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EA59C-EDDC-423A-BC83-362C8937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7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7295-2BEF-4665-B049-9B70A4E8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AC09-F6B9-43C1-B63C-C1FD6B62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798C1-2E19-41AA-A801-FA57E3CAE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85FE-5DA1-4872-8680-2A462901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DBA50-453F-48F8-B0B3-E6E44C2D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9EC4-8CA2-42F5-995F-B8693D8E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0423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313B-E36F-43B5-829C-02349B22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02149-7775-45DC-ABE4-22BF90BCA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FC543-603E-4CF0-B8FA-0062D393C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A459-844C-419B-A284-EF67AA48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59D5-F097-4180-A812-1041F6DB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B6357-7F31-4407-AFEB-7C2A68E0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43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604A4-379A-4AB8-A5C7-8D9EFA6E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6C32-B6BD-42BF-B7D4-C07C5B08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843B-3AAE-4364-AF8D-35FE7F92D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ABC1-1A89-4F0E-AF66-32A55942B05C}" type="datetimeFigureOut">
              <a:rPr lang="en-HK" smtClean="0"/>
              <a:t>27/2/2018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4CFE-5683-418E-AEA3-29C6D5914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228C-497F-4E4B-BEC6-6CA19574B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48D0-99F3-4546-ADDA-72316CFD119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457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95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60D069-D5AB-4A18-958B-F9C78BAA8C99}"/>
              </a:ext>
            </a:extLst>
          </p:cNvPr>
          <p:cNvGrpSpPr/>
          <p:nvPr/>
        </p:nvGrpSpPr>
        <p:grpSpPr>
          <a:xfrm>
            <a:off x="933855" y="0"/>
            <a:ext cx="10305645" cy="6858000"/>
            <a:chOff x="933855" y="0"/>
            <a:chExt cx="1030564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A8AB01-D251-489E-A42D-DDAD979E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C26DEB-A204-43F6-B5BD-08F06A89B61A}"/>
                </a:ext>
              </a:extLst>
            </p:cNvPr>
            <p:cNvSpPr/>
            <p:nvPr/>
          </p:nvSpPr>
          <p:spPr>
            <a:xfrm>
              <a:off x="933855" y="0"/>
              <a:ext cx="1030159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82B78E-0DFE-4D67-88AE-ABBEB63095BF}"/>
                </a:ext>
              </a:extLst>
            </p:cNvPr>
            <p:cNvSpPr txBox="1"/>
            <p:nvPr/>
          </p:nvSpPr>
          <p:spPr>
            <a:xfrm>
              <a:off x="1453880" y="1536174"/>
              <a:ext cx="928424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HK" sz="4000" b="1" i="1" dirty="0">
                  <a:ln w="19050">
                    <a:noFill/>
                  </a:ln>
                  <a:solidFill>
                    <a:schemeClr val="bg1"/>
                  </a:solidFill>
                  <a:latin typeface="Gill Sans MT" panose="020B0502020104020203" pitchFamily="34" charset="0"/>
                </a:rPr>
                <a:t>“Therefore I tell you, do not worry about your life, what you will eat or drink; or about your body, what you will wear.”</a:t>
              </a:r>
            </a:p>
            <a:p>
              <a:pPr algn="just"/>
              <a:endParaRPr lang="en-HK" sz="4000" b="1" i="1" dirty="0">
                <a:ln w="19050">
                  <a:noFill/>
                </a:ln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pPr algn="r"/>
              <a:r>
                <a:rPr lang="en-HK" sz="4000" b="1" i="1" dirty="0">
                  <a:ln w="19050">
                    <a:noFill/>
                  </a:ln>
                  <a:solidFill>
                    <a:schemeClr val="bg1"/>
                  </a:solidFill>
                  <a:latin typeface="Gill Sans MT" panose="020B0502020104020203" pitchFamily="34" charset="0"/>
                </a:rPr>
                <a:t>Matthew 6:25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21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A1274E6-833D-45CE-9FC5-5BD7830EE1A0}"/>
              </a:ext>
            </a:extLst>
          </p:cNvPr>
          <p:cNvGrpSpPr/>
          <p:nvPr/>
        </p:nvGrpSpPr>
        <p:grpSpPr>
          <a:xfrm>
            <a:off x="933855" y="0"/>
            <a:ext cx="10305645" cy="6858000"/>
            <a:chOff x="933855" y="0"/>
            <a:chExt cx="10305645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8F0B85-D217-48AC-93B5-B9910F468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B2E78F-DB13-40B5-B8AE-50358BDEBA22}"/>
                </a:ext>
              </a:extLst>
            </p:cNvPr>
            <p:cNvSpPr/>
            <p:nvPr/>
          </p:nvSpPr>
          <p:spPr>
            <a:xfrm>
              <a:off x="933855" y="0"/>
              <a:ext cx="1030159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2EE59E-71D4-4A23-8FE7-FC981698925C}"/>
                </a:ext>
              </a:extLst>
            </p:cNvPr>
            <p:cNvSpPr txBox="1"/>
            <p:nvPr/>
          </p:nvSpPr>
          <p:spPr>
            <a:xfrm>
              <a:off x="1453880" y="1843950"/>
              <a:ext cx="928424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HK" sz="4000" b="1" i="1" dirty="0">
                  <a:ln w="19050">
                    <a:noFill/>
                  </a:ln>
                  <a:solidFill>
                    <a:schemeClr val="bg1"/>
                  </a:solidFill>
                  <a:latin typeface="Gill Sans MT" panose="020B0502020104020203" pitchFamily="34" charset="0"/>
                </a:rPr>
                <a:t>Whoever believes in me, as Scripture has said, “rivers of living water will flow from within them.”</a:t>
              </a:r>
            </a:p>
            <a:p>
              <a:pPr algn="just"/>
              <a:endParaRPr lang="en-HK" sz="4000" b="1" i="1" dirty="0">
                <a:ln w="19050">
                  <a:noFill/>
                </a:ln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pPr algn="r"/>
              <a:r>
                <a:rPr lang="en-HK" sz="4000" b="1" i="1" dirty="0">
                  <a:ln w="19050">
                    <a:noFill/>
                  </a:ln>
                  <a:solidFill>
                    <a:schemeClr val="bg1"/>
                  </a:solidFill>
                  <a:latin typeface="Gill Sans MT" panose="020B0502020104020203" pitchFamily="34" charset="0"/>
                </a:rPr>
                <a:t>John 7:38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7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1BC8EA-A1E3-42FA-B55D-9D3FEF2BF695}"/>
              </a:ext>
            </a:extLst>
          </p:cNvPr>
          <p:cNvGrpSpPr/>
          <p:nvPr/>
        </p:nvGrpSpPr>
        <p:grpSpPr>
          <a:xfrm>
            <a:off x="933855" y="0"/>
            <a:ext cx="10301592" cy="6858000"/>
            <a:chOff x="933855" y="0"/>
            <a:chExt cx="10301592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EC4D8B-C59B-428B-919A-10F676D0D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4" r="7844"/>
            <a:stretch/>
          </p:blipFill>
          <p:spPr>
            <a:xfrm>
              <a:off x="956553" y="0"/>
              <a:ext cx="10278894" cy="68580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35F786-CD0F-41FE-8E83-FC2F15B5033D}"/>
                </a:ext>
              </a:extLst>
            </p:cNvPr>
            <p:cNvGrpSpPr/>
            <p:nvPr/>
          </p:nvGrpSpPr>
          <p:grpSpPr>
            <a:xfrm>
              <a:off x="933855" y="0"/>
              <a:ext cx="10301592" cy="6858000"/>
              <a:chOff x="933855" y="0"/>
              <a:chExt cx="10301592" cy="6858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6EC1E2-F18E-4F51-A7DB-5D1BA119B2FF}"/>
                  </a:ext>
                </a:extLst>
              </p:cNvPr>
              <p:cNvSpPr/>
              <p:nvPr/>
            </p:nvSpPr>
            <p:spPr>
              <a:xfrm>
                <a:off x="933855" y="0"/>
                <a:ext cx="10301592" cy="6858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1B2EDB-3A6A-4A7C-9E26-456A75389256}"/>
                  </a:ext>
                </a:extLst>
              </p:cNvPr>
              <p:cNvSpPr txBox="1"/>
              <p:nvPr/>
            </p:nvSpPr>
            <p:spPr>
              <a:xfrm>
                <a:off x="1453880" y="1228397"/>
                <a:ext cx="928424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HK" sz="4000" b="1" i="1" dirty="0">
                    <a:ln w="19050">
                      <a:noFill/>
                    </a:ln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I lift up my eyes to the mountains -    where does my help come from?</a:t>
                </a:r>
              </a:p>
              <a:p>
                <a:pPr algn="just"/>
                <a:endParaRPr lang="en-HK" sz="4000" b="1" i="1" dirty="0">
                  <a:ln w="19050">
                    <a:noFill/>
                  </a:ln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HK" sz="4000" b="1" i="1" dirty="0">
                    <a:ln w="19050">
                      <a:noFill/>
                    </a:ln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My help comes from the Lord, the Maker of heaven and earth.</a:t>
                </a:r>
              </a:p>
              <a:p>
                <a:pPr algn="just"/>
                <a:endParaRPr lang="en-HK" sz="4000" b="1" i="1" dirty="0">
                  <a:ln w="19050">
                    <a:noFill/>
                  </a:ln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  <a:p>
                <a:pPr algn="r"/>
                <a:r>
                  <a:rPr lang="en-HK" sz="4000" b="1" i="1" dirty="0">
                    <a:ln w="19050">
                      <a:noFill/>
                    </a:ln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Psalm 121:1-2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09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599496-E40E-4043-8EF0-C2B232C7456D}"/>
              </a:ext>
            </a:extLst>
          </p:cNvPr>
          <p:cNvGrpSpPr/>
          <p:nvPr/>
        </p:nvGrpSpPr>
        <p:grpSpPr>
          <a:xfrm>
            <a:off x="907410" y="0"/>
            <a:ext cx="10377180" cy="6858000"/>
            <a:chOff x="907410" y="0"/>
            <a:chExt cx="1037718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9F0D67-93EE-4BDF-9FA7-CFF416B6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10" y="0"/>
              <a:ext cx="10377180" cy="6858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2AEF34-D8D3-4CE2-960A-02380680E096}"/>
                </a:ext>
              </a:extLst>
            </p:cNvPr>
            <p:cNvGrpSpPr/>
            <p:nvPr/>
          </p:nvGrpSpPr>
          <p:grpSpPr>
            <a:xfrm>
              <a:off x="933855" y="0"/>
              <a:ext cx="10301592" cy="6858000"/>
              <a:chOff x="933855" y="0"/>
              <a:chExt cx="10301592" cy="6858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507076-7AB0-46AC-B6CD-BB5BA22462DC}"/>
                  </a:ext>
                </a:extLst>
              </p:cNvPr>
              <p:cNvSpPr/>
              <p:nvPr/>
            </p:nvSpPr>
            <p:spPr>
              <a:xfrm>
                <a:off x="933855" y="0"/>
                <a:ext cx="10301592" cy="6858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42C33E-B45C-451D-8252-58D0B970B69F}"/>
                  </a:ext>
                </a:extLst>
              </p:cNvPr>
              <p:cNvSpPr txBox="1"/>
              <p:nvPr/>
            </p:nvSpPr>
            <p:spPr>
              <a:xfrm>
                <a:off x="1453880" y="1536174"/>
                <a:ext cx="928424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HK" sz="4000" b="1" i="1" dirty="0">
                    <a:ln w="19050">
                      <a:noFill/>
                    </a:ln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That person is like a tree planted by streams of water, which yields its fruit in season and whose leaf does not wither - whatever they do prospers.</a:t>
                </a:r>
              </a:p>
              <a:p>
                <a:pPr algn="just"/>
                <a:endParaRPr lang="en-HK" sz="4000" b="1" i="1" dirty="0">
                  <a:ln w="19050">
                    <a:noFill/>
                  </a:ln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  <a:p>
                <a:pPr algn="r"/>
                <a:r>
                  <a:rPr lang="en-HK" sz="4000" b="1" i="1" dirty="0">
                    <a:ln w="19050">
                      <a:noFill/>
                    </a:ln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Psalm 1:3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65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23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Yuen</dc:creator>
  <cp:lastModifiedBy>Peter Yuen</cp:lastModifiedBy>
  <cp:revision>3</cp:revision>
  <dcterms:created xsi:type="dcterms:W3CDTF">2018-02-26T18:22:01Z</dcterms:created>
  <dcterms:modified xsi:type="dcterms:W3CDTF">2018-02-26T18:43:33Z</dcterms:modified>
</cp:coreProperties>
</file>