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A620-C2B8-4A8C-9184-F0DE7FAC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F8112-EE50-48AC-9726-D01DD47E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AF63-1E25-47A0-9C41-ADCE2933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B8DD-7751-41A8-B695-1F12D4CE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4EE4-8F65-41ED-9A92-7F2E472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47D-372C-4D6B-8CD5-66770700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ABA8-BA99-48DB-8B66-1A199144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F1F4-5EEA-47A0-9612-6C790327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B614-D689-4270-876F-D4768F02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C142-8E1D-430E-B347-27C1D5A0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F15DF-5B0B-44A0-B03F-F0502AF25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7AECE-3044-481D-A0A1-4A69D5F9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656-DDF6-49F6-8ED1-3FF10AC9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3451-4C1B-48D7-857D-BCAEF153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765D-ED56-4512-B85C-C6F89E54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5788-9933-4D3E-89D0-6E44803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194-19F9-4BCE-A825-AD56FEDF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5DFF-C799-417E-B322-20593722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2EC8-FA42-423F-AE49-DA70FF97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72A8-EAB9-4C58-8C4E-E3C45B77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E358-DCB1-4C92-8268-573E5F62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8940-DEBF-45A3-9B76-C035CBDB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00D3-8E43-4E30-B05D-EDFE54E9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7409-4AEC-4B69-AE98-33CE77B0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9713-856C-4283-ABC4-C70ECFBC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AFC3-4168-48D9-8871-E317CF6D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856F-5D68-42C2-AD81-62C4973F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03350-B121-47EB-99F3-32295E7D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FEC6-27DC-4E96-883F-E59B3565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FFDA-FAB1-4EFF-B9ED-85C72E5F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B2FA-BA80-4673-B095-C9B6EFB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D95-D599-4A3D-B437-7AC5BE04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F51D-7F8D-4E53-B732-820FC929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76BB-5FA1-4B48-8BF0-BAC05342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8A87-68E6-437D-9F9C-AA8A3A43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05601-E19F-48BB-99EB-815EE7E3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E101E-538E-4D16-8791-66DD6C83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E46CB-9E57-414A-B842-7BBEE8DB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FA52D-FA73-4987-BE07-32054693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FF74-F747-46A4-8054-F2322719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1AD5C-BF45-477F-960E-2963C167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8C532-8592-49A8-844B-0E881DB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3A758-58A0-4F1B-A845-C5A313E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95603-ACF5-4DA3-922C-8950DB1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F71F0-4A83-4785-BEE9-0B4CB554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4F74-D19F-4D04-9C1C-B1D7F4D3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A649-CF9D-49DD-ACA7-C9F69A2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27DB-ED89-46B9-9EDA-BB1AFC1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8BC6-0ED0-4031-B358-CA9A702B1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B197-0BCB-497A-A666-4B29AFC1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1F44-917B-4D21-B199-C7356FCD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11F7-BB41-4F59-814E-EBA9A8F1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F22-93B9-4D1F-93F0-60315CEC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33A39-02B7-49D4-AF91-F1A3A7E0D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31C0-1E1D-4F0C-AB1A-A7ED93B9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E999E-A1D1-4DAC-8161-503C5E37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CE56-C3E9-450B-8841-CF1E39C7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C055-4F32-4086-8C07-4A73E74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2F8FD-48DB-4EBA-AABC-55D8807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4D4A5-34FA-4367-9D4D-D73BB0EA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3647-A5B6-4F0B-8417-BEB99019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939-4890-492D-AB41-47BCBD17B03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E0A5-33FD-4544-AF9D-433FBF4A9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03A6-851E-4C97-978A-BC3431BF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9CEC-C019-4266-8379-0532FEEA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21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Yuen</dc:creator>
  <cp:lastModifiedBy>Peter Yuen</cp:lastModifiedBy>
  <cp:revision>1</cp:revision>
  <dcterms:created xsi:type="dcterms:W3CDTF">2018-03-03T05:18:39Z</dcterms:created>
  <dcterms:modified xsi:type="dcterms:W3CDTF">2018-03-03T05:19:04Z</dcterms:modified>
</cp:coreProperties>
</file>