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2996-CC57-4461-9536-070BB7682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AA6E0-EEF8-4E24-8495-9F1335530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B4B50-5AED-4A5E-B5CF-450EBC06F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E2C-838F-49D2-B90E-07ABD54406B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6B434-9260-4F40-B6D9-68D42EA4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A7DA-7C52-4552-B65B-DB9DAFD5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9777-2EB9-4818-832A-C5979F414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3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376C-D738-4EA2-8EAB-FD64FB39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5D331-3E79-4E08-9159-0407F7157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8E758-E4E4-462E-A767-0AB92F74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E2C-838F-49D2-B90E-07ABD54406B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45D54-36AF-4BE4-AB79-051C9D91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DF26-D96F-4952-9AED-FF11AE65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9777-2EB9-4818-832A-C5979F414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1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00129-0C75-48FB-85D2-5D47D5148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FB591-29FB-4128-8751-425CCCC47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A029E-F804-4A41-B202-0D3C0931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E2C-838F-49D2-B90E-07ABD54406B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3213B-766D-4573-A64B-F64CACE8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1F24F-77FB-4DE6-9A93-39E19F04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9777-2EB9-4818-832A-C5979F414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5FF2-10C1-4E8E-AB34-B77373B6C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8CDBC-7CA6-40DF-A989-C6F5A478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E2EF1-EE08-4407-816A-8ED4B50C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E2C-838F-49D2-B90E-07ABD54406B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0DE05-CDDD-4E94-A10E-C579D4F3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24887-E3C4-4445-A900-A4FD8B4C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9777-2EB9-4818-832A-C5979F414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2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27BC-DEEA-47F9-A664-D6E7AAC0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2945F-A522-428C-B4F8-7B052BE23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86696-A887-452D-B926-696500FF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E2C-838F-49D2-B90E-07ABD54406B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F8721-5A17-4C04-8B18-C929DAC8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77F92-4E84-4797-845A-2A94B914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9777-2EB9-4818-832A-C5979F414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5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D0E6-DDA5-4B2A-95F2-A45F16A3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3F2DE-B0BD-415A-800F-F5C64303C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B62CB-59F1-4D10-B51F-4E9171F45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CE10D-44B7-4A0B-9126-13B637FE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E2C-838F-49D2-B90E-07ABD54406B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EE689-04B1-4D01-ACF5-792D424C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631E5-CB9B-4155-838E-F054D6AF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9777-2EB9-4818-832A-C5979F414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1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E3B1-B388-423B-979B-80068133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3BC85-A315-4987-91A0-A87D9B77A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94F89-78F7-4EFD-A720-7FB3E16E6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86D49-E25A-49E6-AB8D-9127BAD9B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8B405-3D7D-4B83-9CF2-9E91E5728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81E74-8BAD-4BC3-B021-EA96AFC2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E2C-838F-49D2-B90E-07ABD54406B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33243-CA63-4D93-8D2D-E1FD0403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B9CED-ABF3-49D0-94FA-9535EC57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9777-2EB9-4818-832A-C5979F414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8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BF43-0AA5-49CC-B0F2-A288928A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D92E0-DB9C-44EC-914D-6020BE14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E2C-838F-49D2-B90E-07ABD54406B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3F4E3-CEBC-49A1-8C74-CBBD60F2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60B82-04F5-4C3B-98D2-E148C884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9777-2EB9-4818-832A-C5979F414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0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2998E-2ABA-4904-9EB7-9F3BE6DB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E2C-838F-49D2-B90E-07ABD54406B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2E19D8-C7D5-4B71-9648-B2FF669C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1CCB9-6DAD-44D8-A017-ED9ED501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9777-2EB9-4818-832A-C5979F414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2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B128-5D7F-4ABC-B854-A534376C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FCE81-B256-4F5C-A64F-889313F47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34FFC-07F5-4377-BB6F-937AB0CD6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73248-9094-463E-ABDD-E43A873C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E2C-838F-49D2-B90E-07ABD54406B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9052F-3370-4F1A-A1D6-A043EDFF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E4211-0764-416E-A8C6-4D3A4C53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9777-2EB9-4818-832A-C5979F414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5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F8D3-97B6-4252-A957-1C5EFB00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39D70-D20C-4918-B465-BD915CE39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7E320-986E-4CC7-BF64-29EF62410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6F480-66A3-412A-BDFA-A28BB580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E2C-838F-49D2-B90E-07ABD54406B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61295-95C4-4787-83A9-44994D27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E559F-46C7-413C-A77A-DDBCDC50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9777-2EB9-4818-832A-C5979F414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5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60113-A631-433E-861B-867536CB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E5ED4-6B0D-4109-9FA0-DCA18AEFD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96DD-209D-4917-B9A0-A8211260E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E4E2C-838F-49D2-B90E-07ABD54406BB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527F0-0820-4052-AA98-117477805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C9C6C-3F2B-4141-AB9E-D877B5CC7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A9777-2EB9-4818-832A-C5979F414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728AA2D-18D4-4AD6-AD93-CBB351047AB3}"/>
              </a:ext>
            </a:extLst>
          </p:cNvPr>
          <p:cNvGrpSpPr/>
          <p:nvPr/>
        </p:nvGrpSpPr>
        <p:grpSpPr>
          <a:xfrm>
            <a:off x="2956510" y="2240259"/>
            <a:ext cx="4133463" cy="3777769"/>
            <a:chOff x="2956510" y="2240259"/>
            <a:chExt cx="4133463" cy="377776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1209D6-3E3B-4E4A-867B-F1E6E93CD634}"/>
                </a:ext>
              </a:extLst>
            </p:cNvPr>
            <p:cNvGrpSpPr/>
            <p:nvPr/>
          </p:nvGrpSpPr>
          <p:grpSpPr>
            <a:xfrm>
              <a:off x="2956510" y="2240259"/>
              <a:ext cx="4133463" cy="3395433"/>
              <a:chOff x="2956510" y="2240259"/>
              <a:chExt cx="4133463" cy="339543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10FA010-241F-4A2A-82BC-6F6925481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5259" y="2240259"/>
                <a:ext cx="1375967" cy="225666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5B006B-CE3F-4989-913D-D371123721A9}"/>
                  </a:ext>
                </a:extLst>
              </p:cNvPr>
              <p:cNvSpPr txBox="1"/>
              <p:nvPr/>
            </p:nvSpPr>
            <p:spPr>
              <a:xfrm>
                <a:off x="2956510" y="4496919"/>
                <a:ext cx="4133463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bg1"/>
                    </a:solidFill>
                    <a:latin typeface="Ubuntu" panose="020B0504030602030204" pitchFamily="34" charset="0"/>
                  </a:rPr>
                  <a:t>Living Water</a:t>
                </a:r>
              </a:p>
              <a:p>
                <a:pPr algn="ctr"/>
                <a:r>
                  <a:rPr lang="en-US" sz="2000" b="1" i="1" dirty="0">
                    <a:solidFill>
                      <a:schemeClr val="bg1">
                        <a:lumMod val="50000"/>
                      </a:schemeClr>
                    </a:solidFill>
                    <a:latin typeface="Ubuntu" panose="020B0504030602030204" pitchFamily="34" charset="0"/>
                  </a:rPr>
                  <a:t>your bible assistant</a:t>
                </a: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5D84D58-7DBD-4D62-BF94-43E706CADEF7}"/>
                </a:ext>
              </a:extLst>
            </p:cNvPr>
            <p:cNvSpPr/>
            <p:nvPr/>
          </p:nvSpPr>
          <p:spPr>
            <a:xfrm>
              <a:off x="3194441" y="5962045"/>
              <a:ext cx="3657600" cy="55983"/>
            </a:xfrm>
            <a:prstGeom prst="ellipse">
              <a:avLst/>
            </a:prstGeom>
            <a:gradFill flip="none" rotWithShape="1">
              <a:gsLst>
                <a:gs pos="50000">
                  <a:schemeClr val="bg1"/>
                </a:gs>
                <a:gs pos="10000">
                  <a:schemeClr val="bg1">
                    <a:lumMod val="50000"/>
                    <a:alpha val="40000"/>
                  </a:schemeClr>
                </a:gs>
                <a:gs pos="90000">
                  <a:schemeClr val="bg1">
                    <a:lumMod val="50000"/>
                    <a:alpha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844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Ubuntu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Yuen</dc:creator>
  <cp:lastModifiedBy>Peter Yuen</cp:lastModifiedBy>
  <cp:revision>3</cp:revision>
  <dcterms:created xsi:type="dcterms:W3CDTF">2018-02-16T08:32:46Z</dcterms:created>
  <dcterms:modified xsi:type="dcterms:W3CDTF">2018-02-16T13:34:17Z</dcterms:modified>
</cp:coreProperties>
</file>