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1" d="100"/>
          <a:sy n="111" d="100"/>
        </p:scale>
        <p:origin x="1290" y="1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showGuides="1">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870D6FA5-424D-4CA3-95B1-8B2AFFB1654A}"/>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5A05C1DF-F475-46E6-B7AE-0D90B8E114E6}"/>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bg-BG" altLang="bg-BG"/>
          </a:p>
        </p:txBody>
      </p:sp>
      <p:sp>
        <p:nvSpPr>
          <p:cNvPr id="3075" name="Rectangle 3">
            <a:extLst>
              <a:ext uri="{FF2B5EF4-FFF2-40B4-BE49-F238E27FC236}">
                <a16:creationId xmlns:a16="http://schemas.microsoft.com/office/drawing/2014/main" id="{674108ED-AEDD-42CB-BAE2-AE307A7FFC50}"/>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3076" name="Rectangle 4">
            <a:extLst>
              <a:ext uri="{FF2B5EF4-FFF2-40B4-BE49-F238E27FC236}">
                <a16:creationId xmlns:a16="http://schemas.microsoft.com/office/drawing/2014/main" id="{F5CDC39D-1ACD-4B13-95F7-2ABD162D3C41}"/>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3077" name="Rectangle 5">
            <a:extLst>
              <a:ext uri="{FF2B5EF4-FFF2-40B4-BE49-F238E27FC236}">
                <a16:creationId xmlns:a16="http://schemas.microsoft.com/office/drawing/2014/main" id="{288EE9DE-56C1-430B-9D2B-17062A67526A}"/>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3078" name="Rectangle 6">
            <a:extLst>
              <a:ext uri="{FF2B5EF4-FFF2-40B4-BE49-F238E27FC236}">
                <a16:creationId xmlns:a16="http://schemas.microsoft.com/office/drawing/2014/main" id="{397C7949-A639-4EC2-97C6-7F776BF7A501}"/>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9FEF8484-D323-49B4-94D2-F3255AFB4531}" type="slidenum">
              <a:rPr lang="en-US" altLang="bg-BG"/>
              <a:pPr/>
              <a:t>‹#›</a:t>
            </a:fld>
            <a:endParaRPr lang="en-US" altLang="bg-BG"/>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502768-0ED6-41C7-9297-959160AC27AE}"/>
              </a:ext>
            </a:extLst>
          </p:cNvPr>
          <p:cNvSpPr>
            <a:spLocks noGrp="1" noChangeArrowheads="1"/>
          </p:cNvSpPr>
          <p:nvPr>
            <p:ph type="sldNum"/>
          </p:nvPr>
        </p:nvSpPr>
        <p:spPr>
          <a:ln/>
        </p:spPr>
        <p:txBody>
          <a:bodyPr/>
          <a:lstStyle/>
          <a:p>
            <a:fld id="{14A11307-176E-4255-8FB1-67E119F6FD99}" type="slidenum">
              <a:rPr lang="en-US" altLang="bg-BG"/>
              <a:pPr/>
              <a:t>1</a:t>
            </a:fld>
            <a:endParaRPr lang="en-US" altLang="bg-BG"/>
          </a:p>
        </p:txBody>
      </p:sp>
      <p:sp>
        <p:nvSpPr>
          <p:cNvPr id="7169" name="Rectangle 1">
            <a:extLst>
              <a:ext uri="{FF2B5EF4-FFF2-40B4-BE49-F238E27FC236}">
                <a16:creationId xmlns:a16="http://schemas.microsoft.com/office/drawing/2014/main" id="{A69BC32F-F48A-44F9-BCFE-13E252FB32E4}"/>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0B363CDF-6390-46E3-938D-506BF5329B6A}"/>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bg-BG" alt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DD6972-A3D0-4D9C-B5D0-2EB37682C250}"/>
              </a:ext>
            </a:extLst>
          </p:cNvPr>
          <p:cNvSpPr>
            <a:spLocks noGrp="1" noChangeArrowheads="1"/>
          </p:cNvSpPr>
          <p:nvPr>
            <p:ph type="sldNum"/>
          </p:nvPr>
        </p:nvSpPr>
        <p:spPr>
          <a:ln/>
        </p:spPr>
        <p:txBody>
          <a:bodyPr/>
          <a:lstStyle/>
          <a:p>
            <a:fld id="{9EE29098-15F6-498A-AB85-C8A3A370EAF3}" type="slidenum">
              <a:rPr lang="en-US" altLang="bg-BG"/>
              <a:pPr/>
              <a:t>2</a:t>
            </a:fld>
            <a:endParaRPr lang="en-US" altLang="bg-BG"/>
          </a:p>
        </p:txBody>
      </p:sp>
      <p:sp>
        <p:nvSpPr>
          <p:cNvPr id="8193" name="Rectangle 1">
            <a:extLst>
              <a:ext uri="{FF2B5EF4-FFF2-40B4-BE49-F238E27FC236}">
                <a16:creationId xmlns:a16="http://schemas.microsoft.com/office/drawing/2014/main" id="{938D8A04-E534-4156-8EA7-DED710ACC00A}"/>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4B2A52BF-3320-4A81-A7B1-763E6C65FDD2}"/>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bg-BG" alt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48DB48-2C0E-43B7-8A01-B8E582CA29A4}"/>
              </a:ext>
            </a:extLst>
          </p:cNvPr>
          <p:cNvSpPr>
            <a:spLocks noGrp="1" noChangeArrowheads="1"/>
          </p:cNvSpPr>
          <p:nvPr>
            <p:ph type="sldNum"/>
          </p:nvPr>
        </p:nvSpPr>
        <p:spPr>
          <a:ln/>
        </p:spPr>
        <p:txBody>
          <a:bodyPr/>
          <a:lstStyle/>
          <a:p>
            <a:fld id="{582C25C4-827E-4C3A-B25A-4D74264FA704}" type="slidenum">
              <a:rPr lang="en-US" altLang="bg-BG"/>
              <a:pPr/>
              <a:t>3</a:t>
            </a:fld>
            <a:endParaRPr lang="en-US" altLang="bg-BG"/>
          </a:p>
        </p:txBody>
      </p:sp>
      <p:sp>
        <p:nvSpPr>
          <p:cNvPr id="9217" name="Rectangle 1">
            <a:extLst>
              <a:ext uri="{FF2B5EF4-FFF2-40B4-BE49-F238E27FC236}">
                <a16:creationId xmlns:a16="http://schemas.microsoft.com/office/drawing/2014/main" id="{6D703F82-BFB6-4B6D-92D7-713D5E13BD41}"/>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8113CB8D-1C1D-48D2-8F6D-057CA57E7A83}"/>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bg-BG" alt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F248-6802-4AB2-B7FF-B58AB90186B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E6701409-EA26-41D3-9012-503E58F4970A}"/>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38CA32DB-D563-465F-885C-CFAE52427585}"/>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AB4C324F-50A9-4AB1-B232-D91781B761BE}"/>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7197B2C1-8A5F-4A7E-BDCF-437347B9AE0B}"/>
              </a:ext>
            </a:extLst>
          </p:cNvPr>
          <p:cNvSpPr>
            <a:spLocks noGrp="1"/>
          </p:cNvSpPr>
          <p:nvPr>
            <p:ph type="sldNum" idx="12"/>
          </p:nvPr>
        </p:nvSpPr>
        <p:spPr/>
        <p:txBody>
          <a:bodyPr/>
          <a:lstStyle>
            <a:lvl1pPr>
              <a:defRPr/>
            </a:lvl1pPr>
          </a:lstStyle>
          <a:p>
            <a:fld id="{23F3EFE2-44B1-414B-8E64-A9A3A7BBB0A3}" type="slidenum">
              <a:rPr lang="en-US" altLang="bg-BG"/>
              <a:pPr/>
              <a:t>‹#›</a:t>
            </a:fld>
            <a:endParaRPr lang="en-US" altLang="bg-BG"/>
          </a:p>
        </p:txBody>
      </p:sp>
    </p:spTree>
    <p:extLst>
      <p:ext uri="{BB962C8B-B14F-4D97-AF65-F5344CB8AC3E}">
        <p14:creationId xmlns:p14="http://schemas.microsoft.com/office/powerpoint/2010/main" val="418428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2273-7AE9-4FD8-9C1B-C5FDF8AF2D40}"/>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8506AAB6-3890-447A-AC41-131C089BDE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513B6FE-3CFE-4117-9E7F-148E7AA98DCE}"/>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18077BCE-E90A-4ABC-810D-B2B7FB95DEEF}"/>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AC17F511-FE29-4D42-B0C9-DC53F452DB56}"/>
              </a:ext>
            </a:extLst>
          </p:cNvPr>
          <p:cNvSpPr>
            <a:spLocks noGrp="1"/>
          </p:cNvSpPr>
          <p:nvPr>
            <p:ph type="sldNum" idx="12"/>
          </p:nvPr>
        </p:nvSpPr>
        <p:spPr/>
        <p:txBody>
          <a:bodyPr/>
          <a:lstStyle>
            <a:lvl1pPr>
              <a:defRPr/>
            </a:lvl1pPr>
          </a:lstStyle>
          <a:p>
            <a:fld id="{4FFA9687-56F4-43B1-9ABD-7FE8794A51EF}" type="slidenum">
              <a:rPr lang="en-US" altLang="bg-BG"/>
              <a:pPr/>
              <a:t>‹#›</a:t>
            </a:fld>
            <a:endParaRPr lang="en-US" altLang="bg-BG"/>
          </a:p>
        </p:txBody>
      </p:sp>
    </p:spTree>
    <p:extLst>
      <p:ext uri="{BB962C8B-B14F-4D97-AF65-F5344CB8AC3E}">
        <p14:creationId xmlns:p14="http://schemas.microsoft.com/office/powerpoint/2010/main" val="287240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E4C338-F3EE-4A7C-AE28-C6B505861D44}"/>
              </a:ext>
            </a:extLst>
          </p:cNvPr>
          <p:cNvSpPr>
            <a:spLocks noGrp="1"/>
          </p:cNvSpPr>
          <p:nvPr>
            <p:ph type="title" orient="vert"/>
          </p:nvPr>
        </p:nvSpPr>
        <p:spPr>
          <a:xfrm>
            <a:off x="7305675" y="301625"/>
            <a:ext cx="2266950" cy="58499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D5EBCEE2-2415-49A8-B86E-D4BDF263832B}"/>
              </a:ext>
            </a:extLst>
          </p:cNvPr>
          <p:cNvSpPr>
            <a:spLocks noGrp="1"/>
          </p:cNvSpPr>
          <p:nvPr>
            <p:ph type="body" orient="vert" idx="1"/>
          </p:nvPr>
        </p:nvSpPr>
        <p:spPr>
          <a:xfrm>
            <a:off x="503238" y="301625"/>
            <a:ext cx="6650037" cy="58499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E3E68F8-9999-433A-85EA-062EF69328D9}"/>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74216024-917F-4E77-A81A-B1BA5CC6F888}"/>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828FA1B5-CFCA-4565-AA0C-F40BC8AA7366}"/>
              </a:ext>
            </a:extLst>
          </p:cNvPr>
          <p:cNvSpPr>
            <a:spLocks noGrp="1"/>
          </p:cNvSpPr>
          <p:nvPr>
            <p:ph type="sldNum" idx="12"/>
          </p:nvPr>
        </p:nvSpPr>
        <p:spPr/>
        <p:txBody>
          <a:bodyPr/>
          <a:lstStyle>
            <a:lvl1pPr>
              <a:defRPr/>
            </a:lvl1pPr>
          </a:lstStyle>
          <a:p>
            <a:fld id="{A21118F2-892B-488B-A278-468844042F25}" type="slidenum">
              <a:rPr lang="en-US" altLang="bg-BG"/>
              <a:pPr/>
              <a:t>‹#›</a:t>
            </a:fld>
            <a:endParaRPr lang="en-US" altLang="bg-BG"/>
          </a:p>
        </p:txBody>
      </p:sp>
    </p:spTree>
    <p:extLst>
      <p:ext uri="{BB962C8B-B14F-4D97-AF65-F5344CB8AC3E}">
        <p14:creationId xmlns:p14="http://schemas.microsoft.com/office/powerpoint/2010/main" val="1540262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D1CC-2A82-44C1-B895-C77C2047C4AA}"/>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EEEBAAB4-B8EB-4147-BFE4-E5F4AB82A3AB}"/>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A59D9ABD-8636-4132-B80A-5088D9F1C9F9}"/>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55B983BA-F67E-403F-A60F-3C0B3ADA0A5A}"/>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6F1F84E6-93DC-423C-AF3A-43387C0B51BD}"/>
              </a:ext>
            </a:extLst>
          </p:cNvPr>
          <p:cNvSpPr>
            <a:spLocks noGrp="1"/>
          </p:cNvSpPr>
          <p:nvPr>
            <p:ph type="sldNum" idx="12"/>
          </p:nvPr>
        </p:nvSpPr>
        <p:spPr/>
        <p:txBody>
          <a:bodyPr/>
          <a:lstStyle>
            <a:lvl1pPr>
              <a:defRPr/>
            </a:lvl1pPr>
          </a:lstStyle>
          <a:p>
            <a:fld id="{46065EEE-711A-4552-8584-1E9BCA8DAD3B}" type="slidenum">
              <a:rPr lang="en-US" altLang="bg-BG"/>
              <a:pPr/>
              <a:t>‹#›</a:t>
            </a:fld>
            <a:endParaRPr lang="en-US" altLang="bg-BG"/>
          </a:p>
        </p:txBody>
      </p:sp>
    </p:spTree>
    <p:extLst>
      <p:ext uri="{BB962C8B-B14F-4D97-AF65-F5344CB8AC3E}">
        <p14:creationId xmlns:p14="http://schemas.microsoft.com/office/powerpoint/2010/main" val="66978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1275-A4CE-46C5-9D4D-03A903A65E8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E869FFC2-C316-4B81-9B80-5B8C0E0736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9F91D9F-9862-48AC-954E-A5EB406F3B43}"/>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58EF7EE0-8C51-459E-A297-7B73FF9622A6}"/>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E89D4655-9333-4DC0-B4EB-C8A1D5EDE960}"/>
              </a:ext>
            </a:extLst>
          </p:cNvPr>
          <p:cNvSpPr>
            <a:spLocks noGrp="1"/>
          </p:cNvSpPr>
          <p:nvPr>
            <p:ph type="sldNum" idx="12"/>
          </p:nvPr>
        </p:nvSpPr>
        <p:spPr/>
        <p:txBody>
          <a:bodyPr/>
          <a:lstStyle>
            <a:lvl1pPr>
              <a:defRPr/>
            </a:lvl1pPr>
          </a:lstStyle>
          <a:p>
            <a:fld id="{1AAA94D5-0145-40F7-BDB8-876D43087874}" type="slidenum">
              <a:rPr lang="en-US" altLang="bg-BG"/>
              <a:pPr/>
              <a:t>‹#›</a:t>
            </a:fld>
            <a:endParaRPr lang="en-US" altLang="bg-BG"/>
          </a:p>
        </p:txBody>
      </p:sp>
    </p:spTree>
    <p:extLst>
      <p:ext uri="{BB962C8B-B14F-4D97-AF65-F5344CB8AC3E}">
        <p14:creationId xmlns:p14="http://schemas.microsoft.com/office/powerpoint/2010/main" val="439331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7401-4512-419E-AFB7-95F388B6BD9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A4FCAD20-30EE-4E0A-A77F-CB7CB2443775}"/>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0E978B7-950D-4665-B664-9A109AFAB8AD}"/>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495B24A0-FA3E-4420-AAC2-3E6A52B730EA}"/>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2A65EA89-2008-45B5-9780-9FBEF254FA39}"/>
              </a:ext>
            </a:extLst>
          </p:cNvPr>
          <p:cNvSpPr>
            <a:spLocks noGrp="1"/>
          </p:cNvSpPr>
          <p:nvPr>
            <p:ph type="sldNum" idx="12"/>
          </p:nvPr>
        </p:nvSpPr>
        <p:spPr/>
        <p:txBody>
          <a:bodyPr/>
          <a:lstStyle>
            <a:lvl1pPr>
              <a:defRPr/>
            </a:lvl1pPr>
          </a:lstStyle>
          <a:p>
            <a:fld id="{49BCD335-F2CD-4B61-B6E1-0D11E9702194}" type="slidenum">
              <a:rPr lang="en-US" altLang="bg-BG"/>
              <a:pPr/>
              <a:t>‹#›</a:t>
            </a:fld>
            <a:endParaRPr lang="en-US" altLang="bg-BG"/>
          </a:p>
        </p:txBody>
      </p:sp>
    </p:spTree>
    <p:extLst>
      <p:ext uri="{BB962C8B-B14F-4D97-AF65-F5344CB8AC3E}">
        <p14:creationId xmlns:p14="http://schemas.microsoft.com/office/powerpoint/2010/main" val="806863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1B50-970C-4292-ACAB-26FF71661868}"/>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E0CF9520-4A1A-472B-9BF8-47F79B396A13}"/>
              </a:ext>
            </a:extLst>
          </p:cNvPr>
          <p:cNvSpPr>
            <a:spLocks noGrp="1"/>
          </p:cNvSpPr>
          <p:nvPr>
            <p:ph sz="half" idx="1"/>
          </p:nvPr>
        </p:nvSpPr>
        <p:spPr>
          <a:xfrm>
            <a:off x="503238" y="1800225"/>
            <a:ext cx="4459287"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DBF4D732-F136-44E6-9D20-F2472193BAF9}"/>
              </a:ext>
            </a:extLst>
          </p:cNvPr>
          <p:cNvSpPr>
            <a:spLocks noGrp="1"/>
          </p:cNvSpPr>
          <p:nvPr>
            <p:ph sz="half" idx="2"/>
          </p:nvPr>
        </p:nvSpPr>
        <p:spPr>
          <a:xfrm>
            <a:off x="5114925" y="1800225"/>
            <a:ext cx="4459288"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240490EB-E727-4F21-A7E6-F96C31E0CFD4}"/>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7371C895-ED73-4B53-B932-B1C20AEA92BD}"/>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CC20E877-C00F-45D3-A6BC-22975069A725}"/>
              </a:ext>
            </a:extLst>
          </p:cNvPr>
          <p:cNvSpPr>
            <a:spLocks noGrp="1"/>
          </p:cNvSpPr>
          <p:nvPr>
            <p:ph type="sldNum" idx="12"/>
          </p:nvPr>
        </p:nvSpPr>
        <p:spPr/>
        <p:txBody>
          <a:bodyPr/>
          <a:lstStyle>
            <a:lvl1pPr>
              <a:defRPr/>
            </a:lvl1pPr>
          </a:lstStyle>
          <a:p>
            <a:fld id="{58900953-259E-446E-B103-2EDAAF8D738E}" type="slidenum">
              <a:rPr lang="en-US" altLang="bg-BG"/>
              <a:pPr/>
              <a:t>‹#›</a:t>
            </a:fld>
            <a:endParaRPr lang="en-US" altLang="bg-BG"/>
          </a:p>
        </p:txBody>
      </p:sp>
    </p:spTree>
    <p:extLst>
      <p:ext uri="{BB962C8B-B14F-4D97-AF65-F5344CB8AC3E}">
        <p14:creationId xmlns:p14="http://schemas.microsoft.com/office/powerpoint/2010/main" val="54904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49E0-A161-4E98-B6EC-2CD34304A2C3}"/>
              </a:ext>
            </a:extLst>
          </p:cNvPr>
          <p:cNvSpPr>
            <a:spLocks noGrp="1"/>
          </p:cNvSpPr>
          <p:nvPr>
            <p:ph type="title"/>
          </p:nvPr>
        </p:nvSpPr>
        <p:spPr>
          <a:xfrm>
            <a:off x="693738" y="403225"/>
            <a:ext cx="8694737" cy="1460500"/>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5F0D9645-718F-4F39-BD8C-39348CAE00F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59091D-2684-42F1-BE6C-8C5E1334EDBB}"/>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296DB211-3852-47FF-BBDD-30555A73AA3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D41B7D-98F5-49E1-8E50-252939058FCD}"/>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273D16A4-2C49-4334-98BD-D05E6114D4E4}"/>
              </a:ext>
            </a:extLst>
          </p:cNvPr>
          <p:cNvSpPr>
            <a:spLocks noGrp="1"/>
          </p:cNvSpPr>
          <p:nvPr>
            <p:ph type="dt" idx="10"/>
          </p:nvPr>
        </p:nvSpPr>
        <p:spPr/>
        <p:txBody>
          <a:bodyPr/>
          <a:lstStyle>
            <a:lvl1pPr>
              <a:defRPr/>
            </a:lvl1pPr>
          </a:lstStyle>
          <a:p>
            <a:endParaRPr lang="en-US" altLang="bg-BG"/>
          </a:p>
        </p:txBody>
      </p:sp>
      <p:sp>
        <p:nvSpPr>
          <p:cNvPr id="8" name="Footer Placeholder 7">
            <a:extLst>
              <a:ext uri="{FF2B5EF4-FFF2-40B4-BE49-F238E27FC236}">
                <a16:creationId xmlns:a16="http://schemas.microsoft.com/office/drawing/2014/main" id="{DB197583-8E13-4DE9-9E8D-6690C0761506}"/>
              </a:ext>
            </a:extLst>
          </p:cNvPr>
          <p:cNvSpPr>
            <a:spLocks noGrp="1"/>
          </p:cNvSpPr>
          <p:nvPr>
            <p:ph type="ftr" idx="11"/>
          </p:nvPr>
        </p:nvSpPr>
        <p:spPr/>
        <p:txBody>
          <a:bodyPr/>
          <a:lstStyle>
            <a:lvl1pPr>
              <a:defRPr/>
            </a:lvl1pPr>
          </a:lstStyle>
          <a:p>
            <a:endParaRPr lang="en-US" altLang="bg-BG"/>
          </a:p>
        </p:txBody>
      </p:sp>
      <p:sp>
        <p:nvSpPr>
          <p:cNvPr id="9" name="Slide Number Placeholder 8">
            <a:extLst>
              <a:ext uri="{FF2B5EF4-FFF2-40B4-BE49-F238E27FC236}">
                <a16:creationId xmlns:a16="http://schemas.microsoft.com/office/drawing/2014/main" id="{0C7F5AFD-D0D7-495D-8888-18C1B6943315}"/>
              </a:ext>
            </a:extLst>
          </p:cNvPr>
          <p:cNvSpPr>
            <a:spLocks noGrp="1"/>
          </p:cNvSpPr>
          <p:nvPr>
            <p:ph type="sldNum" idx="12"/>
          </p:nvPr>
        </p:nvSpPr>
        <p:spPr/>
        <p:txBody>
          <a:bodyPr/>
          <a:lstStyle>
            <a:lvl1pPr>
              <a:defRPr/>
            </a:lvl1pPr>
          </a:lstStyle>
          <a:p>
            <a:fld id="{0D7FC18E-A06A-4A75-806A-AC25DC42AF69}" type="slidenum">
              <a:rPr lang="en-US" altLang="bg-BG"/>
              <a:pPr/>
              <a:t>‹#›</a:t>
            </a:fld>
            <a:endParaRPr lang="en-US" altLang="bg-BG"/>
          </a:p>
        </p:txBody>
      </p:sp>
    </p:spTree>
    <p:extLst>
      <p:ext uri="{BB962C8B-B14F-4D97-AF65-F5344CB8AC3E}">
        <p14:creationId xmlns:p14="http://schemas.microsoft.com/office/powerpoint/2010/main" val="154337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0CAA-50F9-411C-8366-A9997C55B109}"/>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06F4072A-76AA-4833-A4E7-8C3997ACBA82}"/>
              </a:ext>
            </a:extLst>
          </p:cNvPr>
          <p:cNvSpPr>
            <a:spLocks noGrp="1"/>
          </p:cNvSpPr>
          <p:nvPr>
            <p:ph type="dt" idx="10"/>
          </p:nvPr>
        </p:nvSpPr>
        <p:spPr/>
        <p:txBody>
          <a:bodyPr/>
          <a:lstStyle>
            <a:lvl1pPr>
              <a:defRPr/>
            </a:lvl1pPr>
          </a:lstStyle>
          <a:p>
            <a:endParaRPr lang="en-US" altLang="bg-BG"/>
          </a:p>
        </p:txBody>
      </p:sp>
      <p:sp>
        <p:nvSpPr>
          <p:cNvPr id="4" name="Footer Placeholder 3">
            <a:extLst>
              <a:ext uri="{FF2B5EF4-FFF2-40B4-BE49-F238E27FC236}">
                <a16:creationId xmlns:a16="http://schemas.microsoft.com/office/drawing/2014/main" id="{1CAF1E77-2C1E-4842-BF15-EEC304624564}"/>
              </a:ext>
            </a:extLst>
          </p:cNvPr>
          <p:cNvSpPr>
            <a:spLocks noGrp="1"/>
          </p:cNvSpPr>
          <p:nvPr>
            <p:ph type="ftr" idx="11"/>
          </p:nvPr>
        </p:nvSpPr>
        <p:spPr/>
        <p:txBody>
          <a:bodyPr/>
          <a:lstStyle>
            <a:lvl1pPr>
              <a:defRPr/>
            </a:lvl1pPr>
          </a:lstStyle>
          <a:p>
            <a:endParaRPr lang="en-US" altLang="bg-BG"/>
          </a:p>
        </p:txBody>
      </p:sp>
      <p:sp>
        <p:nvSpPr>
          <p:cNvPr id="5" name="Slide Number Placeholder 4">
            <a:extLst>
              <a:ext uri="{FF2B5EF4-FFF2-40B4-BE49-F238E27FC236}">
                <a16:creationId xmlns:a16="http://schemas.microsoft.com/office/drawing/2014/main" id="{97C5E578-D277-4292-85BF-016C022D9300}"/>
              </a:ext>
            </a:extLst>
          </p:cNvPr>
          <p:cNvSpPr>
            <a:spLocks noGrp="1"/>
          </p:cNvSpPr>
          <p:nvPr>
            <p:ph type="sldNum" idx="12"/>
          </p:nvPr>
        </p:nvSpPr>
        <p:spPr/>
        <p:txBody>
          <a:bodyPr/>
          <a:lstStyle>
            <a:lvl1pPr>
              <a:defRPr/>
            </a:lvl1pPr>
          </a:lstStyle>
          <a:p>
            <a:fld id="{76B7CE5F-03B9-4A75-923C-5DA6563E99F1}" type="slidenum">
              <a:rPr lang="en-US" altLang="bg-BG"/>
              <a:pPr/>
              <a:t>‹#›</a:t>
            </a:fld>
            <a:endParaRPr lang="en-US" altLang="bg-BG"/>
          </a:p>
        </p:txBody>
      </p:sp>
    </p:spTree>
    <p:extLst>
      <p:ext uri="{BB962C8B-B14F-4D97-AF65-F5344CB8AC3E}">
        <p14:creationId xmlns:p14="http://schemas.microsoft.com/office/powerpoint/2010/main" val="20286253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E57FD-5D33-41BF-8865-E1A84409AD45}"/>
              </a:ext>
            </a:extLst>
          </p:cNvPr>
          <p:cNvSpPr>
            <a:spLocks noGrp="1"/>
          </p:cNvSpPr>
          <p:nvPr>
            <p:ph type="dt" idx="10"/>
          </p:nvPr>
        </p:nvSpPr>
        <p:spPr/>
        <p:txBody>
          <a:bodyPr/>
          <a:lstStyle>
            <a:lvl1pPr>
              <a:defRPr/>
            </a:lvl1pPr>
          </a:lstStyle>
          <a:p>
            <a:endParaRPr lang="en-US" altLang="bg-BG"/>
          </a:p>
        </p:txBody>
      </p:sp>
      <p:sp>
        <p:nvSpPr>
          <p:cNvPr id="3" name="Footer Placeholder 2">
            <a:extLst>
              <a:ext uri="{FF2B5EF4-FFF2-40B4-BE49-F238E27FC236}">
                <a16:creationId xmlns:a16="http://schemas.microsoft.com/office/drawing/2014/main" id="{FF36BF7C-027E-4B34-BC95-F722BCDA1B69}"/>
              </a:ext>
            </a:extLst>
          </p:cNvPr>
          <p:cNvSpPr>
            <a:spLocks noGrp="1"/>
          </p:cNvSpPr>
          <p:nvPr>
            <p:ph type="ftr" idx="11"/>
          </p:nvPr>
        </p:nvSpPr>
        <p:spPr/>
        <p:txBody>
          <a:bodyPr/>
          <a:lstStyle>
            <a:lvl1pPr>
              <a:defRPr/>
            </a:lvl1pPr>
          </a:lstStyle>
          <a:p>
            <a:endParaRPr lang="en-US" altLang="bg-BG"/>
          </a:p>
        </p:txBody>
      </p:sp>
      <p:sp>
        <p:nvSpPr>
          <p:cNvPr id="4" name="Slide Number Placeholder 3">
            <a:extLst>
              <a:ext uri="{FF2B5EF4-FFF2-40B4-BE49-F238E27FC236}">
                <a16:creationId xmlns:a16="http://schemas.microsoft.com/office/drawing/2014/main" id="{166CE951-BD7A-4E17-B1B8-74983F9B674E}"/>
              </a:ext>
            </a:extLst>
          </p:cNvPr>
          <p:cNvSpPr>
            <a:spLocks noGrp="1"/>
          </p:cNvSpPr>
          <p:nvPr>
            <p:ph type="sldNum" idx="12"/>
          </p:nvPr>
        </p:nvSpPr>
        <p:spPr/>
        <p:txBody>
          <a:bodyPr/>
          <a:lstStyle>
            <a:lvl1pPr>
              <a:defRPr/>
            </a:lvl1pPr>
          </a:lstStyle>
          <a:p>
            <a:fld id="{29E64012-6188-485A-8627-1C4290A7190F}" type="slidenum">
              <a:rPr lang="en-US" altLang="bg-BG"/>
              <a:pPr/>
              <a:t>‹#›</a:t>
            </a:fld>
            <a:endParaRPr lang="en-US" altLang="bg-BG"/>
          </a:p>
        </p:txBody>
      </p:sp>
    </p:spTree>
    <p:extLst>
      <p:ext uri="{BB962C8B-B14F-4D97-AF65-F5344CB8AC3E}">
        <p14:creationId xmlns:p14="http://schemas.microsoft.com/office/powerpoint/2010/main" val="1352948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DD00-A4D6-48C6-BE1E-2375DB6AA7C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99FF5C91-D248-48A6-B653-6EA5F486F5D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BD599AB9-D20F-4DDA-AF95-952F80639C4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96562-8746-44C3-B469-0B0368BD266E}"/>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BA7FA0B1-E7D3-49F7-BED7-DD71D06A2F14}"/>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0C801F21-4AA4-40CE-9D07-A8FD22B2DE16}"/>
              </a:ext>
            </a:extLst>
          </p:cNvPr>
          <p:cNvSpPr>
            <a:spLocks noGrp="1"/>
          </p:cNvSpPr>
          <p:nvPr>
            <p:ph type="sldNum" idx="12"/>
          </p:nvPr>
        </p:nvSpPr>
        <p:spPr/>
        <p:txBody>
          <a:bodyPr/>
          <a:lstStyle>
            <a:lvl1pPr>
              <a:defRPr/>
            </a:lvl1pPr>
          </a:lstStyle>
          <a:p>
            <a:fld id="{64661068-A562-4313-B8E9-55D0D4DA9A28}" type="slidenum">
              <a:rPr lang="en-US" altLang="bg-BG"/>
              <a:pPr/>
              <a:t>‹#›</a:t>
            </a:fld>
            <a:endParaRPr lang="en-US" altLang="bg-BG"/>
          </a:p>
        </p:txBody>
      </p:sp>
    </p:spTree>
    <p:extLst>
      <p:ext uri="{BB962C8B-B14F-4D97-AF65-F5344CB8AC3E}">
        <p14:creationId xmlns:p14="http://schemas.microsoft.com/office/powerpoint/2010/main" val="129216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1724-5376-488A-BA53-4D53163DA6F0}"/>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9735E963-8F62-43F5-BB12-D9CC15BF2A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8FA3C03A-4302-4721-B0E6-7218A3AB4858}"/>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DB771F0F-8770-42AD-83BE-67105A57A4F8}"/>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AF67393A-056F-4EE1-BC22-97B267D1C3F9}"/>
              </a:ext>
            </a:extLst>
          </p:cNvPr>
          <p:cNvSpPr>
            <a:spLocks noGrp="1"/>
          </p:cNvSpPr>
          <p:nvPr>
            <p:ph type="sldNum" idx="12"/>
          </p:nvPr>
        </p:nvSpPr>
        <p:spPr/>
        <p:txBody>
          <a:bodyPr/>
          <a:lstStyle>
            <a:lvl1pPr>
              <a:defRPr/>
            </a:lvl1pPr>
          </a:lstStyle>
          <a:p>
            <a:fld id="{1E333E91-F380-4884-AA3F-7CC7B7A19159}" type="slidenum">
              <a:rPr lang="en-US" altLang="bg-BG"/>
              <a:pPr/>
              <a:t>‹#›</a:t>
            </a:fld>
            <a:endParaRPr lang="en-US" altLang="bg-BG"/>
          </a:p>
        </p:txBody>
      </p:sp>
    </p:spTree>
    <p:extLst>
      <p:ext uri="{BB962C8B-B14F-4D97-AF65-F5344CB8AC3E}">
        <p14:creationId xmlns:p14="http://schemas.microsoft.com/office/powerpoint/2010/main" val="380178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130-8A2F-49EA-AE48-DD442472496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47E69516-9A58-4623-B006-23B2F1F13F9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0C3461F-A235-4A3F-BDD0-9920AE1F4BB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43B269-A6BA-44D8-8578-7364121D3CE1}"/>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74E26002-1018-41C6-873C-C19CECE109D5}"/>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841A7672-A1C9-4E7E-BD64-1F67849A7CDD}"/>
              </a:ext>
            </a:extLst>
          </p:cNvPr>
          <p:cNvSpPr>
            <a:spLocks noGrp="1"/>
          </p:cNvSpPr>
          <p:nvPr>
            <p:ph type="sldNum" idx="12"/>
          </p:nvPr>
        </p:nvSpPr>
        <p:spPr/>
        <p:txBody>
          <a:bodyPr/>
          <a:lstStyle>
            <a:lvl1pPr>
              <a:defRPr/>
            </a:lvl1pPr>
          </a:lstStyle>
          <a:p>
            <a:fld id="{C4DC9A82-8439-404E-93BD-3DB3F9FD708A}" type="slidenum">
              <a:rPr lang="en-US" altLang="bg-BG"/>
              <a:pPr/>
              <a:t>‹#›</a:t>
            </a:fld>
            <a:endParaRPr lang="en-US" altLang="bg-BG"/>
          </a:p>
        </p:txBody>
      </p:sp>
    </p:spTree>
    <p:extLst>
      <p:ext uri="{BB962C8B-B14F-4D97-AF65-F5344CB8AC3E}">
        <p14:creationId xmlns:p14="http://schemas.microsoft.com/office/powerpoint/2010/main" val="2988365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8BC0-D631-4B20-A55D-0CAFCEB0483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EACB784C-2478-4729-A9AB-EE705D28FCE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10C7DC6-4719-4E4A-81DA-F623C25CA88D}"/>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E643B019-DA06-46EB-AC42-AD5C876BA624}"/>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39C4F0A8-F2BA-4087-8937-AF53250144B8}"/>
              </a:ext>
            </a:extLst>
          </p:cNvPr>
          <p:cNvSpPr>
            <a:spLocks noGrp="1"/>
          </p:cNvSpPr>
          <p:nvPr>
            <p:ph type="sldNum" idx="12"/>
          </p:nvPr>
        </p:nvSpPr>
        <p:spPr/>
        <p:txBody>
          <a:bodyPr/>
          <a:lstStyle>
            <a:lvl1pPr>
              <a:defRPr/>
            </a:lvl1pPr>
          </a:lstStyle>
          <a:p>
            <a:fld id="{F30D7ACA-3B7D-4E9D-8CCE-98F1A4584FA9}" type="slidenum">
              <a:rPr lang="en-US" altLang="bg-BG"/>
              <a:pPr/>
              <a:t>‹#›</a:t>
            </a:fld>
            <a:endParaRPr lang="en-US" altLang="bg-BG"/>
          </a:p>
        </p:txBody>
      </p:sp>
    </p:spTree>
    <p:extLst>
      <p:ext uri="{BB962C8B-B14F-4D97-AF65-F5344CB8AC3E}">
        <p14:creationId xmlns:p14="http://schemas.microsoft.com/office/powerpoint/2010/main" val="3447146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D56EC-EEA6-4FC5-8EB8-4FDF0AFE0C3C}"/>
              </a:ext>
            </a:extLst>
          </p:cNvPr>
          <p:cNvSpPr>
            <a:spLocks noGrp="1"/>
          </p:cNvSpPr>
          <p:nvPr>
            <p:ph type="title" orient="vert"/>
          </p:nvPr>
        </p:nvSpPr>
        <p:spPr>
          <a:xfrm>
            <a:off x="7307263" y="576263"/>
            <a:ext cx="2266950" cy="5607050"/>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D9960475-EA73-4F0B-91EA-63895321330E}"/>
              </a:ext>
            </a:extLst>
          </p:cNvPr>
          <p:cNvSpPr>
            <a:spLocks noGrp="1"/>
          </p:cNvSpPr>
          <p:nvPr>
            <p:ph type="body" orient="vert" idx="1"/>
          </p:nvPr>
        </p:nvSpPr>
        <p:spPr>
          <a:xfrm>
            <a:off x="503238" y="576263"/>
            <a:ext cx="6651625" cy="56070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41F017B-0415-467D-A580-946301863ABB}"/>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2943313E-6F8E-45D4-B4BB-9C0FA927E210}"/>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AE72F73F-8042-4332-9FAE-ACC5FB8A1A49}"/>
              </a:ext>
            </a:extLst>
          </p:cNvPr>
          <p:cNvSpPr>
            <a:spLocks noGrp="1"/>
          </p:cNvSpPr>
          <p:nvPr>
            <p:ph type="sldNum" idx="12"/>
          </p:nvPr>
        </p:nvSpPr>
        <p:spPr/>
        <p:txBody>
          <a:bodyPr/>
          <a:lstStyle>
            <a:lvl1pPr>
              <a:defRPr/>
            </a:lvl1pPr>
          </a:lstStyle>
          <a:p>
            <a:fld id="{B377D00D-6B53-48D8-9629-8B9FE3C9D8D3}" type="slidenum">
              <a:rPr lang="en-US" altLang="bg-BG"/>
              <a:pPr/>
              <a:t>‹#›</a:t>
            </a:fld>
            <a:endParaRPr lang="en-US" altLang="bg-BG"/>
          </a:p>
        </p:txBody>
      </p:sp>
    </p:spTree>
    <p:extLst>
      <p:ext uri="{BB962C8B-B14F-4D97-AF65-F5344CB8AC3E}">
        <p14:creationId xmlns:p14="http://schemas.microsoft.com/office/powerpoint/2010/main" val="717660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71CE-38BB-40D7-947C-1B865DB7AB34}"/>
              </a:ext>
            </a:extLst>
          </p:cNvPr>
          <p:cNvSpPr>
            <a:spLocks noGrp="1"/>
          </p:cNvSpPr>
          <p:nvPr>
            <p:ph type="title"/>
          </p:nvPr>
        </p:nvSpPr>
        <p:spPr>
          <a:xfrm>
            <a:off x="503238" y="576263"/>
            <a:ext cx="7197725" cy="719137"/>
          </a:xfrm>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F46EA510-5619-433C-A920-5C268B0016F3}"/>
              </a:ext>
            </a:extLst>
          </p:cNvPr>
          <p:cNvSpPr>
            <a:spLocks noGrp="1"/>
          </p:cNvSpPr>
          <p:nvPr>
            <p:ph type="dt" idx="10"/>
          </p:nvPr>
        </p:nvSpPr>
        <p:spPr>
          <a:xfrm>
            <a:off x="503238" y="6886575"/>
            <a:ext cx="2346325" cy="519113"/>
          </a:xfrm>
        </p:spPr>
        <p:txBody>
          <a:bodyPr/>
          <a:lstStyle>
            <a:lvl1pPr>
              <a:defRPr/>
            </a:lvl1pPr>
          </a:lstStyle>
          <a:p>
            <a:endParaRPr lang="en-US" altLang="bg-BG"/>
          </a:p>
        </p:txBody>
      </p:sp>
      <p:sp>
        <p:nvSpPr>
          <p:cNvPr id="4" name="Footer Placeholder 3">
            <a:extLst>
              <a:ext uri="{FF2B5EF4-FFF2-40B4-BE49-F238E27FC236}">
                <a16:creationId xmlns:a16="http://schemas.microsoft.com/office/drawing/2014/main" id="{777D6B00-0D1D-4C4C-A04C-C67FE4420C78}"/>
              </a:ext>
            </a:extLst>
          </p:cNvPr>
          <p:cNvSpPr>
            <a:spLocks noGrp="1"/>
          </p:cNvSpPr>
          <p:nvPr>
            <p:ph type="ftr" idx="11"/>
          </p:nvPr>
        </p:nvSpPr>
        <p:spPr>
          <a:xfrm>
            <a:off x="3448050" y="6886575"/>
            <a:ext cx="3194050" cy="519113"/>
          </a:xfrm>
        </p:spPr>
        <p:txBody>
          <a:bodyPr/>
          <a:lstStyle>
            <a:lvl1pPr>
              <a:defRPr/>
            </a:lvl1pPr>
          </a:lstStyle>
          <a:p>
            <a:endParaRPr lang="en-US" altLang="bg-BG"/>
          </a:p>
        </p:txBody>
      </p:sp>
      <p:sp>
        <p:nvSpPr>
          <p:cNvPr id="5" name="Slide Number Placeholder 4">
            <a:extLst>
              <a:ext uri="{FF2B5EF4-FFF2-40B4-BE49-F238E27FC236}">
                <a16:creationId xmlns:a16="http://schemas.microsoft.com/office/drawing/2014/main" id="{93C25C06-BF00-4B1C-918B-D6965575A240}"/>
              </a:ext>
            </a:extLst>
          </p:cNvPr>
          <p:cNvSpPr>
            <a:spLocks noGrp="1"/>
          </p:cNvSpPr>
          <p:nvPr>
            <p:ph type="sldNum" idx="12"/>
          </p:nvPr>
        </p:nvSpPr>
        <p:spPr>
          <a:xfrm>
            <a:off x="7226300" y="6886575"/>
            <a:ext cx="2346325" cy="519113"/>
          </a:xfrm>
        </p:spPr>
        <p:txBody>
          <a:bodyPr/>
          <a:lstStyle>
            <a:lvl1pPr>
              <a:defRPr/>
            </a:lvl1pPr>
          </a:lstStyle>
          <a:p>
            <a:fld id="{1BADCDCF-AE75-44FF-BD48-4CF73FB0FC66}" type="slidenum">
              <a:rPr lang="en-US" altLang="bg-BG"/>
              <a:pPr/>
              <a:t>‹#›</a:t>
            </a:fld>
            <a:endParaRPr lang="en-US" altLang="bg-BG"/>
          </a:p>
        </p:txBody>
      </p:sp>
    </p:spTree>
    <p:extLst>
      <p:ext uri="{BB962C8B-B14F-4D97-AF65-F5344CB8AC3E}">
        <p14:creationId xmlns:p14="http://schemas.microsoft.com/office/powerpoint/2010/main" val="389250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67DF-0A1C-42FE-B601-3E42CCC1D43D}"/>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063EC67-85E7-42C3-BD82-2474E2C0965B}"/>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8115F6B7-B102-40F8-9C66-C069FAAAC64E}"/>
              </a:ext>
            </a:extLst>
          </p:cNvPr>
          <p:cNvSpPr>
            <a:spLocks noGrp="1"/>
          </p:cNvSpPr>
          <p:nvPr>
            <p:ph type="dt" idx="10"/>
          </p:nvPr>
        </p:nvSpPr>
        <p:spPr/>
        <p:txBody>
          <a:bodyPr/>
          <a:lstStyle>
            <a:lvl1pPr>
              <a:defRPr/>
            </a:lvl1pPr>
          </a:lstStyle>
          <a:p>
            <a:endParaRPr lang="en-US" altLang="bg-BG"/>
          </a:p>
        </p:txBody>
      </p:sp>
      <p:sp>
        <p:nvSpPr>
          <p:cNvPr id="5" name="Footer Placeholder 4">
            <a:extLst>
              <a:ext uri="{FF2B5EF4-FFF2-40B4-BE49-F238E27FC236}">
                <a16:creationId xmlns:a16="http://schemas.microsoft.com/office/drawing/2014/main" id="{DF7BD64D-E032-46C5-9B96-6B17769F2EA5}"/>
              </a:ext>
            </a:extLst>
          </p:cNvPr>
          <p:cNvSpPr>
            <a:spLocks noGrp="1"/>
          </p:cNvSpPr>
          <p:nvPr>
            <p:ph type="ftr" idx="11"/>
          </p:nvPr>
        </p:nvSpPr>
        <p:spPr/>
        <p:txBody>
          <a:bodyPr/>
          <a:lstStyle>
            <a:lvl1pPr>
              <a:defRPr/>
            </a:lvl1pPr>
          </a:lstStyle>
          <a:p>
            <a:endParaRPr lang="en-US" altLang="bg-BG"/>
          </a:p>
        </p:txBody>
      </p:sp>
      <p:sp>
        <p:nvSpPr>
          <p:cNvPr id="6" name="Slide Number Placeholder 5">
            <a:extLst>
              <a:ext uri="{FF2B5EF4-FFF2-40B4-BE49-F238E27FC236}">
                <a16:creationId xmlns:a16="http://schemas.microsoft.com/office/drawing/2014/main" id="{EAFABE69-88B9-4EF5-8DE3-432309F7CF45}"/>
              </a:ext>
            </a:extLst>
          </p:cNvPr>
          <p:cNvSpPr>
            <a:spLocks noGrp="1"/>
          </p:cNvSpPr>
          <p:nvPr>
            <p:ph type="sldNum" idx="12"/>
          </p:nvPr>
        </p:nvSpPr>
        <p:spPr/>
        <p:txBody>
          <a:bodyPr/>
          <a:lstStyle>
            <a:lvl1pPr>
              <a:defRPr/>
            </a:lvl1pPr>
          </a:lstStyle>
          <a:p>
            <a:fld id="{6FB2C5AB-4E4E-4D66-8461-3814B154EBF5}" type="slidenum">
              <a:rPr lang="en-US" altLang="bg-BG"/>
              <a:pPr/>
              <a:t>‹#›</a:t>
            </a:fld>
            <a:endParaRPr lang="en-US" altLang="bg-BG"/>
          </a:p>
        </p:txBody>
      </p:sp>
    </p:spTree>
    <p:extLst>
      <p:ext uri="{BB962C8B-B14F-4D97-AF65-F5344CB8AC3E}">
        <p14:creationId xmlns:p14="http://schemas.microsoft.com/office/powerpoint/2010/main" val="244988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E6A3-EC7A-4884-999E-BFD1784DB5FD}"/>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EE046C8B-1CE7-4257-BF6D-8170656595FF}"/>
              </a:ext>
            </a:extLst>
          </p:cNvPr>
          <p:cNvSpPr>
            <a:spLocks noGrp="1"/>
          </p:cNvSpPr>
          <p:nvPr>
            <p:ph sz="half" idx="1"/>
          </p:nvPr>
        </p:nvSpPr>
        <p:spPr>
          <a:xfrm>
            <a:off x="503238" y="1768475"/>
            <a:ext cx="4457700"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8B795A02-F267-48A3-A6F3-8855BEA7380D}"/>
              </a:ext>
            </a:extLst>
          </p:cNvPr>
          <p:cNvSpPr>
            <a:spLocks noGrp="1"/>
          </p:cNvSpPr>
          <p:nvPr>
            <p:ph sz="half" idx="2"/>
          </p:nvPr>
        </p:nvSpPr>
        <p:spPr>
          <a:xfrm>
            <a:off x="5113338" y="1768475"/>
            <a:ext cx="4459287" cy="4383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DF44BD8-0DE5-4159-BB6E-C3E66DC1F9F6}"/>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D140F78A-6E7F-4117-B34D-C65D644F0D15}"/>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E243D9C9-E500-40EF-990B-861A1FD0D571}"/>
              </a:ext>
            </a:extLst>
          </p:cNvPr>
          <p:cNvSpPr>
            <a:spLocks noGrp="1"/>
          </p:cNvSpPr>
          <p:nvPr>
            <p:ph type="sldNum" idx="12"/>
          </p:nvPr>
        </p:nvSpPr>
        <p:spPr/>
        <p:txBody>
          <a:bodyPr/>
          <a:lstStyle>
            <a:lvl1pPr>
              <a:defRPr/>
            </a:lvl1pPr>
          </a:lstStyle>
          <a:p>
            <a:fld id="{B087AAB8-8299-4628-BADB-C6D81CD9D426}" type="slidenum">
              <a:rPr lang="en-US" altLang="bg-BG"/>
              <a:pPr/>
              <a:t>‹#›</a:t>
            </a:fld>
            <a:endParaRPr lang="en-US" altLang="bg-BG"/>
          </a:p>
        </p:txBody>
      </p:sp>
    </p:spTree>
    <p:extLst>
      <p:ext uri="{BB962C8B-B14F-4D97-AF65-F5344CB8AC3E}">
        <p14:creationId xmlns:p14="http://schemas.microsoft.com/office/powerpoint/2010/main" val="365825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9BDA-DA3E-45C0-B67A-9D8E5584ACF9}"/>
              </a:ext>
            </a:extLst>
          </p:cNvPr>
          <p:cNvSpPr>
            <a:spLocks noGrp="1"/>
          </p:cNvSpPr>
          <p:nvPr>
            <p:ph type="title"/>
          </p:nvPr>
        </p:nvSpPr>
        <p:spPr>
          <a:xfrm>
            <a:off x="693738" y="403225"/>
            <a:ext cx="8694737" cy="1460500"/>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FE6FCD7B-0A29-4DE4-9ABE-FF9F37708F7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F6475F-6AB6-4115-AE2F-8B4D1DD12C0A}"/>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7522CA82-0859-4072-AA69-B121FD6951CB}"/>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CC9B3D-ABC4-489D-8A53-430A55900ECE}"/>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29150EFD-0506-42A0-A188-8CE4A3787CC2}"/>
              </a:ext>
            </a:extLst>
          </p:cNvPr>
          <p:cNvSpPr>
            <a:spLocks noGrp="1"/>
          </p:cNvSpPr>
          <p:nvPr>
            <p:ph type="dt" idx="10"/>
          </p:nvPr>
        </p:nvSpPr>
        <p:spPr/>
        <p:txBody>
          <a:bodyPr/>
          <a:lstStyle>
            <a:lvl1pPr>
              <a:defRPr/>
            </a:lvl1pPr>
          </a:lstStyle>
          <a:p>
            <a:endParaRPr lang="en-US" altLang="bg-BG"/>
          </a:p>
        </p:txBody>
      </p:sp>
      <p:sp>
        <p:nvSpPr>
          <p:cNvPr id="8" name="Footer Placeholder 7">
            <a:extLst>
              <a:ext uri="{FF2B5EF4-FFF2-40B4-BE49-F238E27FC236}">
                <a16:creationId xmlns:a16="http://schemas.microsoft.com/office/drawing/2014/main" id="{D819678D-E888-444F-A3FE-01D1872F81DA}"/>
              </a:ext>
            </a:extLst>
          </p:cNvPr>
          <p:cNvSpPr>
            <a:spLocks noGrp="1"/>
          </p:cNvSpPr>
          <p:nvPr>
            <p:ph type="ftr" idx="11"/>
          </p:nvPr>
        </p:nvSpPr>
        <p:spPr/>
        <p:txBody>
          <a:bodyPr/>
          <a:lstStyle>
            <a:lvl1pPr>
              <a:defRPr/>
            </a:lvl1pPr>
          </a:lstStyle>
          <a:p>
            <a:endParaRPr lang="en-US" altLang="bg-BG"/>
          </a:p>
        </p:txBody>
      </p:sp>
      <p:sp>
        <p:nvSpPr>
          <p:cNvPr id="9" name="Slide Number Placeholder 8">
            <a:extLst>
              <a:ext uri="{FF2B5EF4-FFF2-40B4-BE49-F238E27FC236}">
                <a16:creationId xmlns:a16="http://schemas.microsoft.com/office/drawing/2014/main" id="{D6BB4BF4-2CA1-43DB-97E4-F060A99C4E06}"/>
              </a:ext>
            </a:extLst>
          </p:cNvPr>
          <p:cNvSpPr>
            <a:spLocks noGrp="1"/>
          </p:cNvSpPr>
          <p:nvPr>
            <p:ph type="sldNum" idx="12"/>
          </p:nvPr>
        </p:nvSpPr>
        <p:spPr/>
        <p:txBody>
          <a:bodyPr/>
          <a:lstStyle>
            <a:lvl1pPr>
              <a:defRPr/>
            </a:lvl1pPr>
          </a:lstStyle>
          <a:p>
            <a:fld id="{8CB885EE-F7CD-4AB8-B8AB-543AA502C22B}" type="slidenum">
              <a:rPr lang="en-US" altLang="bg-BG"/>
              <a:pPr/>
              <a:t>‹#›</a:t>
            </a:fld>
            <a:endParaRPr lang="en-US" altLang="bg-BG"/>
          </a:p>
        </p:txBody>
      </p:sp>
    </p:spTree>
    <p:extLst>
      <p:ext uri="{BB962C8B-B14F-4D97-AF65-F5344CB8AC3E}">
        <p14:creationId xmlns:p14="http://schemas.microsoft.com/office/powerpoint/2010/main" val="252250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4B1E-B64B-4F2C-9F7D-FD0405697F5A}"/>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6A02B339-738E-4AFB-9722-2F5DC2E7AA6A}"/>
              </a:ext>
            </a:extLst>
          </p:cNvPr>
          <p:cNvSpPr>
            <a:spLocks noGrp="1"/>
          </p:cNvSpPr>
          <p:nvPr>
            <p:ph type="dt" idx="10"/>
          </p:nvPr>
        </p:nvSpPr>
        <p:spPr/>
        <p:txBody>
          <a:bodyPr/>
          <a:lstStyle>
            <a:lvl1pPr>
              <a:defRPr/>
            </a:lvl1pPr>
          </a:lstStyle>
          <a:p>
            <a:endParaRPr lang="en-US" altLang="bg-BG"/>
          </a:p>
        </p:txBody>
      </p:sp>
      <p:sp>
        <p:nvSpPr>
          <p:cNvPr id="4" name="Footer Placeholder 3">
            <a:extLst>
              <a:ext uri="{FF2B5EF4-FFF2-40B4-BE49-F238E27FC236}">
                <a16:creationId xmlns:a16="http://schemas.microsoft.com/office/drawing/2014/main" id="{E99ECF61-BA64-4233-B30E-5AC188DF4838}"/>
              </a:ext>
            </a:extLst>
          </p:cNvPr>
          <p:cNvSpPr>
            <a:spLocks noGrp="1"/>
          </p:cNvSpPr>
          <p:nvPr>
            <p:ph type="ftr" idx="11"/>
          </p:nvPr>
        </p:nvSpPr>
        <p:spPr/>
        <p:txBody>
          <a:bodyPr/>
          <a:lstStyle>
            <a:lvl1pPr>
              <a:defRPr/>
            </a:lvl1pPr>
          </a:lstStyle>
          <a:p>
            <a:endParaRPr lang="en-US" altLang="bg-BG"/>
          </a:p>
        </p:txBody>
      </p:sp>
      <p:sp>
        <p:nvSpPr>
          <p:cNvPr id="5" name="Slide Number Placeholder 4">
            <a:extLst>
              <a:ext uri="{FF2B5EF4-FFF2-40B4-BE49-F238E27FC236}">
                <a16:creationId xmlns:a16="http://schemas.microsoft.com/office/drawing/2014/main" id="{23BDAF6F-73A5-42AC-B3AA-CB2EC1AA4060}"/>
              </a:ext>
            </a:extLst>
          </p:cNvPr>
          <p:cNvSpPr>
            <a:spLocks noGrp="1"/>
          </p:cNvSpPr>
          <p:nvPr>
            <p:ph type="sldNum" idx="12"/>
          </p:nvPr>
        </p:nvSpPr>
        <p:spPr/>
        <p:txBody>
          <a:bodyPr/>
          <a:lstStyle>
            <a:lvl1pPr>
              <a:defRPr/>
            </a:lvl1pPr>
          </a:lstStyle>
          <a:p>
            <a:fld id="{D5F173C4-1A07-4D87-A3F6-EC39200D13FC}" type="slidenum">
              <a:rPr lang="en-US" altLang="bg-BG"/>
              <a:pPr/>
              <a:t>‹#›</a:t>
            </a:fld>
            <a:endParaRPr lang="en-US" altLang="bg-BG"/>
          </a:p>
        </p:txBody>
      </p:sp>
    </p:spTree>
    <p:extLst>
      <p:ext uri="{BB962C8B-B14F-4D97-AF65-F5344CB8AC3E}">
        <p14:creationId xmlns:p14="http://schemas.microsoft.com/office/powerpoint/2010/main" val="35453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44E21-80FC-44D5-AD59-276FA286AFCB}"/>
              </a:ext>
            </a:extLst>
          </p:cNvPr>
          <p:cNvSpPr>
            <a:spLocks noGrp="1"/>
          </p:cNvSpPr>
          <p:nvPr>
            <p:ph type="dt" idx="10"/>
          </p:nvPr>
        </p:nvSpPr>
        <p:spPr/>
        <p:txBody>
          <a:bodyPr/>
          <a:lstStyle>
            <a:lvl1pPr>
              <a:defRPr/>
            </a:lvl1pPr>
          </a:lstStyle>
          <a:p>
            <a:endParaRPr lang="en-US" altLang="bg-BG"/>
          </a:p>
        </p:txBody>
      </p:sp>
      <p:sp>
        <p:nvSpPr>
          <p:cNvPr id="3" name="Footer Placeholder 2">
            <a:extLst>
              <a:ext uri="{FF2B5EF4-FFF2-40B4-BE49-F238E27FC236}">
                <a16:creationId xmlns:a16="http://schemas.microsoft.com/office/drawing/2014/main" id="{4782DC59-80EE-4022-9FE8-705038A16DE9}"/>
              </a:ext>
            </a:extLst>
          </p:cNvPr>
          <p:cNvSpPr>
            <a:spLocks noGrp="1"/>
          </p:cNvSpPr>
          <p:nvPr>
            <p:ph type="ftr" idx="11"/>
          </p:nvPr>
        </p:nvSpPr>
        <p:spPr/>
        <p:txBody>
          <a:bodyPr/>
          <a:lstStyle>
            <a:lvl1pPr>
              <a:defRPr/>
            </a:lvl1pPr>
          </a:lstStyle>
          <a:p>
            <a:endParaRPr lang="en-US" altLang="bg-BG"/>
          </a:p>
        </p:txBody>
      </p:sp>
      <p:sp>
        <p:nvSpPr>
          <p:cNvPr id="4" name="Slide Number Placeholder 3">
            <a:extLst>
              <a:ext uri="{FF2B5EF4-FFF2-40B4-BE49-F238E27FC236}">
                <a16:creationId xmlns:a16="http://schemas.microsoft.com/office/drawing/2014/main" id="{8114BF73-3BE9-4564-AD9F-6542F81FDFF6}"/>
              </a:ext>
            </a:extLst>
          </p:cNvPr>
          <p:cNvSpPr>
            <a:spLocks noGrp="1"/>
          </p:cNvSpPr>
          <p:nvPr>
            <p:ph type="sldNum" idx="12"/>
          </p:nvPr>
        </p:nvSpPr>
        <p:spPr/>
        <p:txBody>
          <a:bodyPr/>
          <a:lstStyle>
            <a:lvl1pPr>
              <a:defRPr/>
            </a:lvl1pPr>
          </a:lstStyle>
          <a:p>
            <a:fld id="{35608FC4-4AC0-47DB-9F9C-21665463A92C}" type="slidenum">
              <a:rPr lang="en-US" altLang="bg-BG"/>
              <a:pPr/>
              <a:t>‹#›</a:t>
            </a:fld>
            <a:endParaRPr lang="en-US" altLang="bg-BG"/>
          </a:p>
        </p:txBody>
      </p:sp>
    </p:spTree>
    <p:extLst>
      <p:ext uri="{BB962C8B-B14F-4D97-AF65-F5344CB8AC3E}">
        <p14:creationId xmlns:p14="http://schemas.microsoft.com/office/powerpoint/2010/main" val="220019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E4FE-7327-4AB0-BD9E-C923682B8BE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9D445686-5516-44CD-BAB2-199A5373D6F4}"/>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BA287F85-8494-40EE-8CBE-E592D5235AB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0D6CA5-AF0F-41F7-8828-84EAA7BB57E7}"/>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5D1307C7-551E-47AF-8BA8-180F7C04D040}"/>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CB5A46AA-BD5D-4AEA-B340-6DA82785C181}"/>
              </a:ext>
            </a:extLst>
          </p:cNvPr>
          <p:cNvSpPr>
            <a:spLocks noGrp="1"/>
          </p:cNvSpPr>
          <p:nvPr>
            <p:ph type="sldNum" idx="12"/>
          </p:nvPr>
        </p:nvSpPr>
        <p:spPr/>
        <p:txBody>
          <a:bodyPr/>
          <a:lstStyle>
            <a:lvl1pPr>
              <a:defRPr/>
            </a:lvl1pPr>
          </a:lstStyle>
          <a:p>
            <a:fld id="{F743CA9F-B37A-4DFB-BDC3-050C8E610347}" type="slidenum">
              <a:rPr lang="en-US" altLang="bg-BG"/>
              <a:pPr/>
              <a:t>‹#›</a:t>
            </a:fld>
            <a:endParaRPr lang="en-US" altLang="bg-BG"/>
          </a:p>
        </p:txBody>
      </p:sp>
    </p:spTree>
    <p:extLst>
      <p:ext uri="{BB962C8B-B14F-4D97-AF65-F5344CB8AC3E}">
        <p14:creationId xmlns:p14="http://schemas.microsoft.com/office/powerpoint/2010/main" val="3817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965B-479A-4B4C-8113-C234EE9AFA0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B0EE89FC-EF88-40A4-AFFA-6475D23D17D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C6A80BDE-4EBF-4775-BE1E-58BCCBD3C4C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42279E-9F33-4DA0-82FA-0D268CBCFED6}"/>
              </a:ext>
            </a:extLst>
          </p:cNvPr>
          <p:cNvSpPr>
            <a:spLocks noGrp="1"/>
          </p:cNvSpPr>
          <p:nvPr>
            <p:ph type="dt" idx="10"/>
          </p:nvPr>
        </p:nvSpPr>
        <p:spPr/>
        <p:txBody>
          <a:bodyPr/>
          <a:lstStyle>
            <a:lvl1pPr>
              <a:defRPr/>
            </a:lvl1pPr>
          </a:lstStyle>
          <a:p>
            <a:endParaRPr lang="en-US" altLang="bg-BG"/>
          </a:p>
        </p:txBody>
      </p:sp>
      <p:sp>
        <p:nvSpPr>
          <p:cNvPr id="6" name="Footer Placeholder 5">
            <a:extLst>
              <a:ext uri="{FF2B5EF4-FFF2-40B4-BE49-F238E27FC236}">
                <a16:creationId xmlns:a16="http://schemas.microsoft.com/office/drawing/2014/main" id="{107E7B56-88C8-477F-A414-4F4853D4E823}"/>
              </a:ext>
            </a:extLst>
          </p:cNvPr>
          <p:cNvSpPr>
            <a:spLocks noGrp="1"/>
          </p:cNvSpPr>
          <p:nvPr>
            <p:ph type="ftr" idx="11"/>
          </p:nvPr>
        </p:nvSpPr>
        <p:spPr/>
        <p:txBody>
          <a:bodyPr/>
          <a:lstStyle>
            <a:lvl1pPr>
              <a:defRPr/>
            </a:lvl1pPr>
          </a:lstStyle>
          <a:p>
            <a:endParaRPr lang="en-US" altLang="bg-BG"/>
          </a:p>
        </p:txBody>
      </p:sp>
      <p:sp>
        <p:nvSpPr>
          <p:cNvPr id="7" name="Slide Number Placeholder 6">
            <a:extLst>
              <a:ext uri="{FF2B5EF4-FFF2-40B4-BE49-F238E27FC236}">
                <a16:creationId xmlns:a16="http://schemas.microsoft.com/office/drawing/2014/main" id="{45E9F6A6-091B-4DB9-8B49-E60DC382DAB1}"/>
              </a:ext>
            </a:extLst>
          </p:cNvPr>
          <p:cNvSpPr>
            <a:spLocks noGrp="1"/>
          </p:cNvSpPr>
          <p:nvPr>
            <p:ph type="sldNum" idx="12"/>
          </p:nvPr>
        </p:nvSpPr>
        <p:spPr/>
        <p:txBody>
          <a:bodyPr/>
          <a:lstStyle>
            <a:lvl1pPr>
              <a:defRPr/>
            </a:lvl1pPr>
          </a:lstStyle>
          <a:p>
            <a:fld id="{AC8F791E-3A0D-4A6F-B491-8D7CB698CACE}" type="slidenum">
              <a:rPr lang="en-US" altLang="bg-BG"/>
              <a:pPr/>
              <a:t>‹#›</a:t>
            </a:fld>
            <a:endParaRPr lang="en-US" altLang="bg-BG"/>
          </a:p>
        </p:txBody>
      </p:sp>
    </p:spTree>
    <p:extLst>
      <p:ext uri="{BB962C8B-B14F-4D97-AF65-F5344CB8AC3E}">
        <p14:creationId xmlns:p14="http://schemas.microsoft.com/office/powerpoint/2010/main" val="258680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31A37518-A00C-4245-A54C-C5BA58689912}"/>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bg-BG"/>
              <a:t>Click to edit the title text format</a:t>
            </a:r>
          </a:p>
        </p:txBody>
      </p:sp>
      <p:sp>
        <p:nvSpPr>
          <p:cNvPr id="1026" name="Rectangle 2">
            <a:extLst>
              <a:ext uri="{FF2B5EF4-FFF2-40B4-BE49-F238E27FC236}">
                <a16:creationId xmlns:a16="http://schemas.microsoft.com/office/drawing/2014/main" id="{75346B38-7F80-4A99-8568-CBCD0F49F8EE}"/>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bg-BG"/>
              <a:t>Click to edit the outline text format</a:t>
            </a:r>
          </a:p>
          <a:p>
            <a:pPr lvl="1"/>
            <a:r>
              <a:rPr lang="en-GB" altLang="bg-BG"/>
              <a:t>Second Outline Level</a:t>
            </a:r>
          </a:p>
          <a:p>
            <a:pPr lvl="2"/>
            <a:r>
              <a:rPr lang="en-GB" altLang="bg-BG"/>
              <a:t>Third Outline Level</a:t>
            </a:r>
          </a:p>
          <a:p>
            <a:pPr lvl="3"/>
            <a:r>
              <a:rPr lang="en-GB" altLang="bg-BG"/>
              <a:t>Fourth Outline Level</a:t>
            </a:r>
          </a:p>
          <a:p>
            <a:pPr lvl="4"/>
            <a:r>
              <a:rPr lang="en-GB" altLang="bg-BG"/>
              <a:t>Fifth Outline Level</a:t>
            </a:r>
          </a:p>
          <a:p>
            <a:pPr lvl="4"/>
            <a:r>
              <a:rPr lang="en-GB" altLang="bg-BG"/>
              <a:t>Sixth Outline Level</a:t>
            </a:r>
          </a:p>
          <a:p>
            <a:pPr lvl="4"/>
            <a:r>
              <a:rPr lang="en-GB" altLang="bg-BG"/>
              <a:t>Seventh Outline Level</a:t>
            </a:r>
          </a:p>
        </p:txBody>
      </p:sp>
      <p:sp>
        <p:nvSpPr>
          <p:cNvPr id="1027" name="Rectangle 3">
            <a:extLst>
              <a:ext uri="{FF2B5EF4-FFF2-40B4-BE49-F238E27FC236}">
                <a16:creationId xmlns:a16="http://schemas.microsoft.com/office/drawing/2014/main" id="{A0F324D1-523C-473E-A2E0-85FBABAD93CB}"/>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1028" name="Rectangle 4">
            <a:extLst>
              <a:ext uri="{FF2B5EF4-FFF2-40B4-BE49-F238E27FC236}">
                <a16:creationId xmlns:a16="http://schemas.microsoft.com/office/drawing/2014/main" id="{2137ADDD-48AC-4B26-BBB3-D5B2876DD0FB}"/>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1029" name="Rectangle 5">
            <a:extLst>
              <a:ext uri="{FF2B5EF4-FFF2-40B4-BE49-F238E27FC236}">
                <a16:creationId xmlns:a16="http://schemas.microsoft.com/office/drawing/2014/main" id="{EE9B5224-8991-46AF-B919-372E0C522895}"/>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9B121D4E-536E-4E56-AE44-81439A930E14}" type="slidenum">
              <a:rPr lang="en-US" altLang="bg-BG"/>
              <a:pPr/>
              <a:t>‹#›</a:t>
            </a:fld>
            <a:endParaRPr lang="en-US" altLang="bg-BG"/>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61BE1623-34FF-49B1-ADDB-D05E41AD983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FFB029D5-6653-4EB5-9F10-770938680207}"/>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bg-BG"/>
              <a:t>Click to edit the title text format</a:t>
            </a:r>
          </a:p>
        </p:txBody>
      </p:sp>
      <p:sp>
        <p:nvSpPr>
          <p:cNvPr id="2051" name="Rectangle 3">
            <a:extLst>
              <a:ext uri="{FF2B5EF4-FFF2-40B4-BE49-F238E27FC236}">
                <a16:creationId xmlns:a16="http://schemas.microsoft.com/office/drawing/2014/main" id="{39BABC9F-8090-45E3-9FD3-AB9B9AE41B7C}"/>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bg-BG"/>
              <a:t>Click to edit the outline text format</a:t>
            </a:r>
          </a:p>
          <a:p>
            <a:pPr lvl="1"/>
            <a:r>
              <a:rPr lang="en-GB" altLang="bg-BG"/>
              <a:t>Second Outline Level</a:t>
            </a:r>
          </a:p>
          <a:p>
            <a:pPr lvl="2"/>
            <a:r>
              <a:rPr lang="en-GB" altLang="bg-BG"/>
              <a:t>Third Outline Level</a:t>
            </a:r>
          </a:p>
          <a:p>
            <a:pPr lvl="3"/>
            <a:r>
              <a:rPr lang="en-GB" altLang="bg-BG"/>
              <a:t>Fourth Outline Level</a:t>
            </a:r>
          </a:p>
          <a:p>
            <a:pPr lvl="4"/>
            <a:r>
              <a:rPr lang="en-GB" altLang="bg-BG"/>
              <a:t>Fifth Outline Level</a:t>
            </a:r>
          </a:p>
          <a:p>
            <a:pPr lvl="4"/>
            <a:r>
              <a:rPr lang="en-GB" altLang="bg-BG"/>
              <a:t>Sixth Outline Level</a:t>
            </a:r>
          </a:p>
          <a:p>
            <a:pPr lvl="4"/>
            <a:r>
              <a:rPr lang="en-GB" altLang="bg-BG"/>
              <a:t>Seventh Outline Level</a:t>
            </a:r>
          </a:p>
        </p:txBody>
      </p:sp>
      <p:sp>
        <p:nvSpPr>
          <p:cNvPr id="2052" name="Rectangle 4">
            <a:extLst>
              <a:ext uri="{FF2B5EF4-FFF2-40B4-BE49-F238E27FC236}">
                <a16:creationId xmlns:a16="http://schemas.microsoft.com/office/drawing/2014/main" id="{2D86F9AD-28BB-431E-849E-EE9EAD991122}"/>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2053" name="Rectangle 5">
            <a:extLst>
              <a:ext uri="{FF2B5EF4-FFF2-40B4-BE49-F238E27FC236}">
                <a16:creationId xmlns:a16="http://schemas.microsoft.com/office/drawing/2014/main" id="{DC018D61-94D6-4E26-8764-31DC77EA93CF}"/>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bg-BG"/>
          </a:p>
        </p:txBody>
      </p:sp>
      <p:sp>
        <p:nvSpPr>
          <p:cNvPr id="2054" name="Rectangle 6">
            <a:extLst>
              <a:ext uri="{FF2B5EF4-FFF2-40B4-BE49-F238E27FC236}">
                <a16:creationId xmlns:a16="http://schemas.microsoft.com/office/drawing/2014/main" id="{1DD88068-22E9-4602-8DE4-9F5B41D3FC5A}"/>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46129778-B30E-4CF3-86D4-01F407538484}" type="slidenum">
              <a:rPr lang="en-US" altLang="bg-BG"/>
              <a:pPr/>
              <a:t>‹#›</a:t>
            </a:fld>
            <a:endParaRPr lang="en-US" altLang="bg-BG"/>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E84F79FE-3526-46D0-8C2F-24FC8C153A19}"/>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bg-BG"/>
              <a:t>Lorem ipsum</a:t>
            </a:r>
          </a:p>
        </p:txBody>
      </p:sp>
      <p:sp>
        <p:nvSpPr>
          <p:cNvPr id="4098" name="Rectangle 2">
            <a:extLst>
              <a:ext uri="{FF2B5EF4-FFF2-40B4-BE49-F238E27FC236}">
                <a16:creationId xmlns:a16="http://schemas.microsoft.com/office/drawing/2014/main" id="{543E379E-BA49-485E-BCA2-3365BA6CE70E}"/>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bg-BG"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bg-BG"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bg-BG"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bg-BG"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010E1DFB-9405-4148-8042-67CCB1F87BCA}"/>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bg-BG"/>
              <a:t>Chart</a:t>
            </a:r>
          </a:p>
        </p:txBody>
      </p:sp>
      <p:graphicFrame>
        <p:nvGraphicFramePr>
          <p:cNvPr id="5122" name="Object 2">
            <a:extLst>
              <a:ext uri="{FF2B5EF4-FFF2-40B4-BE49-F238E27FC236}">
                <a16:creationId xmlns:a16="http://schemas.microsoft.com/office/drawing/2014/main" id="{4F486B30-F7D9-4B82-BB96-602F21581400}"/>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7AA51C4-096A-4641-B52D-141E8E4CB1F7}"/>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bg-BG"/>
              <a:t>Table</a:t>
            </a:r>
          </a:p>
        </p:txBody>
      </p:sp>
      <p:graphicFrame>
        <p:nvGraphicFramePr>
          <p:cNvPr id="6146" name="Group 2">
            <a:extLst>
              <a:ext uri="{FF2B5EF4-FFF2-40B4-BE49-F238E27FC236}">
                <a16:creationId xmlns:a16="http://schemas.microsoft.com/office/drawing/2014/main" id="{522F8D39-CE33-45DF-A303-8C192C134355}"/>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1986697350"/>
                    </a:ext>
                  </a:extLst>
                </a:gridCol>
                <a:gridCol w="1814513">
                  <a:extLst>
                    <a:ext uri="{9D8B030D-6E8A-4147-A177-3AD203B41FA5}">
                      <a16:colId xmlns:a16="http://schemas.microsoft.com/office/drawing/2014/main" val="1359542150"/>
                    </a:ext>
                  </a:extLst>
                </a:gridCol>
                <a:gridCol w="1816100">
                  <a:extLst>
                    <a:ext uri="{9D8B030D-6E8A-4147-A177-3AD203B41FA5}">
                      <a16:colId xmlns:a16="http://schemas.microsoft.com/office/drawing/2014/main" val="3143833225"/>
                    </a:ext>
                  </a:extLst>
                </a:gridCol>
                <a:gridCol w="1814512">
                  <a:extLst>
                    <a:ext uri="{9D8B030D-6E8A-4147-A177-3AD203B41FA5}">
                      <a16:colId xmlns:a16="http://schemas.microsoft.com/office/drawing/2014/main" val="3930785727"/>
                    </a:ext>
                  </a:extLst>
                </a:gridCol>
                <a:gridCol w="1814513">
                  <a:extLst>
                    <a:ext uri="{9D8B030D-6E8A-4147-A177-3AD203B41FA5}">
                      <a16:colId xmlns:a16="http://schemas.microsoft.com/office/drawing/2014/main" val="3394272513"/>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bg-BG"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bg-BG"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bg-BG"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bg-BG"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2895234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76858499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52372971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09305038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7980782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5129149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56548262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30037827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3596279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bg-BG"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075710181"/>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bg-BG"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bg-BG"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bg-BG"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bg-BG"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Petya Peeva</dc:creator>
  <cp:keywords/>
  <dc:description/>
  <cp:lastModifiedBy>Petya Peeva</cp:lastModifiedBy>
  <cp:revision>1</cp:revision>
  <cp:lastPrinted>1601-01-01T00:00:00Z</cp:lastPrinted>
  <dcterms:created xsi:type="dcterms:W3CDTF">2017-08-10T19:58:16Z</dcterms:created>
  <dcterms:modified xsi:type="dcterms:W3CDTF">2023-11-08T12:51:08Z</dcterms:modified>
</cp:coreProperties>
</file>