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B184F7-7C54-4C54-862F-2904BEC1164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3E4F1C-15DD-433B-B8D1-2747D201742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Calibri"/>
              </a:rPr>
              <a:t>Activity Recognition in a home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Patrick, Dong, Stephen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latin typeface="Calibri"/>
              </a:rPr>
              <a:t>House A Metrics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8320" y="1508400"/>
            <a:ext cx="6184080" cy="50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B</a:t>
            </a:r>
            <a:endParaRPr/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285200"/>
            <a:ext cx="6271560" cy="54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C</a:t>
            </a: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360" y="1250640"/>
            <a:ext cx="6183720" cy="53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Naive Bayes consistently outperforms other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 also performs well in sensors based activity recognition.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Activity Recognition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Recognizing human activities e.g. home occupancy, sleeping, cooking, bathing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4880" y="3140280"/>
            <a:ext cx="2955960" cy="273132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3690720"/>
            <a:ext cx="3402000" cy="17557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449600" y="5687280"/>
            <a:ext cx="600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Ulo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1676520" y="5687280"/>
            <a:ext cx="772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Nest</a:t>
            </a:r>
            <a:endParaRPr/>
          </a:p>
        </p:txBody>
      </p:sp>
      <p:pic>
        <p:nvPicPr>
          <p:cNvPr id="86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160" y="3466800"/>
            <a:ext cx="2089800" cy="208980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5784480" y="5687280"/>
            <a:ext cx="2779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Belkin Smart Switch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 definition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65760" y="12351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Infer occupant activities using sensors home deployed sensors</a:t>
            </a:r>
            <a:endParaRPr/>
          </a:p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468880"/>
            <a:ext cx="4754880" cy="42062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920240"/>
            <a:ext cx="1920240" cy="1584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07000" y="3657600"/>
            <a:ext cx="1462680" cy="12801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4600" y="5000040"/>
            <a:ext cx="2040840" cy="1766520"/>
          </a:xfrm>
          <a:prstGeom prst="rect">
            <a:avLst/>
          </a:prstGeom>
          <a:ln>
            <a:noFill/>
          </a:ln>
        </p:spPr>
      </p:pic>
      <p:sp>
        <p:nvSpPr>
          <p:cNvPr id="94" name="Line 3"/>
          <p:cNvSpPr/>
          <p:nvPr/>
        </p:nvSpPr>
        <p:spPr>
          <a:xfrm>
            <a:off x="5394960" y="4572000"/>
            <a:ext cx="10972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65760" y="1920240"/>
            <a:ext cx="35528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2 apartments 1 home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Each single occupant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Duration      14 – 25 days</a:t>
            </a:r>
            <a:endParaRPr/>
          </a:p>
        </p:txBody>
      </p:sp>
      <p:pic>
        <p:nvPicPr>
          <p:cNvPr id="9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8600" y="1191600"/>
            <a:ext cx="495108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Binary sensor data: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Reed switches : doors or cupboards open or closed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Pressure mats : lying on bed or couch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Passive infrared: Detect motion in specific 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Float sensors: toilet being flushed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Handwritten diary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Bluetooth diary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Van Kasteren, T. L. M., Gwenn Englebienne, and Ben JA Kröse. "Human activity recognition from wireless sensor network data: Benchmark and software."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pervasive intelligent environments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Atlantis Press, 2011. 165-186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Tapia, Emmanuel Munguia, Stephen S. Intille, and Kent Larson.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the home using simple and ubiquitous sensors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Springer Berlin Heidelberg, 2004.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HMM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CRF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Discriminative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training of a classifier for general structured output labels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 Design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 representations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 fold – cross validation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Divide the dataset into smaller subsequences of ~2 hours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2103120"/>
            <a:ext cx="22860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A</a:t>
            </a:r>
            <a:endParaRPr/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1600" y="1417680"/>
            <a:ext cx="545364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