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6" r:id="rId6"/>
    <p:sldId id="265" r:id="rId7"/>
    <p:sldId id="261" r:id="rId8"/>
    <p:sldId id="259" r:id="rId9"/>
    <p:sldId id="269" r:id="rId10"/>
    <p:sldId id="264" r:id="rId11"/>
    <p:sldId id="271" r:id="rId12"/>
    <p:sldId id="270" r:id="rId13"/>
    <p:sldId id="27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 snapToObjects="1">
      <p:cViewPr>
        <p:scale>
          <a:sx n="95" d="100"/>
          <a:sy n="95" d="100"/>
        </p:scale>
        <p:origin x="-1928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304-41D2-5D49-A8CF-BA813B08181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1503-1FB6-184F-86E0-E6C33B7BB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5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304-41D2-5D49-A8CF-BA813B08181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1503-1FB6-184F-86E0-E6C33B7BB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8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304-41D2-5D49-A8CF-BA813B08181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1503-1FB6-184F-86E0-E6C33B7BB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304-41D2-5D49-A8CF-BA813B08181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1503-1FB6-184F-86E0-E6C33B7BB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5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304-41D2-5D49-A8CF-BA813B08181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1503-1FB6-184F-86E0-E6C33B7BB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7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304-41D2-5D49-A8CF-BA813B08181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1503-1FB6-184F-86E0-E6C33B7BB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1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304-41D2-5D49-A8CF-BA813B08181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1503-1FB6-184F-86E0-E6C33B7BB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304-41D2-5D49-A8CF-BA813B08181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1503-1FB6-184F-86E0-E6C33B7BB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8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304-41D2-5D49-A8CF-BA813B08181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1503-1FB6-184F-86E0-E6C33B7BB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3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304-41D2-5D49-A8CF-BA813B08181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1503-1FB6-184F-86E0-E6C33B7BB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304-41D2-5D49-A8CF-BA813B08181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1503-1FB6-184F-86E0-E6C33B7BB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0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10304-41D2-5D49-A8CF-BA813B08181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71503-1FB6-184F-86E0-E6C33B7BB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0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/>
              <a:t>Activity Recognition in a home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Patrick, Dong, Stephen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57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Comparison: House 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684" y="1417638"/>
            <a:ext cx="5454095" cy="47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03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Comparison: House 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85237"/>
            <a:ext cx="6272006" cy="546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3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Comparison: House 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12" y="1250719"/>
            <a:ext cx="6184196" cy="53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6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Dominant class;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2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of physical ‘things’ to collect and exchange data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94" y="2690472"/>
            <a:ext cx="7152105" cy="375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8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human activities e.g. home occupancy, sleeping, cooking, bathing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48" y="2780228"/>
            <a:ext cx="2956426" cy="2731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3330676"/>
            <a:ext cx="3402263" cy="17560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1790" y="5327133"/>
            <a:ext cx="51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Ulo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532713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Nest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241" y="3106638"/>
            <a:ext cx="2090335" cy="20903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27696" y="5327133"/>
            <a:ext cx="209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Belkin</a:t>
            </a:r>
            <a:r>
              <a:rPr lang="en-US" b="1" dirty="0" smtClean="0"/>
              <a:t> Smart Switch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902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Recognize activities using sensor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1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158" y="1216524"/>
            <a:ext cx="4951476" cy="548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1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Binary sensor data: </a:t>
            </a:r>
          </a:p>
          <a:p>
            <a:pPr lvl="1"/>
            <a:r>
              <a:rPr lang="en-US" dirty="0" smtClean="0"/>
              <a:t>Reed switches : doors or cupboards open or closed</a:t>
            </a:r>
          </a:p>
          <a:p>
            <a:pPr lvl="1"/>
            <a:r>
              <a:rPr lang="en-US" dirty="0" smtClean="0"/>
              <a:t>Pressure mats : lying on bed or couch</a:t>
            </a:r>
          </a:p>
          <a:p>
            <a:pPr lvl="1"/>
            <a:r>
              <a:rPr lang="en-US" dirty="0" smtClean="0"/>
              <a:t>Passive infrared: Detect motion in specific area</a:t>
            </a:r>
          </a:p>
          <a:p>
            <a:pPr lvl="1"/>
            <a:r>
              <a:rPr lang="en-US" dirty="0" smtClean="0"/>
              <a:t>Float sensors: toilet being flushed</a:t>
            </a:r>
          </a:p>
          <a:p>
            <a:r>
              <a:rPr lang="en-US" dirty="0" smtClean="0"/>
              <a:t>Labels: </a:t>
            </a:r>
          </a:p>
          <a:p>
            <a:pPr lvl="1"/>
            <a:r>
              <a:rPr lang="en-US" dirty="0" smtClean="0"/>
              <a:t>Handwritten diary </a:t>
            </a:r>
          </a:p>
          <a:p>
            <a:pPr lvl="1"/>
            <a:r>
              <a:rPr lang="en-US" dirty="0" smtClean="0"/>
              <a:t>Bluetooth diary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3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Van </a:t>
            </a:r>
            <a:r>
              <a:rPr lang="en-US" sz="2000" dirty="0" err="1" smtClean="0"/>
              <a:t>Kasteren</a:t>
            </a:r>
            <a:r>
              <a:rPr lang="en-US" sz="2000" dirty="0" smtClean="0"/>
              <a:t>, T. L. M., Gwenn </a:t>
            </a:r>
            <a:r>
              <a:rPr lang="en-US" sz="2000" dirty="0" err="1" smtClean="0"/>
              <a:t>Englebienne</a:t>
            </a:r>
            <a:r>
              <a:rPr lang="en-US" sz="2000" dirty="0" smtClean="0"/>
              <a:t>, and Ben JA </a:t>
            </a:r>
            <a:r>
              <a:rPr lang="en-US" sz="2000" dirty="0" err="1" smtClean="0"/>
              <a:t>Kröse</a:t>
            </a:r>
            <a:r>
              <a:rPr lang="en-US" sz="2000" dirty="0" smtClean="0"/>
              <a:t>. "Human activity recognition from wireless sensor network data: Benchmark and software." </a:t>
            </a:r>
            <a:r>
              <a:rPr lang="en-US" sz="2000" i="1" dirty="0" smtClean="0"/>
              <a:t>Activity recognition in pervasive intelligent environments</a:t>
            </a:r>
            <a:r>
              <a:rPr lang="en-US" sz="2000" dirty="0" smtClean="0"/>
              <a:t>. Atlantis Press, 2011. 165-186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Tapia, Emmanuel </a:t>
            </a:r>
            <a:r>
              <a:rPr lang="en-US" sz="2000" dirty="0" err="1" smtClean="0"/>
              <a:t>Munguia</a:t>
            </a:r>
            <a:r>
              <a:rPr lang="en-US" sz="2000" dirty="0" smtClean="0"/>
              <a:t>, Stephen S. </a:t>
            </a:r>
            <a:r>
              <a:rPr lang="en-US" sz="2000" dirty="0" err="1" smtClean="0"/>
              <a:t>Intille</a:t>
            </a:r>
            <a:r>
              <a:rPr lang="en-US" sz="2000" dirty="0" smtClean="0"/>
              <a:t>, and Kent Larson. </a:t>
            </a:r>
            <a:r>
              <a:rPr lang="en-US" sz="2000" i="1" dirty="0" smtClean="0"/>
              <a:t>Activity recognition in the home using simple and ubiquitous sensors</a:t>
            </a:r>
            <a:r>
              <a:rPr lang="en-US" sz="2000" dirty="0" smtClean="0"/>
              <a:t>. Springer Berlin Heidelberg, 2004.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5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</a:p>
          <a:p>
            <a:r>
              <a:rPr lang="en-US" dirty="0" smtClean="0"/>
              <a:t>SVM</a:t>
            </a:r>
          </a:p>
          <a:p>
            <a:r>
              <a:rPr lang="en-US" dirty="0" smtClean="0"/>
              <a:t>HMM</a:t>
            </a:r>
          </a:p>
          <a:p>
            <a:r>
              <a:rPr lang="en-US" dirty="0" smtClean="0"/>
              <a:t>CRF</a:t>
            </a:r>
          </a:p>
          <a:p>
            <a:r>
              <a:rPr lang="en-US" dirty="0" smtClean="0"/>
              <a:t>Structured SVM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6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representations</a:t>
            </a:r>
          </a:p>
          <a:p>
            <a:pPr lvl="1"/>
            <a:r>
              <a:rPr lang="en-US" dirty="0" smtClean="0"/>
              <a:t>Raw</a:t>
            </a:r>
          </a:p>
          <a:p>
            <a:pPr lvl="1"/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Last</a:t>
            </a:r>
          </a:p>
          <a:p>
            <a:r>
              <a:rPr lang="en-US" dirty="0" smtClean="0"/>
              <a:t>5 fold – cross validation</a:t>
            </a:r>
          </a:p>
          <a:p>
            <a:r>
              <a:rPr lang="en-US" dirty="0" smtClean="0"/>
              <a:t>Divide the dataset into smaller subsequences of ~2 hours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132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220</Words>
  <Application>Microsoft Macintosh PowerPoint</Application>
  <PresentationFormat>On-screen Show 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Activity Recognition in a home</vt:lpstr>
      <vt:lpstr>Internet of Things</vt:lpstr>
      <vt:lpstr>Activity Recognition</vt:lpstr>
      <vt:lpstr>Problem definition</vt:lpstr>
      <vt:lpstr>Evaluation</vt:lpstr>
      <vt:lpstr>Dataset</vt:lpstr>
      <vt:lpstr>Related work</vt:lpstr>
      <vt:lpstr>Methods</vt:lpstr>
      <vt:lpstr>Evaluation Design</vt:lpstr>
      <vt:lpstr>Comparison: House A</vt:lpstr>
      <vt:lpstr>Comparison: House B</vt:lpstr>
      <vt:lpstr>Comparison: House C</vt:lpstr>
      <vt:lpstr>PowerPoint Presentation</vt:lpstr>
      <vt:lpstr>Summary</vt:lpstr>
    </vt:vector>
  </TitlesOfParts>
  <Company>UMass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Recognition in a home</dc:title>
  <dc:creator>Stephen Lee</dc:creator>
  <cp:lastModifiedBy>Stephen Lee</cp:lastModifiedBy>
  <cp:revision>102</cp:revision>
  <dcterms:created xsi:type="dcterms:W3CDTF">2015-12-16T02:29:03Z</dcterms:created>
  <dcterms:modified xsi:type="dcterms:W3CDTF">2015-12-16T16:54:57Z</dcterms:modified>
</cp:coreProperties>
</file>