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928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5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8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5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7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8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0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0304-41D2-5D49-A8CF-BA813B08181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71503-1FB6-184F-86E0-E6C33B7BB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0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Activity Recognition in a home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Patrick, Dong, Stephen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5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of physical ‘things’ to collect and exchange data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94" y="2690472"/>
            <a:ext cx="7152105" cy="37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8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human activities e.g. sleeping, cooking, bathing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2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1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5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HMM</a:t>
            </a:r>
          </a:p>
          <a:p>
            <a:r>
              <a:rPr lang="en-US" dirty="0" smtClean="0"/>
              <a:t>CRF</a:t>
            </a:r>
          </a:p>
          <a:p>
            <a:r>
              <a:rPr lang="en-US" dirty="0" smtClean="0"/>
              <a:t>Structured 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2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52</Words>
  <Application>Microsoft Macintosh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Activity Recognition in a home</vt:lpstr>
      <vt:lpstr>Internet of Things</vt:lpstr>
      <vt:lpstr>Activity Recognition</vt:lpstr>
      <vt:lpstr>Problem definition</vt:lpstr>
      <vt:lpstr>Related work</vt:lpstr>
      <vt:lpstr>Experimental Design</vt:lpstr>
      <vt:lpstr>Evaluation</vt:lpstr>
      <vt:lpstr>Summary</vt:lpstr>
    </vt:vector>
  </TitlesOfParts>
  <Company>UMass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Recognition in a home</dc:title>
  <dc:creator>Stephen Lee</dc:creator>
  <cp:lastModifiedBy>Stephen Lee</cp:lastModifiedBy>
  <cp:revision>23</cp:revision>
  <dcterms:created xsi:type="dcterms:W3CDTF">2015-12-16T02:29:03Z</dcterms:created>
  <dcterms:modified xsi:type="dcterms:W3CDTF">2015-12-16T03:32:23Z</dcterms:modified>
</cp:coreProperties>
</file>