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12/16/15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ECDA7DC-E092-43F4-9BC1-8E16ED9EE9E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12/16/15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71858C-B696-4FBB-BAA5-DC7E2F1756BC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000000"/>
                </a:solidFill>
                <a:latin typeface="Calibri"/>
              </a:rPr>
              <a:t>Activity Recognition in a home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Patrick, Dong, Stephen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Comparison: House A</a:t>
            </a:r>
            <a:endParaRPr/>
          </a:p>
        </p:txBody>
      </p:sp>
      <p:pic>
        <p:nvPicPr>
          <p:cNvPr id="111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11600" y="1417680"/>
            <a:ext cx="5453640" cy="474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/>
            <a:r>
              <a:rPr lang="en-US" sz="4400">
                <a:latin typeface="Calibri"/>
              </a:rPr>
              <a:t>House A Metrics</a:t>
            </a:r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88320" y="1508400"/>
            <a:ext cx="6184080" cy="507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Comparison: House B</a:t>
            </a:r>
            <a:endParaRPr/>
          </a:p>
        </p:txBody>
      </p:sp>
      <p:pic>
        <p:nvPicPr>
          <p:cNvPr id="115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0080" y="1285200"/>
            <a:ext cx="6271560" cy="546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Comparison: House C</a:t>
            </a:r>
            <a:endParaRPr/>
          </a:p>
        </p:txBody>
      </p:sp>
      <p:pic>
        <p:nvPicPr>
          <p:cNvPr id="11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50360" y="1250640"/>
            <a:ext cx="6183720" cy="533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Summary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Naive Bayes consistently outperforms other methods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Structured SVM also performs well in sensors based activity recognition.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Internet of Things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Network of physical ‘things’ to collect and exchange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2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75960" y="2690640"/>
            <a:ext cx="7151760" cy="375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Activity Recognition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Recognizing human activities e.g. home occupancy, sleeping, cooking, bathing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5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4880" y="2780280"/>
            <a:ext cx="2955960" cy="2731320"/>
          </a:xfrm>
          <a:prstGeom prst="rect">
            <a:avLst/>
          </a:prstGeom>
          <a:ln>
            <a:noFill/>
          </a:ln>
        </p:spPr>
      </p:pic>
      <p:pic>
        <p:nvPicPr>
          <p:cNvPr id="86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120" y="3330720"/>
            <a:ext cx="3402000" cy="175572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4449600" y="5327280"/>
            <a:ext cx="6001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Ulo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1676520" y="5327280"/>
            <a:ext cx="7725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Nest</a:t>
            </a:r>
            <a:endParaRPr/>
          </a:p>
        </p:txBody>
      </p:sp>
      <p:pic>
        <p:nvPicPr>
          <p:cNvPr id="89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31160" y="3106800"/>
            <a:ext cx="2089800" cy="2089800"/>
          </a:xfrm>
          <a:prstGeom prst="rect">
            <a:avLst/>
          </a:prstGeom>
          <a:ln>
            <a:noFill/>
          </a:ln>
        </p:spPr>
      </p:pic>
      <p:sp>
        <p:nvSpPr>
          <p:cNvPr id="90" name="CustomShape 5"/>
          <p:cNvSpPr/>
          <p:nvPr/>
        </p:nvSpPr>
        <p:spPr>
          <a:xfrm>
            <a:off x="5784480" y="5327280"/>
            <a:ext cx="27795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Belkin Smart Switch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Problem definition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65760" y="123516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Infer occupant activities using sensors home deployed sensors</a:t>
            </a:r>
            <a:endParaRPr/>
          </a:p>
          <a:p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2468880"/>
            <a:ext cx="4754880" cy="420624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23760" y="1920240"/>
            <a:ext cx="1920240" cy="158472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407000" y="3657600"/>
            <a:ext cx="1462680" cy="128016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194600" y="5000040"/>
            <a:ext cx="2040840" cy="1766520"/>
          </a:xfrm>
          <a:prstGeom prst="rect">
            <a:avLst/>
          </a:prstGeom>
          <a:ln>
            <a:noFill/>
          </a:ln>
        </p:spPr>
      </p:pic>
      <p:sp>
        <p:nvSpPr>
          <p:cNvPr id="97" name="Line 3"/>
          <p:cNvSpPr/>
          <p:nvPr/>
        </p:nvSpPr>
        <p:spPr>
          <a:xfrm>
            <a:off x="5394960" y="4572000"/>
            <a:ext cx="1097280" cy="0"/>
          </a:xfrm>
          <a:prstGeom prst="line">
            <a:avLst/>
          </a:prstGeom>
          <a:ln w="3672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Evaluation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365760" y="1920240"/>
            <a:ext cx="35528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2 apartments 1 home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Each single occupant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Duration      14 – 25 days</a:t>
            </a:r>
            <a:endParaRPr/>
          </a:p>
        </p:txBody>
      </p:sp>
      <p:pic>
        <p:nvPicPr>
          <p:cNvPr id="100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18600" y="1191600"/>
            <a:ext cx="4951080" cy="548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Dataset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Binary sensor data: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Reed switches : doors or cupboards open or closed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Pressure mats : lying on bed or couch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Passive infrared: Detect motion in specific area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Float sensors: toilet being flushed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Labels: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Handwritten diary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Bluetooth diary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Related work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Van Kasteren, T. L. M., Gwenn Englebienne, and Ben JA Kröse. "Human activity recognition from wireless sensor network data: Benchmark and software."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Activity recognition in pervasive intelligent environments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 Atlantis Press, 2011. 165-186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Tapia, Emmanuel Munguia, Stephen S. Intille, and Kent Larson.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Activity recognition in the home using simple and ubiquitous sensors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. Springer Berlin Heidelberg, 2004.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Methods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Naïve Bayes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SVM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HMM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Generative probabilistic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CRF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Discriminative probabilistic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Structured SVM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Allows training of a classifier for general structured output labels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Evaluation Design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Feature representations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Raw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Change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Last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5 fold – cross validation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Divide the dataset into smaller subsequences of ~2 hours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52160" y="2103120"/>
            <a:ext cx="2286000" cy="164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