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258" r:id="rId3"/>
    <p:sldId id="259" r:id="rId4"/>
    <p:sldId id="262" r:id="rId5"/>
    <p:sldId id="302" r:id="rId6"/>
    <p:sldId id="270" r:id="rId7"/>
    <p:sldId id="271" r:id="rId8"/>
    <p:sldId id="295" r:id="rId9"/>
    <p:sldId id="276" r:id="rId10"/>
    <p:sldId id="304" r:id="rId11"/>
    <p:sldId id="279" r:id="rId12"/>
    <p:sldId id="280" r:id="rId13"/>
    <p:sldId id="300" r:id="rId14"/>
    <p:sldId id="297" r:id="rId15"/>
    <p:sldId id="298" r:id="rId16"/>
    <p:sldId id="296" r:id="rId17"/>
    <p:sldId id="293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arlow Semi Condensed" panose="020F0502020204030204" pitchFamily="34" charset="0"/>
      <p:regular r:id="rId24"/>
      <p:bold r:id="rId25"/>
      <p:italic r:id="rId26"/>
      <p:boldItalic r:id="rId27"/>
    </p:embeddedFont>
    <p:embeddedFont>
      <p:font typeface="Bebas Neue" panose="020B0606020202050201" pitchFamily="34" charset="77"/>
      <p:regular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Montserrat Black" panose="020F0502020204030204" pitchFamily="34" charset="0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1E5"/>
    <a:srgbClr val="97B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547D2C-F4B6-4DF1-9AC2-4AB9989CA745}">
  <a:tblStyle styleId="{11547D2C-F4B6-4DF1-9AC2-4AB9989CA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59791"/>
  </p:normalViewPr>
  <p:slideViewPr>
    <p:cSldViewPr snapToGrid="0">
      <p:cViewPr>
        <p:scale>
          <a:sx n="120" d="100"/>
          <a:sy n="120" d="100"/>
        </p:scale>
        <p:origin x="1264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429c68f65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429c68f65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09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09e388bef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09e388bef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9e388bef5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9e388bef5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9e388bef5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9e388bef5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68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9e388bef5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9e388bef5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2377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09e388bef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09e388bef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984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53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996430ae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996430ae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5885cfdc2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5885cfdc2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02a322fd6_3_28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02a322fd6_3_28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f02a322fd6_3_28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f02a322fd6_3_28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i="0" dirty="0"/>
          </a:p>
        </p:txBody>
      </p:sp>
    </p:spTree>
    <p:extLst>
      <p:ext uri="{BB962C8B-B14F-4D97-AF65-F5344CB8AC3E}">
        <p14:creationId xmlns:p14="http://schemas.microsoft.com/office/powerpoint/2010/main" val="392826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f929e0abba_1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f929e0abba_1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47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f929e0abba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f929e0abba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3750"/>
            <a:ext cx="3858900" cy="24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666050"/>
            <a:ext cx="26505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277438" y="10729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363713" y="39821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68188" y="80627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2016673" y="1463875"/>
            <a:ext cx="248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1"/>
          </p:nvPr>
        </p:nvSpPr>
        <p:spPr>
          <a:xfrm>
            <a:off x="2016673" y="1948672"/>
            <a:ext cx="248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 idx="2"/>
          </p:nvPr>
        </p:nvSpPr>
        <p:spPr>
          <a:xfrm>
            <a:off x="5880972" y="1463875"/>
            <a:ext cx="248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3"/>
          </p:nvPr>
        </p:nvSpPr>
        <p:spPr>
          <a:xfrm>
            <a:off x="5880973" y="1948672"/>
            <a:ext cx="248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4"/>
          </p:nvPr>
        </p:nvSpPr>
        <p:spPr>
          <a:xfrm>
            <a:off x="2016673" y="2959263"/>
            <a:ext cx="248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subTitle" idx="5"/>
          </p:nvPr>
        </p:nvSpPr>
        <p:spPr>
          <a:xfrm>
            <a:off x="2016673" y="3444138"/>
            <a:ext cx="248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6"/>
          </p:nvPr>
        </p:nvSpPr>
        <p:spPr>
          <a:xfrm>
            <a:off x="5880972" y="2959263"/>
            <a:ext cx="2483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subTitle" idx="7"/>
          </p:nvPr>
        </p:nvSpPr>
        <p:spPr>
          <a:xfrm>
            <a:off x="5880973" y="3444138"/>
            <a:ext cx="248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 idx="8"/>
          </p:nvPr>
        </p:nvSpPr>
        <p:spPr>
          <a:xfrm>
            <a:off x="713200" y="570925"/>
            <a:ext cx="7717500" cy="32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544163" y="40447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1162513" y="448662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5662403" y="1289263"/>
            <a:ext cx="25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ubTitle" idx="1"/>
          </p:nvPr>
        </p:nvSpPr>
        <p:spPr>
          <a:xfrm>
            <a:off x="5662403" y="1875788"/>
            <a:ext cx="25383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title" idx="2"/>
          </p:nvPr>
        </p:nvSpPr>
        <p:spPr>
          <a:xfrm>
            <a:off x="5662399" y="2402313"/>
            <a:ext cx="25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3"/>
          </p:nvPr>
        </p:nvSpPr>
        <p:spPr>
          <a:xfrm>
            <a:off x="5662399" y="2988838"/>
            <a:ext cx="25383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1"/>
          <p:cNvSpPr txBox="1">
            <a:spLocks noGrp="1"/>
          </p:cNvSpPr>
          <p:nvPr>
            <p:ph type="title" idx="4"/>
          </p:nvPr>
        </p:nvSpPr>
        <p:spPr>
          <a:xfrm>
            <a:off x="1637773" y="2958838"/>
            <a:ext cx="253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5"/>
          </p:nvPr>
        </p:nvSpPr>
        <p:spPr>
          <a:xfrm>
            <a:off x="1633195" y="3545363"/>
            <a:ext cx="25314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6"/>
          </p:nvPr>
        </p:nvSpPr>
        <p:spPr>
          <a:xfrm>
            <a:off x="5662395" y="3515363"/>
            <a:ext cx="2538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subTitle" idx="7"/>
          </p:nvPr>
        </p:nvSpPr>
        <p:spPr>
          <a:xfrm>
            <a:off x="5662402" y="4101888"/>
            <a:ext cx="25383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8"/>
          </p:nvPr>
        </p:nvSpPr>
        <p:spPr>
          <a:xfrm>
            <a:off x="1640083" y="1845788"/>
            <a:ext cx="2531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subTitle" idx="9"/>
          </p:nvPr>
        </p:nvSpPr>
        <p:spPr>
          <a:xfrm>
            <a:off x="1635509" y="2432313"/>
            <a:ext cx="2531400" cy="2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13"/>
          </p:nvPr>
        </p:nvSpPr>
        <p:spPr>
          <a:xfrm>
            <a:off x="713200" y="570925"/>
            <a:ext cx="7717500" cy="32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7962775" y="77912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666625" y="402997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2466850" y="44013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1876300" y="13194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617938" y="2095863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1313263" y="3722113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7923613" y="1781538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8261713" y="4148638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6980663" y="1151388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8092663" y="1884813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3825013" y="3875538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6234838" y="4236838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63700" y="1473675"/>
            <a:ext cx="4267200" cy="16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437717" y="1473675"/>
            <a:ext cx="2068500" cy="16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63700" y="3129975"/>
            <a:ext cx="27132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11088" y="5863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092663" y="39207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656763" y="438117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13213" y="38477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03800" y="2571750"/>
            <a:ext cx="2526000" cy="5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5132050" y="2571750"/>
            <a:ext cx="2526000" cy="5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1503800" y="3287025"/>
            <a:ext cx="25260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5132051" y="3287024"/>
            <a:ext cx="25260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3200" y="570925"/>
            <a:ext cx="7717500" cy="32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5225" y="427547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7229350" y="12751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134225" y="21514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863450" y="1701200"/>
            <a:ext cx="5417100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9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863450" y="3044500"/>
            <a:ext cx="5417100" cy="3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1103738" y="10729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809338" y="17777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1525338" y="36827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2703938" y="42542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6364038" y="8062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7471238" y="36827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731150" y="1254550"/>
            <a:ext cx="2749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731150" y="1615475"/>
            <a:ext cx="274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50550" y="1420800"/>
            <a:ext cx="73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/>
          </p:nvPr>
        </p:nvSpPr>
        <p:spPr>
          <a:xfrm>
            <a:off x="713200" y="570925"/>
            <a:ext cx="7717500" cy="32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/>
          </p:nvPr>
        </p:nvSpPr>
        <p:spPr>
          <a:xfrm>
            <a:off x="1731150" y="2433825"/>
            <a:ext cx="2749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731150" y="2794750"/>
            <a:ext cx="274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/>
          </p:nvPr>
        </p:nvSpPr>
        <p:spPr>
          <a:xfrm>
            <a:off x="1731150" y="3564800"/>
            <a:ext cx="2749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1731150" y="3925725"/>
            <a:ext cx="274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/>
          </p:nvPr>
        </p:nvSpPr>
        <p:spPr>
          <a:xfrm>
            <a:off x="5681700" y="1255225"/>
            <a:ext cx="2749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5681700" y="1616150"/>
            <a:ext cx="274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/>
          </p:nvPr>
        </p:nvSpPr>
        <p:spPr>
          <a:xfrm>
            <a:off x="5681700" y="2433825"/>
            <a:ext cx="2749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681700" y="2794750"/>
            <a:ext cx="274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/>
          </p:nvPr>
        </p:nvSpPr>
        <p:spPr>
          <a:xfrm>
            <a:off x="5681700" y="3564800"/>
            <a:ext cx="2749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5681700" y="3925725"/>
            <a:ext cx="274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7" hasCustomPrompt="1"/>
          </p:nvPr>
        </p:nvSpPr>
        <p:spPr>
          <a:xfrm>
            <a:off x="750550" y="2550104"/>
            <a:ext cx="73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8" hasCustomPrompt="1"/>
          </p:nvPr>
        </p:nvSpPr>
        <p:spPr>
          <a:xfrm>
            <a:off x="750550" y="3717200"/>
            <a:ext cx="73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9" hasCustomPrompt="1"/>
          </p:nvPr>
        </p:nvSpPr>
        <p:spPr>
          <a:xfrm>
            <a:off x="4595075" y="1420800"/>
            <a:ext cx="73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0" hasCustomPrompt="1"/>
          </p:nvPr>
        </p:nvSpPr>
        <p:spPr>
          <a:xfrm>
            <a:off x="4595075" y="2550104"/>
            <a:ext cx="73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1" hasCustomPrompt="1"/>
          </p:nvPr>
        </p:nvSpPr>
        <p:spPr>
          <a:xfrm>
            <a:off x="4595075" y="3717200"/>
            <a:ext cx="73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2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/>
          <p:nvPr/>
        </p:nvSpPr>
        <p:spPr>
          <a:xfrm>
            <a:off x="8261713" y="9048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339788" y="67502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2528102" y="3232500"/>
            <a:ext cx="4087800" cy="8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2" hasCustomPrompt="1"/>
          </p:nvPr>
        </p:nvSpPr>
        <p:spPr>
          <a:xfrm>
            <a:off x="3537752" y="1200338"/>
            <a:ext cx="20685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10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2528102" y="4099025"/>
            <a:ext cx="40878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037063" y="119232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884663" y="39603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1703813" y="448662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247363" y="15790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092663" y="26216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7133063" y="396030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941825" y="2343150"/>
            <a:ext cx="4544700" cy="118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 idx="2" hasCustomPrompt="1"/>
          </p:nvPr>
        </p:nvSpPr>
        <p:spPr>
          <a:xfrm>
            <a:off x="6157613" y="1078013"/>
            <a:ext cx="20685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10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1"/>
          </p:nvPr>
        </p:nvSpPr>
        <p:spPr>
          <a:xfrm>
            <a:off x="941830" y="3549425"/>
            <a:ext cx="45447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189463" y="83037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5914838" y="404982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971263" y="374502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405088" y="136377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367350" y="392700"/>
            <a:ext cx="8409300" cy="4358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13200" y="570925"/>
            <a:ext cx="7717500" cy="32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 idx="2"/>
          </p:nvPr>
        </p:nvSpPr>
        <p:spPr>
          <a:xfrm>
            <a:off x="1706325" y="1055025"/>
            <a:ext cx="38277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1"/>
          </p:nvPr>
        </p:nvSpPr>
        <p:spPr>
          <a:xfrm>
            <a:off x="1706325" y="1430325"/>
            <a:ext cx="3827700" cy="5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3"/>
          </p:nvPr>
        </p:nvSpPr>
        <p:spPr>
          <a:xfrm>
            <a:off x="1706325" y="2283750"/>
            <a:ext cx="38277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4"/>
          </p:nvPr>
        </p:nvSpPr>
        <p:spPr>
          <a:xfrm>
            <a:off x="1706325" y="2659050"/>
            <a:ext cx="3827700" cy="5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5"/>
          </p:nvPr>
        </p:nvSpPr>
        <p:spPr>
          <a:xfrm>
            <a:off x="1706325" y="3512475"/>
            <a:ext cx="38277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6"/>
          </p:nvPr>
        </p:nvSpPr>
        <p:spPr>
          <a:xfrm>
            <a:off x="1706325" y="3887775"/>
            <a:ext cx="3827700" cy="5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8261713" y="1186425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8035438" y="3171750"/>
            <a:ext cx="338100" cy="112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Char char="●"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Char char="○"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Char char="■"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Char char="●"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Char char="○"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Char char="■"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Char char="●"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Char char="○"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 Semi Condensed"/>
              <a:buChar char="■"/>
              <a:defRPr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59" r:id="rId6"/>
    <p:sldLayoutId id="2147483661" r:id="rId7"/>
    <p:sldLayoutId id="2147483663" r:id="rId8"/>
    <p:sldLayoutId id="2147483675" r:id="rId9"/>
    <p:sldLayoutId id="2147483676" r:id="rId10"/>
    <p:sldLayoutId id="2147483677" r:id="rId11"/>
    <p:sldLayoutId id="2147483682" r:id="rId12"/>
    <p:sldLayoutId id="214748368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AA1E5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5305474" y="1078590"/>
            <a:ext cx="3187978" cy="3199317"/>
          </a:xfrm>
          <a:custGeom>
            <a:avLst/>
            <a:gdLst/>
            <a:ahLst/>
            <a:cxnLst/>
            <a:rect l="l" t="t" r="r" b="b"/>
            <a:pathLst>
              <a:path w="33737" h="33857" extrusionOk="0">
                <a:moveTo>
                  <a:pt x="21220" y="1"/>
                </a:moveTo>
                <a:cubicBezTo>
                  <a:pt x="19772" y="1"/>
                  <a:pt x="18355" y="328"/>
                  <a:pt x="17209" y="1177"/>
                </a:cubicBezTo>
                <a:cubicBezTo>
                  <a:pt x="15931" y="2148"/>
                  <a:pt x="15164" y="3631"/>
                  <a:pt x="14585" y="5130"/>
                </a:cubicBezTo>
                <a:cubicBezTo>
                  <a:pt x="13733" y="7294"/>
                  <a:pt x="12966" y="9833"/>
                  <a:pt x="10837" y="10770"/>
                </a:cubicBezTo>
                <a:cubicBezTo>
                  <a:pt x="10187" y="11051"/>
                  <a:pt x="9497" y="11140"/>
                  <a:pt x="8789" y="11140"/>
                </a:cubicBezTo>
                <a:cubicBezTo>
                  <a:pt x="7562" y="11140"/>
                  <a:pt x="6280" y="10872"/>
                  <a:pt x="5055" y="10872"/>
                </a:cubicBezTo>
                <a:cubicBezTo>
                  <a:pt x="4374" y="10872"/>
                  <a:pt x="3710" y="10955"/>
                  <a:pt x="3084" y="11213"/>
                </a:cubicBezTo>
                <a:cubicBezTo>
                  <a:pt x="1806" y="11724"/>
                  <a:pt x="920" y="12917"/>
                  <a:pt x="477" y="14229"/>
                </a:cubicBezTo>
                <a:cubicBezTo>
                  <a:pt x="17" y="15524"/>
                  <a:pt x="0" y="16921"/>
                  <a:pt x="85" y="18284"/>
                </a:cubicBezTo>
                <a:cubicBezTo>
                  <a:pt x="341" y="22066"/>
                  <a:pt x="1500" y="25832"/>
                  <a:pt x="3817" y="28796"/>
                </a:cubicBezTo>
                <a:cubicBezTo>
                  <a:pt x="6151" y="31744"/>
                  <a:pt x="9729" y="33823"/>
                  <a:pt x="13512" y="33857"/>
                </a:cubicBezTo>
                <a:lnTo>
                  <a:pt x="23275" y="32579"/>
                </a:lnTo>
                <a:cubicBezTo>
                  <a:pt x="27330" y="30875"/>
                  <a:pt x="30431" y="27280"/>
                  <a:pt x="32015" y="23191"/>
                </a:cubicBezTo>
                <a:cubicBezTo>
                  <a:pt x="33583" y="19102"/>
                  <a:pt x="33736" y="14535"/>
                  <a:pt x="32901" y="10208"/>
                </a:cubicBezTo>
                <a:cubicBezTo>
                  <a:pt x="32441" y="7771"/>
                  <a:pt x="31623" y="5318"/>
                  <a:pt x="29920" y="3512"/>
                </a:cubicBezTo>
                <a:cubicBezTo>
                  <a:pt x="28386" y="1859"/>
                  <a:pt x="26256" y="905"/>
                  <a:pt x="24075" y="377"/>
                </a:cubicBezTo>
                <a:cubicBezTo>
                  <a:pt x="23157" y="145"/>
                  <a:pt x="22182" y="1"/>
                  <a:pt x="21220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/>
          <p:nvPr/>
        </p:nvSpPr>
        <p:spPr>
          <a:xfrm>
            <a:off x="5097671" y="1105649"/>
            <a:ext cx="3187978" cy="3199317"/>
          </a:xfrm>
          <a:custGeom>
            <a:avLst/>
            <a:gdLst/>
            <a:ahLst/>
            <a:cxnLst/>
            <a:rect l="l" t="t" r="r" b="b"/>
            <a:pathLst>
              <a:path w="33737" h="33857" extrusionOk="0">
                <a:moveTo>
                  <a:pt x="21220" y="1"/>
                </a:moveTo>
                <a:cubicBezTo>
                  <a:pt x="19772" y="1"/>
                  <a:pt x="18355" y="328"/>
                  <a:pt x="17209" y="1177"/>
                </a:cubicBezTo>
                <a:cubicBezTo>
                  <a:pt x="15931" y="2148"/>
                  <a:pt x="15164" y="3631"/>
                  <a:pt x="14585" y="5130"/>
                </a:cubicBezTo>
                <a:cubicBezTo>
                  <a:pt x="13733" y="7294"/>
                  <a:pt x="12966" y="9833"/>
                  <a:pt x="10837" y="10770"/>
                </a:cubicBezTo>
                <a:cubicBezTo>
                  <a:pt x="10187" y="11051"/>
                  <a:pt x="9497" y="11140"/>
                  <a:pt x="8789" y="11140"/>
                </a:cubicBezTo>
                <a:cubicBezTo>
                  <a:pt x="7562" y="11140"/>
                  <a:pt x="6280" y="10872"/>
                  <a:pt x="5055" y="10872"/>
                </a:cubicBezTo>
                <a:cubicBezTo>
                  <a:pt x="4374" y="10872"/>
                  <a:pt x="3710" y="10955"/>
                  <a:pt x="3084" y="11213"/>
                </a:cubicBezTo>
                <a:cubicBezTo>
                  <a:pt x="1806" y="11724"/>
                  <a:pt x="920" y="12917"/>
                  <a:pt x="477" y="14229"/>
                </a:cubicBezTo>
                <a:cubicBezTo>
                  <a:pt x="17" y="15524"/>
                  <a:pt x="0" y="16921"/>
                  <a:pt x="85" y="18284"/>
                </a:cubicBezTo>
                <a:cubicBezTo>
                  <a:pt x="341" y="22066"/>
                  <a:pt x="1500" y="25832"/>
                  <a:pt x="3817" y="28796"/>
                </a:cubicBezTo>
                <a:cubicBezTo>
                  <a:pt x="6151" y="31744"/>
                  <a:pt x="9729" y="33823"/>
                  <a:pt x="13512" y="33857"/>
                </a:cubicBezTo>
                <a:lnTo>
                  <a:pt x="23275" y="32579"/>
                </a:lnTo>
                <a:cubicBezTo>
                  <a:pt x="27330" y="30875"/>
                  <a:pt x="30431" y="27280"/>
                  <a:pt x="32015" y="23191"/>
                </a:cubicBezTo>
                <a:cubicBezTo>
                  <a:pt x="33583" y="19102"/>
                  <a:pt x="33736" y="14535"/>
                  <a:pt x="32901" y="10208"/>
                </a:cubicBezTo>
                <a:cubicBezTo>
                  <a:pt x="32441" y="7771"/>
                  <a:pt x="31623" y="5318"/>
                  <a:pt x="29920" y="3512"/>
                </a:cubicBezTo>
                <a:cubicBezTo>
                  <a:pt x="28386" y="1859"/>
                  <a:pt x="26256" y="905"/>
                  <a:pt x="24075" y="377"/>
                </a:cubicBezTo>
                <a:cubicBezTo>
                  <a:pt x="23157" y="145"/>
                  <a:pt x="22182" y="1"/>
                  <a:pt x="21220" y="1"/>
                </a:cubicBezTo>
                <a:close/>
              </a:path>
            </a:pathLst>
          </a:custGeom>
          <a:solidFill>
            <a:srgbClr val="FFFFFF">
              <a:alpha val="4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1"/>
          <p:cNvSpPr txBox="1">
            <a:spLocks noGrp="1"/>
          </p:cNvSpPr>
          <p:nvPr>
            <p:ph type="ctrTitle"/>
          </p:nvPr>
        </p:nvSpPr>
        <p:spPr>
          <a:xfrm>
            <a:off x="477245" y="523982"/>
            <a:ext cx="4217229" cy="2934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MENTAL HEALTH COUNSELING </a:t>
            </a:r>
            <a:r>
              <a:rPr lang="en-CA" sz="3200" dirty="0">
                <a:solidFill>
                  <a:schemeClr val="accent2"/>
                </a:solidFill>
              </a:rPr>
              <a:t>&amp;</a:t>
            </a:r>
            <a:br>
              <a:rPr lang="en-CA" sz="3200" dirty="0">
                <a:solidFill>
                  <a:schemeClr val="accent2"/>
                </a:solidFill>
              </a:rPr>
            </a:br>
            <a:r>
              <a:rPr lang="en-CA" sz="3200" dirty="0">
                <a:solidFill>
                  <a:schemeClr val="accent2"/>
                </a:solidFill>
              </a:rPr>
              <a:t>WORKPLACE ABSENTEEISM</a:t>
            </a:r>
          </a:p>
        </p:txBody>
      </p:sp>
      <p:sp>
        <p:nvSpPr>
          <p:cNvPr id="355" name="Google Shape;355;p41"/>
          <p:cNvSpPr txBox="1">
            <a:spLocks noGrp="1"/>
          </p:cNvSpPr>
          <p:nvPr>
            <p:ph type="subTitle" idx="1"/>
          </p:nvPr>
        </p:nvSpPr>
        <p:spPr>
          <a:xfrm>
            <a:off x="521266" y="3344110"/>
            <a:ext cx="4354907" cy="1193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USING AN INSTRUMENTAL VARIABLE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Casey Chu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HAD5744 – Final Assignment</a:t>
            </a:r>
            <a:endParaRPr dirty="0"/>
          </a:p>
        </p:txBody>
      </p:sp>
      <p:grpSp>
        <p:nvGrpSpPr>
          <p:cNvPr id="356" name="Google Shape;356;p41"/>
          <p:cNvGrpSpPr/>
          <p:nvPr/>
        </p:nvGrpSpPr>
        <p:grpSpPr>
          <a:xfrm>
            <a:off x="5093202" y="762917"/>
            <a:ext cx="3478856" cy="3617666"/>
            <a:chOff x="4574899" y="549000"/>
            <a:chExt cx="3742315" cy="3891637"/>
          </a:xfrm>
        </p:grpSpPr>
        <p:sp>
          <p:nvSpPr>
            <p:cNvPr id="357" name="Google Shape;357;p41"/>
            <p:cNvSpPr/>
            <p:nvPr/>
          </p:nvSpPr>
          <p:spPr>
            <a:xfrm>
              <a:off x="6463985" y="1005214"/>
              <a:ext cx="208044" cy="184681"/>
            </a:xfrm>
            <a:custGeom>
              <a:avLst/>
              <a:gdLst/>
              <a:ahLst/>
              <a:cxnLst/>
              <a:rect l="l" t="t" r="r" b="b"/>
              <a:pathLst>
                <a:path w="3660" h="3249" extrusionOk="0">
                  <a:moveTo>
                    <a:pt x="3431" y="1"/>
                  </a:moveTo>
                  <a:cubicBezTo>
                    <a:pt x="3398" y="1"/>
                    <a:pt x="3363" y="11"/>
                    <a:pt x="3331" y="37"/>
                  </a:cubicBezTo>
                  <a:cubicBezTo>
                    <a:pt x="2240" y="1025"/>
                    <a:pt x="1167" y="2013"/>
                    <a:pt x="94" y="3001"/>
                  </a:cubicBezTo>
                  <a:cubicBezTo>
                    <a:pt x="1" y="3094"/>
                    <a:pt x="104" y="3249"/>
                    <a:pt x="218" y="3249"/>
                  </a:cubicBezTo>
                  <a:cubicBezTo>
                    <a:pt x="251" y="3249"/>
                    <a:pt x="285" y="3236"/>
                    <a:pt x="315" y="3206"/>
                  </a:cubicBezTo>
                  <a:cubicBezTo>
                    <a:pt x="1389" y="2235"/>
                    <a:pt x="2479" y="1229"/>
                    <a:pt x="3552" y="258"/>
                  </a:cubicBezTo>
                  <a:cubicBezTo>
                    <a:pt x="3660" y="151"/>
                    <a:pt x="3555" y="1"/>
                    <a:pt x="3431" y="1"/>
                  </a:cubicBezTo>
                  <a:close/>
                </a:path>
              </a:pathLst>
            </a:custGeom>
            <a:solidFill>
              <a:srgbClr val="86B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011657" y="1505935"/>
              <a:ext cx="189854" cy="56047"/>
            </a:xfrm>
            <a:custGeom>
              <a:avLst/>
              <a:gdLst/>
              <a:ahLst/>
              <a:cxnLst/>
              <a:rect l="l" t="t" r="r" b="b"/>
              <a:pathLst>
                <a:path w="3340" h="986" extrusionOk="0">
                  <a:moveTo>
                    <a:pt x="2256" y="1"/>
                  </a:moveTo>
                  <a:cubicBezTo>
                    <a:pt x="1484" y="1"/>
                    <a:pt x="693" y="134"/>
                    <a:pt x="68" y="599"/>
                  </a:cubicBezTo>
                  <a:lnTo>
                    <a:pt x="0" y="616"/>
                  </a:lnTo>
                  <a:cubicBezTo>
                    <a:pt x="570" y="867"/>
                    <a:pt x="1190" y="985"/>
                    <a:pt x="1815" y="985"/>
                  </a:cubicBezTo>
                  <a:cubicBezTo>
                    <a:pt x="1994" y="985"/>
                    <a:pt x="2173" y="975"/>
                    <a:pt x="2351" y="956"/>
                  </a:cubicBezTo>
                  <a:cubicBezTo>
                    <a:pt x="2607" y="922"/>
                    <a:pt x="2880" y="871"/>
                    <a:pt x="3118" y="752"/>
                  </a:cubicBezTo>
                  <a:cubicBezTo>
                    <a:pt x="3169" y="735"/>
                    <a:pt x="3220" y="684"/>
                    <a:pt x="3254" y="633"/>
                  </a:cubicBezTo>
                  <a:cubicBezTo>
                    <a:pt x="3340" y="513"/>
                    <a:pt x="3288" y="343"/>
                    <a:pt x="3169" y="241"/>
                  </a:cubicBezTo>
                  <a:cubicBezTo>
                    <a:pt x="2982" y="36"/>
                    <a:pt x="2692" y="19"/>
                    <a:pt x="2402" y="2"/>
                  </a:cubicBezTo>
                  <a:cubicBezTo>
                    <a:pt x="2354" y="1"/>
                    <a:pt x="2305" y="1"/>
                    <a:pt x="2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7169508" y="955022"/>
              <a:ext cx="155976" cy="254711"/>
            </a:xfrm>
            <a:custGeom>
              <a:avLst/>
              <a:gdLst/>
              <a:ahLst/>
              <a:cxnLst/>
              <a:rect l="l" t="t" r="r" b="b"/>
              <a:pathLst>
                <a:path w="2744" h="4481" extrusionOk="0">
                  <a:moveTo>
                    <a:pt x="2191" y="1"/>
                  </a:moveTo>
                  <a:cubicBezTo>
                    <a:pt x="2102" y="1"/>
                    <a:pt x="2010" y="18"/>
                    <a:pt x="1926" y="51"/>
                  </a:cubicBezTo>
                  <a:cubicBezTo>
                    <a:pt x="1721" y="136"/>
                    <a:pt x="1568" y="323"/>
                    <a:pt x="1414" y="511"/>
                  </a:cubicBezTo>
                  <a:cubicBezTo>
                    <a:pt x="546" y="1652"/>
                    <a:pt x="51" y="3049"/>
                    <a:pt x="0" y="4481"/>
                  </a:cubicBezTo>
                  <a:lnTo>
                    <a:pt x="34" y="4481"/>
                  </a:lnTo>
                  <a:cubicBezTo>
                    <a:pt x="954" y="3833"/>
                    <a:pt x="1721" y="2981"/>
                    <a:pt x="2266" y="2010"/>
                  </a:cubicBezTo>
                  <a:cubicBezTo>
                    <a:pt x="2522" y="1567"/>
                    <a:pt x="2743" y="1073"/>
                    <a:pt x="2692" y="545"/>
                  </a:cubicBezTo>
                  <a:cubicBezTo>
                    <a:pt x="2692" y="408"/>
                    <a:pt x="2658" y="255"/>
                    <a:pt x="2573" y="153"/>
                  </a:cubicBezTo>
                  <a:cubicBezTo>
                    <a:pt x="2478" y="47"/>
                    <a:pt x="2337" y="1"/>
                    <a:pt x="2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7142394" y="1215472"/>
              <a:ext cx="212136" cy="83388"/>
            </a:xfrm>
            <a:custGeom>
              <a:avLst/>
              <a:gdLst/>
              <a:ahLst/>
              <a:cxnLst/>
              <a:rect l="l" t="t" r="r" b="b"/>
              <a:pathLst>
                <a:path w="3732" h="1467" extrusionOk="0">
                  <a:moveTo>
                    <a:pt x="3152" y="1"/>
                  </a:moveTo>
                  <a:cubicBezTo>
                    <a:pt x="2658" y="18"/>
                    <a:pt x="2198" y="256"/>
                    <a:pt x="1755" y="512"/>
                  </a:cubicBezTo>
                  <a:cubicBezTo>
                    <a:pt x="1244" y="819"/>
                    <a:pt x="733" y="1108"/>
                    <a:pt x="239" y="1432"/>
                  </a:cubicBezTo>
                  <a:lnTo>
                    <a:pt x="0" y="1466"/>
                  </a:lnTo>
                  <a:cubicBezTo>
                    <a:pt x="597" y="1415"/>
                    <a:pt x="1193" y="1364"/>
                    <a:pt x="1789" y="1296"/>
                  </a:cubicBezTo>
                  <a:cubicBezTo>
                    <a:pt x="2403" y="1245"/>
                    <a:pt x="3084" y="1159"/>
                    <a:pt x="3544" y="699"/>
                  </a:cubicBezTo>
                  <a:cubicBezTo>
                    <a:pt x="3646" y="597"/>
                    <a:pt x="3732" y="444"/>
                    <a:pt x="3715" y="308"/>
                  </a:cubicBezTo>
                  <a:cubicBezTo>
                    <a:pt x="3663" y="86"/>
                    <a:pt x="3391" y="1"/>
                    <a:pt x="3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6809982" y="1064670"/>
              <a:ext cx="464687" cy="580419"/>
            </a:xfrm>
            <a:custGeom>
              <a:avLst/>
              <a:gdLst/>
              <a:ahLst/>
              <a:cxnLst/>
              <a:rect l="l" t="t" r="r" b="b"/>
              <a:pathLst>
                <a:path w="8175" h="10211" extrusionOk="0">
                  <a:moveTo>
                    <a:pt x="7966" y="0"/>
                  </a:moveTo>
                  <a:cubicBezTo>
                    <a:pt x="7924" y="0"/>
                    <a:pt x="7884" y="19"/>
                    <a:pt x="7859" y="64"/>
                  </a:cubicBezTo>
                  <a:cubicBezTo>
                    <a:pt x="6104" y="2909"/>
                    <a:pt x="4042" y="5601"/>
                    <a:pt x="1844" y="8106"/>
                  </a:cubicBezTo>
                  <a:cubicBezTo>
                    <a:pt x="1299" y="8754"/>
                    <a:pt x="720" y="9367"/>
                    <a:pt x="106" y="9963"/>
                  </a:cubicBezTo>
                  <a:cubicBezTo>
                    <a:pt x="0" y="10056"/>
                    <a:pt x="90" y="10211"/>
                    <a:pt x="207" y="10211"/>
                  </a:cubicBezTo>
                  <a:cubicBezTo>
                    <a:pt x="241" y="10211"/>
                    <a:pt x="277" y="10198"/>
                    <a:pt x="311" y="10168"/>
                  </a:cubicBezTo>
                  <a:cubicBezTo>
                    <a:pt x="1469" y="9043"/>
                    <a:pt x="2509" y="7816"/>
                    <a:pt x="3514" y="6573"/>
                  </a:cubicBezTo>
                  <a:cubicBezTo>
                    <a:pt x="4621" y="5210"/>
                    <a:pt x="5678" y="3812"/>
                    <a:pt x="6683" y="2364"/>
                  </a:cubicBezTo>
                  <a:cubicBezTo>
                    <a:pt x="7160" y="1649"/>
                    <a:pt x="7654" y="933"/>
                    <a:pt x="8114" y="200"/>
                  </a:cubicBezTo>
                  <a:cubicBezTo>
                    <a:pt x="8174" y="104"/>
                    <a:pt x="8066" y="0"/>
                    <a:pt x="7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7076344" y="1222123"/>
              <a:ext cx="280518" cy="108114"/>
            </a:xfrm>
            <a:custGeom>
              <a:avLst/>
              <a:gdLst/>
              <a:ahLst/>
              <a:cxnLst/>
              <a:rect l="l" t="t" r="r" b="b"/>
              <a:pathLst>
                <a:path w="4935" h="1902" extrusionOk="0">
                  <a:moveTo>
                    <a:pt x="4705" y="0"/>
                  </a:moveTo>
                  <a:cubicBezTo>
                    <a:pt x="4694" y="0"/>
                    <a:pt x="4683" y="1"/>
                    <a:pt x="4672" y="3"/>
                  </a:cubicBezTo>
                  <a:cubicBezTo>
                    <a:pt x="3139" y="463"/>
                    <a:pt x="1588" y="923"/>
                    <a:pt x="140" y="1622"/>
                  </a:cubicBezTo>
                  <a:cubicBezTo>
                    <a:pt x="0" y="1684"/>
                    <a:pt x="115" y="1901"/>
                    <a:pt x="265" y="1901"/>
                  </a:cubicBezTo>
                  <a:cubicBezTo>
                    <a:pt x="280" y="1901"/>
                    <a:pt x="295" y="1899"/>
                    <a:pt x="310" y="1894"/>
                  </a:cubicBezTo>
                  <a:cubicBezTo>
                    <a:pt x="1742" y="1213"/>
                    <a:pt x="3241" y="736"/>
                    <a:pt x="4757" y="310"/>
                  </a:cubicBezTo>
                  <a:cubicBezTo>
                    <a:pt x="4934" y="262"/>
                    <a:pt x="4883" y="0"/>
                    <a:pt x="4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6900304" y="1517644"/>
              <a:ext cx="270229" cy="42859"/>
            </a:xfrm>
            <a:custGeom>
              <a:avLst/>
              <a:gdLst/>
              <a:ahLst/>
              <a:cxnLst/>
              <a:rect l="l" t="t" r="r" b="b"/>
              <a:pathLst>
                <a:path w="4754" h="754" extrusionOk="0">
                  <a:moveTo>
                    <a:pt x="4581" y="0"/>
                  </a:moveTo>
                  <a:cubicBezTo>
                    <a:pt x="4576" y="0"/>
                    <a:pt x="4571" y="0"/>
                    <a:pt x="4566" y="1"/>
                  </a:cubicBezTo>
                  <a:cubicBezTo>
                    <a:pt x="3118" y="154"/>
                    <a:pt x="1635" y="307"/>
                    <a:pt x="187" y="461"/>
                  </a:cubicBezTo>
                  <a:cubicBezTo>
                    <a:pt x="10" y="477"/>
                    <a:pt x="0" y="753"/>
                    <a:pt x="159" y="753"/>
                  </a:cubicBezTo>
                  <a:cubicBezTo>
                    <a:pt x="168" y="753"/>
                    <a:pt x="177" y="752"/>
                    <a:pt x="187" y="750"/>
                  </a:cubicBezTo>
                  <a:cubicBezTo>
                    <a:pt x="1635" y="614"/>
                    <a:pt x="3118" y="461"/>
                    <a:pt x="4566" y="307"/>
                  </a:cubicBezTo>
                  <a:cubicBezTo>
                    <a:pt x="4748" y="291"/>
                    <a:pt x="4753" y="0"/>
                    <a:pt x="4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5651884" y="1505935"/>
              <a:ext cx="190820" cy="56047"/>
            </a:xfrm>
            <a:custGeom>
              <a:avLst/>
              <a:gdLst/>
              <a:ahLst/>
              <a:cxnLst/>
              <a:rect l="l" t="t" r="r" b="b"/>
              <a:pathLst>
                <a:path w="3357" h="986" extrusionOk="0">
                  <a:moveTo>
                    <a:pt x="1086" y="1"/>
                  </a:moveTo>
                  <a:cubicBezTo>
                    <a:pt x="1037" y="1"/>
                    <a:pt x="987" y="1"/>
                    <a:pt x="937" y="2"/>
                  </a:cubicBezTo>
                  <a:cubicBezTo>
                    <a:pt x="665" y="19"/>
                    <a:pt x="358" y="36"/>
                    <a:pt x="171" y="241"/>
                  </a:cubicBezTo>
                  <a:cubicBezTo>
                    <a:pt x="68" y="343"/>
                    <a:pt x="0" y="513"/>
                    <a:pt x="85" y="633"/>
                  </a:cubicBezTo>
                  <a:cubicBezTo>
                    <a:pt x="137" y="684"/>
                    <a:pt x="171" y="735"/>
                    <a:pt x="239" y="752"/>
                  </a:cubicBezTo>
                  <a:cubicBezTo>
                    <a:pt x="477" y="871"/>
                    <a:pt x="750" y="922"/>
                    <a:pt x="1005" y="956"/>
                  </a:cubicBezTo>
                  <a:cubicBezTo>
                    <a:pt x="1180" y="975"/>
                    <a:pt x="1357" y="985"/>
                    <a:pt x="1535" y="985"/>
                  </a:cubicBezTo>
                  <a:cubicBezTo>
                    <a:pt x="2156" y="985"/>
                    <a:pt x="2787" y="867"/>
                    <a:pt x="3357" y="616"/>
                  </a:cubicBezTo>
                  <a:lnTo>
                    <a:pt x="3289" y="599"/>
                  </a:lnTo>
                  <a:cubicBezTo>
                    <a:pt x="2664" y="134"/>
                    <a:pt x="1873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5528878" y="955022"/>
              <a:ext cx="155976" cy="254711"/>
            </a:xfrm>
            <a:custGeom>
              <a:avLst/>
              <a:gdLst/>
              <a:ahLst/>
              <a:cxnLst/>
              <a:rect l="l" t="t" r="r" b="b"/>
              <a:pathLst>
                <a:path w="2744" h="4481" extrusionOk="0">
                  <a:moveTo>
                    <a:pt x="549" y="1"/>
                  </a:moveTo>
                  <a:cubicBezTo>
                    <a:pt x="407" y="1"/>
                    <a:pt x="266" y="47"/>
                    <a:pt x="171" y="153"/>
                  </a:cubicBezTo>
                  <a:cubicBezTo>
                    <a:pt x="86" y="255"/>
                    <a:pt x="34" y="408"/>
                    <a:pt x="34" y="545"/>
                  </a:cubicBezTo>
                  <a:cubicBezTo>
                    <a:pt x="0" y="1073"/>
                    <a:pt x="205" y="1567"/>
                    <a:pt x="460" y="2010"/>
                  </a:cubicBezTo>
                  <a:cubicBezTo>
                    <a:pt x="1023" y="2981"/>
                    <a:pt x="1789" y="3833"/>
                    <a:pt x="2709" y="4481"/>
                  </a:cubicBezTo>
                  <a:lnTo>
                    <a:pt x="2744" y="4481"/>
                  </a:lnTo>
                  <a:cubicBezTo>
                    <a:pt x="2675" y="3049"/>
                    <a:pt x="2198" y="1652"/>
                    <a:pt x="1312" y="511"/>
                  </a:cubicBezTo>
                  <a:cubicBezTo>
                    <a:pt x="1176" y="323"/>
                    <a:pt x="1023" y="136"/>
                    <a:pt x="801" y="51"/>
                  </a:cubicBezTo>
                  <a:cubicBezTo>
                    <a:pt x="723" y="18"/>
                    <a:pt x="636" y="1"/>
                    <a:pt x="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5499832" y="1215472"/>
              <a:ext cx="211170" cy="83388"/>
            </a:xfrm>
            <a:custGeom>
              <a:avLst/>
              <a:gdLst/>
              <a:ahLst/>
              <a:cxnLst/>
              <a:rect l="l" t="t" r="r" b="b"/>
              <a:pathLst>
                <a:path w="3715" h="1467" extrusionOk="0">
                  <a:moveTo>
                    <a:pt x="562" y="1"/>
                  </a:moveTo>
                  <a:cubicBezTo>
                    <a:pt x="341" y="1"/>
                    <a:pt x="68" y="86"/>
                    <a:pt x="17" y="308"/>
                  </a:cubicBezTo>
                  <a:cubicBezTo>
                    <a:pt x="0" y="444"/>
                    <a:pt x="85" y="597"/>
                    <a:pt x="188" y="699"/>
                  </a:cubicBezTo>
                  <a:cubicBezTo>
                    <a:pt x="631" y="1159"/>
                    <a:pt x="1312" y="1245"/>
                    <a:pt x="1926" y="1296"/>
                  </a:cubicBezTo>
                  <a:cubicBezTo>
                    <a:pt x="2522" y="1364"/>
                    <a:pt x="3118" y="1415"/>
                    <a:pt x="3715" y="1466"/>
                  </a:cubicBezTo>
                  <a:lnTo>
                    <a:pt x="3493" y="1432"/>
                  </a:lnTo>
                  <a:cubicBezTo>
                    <a:pt x="2999" y="1108"/>
                    <a:pt x="2488" y="819"/>
                    <a:pt x="1977" y="512"/>
                  </a:cubicBezTo>
                  <a:cubicBezTo>
                    <a:pt x="1534" y="256"/>
                    <a:pt x="1057" y="18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5579581" y="1064272"/>
              <a:ext cx="464176" cy="582295"/>
            </a:xfrm>
            <a:custGeom>
              <a:avLst/>
              <a:gdLst/>
              <a:ahLst/>
              <a:cxnLst/>
              <a:rect l="l" t="t" r="r" b="b"/>
              <a:pathLst>
                <a:path w="8166" h="10244" extrusionOk="0">
                  <a:moveTo>
                    <a:pt x="220" y="1"/>
                  </a:moveTo>
                  <a:cubicBezTo>
                    <a:pt x="118" y="1"/>
                    <a:pt x="1" y="109"/>
                    <a:pt x="63" y="207"/>
                  </a:cubicBezTo>
                  <a:cubicBezTo>
                    <a:pt x="1834" y="3070"/>
                    <a:pt x="3896" y="5779"/>
                    <a:pt x="6094" y="8301"/>
                  </a:cubicBezTo>
                  <a:cubicBezTo>
                    <a:pt x="6673" y="8948"/>
                    <a:pt x="7236" y="9578"/>
                    <a:pt x="7849" y="10209"/>
                  </a:cubicBezTo>
                  <a:cubicBezTo>
                    <a:pt x="7876" y="10233"/>
                    <a:pt x="7907" y="10243"/>
                    <a:pt x="7936" y="10243"/>
                  </a:cubicBezTo>
                  <a:cubicBezTo>
                    <a:pt x="8055" y="10243"/>
                    <a:pt x="8166" y="10083"/>
                    <a:pt x="8071" y="9987"/>
                  </a:cubicBezTo>
                  <a:cubicBezTo>
                    <a:pt x="6946" y="8880"/>
                    <a:pt x="5890" y="7653"/>
                    <a:pt x="4901" y="6409"/>
                  </a:cubicBezTo>
                  <a:cubicBezTo>
                    <a:pt x="3794" y="5046"/>
                    <a:pt x="2720" y="3632"/>
                    <a:pt x="1715" y="2184"/>
                  </a:cubicBezTo>
                  <a:cubicBezTo>
                    <a:pt x="1238" y="1485"/>
                    <a:pt x="761" y="787"/>
                    <a:pt x="318" y="54"/>
                  </a:cubicBezTo>
                  <a:cubicBezTo>
                    <a:pt x="295" y="16"/>
                    <a:pt x="258" y="1"/>
                    <a:pt x="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5496762" y="1222862"/>
              <a:ext cx="280177" cy="107375"/>
            </a:xfrm>
            <a:custGeom>
              <a:avLst/>
              <a:gdLst/>
              <a:ahLst/>
              <a:cxnLst/>
              <a:rect l="l" t="t" r="r" b="b"/>
              <a:pathLst>
                <a:path w="4929" h="1889" extrusionOk="0">
                  <a:moveTo>
                    <a:pt x="197" y="1"/>
                  </a:moveTo>
                  <a:cubicBezTo>
                    <a:pt x="44" y="1"/>
                    <a:pt x="1" y="234"/>
                    <a:pt x="156" y="297"/>
                  </a:cubicBezTo>
                  <a:cubicBezTo>
                    <a:pt x="1673" y="723"/>
                    <a:pt x="3189" y="1200"/>
                    <a:pt x="4603" y="1881"/>
                  </a:cubicBezTo>
                  <a:cubicBezTo>
                    <a:pt x="4622" y="1886"/>
                    <a:pt x="4640" y="1888"/>
                    <a:pt x="4657" y="1888"/>
                  </a:cubicBezTo>
                  <a:cubicBezTo>
                    <a:pt x="4830" y="1888"/>
                    <a:pt x="4929" y="1672"/>
                    <a:pt x="4774" y="1626"/>
                  </a:cubicBezTo>
                  <a:cubicBezTo>
                    <a:pt x="3326" y="910"/>
                    <a:pt x="1792" y="450"/>
                    <a:pt x="242" y="7"/>
                  </a:cubicBezTo>
                  <a:cubicBezTo>
                    <a:pt x="226" y="3"/>
                    <a:pt x="211" y="1"/>
                    <a:pt x="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5683886" y="1518497"/>
              <a:ext cx="270172" cy="42007"/>
            </a:xfrm>
            <a:custGeom>
              <a:avLst/>
              <a:gdLst/>
              <a:ahLst/>
              <a:cxnLst/>
              <a:rect l="l" t="t" r="r" b="b"/>
              <a:pathLst>
                <a:path w="4753" h="739" extrusionOk="0">
                  <a:moveTo>
                    <a:pt x="159" y="0"/>
                  </a:moveTo>
                  <a:cubicBezTo>
                    <a:pt x="0" y="0"/>
                    <a:pt x="9" y="276"/>
                    <a:pt x="187" y="292"/>
                  </a:cubicBezTo>
                  <a:cubicBezTo>
                    <a:pt x="1635" y="446"/>
                    <a:pt x="3100" y="599"/>
                    <a:pt x="4549" y="735"/>
                  </a:cubicBezTo>
                  <a:cubicBezTo>
                    <a:pt x="4559" y="737"/>
                    <a:pt x="4570" y="738"/>
                    <a:pt x="4579" y="738"/>
                  </a:cubicBezTo>
                  <a:cubicBezTo>
                    <a:pt x="4753" y="738"/>
                    <a:pt x="4742" y="462"/>
                    <a:pt x="4549" y="446"/>
                  </a:cubicBezTo>
                  <a:cubicBezTo>
                    <a:pt x="3100" y="292"/>
                    <a:pt x="1635" y="139"/>
                    <a:pt x="187" y="3"/>
                  </a:cubicBezTo>
                  <a:cubicBezTo>
                    <a:pt x="177" y="1"/>
                    <a:pt x="168" y="0"/>
                    <a:pt x="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5852365" y="1050858"/>
              <a:ext cx="21316" cy="17507"/>
            </a:xfrm>
            <a:custGeom>
              <a:avLst/>
              <a:gdLst/>
              <a:ahLst/>
              <a:cxnLst/>
              <a:rect l="l" t="t" r="r" b="b"/>
              <a:pathLst>
                <a:path w="375" h="308" extrusionOk="0">
                  <a:moveTo>
                    <a:pt x="188" y="0"/>
                  </a:moveTo>
                  <a:cubicBezTo>
                    <a:pt x="0" y="0"/>
                    <a:pt x="0" y="307"/>
                    <a:pt x="188" y="307"/>
                  </a:cubicBezTo>
                  <a:cubicBezTo>
                    <a:pt x="375" y="307"/>
                    <a:pt x="375" y="0"/>
                    <a:pt x="188" y="0"/>
                  </a:cubicBezTo>
                  <a:close/>
                </a:path>
              </a:pathLst>
            </a:custGeom>
            <a:solidFill>
              <a:srgbClr val="86B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5744479" y="710318"/>
              <a:ext cx="137388" cy="277391"/>
            </a:xfrm>
            <a:custGeom>
              <a:avLst/>
              <a:gdLst/>
              <a:ahLst/>
              <a:cxnLst/>
              <a:rect l="l" t="t" r="r" b="b"/>
              <a:pathLst>
                <a:path w="2417" h="4880" extrusionOk="0">
                  <a:moveTo>
                    <a:pt x="200" y="1"/>
                  </a:moveTo>
                  <a:cubicBezTo>
                    <a:pt x="98" y="1"/>
                    <a:pt x="0" y="100"/>
                    <a:pt x="58" y="215"/>
                  </a:cubicBezTo>
                  <a:cubicBezTo>
                    <a:pt x="842" y="1698"/>
                    <a:pt x="1523" y="3197"/>
                    <a:pt x="2086" y="4782"/>
                  </a:cubicBezTo>
                  <a:cubicBezTo>
                    <a:pt x="2113" y="4849"/>
                    <a:pt x="2174" y="4879"/>
                    <a:pt x="2235" y="4879"/>
                  </a:cubicBezTo>
                  <a:cubicBezTo>
                    <a:pt x="2327" y="4879"/>
                    <a:pt x="2416" y="4810"/>
                    <a:pt x="2375" y="4696"/>
                  </a:cubicBezTo>
                  <a:cubicBezTo>
                    <a:pt x="1830" y="3095"/>
                    <a:pt x="1131" y="1561"/>
                    <a:pt x="331" y="79"/>
                  </a:cubicBezTo>
                  <a:cubicBezTo>
                    <a:pt x="297" y="24"/>
                    <a:pt x="248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5806323" y="620621"/>
              <a:ext cx="77306" cy="383005"/>
            </a:xfrm>
            <a:custGeom>
              <a:avLst/>
              <a:gdLst/>
              <a:ahLst/>
              <a:cxnLst/>
              <a:rect l="l" t="t" r="r" b="b"/>
              <a:pathLst>
                <a:path w="1360" h="6738" extrusionOk="0">
                  <a:moveTo>
                    <a:pt x="146" y="0"/>
                  </a:moveTo>
                  <a:cubicBezTo>
                    <a:pt x="69" y="0"/>
                    <a:pt x="1" y="47"/>
                    <a:pt x="9" y="141"/>
                  </a:cubicBezTo>
                  <a:cubicBezTo>
                    <a:pt x="78" y="2339"/>
                    <a:pt x="418" y="4520"/>
                    <a:pt x="1032" y="6632"/>
                  </a:cubicBezTo>
                  <a:cubicBezTo>
                    <a:pt x="1058" y="6706"/>
                    <a:pt x="1116" y="6737"/>
                    <a:pt x="1175" y="6737"/>
                  </a:cubicBezTo>
                  <a:cubicBezTo>
                    <a:pt x="1266" y="6737"/>
                    <a:pt x="1359" y="6661"/>
                    <a:pt x="1338" y="6547"/>
                  </a:cubicBezTo>
                  <a:cubicBezTo>
                    <a:pt x="708" y="4468"/>
                    <a:pt x="401" y="2305"/>
                    <a:pt x="333" y="141"/>
                  </a:cubicBezTo>
                  <a:cubicBezTo>
                    <a:pt x="308" y="47"/>
                    <a:pt x="222" y="0"/>
                    <a:pt x="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5719639" y="673143"/>
              <a:ext cx="61106" cy="53375"/>
            </a:xfrm>
            <a:custGeom>
              <a:avLst/>
              <a:gdLst/>
              <a:ahLst/>
              <a:cxnLst/>
              <a:rect l="l" t="t" r="r" b="b"/>
              <a:pathLst>
                <a:path w="1075" h="939" extrusionOk="0">
                  <a:moveTo>
                    <a:pt x="540" y="0"/>
                  </a:moveTo>
                  <a:cubicBezTo>
                    <a:pt x="356" y="0"/>
                    <a:pt x="169" y="123"/>
                    <a:pt x="103" y="307"/>
                  </a:cubicBezTo>
                  <a:cubicBezTo>
                    <a:pt x="1" y="529"/>
                    <a:pt x="137" y="818"/>
                    <a:pt x="376" y="903"/>
                  </a:cubicBezTo>
                  <a:cubicBezTo>
                    <a:pt x="427" y="927"/>
                    <a:pt x="482" y="938"/>
                    <a:pt x="537" y="938"/>
                  </a:cubicBezTo>
                  <a:cubicBezTo>
                    <a:pt x="720" y="938"/>
                    <a:pt x="903" y="818"/>
                    <a:pt x="955" y="648"/>
                  </a:cubicBezTo>
                  <a:cubicBezTo>
                    <a:pt x="1074" y="409"/>
                    <a:pt x="938" y="137"/>
                    <a:pt x="699" y="35"/>
                  </a:cubicBezTo>
                  <a:cubicBezTo>
                    <a:pt x="649" y="11"/>
                    <a:pt x="594" y="0"/>
                    <a:pt x="540" y="0"/>
                  </a:cubicBezTo>
                  <a:close/>
                </a:path>
              </a:pathLst>
            </a:custGeom>
            <a:solidFill>
              <a:schemeClr val="accent5"/>
            </a:solidFill>
            <a:ln w="2125" cap="flat" cmpd="sng">
              <a:solidFill>
                <a:srgbClr val="98AFFA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5785519" y="609196"/>
              <a:ext cx="60083" cy="52920"/>
            </a:xfrm>
            <a:custGeom>
              <a:avLst/>
              <a:gdLst/>
              <a:ahLst/>
              <a:cxnLst/>
              <a:rect l="l" t="t" r="r" b="b"/>
              <a:pathLst>
                <a:path w="1057" h="931" extrusionOk="0">
                  <a:moveTo>
                    <a:pt x="531" y="0"/>
                  </a:moveTo>
                  <a:cubicBezTo>
                    <a:pt x="344" y="0"/>
                    <a:pt x="168" y="120"/>
                    <a:pt x="103" y="291"/>
                  </a:cubicBezTo>
                  <a:cubicBezTo>
                    <a:pt x="1" y="529"/>
                    <a:pt x="120" y="785"/>
                    <a:pt x="358" y="887"/>
                  </a:cubicBezTo>
                  <a:cubicBezTo>
                    <a:pt x="419" y="917"/>
                    <a:pt x="481" y="931"/>
                    <a:pt x="542" y="931"/>
                  </a:cubicBezTo>
                  <a:cubicBezTo>
                    <a:pt x="723" y="931"/>
                    <a:pt x="891" y="810"/>
                    <a:pt x="955" y="631"/>
                  </a:cubicBezTo>
                  <a:cubicBezTo>
                    <a:pt x="1057" y="410"/>
                    <a:pt x="938" y="120"/>
                    <a:pt x="699" y="35"/>
                  </a:cubicBezTo>
                  <a:cubicBezTo>
                    <a:pt x="644" y="11"/>
                    <a:pt x="587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 w="2125" cap="flat" cmpd="sng">
              <a:solidFill>
                <a:srgbClr val="98AFFA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5685762" y="774833"/>
              <a:ext cx="311895" cy="337076"/>
            </a:xfrm>
            <a:custGeom>
              <a:avLst/>
              <a:gdLst/>
              <a:ahLst/>
              <a:cxnLst/>
              <a:rect l="l" t="t" r="r" b="b"/>
              <a:pathLst>
                <a:path w="5487" h="5930" extrusionOk="0">
                  <a:moveTo>
                    <a:pt x="478" y="0"/>
                  </a:moveTo>
                  <a:cubicBezTo>
                    <a:pt x="239" y="17"/>
                    <a:pt x="86" y="307"/>
                    <a:pt x="52" y="529"/>
                  </a:cubicBezTo>
                  <a:cubicBezTo>
                    <a:pt x="1" y="852"/>
                    <a:pt x="52" y="1176"/>
                    <a:pt x="120" y="1500"/>
                  </a:cubicBezTo>
                  <a:cubicBezTo>
                    <a:pt x="580" y="3561"/>
                    <a:pt x="2267" y="5282"/>
                    <a:pt x="4311" y="5793"/>
                  </a:cubicBezTo>
                  <a:cubicBezTo>
                    <a:pt x="4518" y="5848"/>
                    <a:pt x="4718" y="5888"/>
                    <a:pt x="4915" y="5888"/>
                  </a:cubicBezTo>
                  <a:cubicBezTo>
                    <a:pt x="5027" y="5888"/>
                    <a:pt x="5138" y="5875"/>
                    <a:pt x="5248" y="5845"/>
                  </a:cubicBezTo>
                  <a:lnTo>
                    <a:pt x="5487" y="5930"/>
                  </a:lnTo>
                  <a:cubicBezTo>
                    <a:pt x="4550" y="4243"/>
                    <a:pt x="3306" y="2744"/>
                    <a:pt x="2096" y="1261"/>
                  </a:cubicBezTo>
                  <a:cubicBezTo>
                    <a:pt x="1704" y="784"/>
                    <a:pt x="1313" y="324"/>
                    <a:pt x="767" y="69"/>
                  </a:cubicBezTo>
                  <a:cubicBezTo>
                    <a:pt x="665" y="17"/>
                    <a:pt x="580" y="0"/>
                    <a:pt x="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6021811" y="657227"/>
              <a:ext cx="155009" cy="443087"/>
            </a:xfrm>
            <a:custGeom>
              <a:avLst/>
              <a:gdLst/>
              <a:ahLst/>
              <a:cxnLst/>
              <a:rect l="l" t="t" r="r" b="b"/>
              <a:pathLst>
                <a:path w="2727" h="7795" extrusionOk="0">
                  <a:moveTo>
                    <a:pt x="1038" y="1"/>
                  </a:moveTo>
                  <a:cubicBezTo>
                    <a:pt x="856" y="1"/>
                    <a:pt x="682" y="59"/>
                    <a:pt x="546" y="195"/>
                  </a:cubicBezTo>
                  <a:cubicBezTo>
                    <a:pt x="359" y="383"/>
                    <a:pt x="308" y="689"/>
                    <a:pt x="308" y="962"/>
                  </a:cubicBezTo>
                  <a:cubicBezTo>
                    <a:pt x="205" y="3228"/>
                    <a:pt x="955" y="5579"/>
                    <a:pt x="154" y="7709"/>
                  </a:cubicBezTo>
                  <a:lnTo>
                    <a:pt x="1" y="7794"/>
                  </a:lnTo>
                  <a:cubicBezTo>
                    <a:pt x="563" y="7624"/>
                    <a:pt x="955" y="7096"/>
                    <a:pt x="1296" y="6602"/>
                  </a:cubicBezTo>
                  <a:cubicBezTo>
                    <a:pt x="1841" y="5733"/>
                    <a:pt x="2335" y="4796"/>
                    <a:pt x="2523" y="3773"/>
                  </a:cubicBezTo>
                  <a:cubicBezTo>
                    <a:pt x="2727" y="2751"/>
                    <a:pt x="2642" y="1661"/>
                    <a:pt x="2097" y="775"/>
                  </a:cubicBezTo>
                  <a:cubicBezTo>
                    <a:pt x="1926" y="502"/>
                    <a:pt x="1722" y="246"/>
                    <a:pt x="1449" y="93"/>
                  </a:cubicBezTo>
                  <a:cubicBezTo>
                    <a:pt x="1317" y="34"/>
                    <a:pt x="1176" y="1"/>
                    <a:pt x="1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5822296" y="698949"/>
              <a:ext cx="273185" cy="419782"/>
            </a:xfrm>
            <a:custGeom>
              <a:avLst/>
              <a:gdLst/>
              <a:ahLst/>
              <a:cxnLst/>
              <a:rect l="l" t="t" r="r" b="b"/>
              <a:pathLst>
                <a:path w="4806" h="7385" extrusionOk="0">
                  <a:moveTo>
                    <a:pt x="2270" y="0"/>
                  </a:moveTo>
                  <a:cubicBezTo>
                    <a:pt x="1893" y="0"/>
                    <a:pt x="1579" y="431"/>
                    <a:pt x="1398" y="807"/>
                  </a:cubicBezTo>
                  <a:cubicBezTo>
                    <a:pt x="1300" y="701"/>
                    <a:pt x="1168" y="656"/>
                    <a:pt x="1033" y="656"/>
                  </a:cubicBezTo>
                  <a:cubicBezTo>
                    <a:pt x="863" y="656"/>
                    <a:pt x="687" y="728"/>
                    <a:pt x="563" y="841"/>
                  </a:cubicBezTo>
                  <a:cubicBezTo>
                    <a:pt x="359" y="1080"/>
                    <a:pt x="274" y="1404"/>
                    <a:pt x="222" y="1693"/>
                  </a:cubicBezTo>
                  <a:cubicBezTo>
                    <a:pt x="1" y="2920"/>
                    <a:pt x="35" y="4198"/>
                    <a:pt x="546" y="5305"/>
                  </a:cubicBezTo>
                  <a:cubicBezTo>
                    <a:pt x="1040" y="6430"/>
                    <a:pt x="2114" y="7316"/>
                    <a:pt x="3340" y="7384"/>
                  </a:cubicBezTo>
                  <a:lnTo>
                    <a:pt x="3562" y="7214"/>
                  </a:lnTo>
                  <a:cubicBezTo>
                    <a:pt x="4158" y="6856"/>
                    <a:pt x="4516" y="6208"/>
                    <a:pt x="4669" y="5527"/>
                  </a:cubicBezTo>
                  <a:cubicBezTo>
                    <a:pt x="4806" y="4879"/>
                    <a:pt x="4738" y="4164"/>
                    <a:pt x="4567" y="3482"/>
                  </a:cubicBezTo>
                  <a:cubicBezTo>
                    <a:pt x="4295" y="2290"/>
                    <a:pt x="3698" y="1148"/>
                    <a:pt x="2812" y="296"/>
                  </a:cubicBezTo>
                  <a:cubicBezTo>
                    <a:pt x="2693" y="160"/>
                    <a:pt x="2557" y="58"/>
                    <a:pt x="2420" y="24"/>
                  </a:cubicBezTo>
                  <a:cubicBezTo>
                    <a:pt x="2369" y="8"/>
                    <a:pt x="2319" y="0"/>
                    <a:pt x="2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5803936" y="829572"/>
              <a:ext cx="143925" cy="225608"/>
            </a:xfrm>
            <a:custGeom>
              <a:avLst/>
              <a:gdLst/>
              <a:ahLst/>
              <a:cxnLst/>
              <a:rect l="l" t="t" r="r" b="b"/>
              <a:pathLst>
                <a:path w="2532" h="3969" extrusionOk="0">
                  <a:moveTo>
                    <a:pt x="139" y="0"/>
                  </a:moveTo>
                  <a:cubicBezTo>
                    <a:pt x="68" y="0"/>
                    <a:pt x="0" y="43"/>
                    <a:pt x="0" y="128"/>
                  </a:cubicBezTo>
                  <a:cubicBezTo>
                    <a:pt x="102" y="1678"/>
                    <a:pt x="954" y="3110"/>
                    <a:pt x="2249" y="3944"/>
                  </a:cubicBezTo>
                  <a:cubicBezTo>
                    <a:pt x="2274" y="3961"/>
                    <a:pt x="2299" y="3968"/>
                    <a:pt x="2323" y="3968"/>
                  </a:cubicBezTo>
                  <a:cubicBezTo>
                    <a:pt x="2444" y="3968"/>
                    <a:pt x="2531" y="3777"/>
                    <a:pt x="2403" y="3706"/>
                  </a:cubicBezTo>
                  <a:cubicBezTo>
                    <a:pt x="1193" y="2922"/>
                    <a:pt x="375" y="1576"/>
                    <a:pt x="290" y="128"/>
                  </a:cubicBezTo>
                  <a:cubicBezTo>
                    <a:pt x="281" y="43"/>
                    <a:pt x="209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6015616" y="740501"/>
              <a:ext cx="82763" cy="262442"/>
            </a:xfrm>
            <a:custGeom>
              <a:avLst/>
              <a:gdLst/>
              <a:ahLst/>
              <a:cxnLst/>
              <a:rect l="l" t="t" r="r" b="b"/>
              <a:pathLst>
                <a:path w="1456" h="4617" extrusionOk="0">
                  <a:moveTo>
                    <a:pt x="191" y="1"/>
                  </a:moveTo>
                  <a:cubicBezTo>
                    <a:pt x="94" y="1"/>
                    <a:pt x="0" y="102"/>
                    <a:pt x="59" y="196"/>
                  </a:cubicBezTo>
                  <a:cubicBezTo>
                    <a:pt x="825" y="1456"/>
                    <a:pt x="1166" y="2973"/>
                    <a:pt x="979" y="4438"/>
                  </a:cubicBezTo>
                  <a:cubicBezTo>
                    <a:pt x="958" y="4543"/>
                    <a:pt x="1060" y="4616"/>
                    <a:pt x="1146" y="4616"/>
                  </a:cubicBezTo>
                  <a:cubicBezTo>
                    <a:pt x="1199" y="4616"/>
                    <a:pt x="1245" y="4588"/>
                    <a:pt x="1251" y="4523"/>
                  </a:cubicBezTo>
                  <a:cubicBezTo>
                    <a:pt x="1456" y="2990"/>
                    <a:pt x="1149" y="1422"/>
                    <a:pt x="314" y="76"/>
                  </a:cubicBezTo>
                  <a:cubicBezTo>
                    <a:pt x="282" y="22"/>
                    <a:pt x="23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5950190" y="953033"/>
              <a:ext cx="57184" cy="75089"/>
            </a:xfrm>
            <a:custGeom>
              <a:avLst/>
              <a:gdLst/>
              <a:ahLst/>
              <a:cxnLst/>
              <a:rect l="l" t="t" r="r" b="b"/>
              <a:pathLst>
                <a:path w="1006" h="1321" extrusionOk="0">
                  <a:moveTo>
                    <a:pt x="145" y="0"/>
                  </a:moveTo>
                  <a:cubicBezTo>
                    <a:pt x="123" y="0"/>
                    <a:pt x="102" y="6"/>
                    <a:pt x="85" y="18"/>
                  </a:cubicBezTo>
                  <a:cubicBezTo>
                    <a:pt x="17" y="69"/>
                    <a:pt x="0" y="137"/>
                    <a:pt x="34" y="205"/>
                  </a:cubicBezTo>
                  <a:cubicBezTo>
                    <a:pt x="273" y="546"/>
                    <a:pt x="477" y="921"/>
                    <a:pt x="716" y="1261"/>
                  </a:cubicBezTo>
                  <a:cubicBezTo>
                    <a:pt x="749" y="1295"/>
                    <a:pt x="797" y="1321"/>
                    <a:pt x="840" y="1321"/>
                  </a:cubicBezTo>
                  <a:cubicBezTo>
                    <a:pt x="863" y="1321"/>
                    <a:pt x="885" y="1313"/>
                    <a:pt x="903" y="1295"/>
                  </a:cubicBezTo>
                  <a:cubicBezTo>
                    <a:pt x="954" y="1261"/>
                    <a:pt x="1005" y="1176"/>
                    <a:pt x="954" y="1108"/>
                  </a:cubicBezTo>
                  <a:cubicBezTo>
                    <a:pt x="716" y="767"/>
                    <a:pt x="511" y="409"/>
                    <a:pt x="273" y="69"/>
                  </a:cubicBezTo>
                  <a:cubicBezTo>
                    <a:pt x="239" y="23"/>
                    <a:pt x="189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6005384" y="913869"/>
              <a:ext cx="33935" cy="84752"/>
            </a:xfrm>
            <a:custGeom>
              <a:avLst/>
              <a:gdLst/>
              <a:ahLst/>
              <a:cxnLst/>
              <a:rect l="l" t="t" r="r" b="b"/>
              <a:pathLst>
                <a:path w="597" h="1491" extrusionOk="0">
                  <a:moveTo>
                    <a:pt x="161" y="0"/>
                  </a:moveTo>
                  <a:cubicBezTo>
                    <a:pt x="135" y="0"/>
                    <a:pt x="108" y="8"/>
                    <a:pt x="85" y="25"/>
                  </a:cubicBezTo>
                  <a:cubicBezTo>
                    <a:pt x="34" y="76"/>
                    <a:pt x="0" y="144"/>
                    <a:pt x="51" y="212"/>
                  </a:cubicBezTo>
                  <a:cubicBezTo>
                    <a:pt x="205" y="587"/>
                    <a:pt x="307" y="962"/>
                    <a:pt x="324" y="1354"/>
                  </a:cubicBezTo>
                  <a:cubicBezTo>
                    <a:pt x="324" y="1439"/>
                    <a:pt x="392" y="1490"/>
                    <a:pt x="477" y="1490"/>
                  </a:cubicBezTo>
                  <a:cubicBezTo>
                    <a:pt x="545" y="1473"/>
                    <a:pt x="597" y="1405"/>
                    <a:pt x="597" y="1354"/>
                  </a:cubicBezTo>
                  <a:cubicBezTo>
                    <a:pt x="562" y="894"/>
                    <a:pt x="460" y="468"/>
                    <a:pt x="290" y="76"/>
                  </a:cubicBezTo>
                  <a:cubicBezTo>
                    <a:pt x="267" y="31"/>
                    <a:pt x="214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5927908" y="1042786"/>
              <a:ext cx="154043" cy="106921"/>
            </a:xfrm>
            <a:custGeom>
              <a:avLst/>
              <a:gdLst/>
              <a:ahLst/>
              <a:cxnLst/>
              <a:rect l="l" t="t" r="r" b="b"/>
              <a:pathLst>
                <a:path w="2710" h="1881" extrusionOk="0">
                  <a:moveTo>
                    <a:pt x="2044" y="0"/>
                  </a:moveTo>
                  <a:cubicBezTo>
                    <a:pt x="1954" y="0"/>
                    <a:pt x="1862" y="13"/>
                    <a:pt x="1772" y="40"/>
                  </a:cubicBezTo>
                  <a:cubicBezTo>
                    <a:pt x="1431" y="142"/>
                    <a:pt x="1176" y="415"/>
                    <a:pt x="1108" y="756"/>
                  </a:cubicBezTo>
                  <a:cubicBezTo>
                    <a:pt x="971" y="705"/>
                    <a:pt x="835" y="619"/>
                    <a:pt x="682" y="585"/>
                  </a:cubicBezTo>
                  <a:cubicBezTo>
                    <a:pt x="639" y="575"/>
                    <a:pt x="594" y="569"/>
                    <a:pt x="548" y="569"/>
                  </a:cubicBezTo>
                  <a:cubicBezTo>
                    <a:pt x="450" y="569"/>
                    <a:pt x="349" y="595"/>
                    <a:pt x="256" y="653"/>
                  </a:cubicBezTo>
                  <a:cubicBezTo>
                    <a:pt x="119" y="739"/>
                    <a:pt x="51" y="909"/>
                    <a:pt x="0" y="1079"/>
                  </a:cubicBezTo>
                  <a:cubicBezTo>
                    <a:pt x="579" y="1318"/>
                    <a:pt x="1125" y="1574"/>
                    <a:pt x="1687" y="1829"/>
                  </a:cubicBezTo>
                  <a:lnTo>
                    <a:pt x="1874" y="1880"/>
                  </a:lnTo>
                  <a:cubicBezTo>
                    <a:pt x="2113" y="1335"/>
                    <a:pt x="2386" y="790"/>
                    <a:pt x="2709" y="262"/>
                  </a:cubicBezTo>
                  <a:cubicBezTo>
                    <a:pt x="2534" y="99"/>
                    <a:pt x="2294" y="0"/>
                    <a:pt x="2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6105142" y="1033521"/>
              <a:ext cx="179224" cy="260452"/>
            </a:xfrm>
            <a:custGeom>
              <a:avLst/>
              <a:gdLst/>
              <a:ahLst/>
              <a:cxnLst/>
              <a:rect l="l" t="t" r="r" b="b"/>
              <a:pathLst>
                <a:path w="3153" h="4582" extrusionOk="0">
                  <a:moveTo>
                    <a:pt x="2880" y="0"/>
                  </a:moveTo>
                  <a:cubicBezTo>
                    <a:pt x="2832" y="0"/>
                    <a:pt x="2784" y="13"/>
                    <a:pt x="2743" y="33"/>
                  </a:cubicBezTo>
                  <a:cubicBezTo>
                    <a:pt x="2215" y="186"/>
                    <a:pt x="1806" y="629"/>
                    <a:pt x="1465" y="1055"/>
                  </a:cubicBezTo>
                  <a:cubicBezTo>
                    <a:pt x="682" y="2077"/>
                    <a:pt x="0" y="3304"/>
                    <a:pt x="102" y="4582"/>
                  </a:cubicBezTo>
                  <a:lnTo>
                    <a:pt x="324" y="4548"/>
                  </a:lnTo>
                  <a:cubicBezTo>
                    <a:pt x="869" y="4377"/>
                    <a:pt x="1431" y="4156"/>
                    <a:pt x="1823" y="3781"/>
                  </a:cubicBezTo>
                  <a:cubicBezTo>
                    <a:pt x="1994" y="3577"/>
                    <a:pt x="2164" y="3372"/>
                    <a:pt x="2300" y="3134"/>
                  </a:cubicBezTo>
                  <a:cubicBezTo>
                    <a:pt x="2812" y="2265"/>
                    <a:pt x="3152" y="1259"/>
                    <a:pt x="3101" y="237"/>
                  </a:cubicBezTo>
                  <a:cubicBezTo>
                    <a:pt x="3084" y="203"/>
                    <a:pt x="3084" y="135"/>
                    <a:pt x="3067" y="101"/>
                  </a:cubicBezTo>
                  <a:cubicBezTo>
                    <a:pt x="3026" y="29"/>
                    <a:pt x="2954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5939504" y="1302327"/>
              <a:ext cx="199574" cy="98053"/>
            </a:xfrm>
            <a:custGeom>
              <a:avLst/>
              <a:gdLst/>
              <a:ahLst/>
              <a:cxnLst/>
              <a:rect l="l" t="t" r="r" b="b"/>
              <a:pathLst>
                <a:path w="3511" h="1725" extrusionOk="0">
                  <a:moveTo>
                    <a:pt x="729" y="1"/>
                  </a:moveTo>
                  <a:cubicBezTo>
                    <a:pt x="455" y="1"/>
                    <a:pt x="194" y="46"/>
                    <a:pt x="1" y="228"/>
                  </a:cubicBezTo>
                  <a:cubicBezTo>
                    <a:pt x="35" y="415"/>
                    <a:pt x="137" y="586"/>
                    <a:pt x="256" y="756"/>
                  </a:cubicBezTo>
                  <a:cubicBezTo>
                    <a:pt x="614" y="1250"/>
                    <a:pt x="1159" y="1591"/>
                    <a:pt x="1756" y="1693"/>
                  </a:cubicBezTo>
                  <a:cubicBezTo>
                    <a:pt x="1878" y="1714"/>
                    <a:pt x="2003" y="1724"/>
                    <a:pt x="2128" y="1724"/>
                  </a:cubicBezTo>
                  <a:cubicBezTo>
                    <a:pt x="2612" y="1724"/>
                    <a:pt x="3104" y="1572"/>
                    <a:pt x="3511" y="1301"/>
                  </a:cubicBezTo>
                  <a:lnTo>
                    <a:pt x="3442" y="1284"/>
                  </a:lnTo>
                  <a:cubicBezTo>
                    <a:pt x="3238" y="875"/>
                    <a:pt x="2863" y="569"/>
                    <a:pt x="2471" y="364"/>
                  </a:cubicBezTo>
                  <a:cubicBezTo>
                    <a:pt x="2062" y="177"/>
                    <a:pt x="1585" y="74"/>
                    <a:pt x="1142" y="23"/>
                  </a:cubicBezTo>
                  <a:cubicBezTo>
                    <a:pt x="1006" y="12"/>
                    <a:pt x="866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6013399" y="1113782"/>
              <a:ext cx="203155" cy="704392"/>
            </a:xfrm>
            <a:custGeom>
              <a:avLst/>
              <a:gdLst/>
              <a:ahLst/>
              <a:cxnLst/>
              <a:rect l="l" t="t" r="r" b="b"/>
              <a:pathLst>
                <a:path w="3574" h="12392" extrusionOk="0">
                  <a:moveTo>
                    <a:pt x="194" y="0"/>
                  </a:moveTo>
                  <a:cubicBezTo>
                    <a:pt x="102" y="0"/>
                    <a:pt x="1" y="107"/>
                    <a:pt x="47" y="222"/>
                  </a:cubicBezTo>
                  <a:cubicBezTo>
                    <a:pt x="1785" y="3000"/>
                    <a:pt x="2807" y="6220"/>
                    <a:pt x="3062" y="9508"/>
                  </a:cubicBezTo>
                  <a:cubicBezTo>
                    <a:pt x="3114" y="10411"/>
                    <a:pt x="3114" y="11331"/>
                    <a:pt x="3079" y="12251"/>
                  </a:cubicBezTo>
                  <a:cubicBezTo>
                    <a:pt x="3071" y="12345"/>
                    <a:pt x="3148" y="12392"/>
                    <a:pt x="3226" y="12392"/>
                  </a:cubicBezTo>
                  <a:cubicBezTo>
                    <a:pt x="3305" y="12392"/>
                    <a:pt x="3386" y="12345"/>
                    <a:pt x="3386" y="12251"/>
                  </a:cubicBezTo>
                  <a:cubicBezTo>
                    <a:pt x="3574" y="8946"/>
                    <a:pt x="2960" y="5623"/>
                    <a:pt x="1631" y="2608"/>
                  </a:cubicBezTo>
                  <a:cubicBezTo>
                    <a:pt x="1256" y="1722"/>
                    <a:pt x="796" y="904"/>
                    <a:pt x="302" y="86"/>
                  </a:cubicBezTo>
                  <a:cubicBezTo>
                    <a:pt x="280" y="25"/>
                    <a:pt x="238" y="0"/>
                    <a:pt x="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7069011" y="649553"/>
              <a:ext cx="137786" cy="277391"/>
            </a:xfrm>
            <a:custGeom>
              <a:avLst/>
              <a:gdLst/>
              <a:ahLst/>
              <a:cxnLst/>
              <a:rect l="l" t="t" r="r" b="b"/>
              <a:pathLst>
                <a:path w="2424" h="4880" extrusionOk="0">
                  <a:moveTo>
                    <a:pt x="2195" y="0"/>
                  </a:moveTo>
                  <a:cubicBezTo>
                    <a:pt x="2147" y="0"/>
                    <a:pt x="2101" y="22"/>
                    <a:pt x="2075" y="75"/>
                  </a:cubicBezTo>
                  <a:cubicBezTo>
                    <a:pt x="1274" y="1574"/>
                    <a:pt x="593" y="3107"/>
                    <a:pt x="30" y="4692"/>
                  </a:cubicBezTo>
                  <a:cubicBezTo>
                    <a:pt x="0" y="4813"/>
                    <a:pt x="89" y="4880"/>
                    <a:pt x="180" y="4880"/>
                  </a:cubicBezTo>
                  <a:cubicBezTo>
                    <a:pt x="244" y="4880"/>
                    <a:pt x="309" y="4847"/>
                    <a:pt x="337" y="4777"/>
                  </a:cubicBezTo>
                  <a:cubicBezTo>
                    <a:pt x="882" y="3210"/>
                    <a:pt x="1564" y="1693"/>
                    <a:pt x="2365" y="228"/>
                  </a:cubicBezTo>
                  <a:cubicBezTo>
                    <a:pt x="2424" y="110"/>
                    <a:pt x="2303" y="0"/>
                    <a:pt x="2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7067419" y="559573"/>
              <a:ext cx="76965" cy="383573"/>
            </a:xfrm>
            <a:custGeom>
              <a:avLst/>
              <a:gdLst/>
              <a:ahLst/>
              <a:cxnLst/>
              <a:rect l="l" t="t" r="r" b="b"/>
              <a:pathLst>
                <a:path w="1354" h="6748" extrusionOk="0">
                  <a:moveTo>
                    <a:pt x="1194" y="1"/>
                  </a:moveTo>
                  <a:cubicBezTo>
                    <a:pt x="1119" y="1"/>
                    <a:pt x="1047" y="48"/>
                    <a:pt x="1047" y="141"/>
                  </a:cubicBezTo>
                  <a:cubicBezTo>
                    <a:pt x="978" y="2322"/>
                    <a:pt x="655" y="4469"/>
                    <a:pt x="41" y="6565"/>
                  </a:cubicBezTo>
                  <a:cubicBezTo>
                    <a:pt x="0" y="6678"/>
                    <a:pt x="96" y="6747"/>
                    <a:pt x="193" y="6747"/>
                  </a:cubicBezTo>
                  <a:cubicBezTo>
                    <a:pt x="257" y="6747"/>
                    <a:pt x="321" y="6717"/>
                    <a:pt x="348" y="6650"/>
                  </a:cubicBezTo>
                  <a:cubicBezTo>
                    <a:pt x="961" y="4537"/>
                    <a:pt x="1302" y="2339"/>
                    <a:pt x="1353" y="141"/>
                  </a:cubicBezTo>
                  <a:cubicBezTo>
                    <a:pt x="1345" y="48"/>
                    <a:pt x="1268" y="1"/>
                    <a:pt x="1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7169508" y="612947"/>
              <a:ext cx="60083" cy="52636"/>
            </a:xfrm>
            <a:custGeom>
              <a:avLst/>
              <a:gdLst/>
              <a:ahLst/>
              <a:cxnLst/>
              <a:rect l="l" t="t" r="r" b="b"/>
              <a:pathLst>
                <a:path w="1057" h="926" extrusionOk="0">
                  <a:moveTo>
                    <a:pt x="536" y="0"/>
                  </a:moveTo>
                  <a:cubicBezTo>
                    <a:pt x="477" y="0"/>
                    <a:pt x="416" y="12"/>
                    <a:pt x="358" y="37"/>
                  </a:cubicBezTo>
                  <a:cubicBezTo>
                    <a:pt x="120" y="122"/>
                    <a:pt x="0" y="395"/>
                    <a:pt x="103" y="633"/>
                  </a:cubicBezTo>
                  <a:cubicBezTo>
                    <a:pt x="167" y="814"/>
                    <a:pt x="338" y="926"/>
                    <a:pt x="521" y="926"/>
                  </a:cubicBezTo>
                  <a:cubicBezTo>
                    <a:pt x="580" y="926"/>
                    <a:pt x="641" y="914"/>
                    <a:pt x="699" y="889"/>
                  </a:cubicBezTo>
                  <a:cubicBezTo>
                    <a:pt x="937" y="804"/>
                    <a:pt x="1057" y="531"/>
                    <a:pt x="954" y="293"/>
                  </a:cubicBezTo>
                  <a:cubicBezTo>
                    <a:pt x="890" y="113"/>
                    <a:pt x="719" y="0"/>
                    <a:pt x="536" y="0"/>
                  </a:cubicBezTo>
                  <a:close/>
                </a:path>
              </a:pathLst>
            </a:custGeom>
            <a:solidFill>
              <a:schemeClr val="accent5"/>
            </a:solidFill>
            <a:ln w="2125" cap="flat" cmpd="sng">
              <a:solidFill>
                <a:srgbClr val="98AFFA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7103628" y="549000"/>
              <a:ext cx="61106" cy="52579"/>
            </a:xfrm>
            <a:custGeom>
              <a:avLst/>
              <a:gdLst/>
              <a:ahLst/>
              <a:cxnLst/>
              <a:rect l="l" t="t" r="r" b="b"/>
              <a:pathLst>
                <a:path w="1075" h="925" extrusionOk="0">
                  <a:moveTo>
                    <a:pt x="536" y="1"/>
                  </a:moveTo>
                  <a:cubicBezTo>
                    <a:pt x="477" y="1"/>
                    <a:pt x="417" y="13"/>
                    <a:pt x="359" y="38"/>
                  </a:cubicBezTo>
                  <a:cubicBezTo>
                    <a:pt x="137" y="123"/>
                    <a:pt x="1" y="395"/>
                    <a:pt x="103" y="634"/>
                  </a:cubicBezTo>
                  <a:cubicBezTo>
                    <a:pt x="168" y="804"/>
                    <a:pt x="355" y="924"/>
                    <a:pt x="538" y="924"/>
                  </a:cubicBezTo>
                  <a:cubicBezTo>
                    <a:pt x="593" y="924"/>
                    <a:pt x="648" y="913"/>
                    <a:pt x="699" y="890"/>
                  </a:cubicBezTo>
                  <a:cubicBezTo>
                    <a:pt x="938" y="787"/>
                    <a:pt x="1074" y="515"/>
                    <a:pt x="955" y="293"/>
                  </a:cubicBezTo>
                  <a:cubicBezTo>
                    <a:pt x="890" y="113"/>
                    <a:pt x="719" y="1"/>
                    <a:pt x="536" y="1"/>
                  </a:cubicBezTo>
                  <a:close/>
                </a:path>
              </a:pathLst>
            </a:custGeom>
            <a:solidFill>
              <a:schemeClr val="accent5"/>
            </a:solidFill>
            <a:ln w="2125" cap="flat" cmpd="sng">
              <a:solidFill>
                <a:srgbClr val="98AFFA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6952542" y="714808"/>
              <a:ext cx="310985" cy="336110"/>
            </a:xfrm>
            <a:custGeom>
              <a:avLst/>
              <a:gdLst/>
              <a:ahLst/>
              <a:cxnLst/>
              <a:rect l="l" t="t" r="r" b="b"/>
              <a:pathLst>
                <a:path w="5471" h="5913" extrusionOk="0">
                  <a:moveTo>
                    <a:pt x="5010" y="0"/>
                  </a:moveTo>
                  <a:cubicBezTo>
                    <a:pt x="4891" y="0"/>
                    <a:pt x="4806" y="17"/>
                    <a:pt x="4703" y="51"/>
                  </a:cubicBezTo>
                  <a:cubicBezTo>
                    <a:pt x="4175" y="307"/>
                    <a:pt x="3766" y="784"/>
                    <a:pt x="3391" y="1244"/>
                  </a:cubicBezTo>
                  <a:cubicBezTo>
                    <a:pt x="2165" y="2743"/>
                    <a:pt x="938" y="4226"/>
                    <a:pt x="1" y="5912"/>
                  </a:cubicBezTo>
                  <a:lnTo>
                    <a:pt x="239" y="5827"/>
                  </a:lnTo>
                  <a:cubicBezTo>
                    <a:pt x="356" y="5862"/>
                    <a:pt x="479" y="5877"/>
                    <a:pt x="604" y="5877"/>
                  </a:cubicBezTo>
                  <a:cubicBezTo>
                    <a:pt x="790" y="5877"/>
                    <a:pt x="983" y="5844"/>
                    <a:pt x="1176" y="5793"/>
                  </a:cubicBezTo>
                  <a:cubicBezTo>
                    <a:pt x="3221" y="5282"/>
                    <a:pt x="4891" y="3544"/>
                    <a:pt x="5368" y="1482"/>
                  </a:cubicBezTo>
                  <a:cubicBezTo>
                    <a:pt x="5436" y="1159"/>
                    <a:pt x="5470" y="852"/>
                    <a:pt x="5436" y="528"/>
                  </a:cubicBezTo>
                  <a:cubicBezTo>
                    <a:pt x="5385" y="290"/>
                    <a:pt x="5231" y="17"/>
                    <a:pt x="5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6773376" y="598168"/>
              <a:ext cx="155009" cy="443030"/>
            </a:xfrm>
            <a:custGeom>
              <a:avLst/>
              <a:gdLst/>
              <a:ahLst/>
              <a:cxnLst/>
              <a:rect l="l" t="t" r="r" b="b"/>
              <a:pathLst>
                <a:path w="2727" h="7794" extrusionOk="0">
                  <a:moveTo>
                    <a:pt x="1681" y="1"/>
                  </a:moveTo>
                  <a:cubicBezTo>
                    <a:pt x="1544" y="1"/>
                    <a:pt x="1403" y="34"/>
                    <a:pt x="1279" y="93"/>
                  </a:cubicBezTo>
                  <a:cubicBezTo>
                    <a:pt x="1006" y="229"/>
                    <a:pt x="784" y="485"/>
                    <a:pt x="614" y="774"/>
                  </a:cubicBezTo>
                  <a:cubicBezTo>
                    <a:pt x="86" y="1660"/>
                    <a:pt x="1" y="2751"/>
                    <a:pt x="188" y="3773"/>
                  </a:cubicBezTo>
                  <a:cubicBezTo>
                    <a:pt x="375" y="4795"/>
                    <a:pt x="870" y="5732"/>
                    <a:pt x="1432" y="6601"/>
                  </a:cubicBezTo>
                  <a:cubicBezTo>
                    <a:pt x="1773" y="7095"/>
                    <a:pt x="2147" y="7624"/>
                    <a:pt x="2727" y="7794"/>
                  </a:cubicBezTo>
                  <a:lnTo>
                    <a:pt x="2556" y="7709"/>
                  </a:lnTo>
                  <a:cubicBezTo>
                    <a:pt x="1773" y="5579"/>
                    <a:pt x="2505" y="3211"/>
                    <a:pt x="2403" y="962"/>
                  </a:cubicBezTo>
                  <a:cubicBezTo>
                    <a:pt x="2403" y="689"/>
                    <a:pt x="2369" y="382"/>
                    <a:pt x="2165" y="195"/>
                  </a:cubicBezTo>
                  <a:cubicBezTo>
                    <a:pt x="2038" y="59"/>
                    <a:pt x="1862" y="1"/>
                    <a:pt x="1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6854717" y="639151"/>
              <a:ext cx="272219" cy="420464"/>
            </a:xfrm>
            <a:custGeom>
              <a:avLst/>
              <a:gdLst/>
              <a:ahLst/>
              <a:cxnLst/>
              <a:rect l="l" t="t" r="r" b="b"/>
              <a:pathLst>
                <a:path w="4789" h="7397" extrusionOk="0">
                  <a:moveTo>
                    <a:pt x="2524" y="1"/>
                  </a:moveTo>
                  <a:cubicBezTo>
                    <a:pt x="2479" y="1"/>
                    <a:pt x="2433" y="6"/>
                    <a:pt x="2386" y="19"/>
                  </a:cubicBezTo>
                  <a:cubicBezTo>
                    <a:pt x="2233" y="70"/>
                    <a:pt x="2097" y="172"/>
                    <a:pt x="1977" y="292"/>
                  </a:cubicBezTo>
                  <a:cubicBezTo>
                    <a:pt x="1108" y="1144"/>
                    <a:pt x="512" y="2302"/>
                    <a:pt x="222" y="3495"/>
                  </a:cubicBezTo>
                  <a:cubicBezTo>
                    <a:pt x="52" y="4176"/>
                    <a:pt x="1" y="4875"/>
                    <a:pt x="120" y="5540"/>
                  </a:cubicBezTo>
                  <a:cubicBezTo>
                    <a:pt x="273" y="6221"/>
                    <a:pt x="631" y="6851"/>
                    <a:pt x="1228" y="7226"/>
                  </a:cubicBezTo>
                  <a:lnTo>
                    <a:pt x="1466" y="7397"/>
                  </a:lnTo>
                  <a:cubicBezTo>
                    <a:pt x="2676" y="7329"/>
                    <a:pt x="3766" y="6443"/>
                    <a:pt x="4260" y="5301"/>
                  </a:cubicBezTo>
                  <a:cubicBezTo>
                    <a:pt x="4772" y="4194"/>
                    <a:pt x="4789" y="2916"/>
                    <a:pt x="4567" y="1706"/>
                  </a:cubicBezTo>
                  <a:cubicBezTo>
                    <a:pt x="4533" y="1399"/>
                    <a:pt x="4448" y="1093"/>
                    <a:pt x="4226" y="854"/>
                  </a:cubicBezTo>
                  <a:cubicBezTo>
                    <a:pt x="4112" y="731"/>
                    <a:pt x="3935" y="660"/>
                    <a:pt x="3765" y="660"/>
                  </a:cubicBezTo>
                  <a:cubicBezTo>
                    <a:pt x="3630" y="660"/>
                    <a:pt x="3499" y="705"/>
                    <a:pt x="3409" y="803"/>
                  </a:cubicBezTo>
                  <a:cubicBezTo>
                    <a:pt x="3211" y="422"/>
                    <a:pt x="2904" y="1"/>
                    <a:pt x="2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6873134" y="670926"/>
              <a:ext cx="69348" cy="267103"/>
            </a:xfrm>
            <a:custGeom>
              <a:avLst/>
              <a:gdLst/>
              <a:ahLst/>
              <a:cxnLst/>
              <a:rect l="l" t="t" r="r" b="b"/>
              <a:pathLst>
                <a:path w="1220" h="4699" extrusionOk="0">
                  <a:moveTo>
                    <a:pt x="1009" y="0"/>
                  </a:moveTo>
                  <a:cubicBezTo>
                    <a:pt x="968" y="0"/>
                    <a:pt x="929" y="17"/>
                    <a:pt x="904" y="56"/>
                  </a:cubicBezTo>
                  <a:cubicBezTo>
                    <a:pt x="120" y="1420"/>
                    <a:pt x="1" y="3123"/>
                    <a:pt x="614" y="4606"/>
                  </a:cubicBezTo>
                  <a:cubicBezTo>
                    <a:pt x="633" y="4671"/>
                    <a:pt x="688" y="4699"/>
                    <a:pt x="744" y="4699"/>
                  </a:cubicBezTo>
                  <a:cubicBezTo>
                    <a:pt x="834" y="4699"/>
                    <a:pt x="929" y="4626"/>
                    <a:pt x="887" y="4520"/>
                  </a:cubicBezTo>
                  <a:cubicBezTo>
                    <a:pt x="307" y="3106"/>
                    <a:pt x="410" y="1505"/>
                    <a:pt x="1159" y="193"/>
                  </a:cubicBezTo>
                  <a:cubicBezTo>
                    <a:pt x="1219" y="96"/>
                    <a:pt x="1109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6986988" y="769206"/>
              <a:ext cx="170527" cy="216740"/>
            </a:xfrm>
            <a:custGeom>
              <a:avLst/>
              <a:gdLst/>
              <a:ahLst/>
              <a:cxnLst/>
              <a:rect l="l" t="t" r="r" b="b"/>
              <a:pathLst>
                <a:path w="3000" h="3813" extrusionOk="0">
                  <a:moveTo>
                    <a:pt x="2823" y="1"/>
                  </a:moveTo>
                  <a:cubicBezTo>
                    <a:pt x="2767" y="1"/>
                    <a:pt x="2714" y="31"/>
                    <a:pt x="2700" y="99"/>
                  </a:cubicBezTo>
                  <a:cubicBezTo>
                    <a:pt x="2291" y="1531"/>
                    <a:pt x="1354" y="2757"/>
                    <a:pt x="110" y="3558"/>
                  </a:cubicBezTo>
                  <a:cubicBezTo>
                    <a:pt x="0" y="3641"/>
                    <a:pt x="57" y="3812"/>
                    <a:pt x="173" y="3812"/>
                  </a:cubicBezTo>
                  <a:cubicBezTo>
                    <a:pt x="200" y="3812"/>
                    <a:pt x="231" y="3803"/>
                    <a:pt x="264" y="3780"/>
                  </a:cubicBezTo>
                  <a:cubicBezTo>
                    <a:pt x="1593" y="2945"/>
                    <a:pt x="2564" y="1650"/>
                    <a:pt x="2990" y="168"/>
                  </a:cubicBezTo>
                  <a:cubicBezTo>
                    <a:pt x="3000" y="66"/>
                    <a:pt x="2907" y="1"/>
                    <a:pt x="2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6952087" y="807290"/>
              <a:ext cx="22794" cy="105386"/>
            </a:xfrm>
            <a:custGeom>
              <a:avLst/>
              <a:gdLst/>
              <a:ahLst/>
              <a:cxnLst/>
              <a:rect l="l" t="t" r="r" b="b"/>
              <a:pathLst>
                <a:path w="401" h="1854" extrusionOk="0">
                  <a:moveTo>
                    <a:pt x="260" y="0"/>
                  </a:moveTo>
                  <a:cubicBezTo>
                    <a:pt x="188" y="0"/>
                    <a:pt x="111" y="43"/>
                    <a:pt x="111" y="128"/>
                  </a:cubicBezTo>
                  <a:cubicBezTo>
                    <a:pt x="77" y="673"/>
                    <a:pt x="26" y="1184"/>
                    <a:pt x="9" y="1713"/>
                  </a:cubicBezTo>
                  <a:cubicBezTo>
                    <a:pt x="0" y="1806"/>
                    <a:pt x="64" y="1853"/>
                    <a:pt x="132" y="1853"/>
                  </a:cubicBezTo>
                  <a:cubicBezTo>
                    <a:pt x="200" y="1853"/>
                    <a:pt x="273" y="1806"/>
                    <a:pt x="281" y="1713"/>
                  </a:cubicBezTo>
                  <a:cubicBezTo>
                    <a:pt x="332" y="1184"/>
                    <a:pt x="367" y="673"/>
                    <a:pt x="384" y="128"/>
                  </a:cubicBezTo>
                  <a:cubicBezTo>
                    <a:pt x="401" y="43"/>
                    <a:pt x="332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6978689" y="832926"/>
              <a:ext cx="56217" cy="71735"/>
            </a:xfrm>
            <a:custGeom>
              <a:avLst/>
              <a:gdLst/>
              <a:ahLst/>
              <a:cxnLst/>
              <a:rect l="l" t="t" r="r" b="b"/>
              <a:pathLst>
                <a:path w="989" h="1262" extrusionOk="0">
                  <a:moveTo>
                    <a:pt x="832" y="1"/>
                  </a:moveTo>
                  <a:cubicBezTo>
                    <a:pt x="785" y="1"/>
                    <a:pt x="739" y="23"/>
                    <a:pt x="716" y="69"/>
                  </a:cubicBezTo>
                  <a:cubicBezTo>
                    <a:pt x="546" y="410"/>
                    <a:pt x="324" y="716"/>
                    <a:pt x="69" y="1023"/>
                  </a:cubicBezTo>
                  <a:cubicBezTo>
                    <a:pt x="35" y="1091"/>
                    <a:pt x="1" y="1176"/>
                    <a:pt x="69" y="1210"/>
                  </a:cubicBezTo>
                  <a:cubicBezTo>
                    <a:pt x="94" y="1245"/>
                    <a:pt x="133" y="1262"/>
                    <a:pt x="169" y="1262"/>
                  </a:cubicBezTo>
                  <a:cubicBezTo>
                    <a:pt x="205" y="1262"/>
                    <a:pt x="239" y="1245"/>
                    <a:pt x="256" y="1210"/>
                  </a:cubicBezTo>
                  <a:cubicBezTo>
                    <a:pt x="512" y="904"/>
                    <a:pt x="750" y="580"/>
                    <a:pt x="938" y="222"/>
                  </a:cubicBezTo>
                  <a:cubicBezTo>
                    <a:pt x="989" y="154"/>
                    <a:pt x="972" y="69"/>
                    <a:pt x="904" y="18"/>
                  </a:cubicBezTo>
                  <a:cubicBezTo>
                    <a:pt x="881" y="6"/>
                    <a:pt x="856" y="1"/>
                    <a:pt x="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6867336" y="982761"/>
              <a:ext cx="154043" cy="107830"/>
            </a:xfrm>
            <a:custGeom>
              <a:avLst/>
              <a:gdLst/>
              <a:ahLst/>
              <a:cxnLst/>
              <a:rect l="l" t="t" r="r" b="b"/>
              <a:pathLst>
                <a:path w="2710" h="1897" extrusionOk="0">
                  <a:moveTo>
                    <a:pt x="676" y="0"/>
                  </a:moveTo>
                  <a:cubicBezTo>
                    <a:pt x="427" y="0"/>
                    <a:pt x="177" y="102"/>
                    <a:pt x="0" y="278"/>
                  </a:cubicBezTo>
                  <a:cubicBezTo>
                    <a:pt x="324" y="789"/>
                    <a:pt x="597" y="1352"/>
                    <a:pt x="835" y="1897"/>
                  </a:cubicBezTo>
                  <a:lnTo>
                    <a:pt x="1023" y="1846"/>
                  </a:lnTo>
                  <a:cubicBezTo>
                    <a:pt x="1585" y="1590"/>
                    <a:pt x="2130" y="1318"/>
                    <a:pt x="2709" y="1096"/>
                  </a:cubicBezTo>
                  <a:cubicBezTo>
                    <a:pt x="2658" y="926"/>
                    <a:pt x="2607" y="755"/>
                    <a:pt x="2454" y="670"/>
                  </a:cubicBezTo>
                  <a:cubicBezTo>
                    <a:pt x="2361" y="612"/>
                    <a:pt x="2268" y="586"/>
                    <a:pt x="2169" y="586"/>
                  </a:cubicBezTo>
                  <a:cubicBezTo>
                    <a:pt x="2123" y="586"/>
                    <a:pt x="2076" y="591"/>
                    <a:pt x="2028" y="602"/>
                  </a:cubicBezTo>
                  <a:cubicBezTo>
                    <a:pt x="1875" y="619"/>
                    <a:pt x="1755" y="704"/>
                    <a:pt x="1602" y="772"/>
                  </a:cubicBezTo>
                  <a:cubicBezTo>
                    <a:pt x="1534" y="432"/>
                    <a:pt x="1278" y="159"/>
                    <a:pt x="937" y="40"/>
                  </a:cubicBezTo>
                  <a:cubicBezTo>
                    <a:pt x="853" y="13"/>
                    <a:pt x="765" y="0"/>
                    <a:pt x="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6665888" y="973155"/>
              <a:ext cx="179224" cy="260793"/>
            </a:xfrm>
            <a:custGeom>
              <a:avLst/>
              <a:gdLst/>
              <a:ahLst/>
              <a:cxnLst/>
              <a:rect l="l" t="t" r="r" b="b"/>
              <a:pathLst>
                <a:path w="3153" h="4588" extrusionOk="0">
                  <a:moveTo>
                    <a:pt x="267" y="1"/>
                  </a:moveTo>
                  <a:cubicBezTo>
                    <a:pt x="191" y="1"/>
                    <a:pt x="118" y="25"/>
                    <a:pt x="86" y="89"/>
                  </a:cubicBezTo>
                  <a:cubicBezTo>
                    <a:pt x="51" y="141"/>
                    <a:pt x="51" y="192"/>
                    <a:pt x="34" y="243"/>
                  </a:cubicBezTo>
                  <a:cubicBezTo>
                    <a:pt x="0" y="1265"/>
                    <a:pt x="341" y="2270"/>
                    <a:pt x="852" y="3139"/>
                  </a:cubicBezTo>
                  <a:cubicBezTo>
                    <a:pt x="972" y="3361"/>
                    <a:pt x="1142" y="3582"/>
                    <a:pt x="1312" y="3770"/>
                  </a:cubicBezTo>
                  <a:cubicBezTo>
                    <a:pt x="1721" y="4162"/>
                    <a:pt x="2266" y="4366"/>
                    <a:pt x="2829" y="4536"/>
                  </a:cubicBezTo>
                  <a:lnTo>
                    <a:pt x="3033" y="4588"/>
                  </a:lnTo>
                  <a:cubicBezTo>
                    <a:pt x="3152" y="3310"/>
                    <a:pt x="2471" y="2066"/>
                    <a:pt x="1670" y="1044"/>
                  </a:cubicBezTo>
                  <a:cubicBezTo>
                    <a:pt x="1329" y="618"/>
                    <a:pt x="937" y="175"/>
                    <a:pt x="392" y="21"/>
                  </a:cubicBezTo>
                  <a:cubicBezTo>
                    <a:pt x="355" y="9"/>
                    <a:pt x="311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6813108" y="1265266"/>
              <a:ext cx="167572" cy="82649"/>
            </a:xfrm>
            <a:custGeom>
              <a:avLst/>
              <a:gdLst/>
              <a:ahLst/>
              <a:cxnLst/>
              <a:rect l="l" t="t" r="r" b="b"/>
              <a:pathLst>
                <a:path w="2948" h="1454" extrusionOk="0">
                  <a:moveTo>
                    <a:pt x="2294" y="0"/>
                  </a:moveTo>
                  <a:cubicBezTo>
                    <a:pt x="2183" y="0"/>
                    <a:pt x="2070" y="11"/>
                    <a:pt x="1960" y="28"/>
                  </a:cubicBezTo>
                  <a:cubicBezTo>
                    <a:pt x="1585" y="62"/>
                    <a:pt x="1193" y="147"/>
                    <a:pt x="852" y="318"/>
                  </a:cubicBezTo>
                  <a:cubicBezTo>
                    <a:pt x="511" y="488"/>
                    <a:pt x="188" y="743"/>
                    <a:pt x="17" y="1084"/>
                  </a:cubicBezTo>
                  <a:lnTo>
                    <a:pt x="0" y="1101"/>
                  </a:lnTo>
                  <a:cubicBezTo>
                    <a:pt x="317" y="1339"/>
                    <a:pt x="706" y="1454"/>
                    <a:pt x="1102" y="1454"/>
                  </a:cubicBezTo>
                  <a:cubicBezTo>
                    <a:pt x="1218" y="1454"/>
                    <a:pt x="1333" y="1444"/>
                    <a:pt x="1448" y="1425"/>
                  </a:cubicBezTo>
                  <a:cubicBezTo>
                    <a:pt x="1960" y="1340"/>
                    <a:pt x="2437" y="1050"/>
                    <a:pt x="2726" y="641"/>
                  </a:cubicBezTo>
                  <a:cubicBezTo>
                    <a:pt x="2812" y="505"/>
                    <a:pt x="2897" y="369"/>
                    <a:pt x="2948" y="198"/>
                  </a:cubicBezTo>
                  <a:cubicBezTo>
                    <a:pt x="2752" y="49"/>
                    <a:pt x="2525" y="0"/>
                    <a:pt x="2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6741431" y="1052449"/>
              <a:ext cx="195481" cy="703767"/>
            </a:xfrm>
            <a:custGeom>
              <a:avLst/>
              <a:gdLst/>
              <a:ahLst/>
              <a:cxnLst/>
              <a:rect l="l" t="t" r="r" b="b"/>
              <a:pathLst>
                <a:path w="3439" h="12381" extrusionOk="0">
                  <a:moveTo>
                    <a:pt x="3231" y="0"/>
                  </a:moveTo>
                  <a:cubicBezTo>
                    <a:pt x="3187" y="0"/>
                    <a:pt x="3145" y="22"/>
                    <a:pt x="3118" y="75"/>
                  </a:cubicBezTo>
                  <a:cubicBezTo>
                    <a:pt x="1398" y="2886"/>
                    <a:pt x="341" y="6123"/>
                    <a:pt x="86" y="9412"/>
                  </a:cubicBezTo>
                  <a:cubicBezTo>
                    <a:pt x="0" y="10349"/>
                    <a:pt x="0" y="11303"/>
                    <a:pt x="69" y="12240"/>
                  </a:cubicBezTo>
                  <a:cubicBezTo>
                    <a:pt x="77" y="12334"/>
                    <a:pt x="158" y="12380"/>
                    <a:pt x="233" y="12380"/>
                  </a:cubicBezTo>
                  <a:cubicBezTo>
                    <a:pt x="307" y="12380"/>
                    <a:pt x="375" y="12334"/>
                    <a:pt x="358" y="12240"/>
                  </a:cubicBezTo>
                  <a:cubicBezTo>
                    <a:pt x="171" y="8952"/>
                    <a:pt x="767" y="5663"/>
                    <a:pt x="2113" y="2647"/>
                  </a:cubicBezTo>
                  <a:cubicBezTo>
                    <a:pt x="2471" y="1830"/>
                    <a:pt x="2914" y="1012"/>
                    <a:pt x="3391" y="228"/>
                  </a:cubicBezTo>
                  <a:cubicBezTo>
                    <a:pt x="3438" y="110"/>
                    <a:pt x="3330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 rot="2309671">
              <a:off x="6310373" y="835632"/>
              <a:ext cx="221964" cy="374297"/>
            </a:xfrm>
            <a:custGeom>
              <a:avLst/>
              <a:gdLst/>
              <a:ahLst/>
              <a:cxnLst/>
              <a:rect l="l" t="t" r="r" b="b"/>
              <a:pathLst>
                <a:path w="3905" h="6585" extrusionOk="0">
                  <a:moveTo>
                    <a:pt x="230" y="0"/>
                  </a:moveTo>
                  <a:cubicBezTo>
                    <a:pt x="110" y="0"/>
                    <a:pt x="0" y="112"/>
                    <a:pt x="97" y="233"/>
                  </a:cubicBezTo>
                  <a:cubicBezTo>
                    <a:pt x="1409" y="2244"/>
                    <a:pt x="2585" y="4323"/>
                    <a:pt x="3573" y="6504"/>
                  </a:cubicBezTo>
                  <a:cubicBezTo>
                    <a:pt x="3594" y="6560"/>
                    <a:pt x="3635" y="6584"/>
                    <a:pt x="3680" y="6584"/>
                  </a:cubicBezTo>
                  <a:cubicBezTo>
                    <a:pt x="3782" y="6584"/>
                    <a:pt x="3905" y="6459"/>
                    <a:pt x="3845" y="6316"/>
                  </a:cubicBezTo>
                  <a:cubicBezTo>
                    <a:pt x="2840" y="4152"/>
                    <a:pt x="1682" y="2040"/>
                    <a:pt x="370" y="63"/>
                  </a:cubicBezTo>
                  <a:cubicBezTo>
                    <a:pt x="330" y="19"/>
                    <a:pt x="279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6288571" y="804783"/>
              <a:ext cx="142959" cy="462471"/>
            </a:xfrm>
            <a:custGeom>
              <a:avLst/>
              <a:gdLst/>
              <a:ahLst/>
              <a:cxnLst/>
              <a:rect l="l" t="t" r="r" b="b"/>
              <a:pathLst>
                <a:path w="2515" h="8136" extrusionOk="0">
                  <a:moveTo>
                    <a:pt x="181" y="0"/>
                  </a:moveTo>
                  <a:cubicBezTo>
                    <a:pt x="94" y="0"/>
                    <a:pt x="0" y="84"/>
                    <a:pt x="21" y="215"/>
                  </a:cubicBezTo>
                  <a:cubicBezTo>
                    <a:pt x="617" y="2856"/>
                    <a:pt x="1350" y="5446"/>
                    <a:pt x="2167" y="8019"/>
                  </a:cubicBezTo>
                  <a:cubicBezTo>
                    <a:pt x="2195" y="8100"/>
                    <a:pt x="2260" y="8136"/>
                    <a:pt x="2324" y="8136"/>
                  </a:cubicBezTo>
                  <a:cubicBezTo>
                    <a:pt x="2421" y="8136"/>
                    <a:pt x="2515" y="8056"/>
                    <a:pt x="2474" y="7933"/>
                  </a:cubicBezTo>
                  <a:cubicBezTo>
                    <a:pt x="1639" y="5361"/>
                    <a:pt x="924" y="2737"/>
                    <a:pt x="310" y="130"/>
                  </a:cubicBezTo>
                  <a:cubicBezTo>
                    <a:pt x="296" y="40"/>
                    <a:pt x="240" y="0"/>
                    <a:pt x="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 rot="2309671">
              <a:off x="6400653" y="781278"/>
              <a:ext cx="92025" cy="72699"/>
            </a:xfrm>
            <a:custGeom>
              <a:avLst/>
              <a:gdLst/>
              <a:ahLst/>
              <a:cxnLst/>
              <a:rect l="l" t="t" r="r" b="b"/>
              <a:pathLst>
                <a:path w="1619" h="1279" extrusionOk="0">
                  <a:moveTo>
                    <a:pt x="801" y="1"/>
                  </a:moveTo>
                  <a:cubicBezTo>
                    <a:pt x="0" y="1"/>
                    <a:pt x="0" y="1279"/>
                    <a:pt x="801" y="1279"/>
                  </a:cubicBezTo>
                  <a:cubicBezTo>
                    <a:pt x="1619" y="1279"/>
                    <a:pt x="1619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6249009" y="780170"/>
              <a:ext cx="91119" cy="72702"/>
            </a:xfrm>
            <a:custGeom>
              <a:avLst/>
              <a:gdLst/>
              <a:ahLst/>
              <a:cxnLst/>
              <a:rect l="l" t="t" r="r" b="b"/>
              <a:pathLst>
                <a:path w="1603" h="1279" extrusionOk="0">
                  <a:moveTo>
                    <a:pt x="802" y="1"/>
                  </a:moveTo>
                  <a:cubicBezTo>
                    <a:pt x="1" y="18"/>
                    <a:pt x="1" y="1278"/>
                    <a:pt x="802" y="1278"/>
                  </a:cubicBezTo>
                  <a:cubicBezTo>
                    <a:pt x="1603" y="1278"/>
                    <a:pt x="1603" y="1"/>
                    <a:pt x="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6067342" y="978668"/>
              <a:ext cx="648971" cy="573541"/>
            </a:xfrm>
            <a:custGeom>
              <a:avLst/>
              <a:gdLst/>
              <a:ahLst/>
              <a:cxnLst/>
              <a:rect l="l" t="t" r="r" b="b"/>
              <a:pathLst>
                <a:path w="11417" h="10090" extrusionOk="0">
                  <a:moveTo>
                    <a:pt x="9210" y="1"/>
                  </a:moveTo>
                  <a:cubicBezTo>
                    <a:pt x="9071" y="1"/>
                    <a:pt x="8931" y="20"/>
                    <a:pt x="8792" y="61"/>
                  </a:cubicBezTo>
                  <a:cubicBezTo>
                    <a:pt x="8247" y="231"/>
                    <a:pt x="7975" y="827"/>
                    <a:pt x="7668" y="1270"/>
                  </a:cubicBezTo>
                  <a:cubicBezTo>
                    <a:pt x="7344" y="1781"/>
                    <a:pt x="7310" y="2480"/>
                    <a:pt x="7123" y="3042"/>
                  </a:cubicBezTo>
                  <a:cubicBezTo>
                    <a:pt x="6884" y="2429"/>
                    <a:pt x="6560" y="1611"/>
                    <a:pt x="6117" y="1151"/>
                  </a:cubicBezTo>
                  <a:cubicBezTo>
                    <a:pt x="5935" y="954"/>
                    <a:pt x="5601" y="746"/>
                    <a:pt x="5261" y="746"/>
                  </a:cubicBezTo>
                  <a:cubicBezTo>
                    <a:pt x="5188" y="746"/>
                    <a:pt x="5116" y="755"/>
                    <a:pt x="5044" y="776"/>
                  </a:cubicBezTo>
                  <a:cubicBezTo>
                    <a:pt x="4618" y="930"/>
                    <a:pt x="4345" y="1339"/>
                    <a:pt x="4260" y="1781"/>
                  </a:cubicBezTo>
                  <a:cubicBezTo>
                    <a:pt x="4090" y="2599"/>
                    <a:pt x="4124" y="3417"/>
                    <a:pt x="4362" y="4218"/>
                  </a:cubicBezTo>
                  <a:cubicBezTo>
                    <a:pt x="4277" y="3962"/>
                    <a:pt x="3681" y="3622"/>
                    <a:pt x="3477" y="3485"/>
                  </a:cubicBezTo>
                  <a:cubicBezTo>
                    <a:pt x="3102" y="3247"/>
                    <a:pt x="2727" y="3059"/>
                    <a:pt x="2335" y="2906"/>
                  </a:cubicBezTo>
                  <a:cubicBezTo>
                    <a:pt x="2016" y="2791"/>
                    <a:pt x="1577" y="2643"/>
                    <a:pt x="1182" y="2643"/>
                  </a:cubicBezTo>
                  <a:cubicBezTo>
                    <a:pt x="816" y="2643"/>
                    <a:pt x="488" y="2769"/>
                    <a:pt x="324" y="3162"/>
                  </a:cubicBezTo>
                  <a:cubicBezTo>
                    <a:pt x="1" y="3911"/>
                    <a:pt x="784" y="4814"/>
                    <a:pt x="1193" y="5411"/>
                  </a:cubicBezTo>
                  <a:cubicBezTo>
                    <a:pt x="1653" y="6126"/>
                    <a:pt x="2216" y="6808"/>
                    <a:pt x="2795" y="7421"/>
                  </a:cubicBezTo>
                  <a:cubicBezTo>
                    <a:pt x="3817" y="8512"/>
                    <a:pt x="5095" y="9636"/>
                    <a:pt x="6577" y="10011"/>
                  </a:cubicBezTo>
                  <a:cubicBezTo>
                    <a:pt x="6800" y="10060"/>
                    <a:pt x="7026" y="10090"/>
                    <a:pt x="7254" y="10090"/>
                  </a:cubicBezTo>
                  <a:cubicBezTo>
                    <a:pt x="7499" y="10090"/>
                    <a:pt x="7745" y="10056"/>
                    <a:pt x="7992" y="9977"/>
                  </a:cubicBezTo>
                  <a:cubicBezTo>
                    <a:pt x="9423" y="9534"/>
                    <a:pt x="10121" y="7915"/>
                    <a:pt x="10650" y="6535"/>
                  </a:cubicBezTo>
                  <a:cubicBezTo>
                    <a:pt x="11161" y="5172"/>
                    <a:pt x="11416" y="3707"/>
                    <a:pt x="11161" y="2259"/>
                  </a:cubicBezTo>
                  <a:cubicBezTo>
                    <a:pt x="11059" y="1628"/>
                    <a:pt x="10837" y="998"/>
                    <a:pt x="10394" y="521"/>
                  </a:cubicBezTo>
                  <a:cubicBezTo>
                    <a:pt x="10083" y="196"/>
                    <a:pt x="9653" y="1"/>
                    <a:pt x="9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6202967" y="1248440"/>
              <a:ext cx="187921" cy="179224"/>
            </a:xfrm>
            <a:custGeom>
              <a:avLst/>
              <a:gdLst/>
              <a:ahLst/>
              <a:cxnLst/>
              <a:rect l="l" t="t" r="r" b="b"/>
              <a:pathLst>
                <a:path w="3306" h="3153" extrusionOk="0">
                  <a:moveTo>
                    <a:pt x="409" y="0"/>
                  </a:moveTo>
                  <a:cubicBezTo>
                    <a:pt x="205" y="0"/>
                    <a:pt x="0" y="171"/>
                    <a:pt x="51" y="358"/>
                  </a:cubicBezTo>
                  <a:cubicBezTo>
                    <a:pt x="68" y="443"/>
                    <a:pt x="102" y="511"/>
                    <a:pt x="170" y="579"/>
                  </a:cubicBezTo>
                  <a:cubicBezTo>
                    <a:pt x="1039" y="1619"/>
                    <a:pt x="2113" y="2505"/>
                    <a:pt x="3305" y="3152"/>
                  </a:cubicBezTo>
                  <a:cubicBezTo>
                    <a:pt x="2726" y="2045"/>
                    <a:pt x="1959" y="954"/>
                    <a:pt x="937" y="239"/>
                  </a:cubicBezTo>
                  <a:cubicBezTo>
                    <a:pt x="767" y="102"/>
                    <a:pt x="596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6381166" y="1161245"/>
              <a:ext cx="98792" cy="217025"/>
            </a:xfrm>
            <a:custGeom>
              <a:avLst/>
              <a:gdLst/>
              <a:ahLst/>
              <a:cxnLst/>
              <a:rect l="l" t="t" r="r" b="b"/>
              <a:pathLst>
                <a:path w="1738" h="3818" extrusionOk="0">
                  <a:moveTo>
                    <a:pt x="363" y="0"/>
                  </a:moveTo>
                  <a:cubicBezTo>
                    <a:pt x="256" y="0"/>
                    <a:pt x="152" y="42"/>
                    <a:pt x="85" y="120"/>
                  </a:cubicBezTo>
                  <a:cubicBezTo>
                    <a:pt x="0" y="222"/>
                    <a:pt x="17" y="410"/>
                    <a:pt x="34" y="529"/>
                  </a:cubicBezTo>
                  <a:cubicBezTo>
                    <a:pt x="239" y="1687"/>
                    <a:pt x="818" y="2863"/>
                    <a:pt x="1482" y="3817"/>
                  </a:cubicBezTo>
                  <a:lnTo>
                    <a:pt x="1534" y="3749"/>
                  </a:lnTo>
                  <a:cubicBezTo>
                    <a:pt x="1738" y="2591"/>
                    <a:pt x="1517" y="1381"/>
                    <a:pt x="869" y="393"/>
                  </a:cubicBezTo>
                  <a:cubicBezTo>
                    <a:pt x="784" y="256"/>
                    <a:pt x="682" y="103"/>
                    <a:pt x="528" y="35"/>
                  </a:cubicBezTo>
                  <a:cubicBezTo>
                    <a:pt x="476" y="11"/>
                    <a:pt x="419" y="0"/>
                    <a:pt x="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6530320" y="1127310"/>
              <a:ext cx="84297" cy="234475"/>
            </a:xfrm>
            <a:custGeom>
              <a:avLst/>
              <a:gdLst/>
              <a:ahLst/>
              <a:cxnLst/>
              <a:rect l="l" t="t" r="r" b="b"/>
              <a:pathLst>
                <a:path w="1483" h="4125" extrusionOk="0">
                  <a:moveTo>
                    <a:pt x="721" y="1"/>
                  </a:moveTo>
                  <a:cubicBezTo>
                    <a:pt x="679" y="1"/>
                    <a:pt x="637" y="6"/>
                    <a:pt x="596" y="18"/>
                  </a:cubicBezTo>
                  <a:cubicBezTo>
                    <a:pt x="204" y="121"/>
                    <a:pt x="85" y="615"/>
                    <a:pt x="51" y="1024"/>
                  </a:cubicBezTo>
                  <a:cubicBezTo>
                    <a:pt x="0" y="2046"/>
                    <a:pt x="273" y="3170"/>
                    <a:pt x="630" y="4125"/>
                  </a:cubicBezTo>
                  <a:lnTo>
                    <a:pt x="733" y="4039"/>
                  </a:lnTo>
                  <a:cubicBezTo>
                    <a:pt x="1108" y="3188"/>
                    <a:pt x="1329" y="2302"/>
                    <a:pt x="1448" y="1381"/>
                  </a:cubicBezTo>
                  <a:cubicBezTo>
                    <a:pt x="1465" y="1058"/>
                    <a:pt x="1482" y="751"/>
                    <a:pt x="1363" y="444"/>
                  </a:cubicBezTo>
                  <a:cubicBezTo>
                    <a:pt x="1246" y="210"/>
                    <a:pt x="978" y="1"/>
                    <a:pt x="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6339501" y="1392649"/>
              <a:ext cx="319682" cy="159671"/>
            </a:xfrm>
            <a:custGeom>
              <a:avLst/>
              <a:gdLst/>
              <a:ahLst/>
              <a:cxnLst/>
              <a:rect l="l" t="t" r="r" b="b"/>
              <a:pathLst>
                <a:path w="5624" h="2809" extrusionOk="0">
                  <a:moveTo>
                    <a:pt x="5597" y="1"/>
                  </a:moveTo>
                  <a:cubicBezTo>
                    <a:pt x="4886" y="1"/>
                    <a:pt x="3323" y="2046"/>
                    <a:pt x="3323" y="2046"/>
                  </a:cubicBezTo>
                  <a:cubicBezTo>
                    <a:pt x="3099" y="1866"/>
                    <a:pt x="2678" y="1805"/>
                    <a:pt x="2208" y="1805"/>
                  </a:cubicBezTo>
                  <a:cubicBezTo>
                    <a:pt x="1212" y="1805"/>
                    <a:pt x="0" y="2081"/>
                    <a:pt x="0" y="2081"/>
                  </a:cubicBezTo>
                  <a:cubicBezTo>
                    <a:pt x="0" y="2081"/>
                    <a:pt x="948" y="2809"/>
                    <a:pt x="2282" y="2809"/>
                  </a:cubicBezTo>
                  <a:cubicBezTo>
                    <a:pt x="2567" y="2809"/>
                    <a:pt x="2871" y="2775"/>
                    <a:pt x="3187" y="2694"/>
                  </a:cubicBezTo>
                  <a:cubicBezTo>
                    <a:pt x="4959" y="2251"/>
                    <a:pt x="5623" y="2"/>
                    <a:pt x="5623" y="2"/>
                  </a:cubicBezTo>
                  <a:cubicBezTo>
                    <a:pt x="5615" y="1"/>
                    <a:pt x="5606" y="1"/>
                    <a:pt x="5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6520202" y="1515029"/>
              <a:ext cx="87083" cy="189342"/>
            </a:xfrm>
            <a:custGeom>
              <a:avLst/>
              <a:gdLst/>
              <a:ahLst/>
              <a:cxnLst/>
              <a:rect l="l" t="t" r="r" b="b"/>
              <a:pathLst>
                <a:path w="1532" h="3331" extrusionOk="0">
                  <a:moveTo>
                    <a:pt x="193" y="0"/>
                  </a:moveTo>
                  <a:cubicBezTo>
                    <a:pt x="96" y="0"/>
                    <a:pt x="1" y="70"/>
                    <a:pt x="42" y="183"/>
                  </a:cubicBezTo>
                  <a:cubicBezTo>
                    <a:pt x="434" y="1205"/>
                    <a:pt x="808" y="2211"/>
                    <a:pt x="1200" y="3233"/>
                  </a:cubicBezTo>
                  <a:cubicBezTo>
                    <a:pt x="1221" y="3300"/>
                    <a:pt x="1281" y="3331"/>
                    <a:pt x="1342" y="3331"/>
                  </a:cubicBezTo>
                  <a:cubicBezTo>
                    <a:pt x="1436" y="3331"/>
                    <a:pt x="1531" y="3261"/>
                    <a:pt x="1490" y="3148"/>
                  </a:cubicBezTo>
                  <a:cubicBezTo>
                    <a:pt x="1115" y="2125"/>
                    <a:pt x="723" y="1120"/>
                    <a:pt x="348" y="98"/>
                  </a:cubicBezTo>
                  <a:cubicBezTo>
                    <a:pt x="321" y="30"/>
                    <a:pt x="257" y="0"/>
                    <a:pt x="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6575793" y="1473137"/>
              <a:ext cx="96916" cy="168538"/>
            </a:xfrm>
            <a:custGeom>
              <a:avLst/>
              <a:gdLst/>
              <a:ahLst/>
              <a:cxnLst/>
              <a:rect l="l" t="t" r="r" b="b"/>
              <a:pathLst>
                <a:path w="1705" h="2965" extrusionOk="0">
                  <a:moveTo>
                    <a:pt x="1602" y="0"/>
                  </a:moveTo>
                  <a:cubicBezTo>
                    <a:pt x="1125" y="222"/>
                    <a:pt x="768" y="630"/>
                    <a:pt x="529" y="1073"/>
                  </a:cubicBezTo>
                  <a:cubicBezTo>
                    <a:pt x="308" y="1533"/>
                    <a:pt x="154" y="2028"/>
                    <a:pt x="18" y="2522"/>
                  </a:cubicBezTo>
                  <a:lnTo>
                    <a:pt x="1" y="2965"/>
                  </a:lnTo>
                  <a:cubicBezTo>
                    <a:pt x="699" y="2471"/>
                    <a:pt x="1466" y="1925"/>
                    <a:pt x="1636" y="1090"/>
                  </a:cubicBezTo>
                  <a:cubicBezTo>
                    <a:pt x="1705" y="750"/>
                    <a:pt x="1654" y="358"/>
                    <a:pt x="1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574899" y="3505180"/>
              <a:ext cx="1057668" cy="465028"/>
            </a:xfrm>
            <a:custGeom>
              <a:avLst/>
              <a:gdLst/>
              <a:ahLst/>
              <a:cxnLst/>
              <a:rect l="l" t="t" r="r" b="b"/>
              <a:pathLst>
                <a:path w="18607" h="8181" extrusionOk="0">
                  <a:moveTo>
                    <a:pt x="3488" y="1"/>
                  </a:moveTo>
                  <a:cubicBezTo>
                    <a:pt x="2805" y="1"/>
                    <a:pt x="2138" y="117"/>
                    <a:pt x="1517" y="423"/>
                  </a:cubicBezTo>
                  <a:cubicBezTo>
                    <a:pt x="699" y="798"/>
                    <a:pt x="1" y="1701"/>
                    <a:pt x="273" y="2553"/>
                  </a:cubicBezTo>
                  <a:cubicBezTo>
                    <a:pt x="375" y="2911"/>
                    <a:pt x="665" y="3183"/>
                    <a:pt x="921" y="3439"/>
                  </a:cubicBezTo>
                  <a:cubicBezTo>
                    <a:pt x="2028" y="4512"/>
                    <a:pt x="3408" y="5279"/>
                    <a:pt x="4839" y="5910"/>
                  </a:cubicBezTo>
                  <a:cubicBezTo>
                    <a:pt x="8209" y="7407"/>
                    <a:pt x="11904" y="8181"/>
                    <a:pt x="15587" y="8181"/>
                  </a:cubicBezTo>
                  <a:cubicBezTo>
                    <a:pt x="16597" y="8181"/>
                    <a:pt x="17606" y="8123"/>
                    <a:pt x="18606" y="8005"/>
                  </a:cubicBezTo>
                  <a:lnTo>
                    <a:pt x="18402" y="7835"/>
                  </a:lnTo>
                  <a:cubicBezTo>
                    <a:pt x="15540" y="3916"/>
                    <a:pt x="10888" y="1701"/>
                    <a:pt x="6220" y="440"/>
                  </a:cubicBezTo>
                  <a:cubicBezTo>
                    <a:pt x="5334" y="207"/>
                    <a:pt x="4398" y="1"/>
                    <a:pt x="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5628635" y="3043226"/>
              <a:ext cx="432969" cy="1078757"/>
            </a:xfrm>
            <a:custGeom>
              <a:avLst/>
              <a:gdLst/>
              <a:ahLst/>
              <a:cxnLst/>
              <a:rect l="l" t="t" r="r" b="b"/>
              <a:pathLst>
                <a:path w="7617" h="18978" extrusionOk="0">
                  <a:moveTo>
                    <a:pt x="4555" y="0"/>
                  </a:moveTo>
                  <a:cubicBezTo>
                    <a:pt x="4032" y="0"/>
                    <a:pt x="3493" y="248"/>
                    <a:pt x="3101" y="627"/>
                  </a:cubicBezTo>
                  <a:cubicBezTo>
                    <a:pt x="2522" y="1156"/>
                    <a:pt x="2198" y="1939"/>
                    <a:pt x="1943" y="2689"/>
                  </a:cubicBezTo>
                  <a:cubicBezTo>
                    <a:pt x="154" y="7801"/>
                    <a:pt x="0" y="13474"/>
                    <a:pt x="1517" y="18671"/>
                  </a:cubicBezTo>
                  <a:lnTo>
                    <a:pt x="2130" y="18978"/>
                  </a:lnTo>
                  <a:cubicBezTo>
                    <a:pt x="3817" y="16320"/>
                    <a:pt x="5504" y="13611"/>
                    <a:pt x="6458" y="10629"/>
                  </a:cubicBezTo>
                  <a:cubicBezTo>
                    <a:pt x="7446" y="7647"/>
                    <a:pt x="7616" y="4291"/>
                    <a:pt x="6287" y="1428"/>
                  </a:cubicBezTo>
                  <a:cubicBezTo>
                    <a:pt x="6083" y="951"/>
                    <a:pt x="5776" y="440"/>
                    <a:pt x="5282" y="184"/>
                  </a:cubicBezTo>
                  <a:cubicBezTo>
                    <a:pt x="5055" y="57"/>
                    <a:pt x="4807" y="0"/>
                    <a:pt x="4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5282866" y="2880771"/>
              <a:ext cx="262556" cy="776355"/>
            </a:xfrm>
            <a:custGeom>
              <a:avLst/>
              <a:gdLst/>
              <a:ahLst/>
              <a:cxnLst/>
              <a:rect l="l" t="t" r="r" b="b"/>
              <a:pathLst>
                <a:path w="4619" h="13658" extrusionOk="0">
                  <a:moveTo>
                    <a:pt x="2037" y="0"/>
                  </a:moveTo>
                  <a:cubicBezTo>
                    <a:pt x="1881" y="0"/>
                    <a:pt x="1728" y="30"/>
                    <a:pt x="1585" y="95"/>
                  </a:cubicBezTo>
                  <a:cubicBezTo>
                    <a:pt x="1244" y="248"/>
                    <a:pt x="1006" y="538"/>
                    <a:pt x="818" y="862"/>
                  </a:cubicBezTo>
                  <a:cubicBezTo>
                    <a:pt x="86" y="2054"/>
                    <a:pt x="1" y="3520"/>
                    <a:pt x="69" y="4917"/>
                  </a:cubicBezTo>
                  <a:cubicBezTo>
                    <a:pt x="222" y="7932"/>
                    <a:pt x="1023" y="10914"/>
                    <a:pt x="2437" y="13606"/>
                  </a:cubicBezTo>
                  <a:lnTo>
                    <a:pt x="2539" y="13657"/>
                  </a:lnTo>
                  <a:cubicBezTo>
                    <a:pt x="4141" y="10147"/>
                    <a:pt x="4618" y="6160"/>
                    <a:pt x="3919" y="2378"/>
                  </a:cubicBezTo>
                  <a:cubicBezTo>
                    <a:pt x="3817" y="1765"/>
                    <a:pt x="3664" y="1117"/>
                    <a:pt x="3255" y="623"/>
                  </a:cubicBezTo>
                  <a:cubicBezTo>
                    <a:pt x="2963" y="255"/>
                    <a:pt x="249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4922601" y="3047375"/>
              <a:ext cx="402956" cy="466393"/>
            </a:xfrm>
            <a:custGeom>
              <a:avLst/>
              <a:gdLst/>
              <a:ahLst/>
              <a:cxnLst/>
              <a:rect l="l" t="t" r="r" b="b"/>
              <a:pathLst>
                <a:path w="7089" h="8205" extrusionOk="0">
                  <a:moveTo>
                    <a:pt x="907" y="0"/>
                  </a:moveTo>
                  <a:cubicBezTo>
                    <a:pt x="667" y="0"/>
                    <a:pt x="443" y="71"/>
                    <a:pt x="273" y="248"/>
                  </a:cubicBezTo>
                  <a:cubicBezTo>
                    <a:pt x="0" y="554"/>
                    <a:pt x="0" y="1014"/>
                    <a:pt x="86" y="1423"/>
                  </a:cubicBezTo>
                  <a:cubicBezTo>
                    <a:pt x="443" y="3093"/>
                    <a:pt x="1892" y="4252"/>
                    <a:pt x="3255" y="5274"/>
                  </a:cubicBezTo>
                  <a:cubicBezTo>
                    <a:pt x="4533" y="6262"/>
                    <a:pt x="5810" y="7216"/>
                    <a:pt x="7088" y="8205"/>
                  </a:cubicBezTo>
                  <a:lnTo>
                    <a:pt x="6645" y="7779"/>
                  </a:lnTo>
                  <a:cubicBezTo>
                    <a:pt x="5964" y="6347"/>
                    <a:pt x="5248" y="4916"/>
                    <a:pt x="4481" y="3536"/>
                  </a:cubicBezTo>
                  <a:cubicBezTo>
                    <a:pt x="3834" y="2343"/>
                    <a:pt x="3101" y="1134"/>
                    <a:pt x="1977" y="367"/>
                  </a:cubicBezTo>
                  <a:cubicBezTo>
                    <a:pt x="1669" y="162"/>
                    <a:pt x="1269" y="0"/>
                    <a:pt x="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5063513" y="3184023"/>
              <a:ext cx="784597" cy="1165442"/>
            </a:xfrm>
            <a:custGeom>
              <a:avLst/>
              <a:gdLst/>
              <a:ahLst/>
              <a:cxnLst/>
              <a:rect l="l" t="t" r="r" b="b"/>
              <a:pathLst>
                <a:path w="13803" h="20503" extrusionOk="0">
                  <a:moveTo>
                    <a:pt x="367" y="1"/>
                  </a:moveTo>
                  <a:cubicBezTo>
                    <a:pt x="175" y="1"/>
                    <a:pt x="1" y="281"/>
                    <a:pt x="179" y="485"/>
                  </a:cubicBezTo>
                  <a:cubicBezTo>
                    <a:pt x="2122" y="2819"/>
                    <a:pt x="3911" y="5289"/>
                    <a:pt x="5615" y="7760"/>
                  </a:cubicBezTo>
                  <a:cubicBezTo>
                    <a:pt x="7472" y="10486"/>
                    <a:pt x="9295" y="13263"/>
                    <a:pt x="10948" y="16143"/>
                  </a:cubicBezTo>
                  <a:cubicBezTo>
                    <a:pt x="11765" y="17523"/>
                    <a:pt x="12532" y="18920"/>
                    <a:pt x="13214" y="20368"/>
                  </a:cubicBezTo>
                  <a:cubicBezTo>
                    <a:pt x="13261" y="20463"/>
                    <a:pt x="13339" y="20502"/>
                    <a:pt x="13420" y="20502"/>
                  </a:cubicBezTo>
                  <a:cubicBezTo>
                    <a:pt x="13603" y="20502"/>
                    <a:pt x="13802" y="20303"/>
                    <a:pt x="13708" y="20079"/>
                  </a:cubicBezTo>
                  <a:cubicBezTo>
                    <a:pt x="12379" y="17353"/>
                    <a:pt x="10794" y="14746"/>
                    <a:pt x="9176" y="12190"/>
                  </a:cubicBezTo>
                  <a:cubicBezTo>
                    <a:pt x="7387" y="9345"/>
                    <a:pt x="5495" y="6601"/>
                    <a:pt x="3519" y="3892"/>
                  </a:cubicBezTo>
                  <a:cubicBezTo>
                    <a:pt x="2565" y="2597"/>
                    <a:pt x="1576" y="1337"/>
                    <a:pt x="554" y="110"/>
                  </a:cubicBezTo>
                  <a:cubicBezTo>
                    <a:pt x="498" y="33"/>
                    <a:pt x="432" y="1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5389388" y="3134571"/>
              <a:ext cx="53318" cy="541311"/>
            </a:xfrm>
            <a:custGeom>
              <a:avLst/>
              <a:gdLst/>
              <a:ahLst/>
              <a:cxnLst/>
              <a:rect l="l" t="t" r="r" b="b"/>
              <a:pathLst>
                <a:path w="938" h="9523" extrusionOk="0">
                  <a:moveTo>
                    <a:pt x="518" y="0"/>
                  </a:moveTo>
                  <a:cubicBezTo>
                    <a:pt x="380" y="0"/>
                    <a:pt x="239" y="94"/>
                    <a:pt x="239" y="281"/>
                  </a:cubicBezTo>
                  <a:cubicBezTo>
                    <a:pt x="86" y="3263"/>
                    <a:pt x="1" y="6296"/>
                    <a:pt x="359" y="9260"/>
                  </a:cubicBezTo>
                  <a:cubicBezTo>
                    <a:pt x="385" y="9433"/>
                    <a:pt x="537" y="9522"/>
                    <a:pt x="677" y="9522"/>
                  </a:cubicBezTo>
                  <a:cubicBezTo>
                    <a:pt x="813" y="9522"/>
                    <a:pt x="938" y="9437"/>
                    <a:pt x="921" y="9260"/>
                  </a:cubicBezTo>
                  <a:cubicBezTo>
                    <a:pt x="546" y="6279"/>
                    <a:pt x="648" y="3263"/>
                    <a:pt x="785" y="281"/>
                  </a:cubicBezTo>
                  <a:cubicBezTo>
                    <a:pt x="793" y="94"/>
                    <a:pt x="657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5404905" y="3006222"/>
              <a:ext cx="41722" cy="31036"/>
            </a:xfrm>
            <a:custGeom>
              <a:avLst/>
              <a:gdLst/>
              <a:ahLst/>
              <a:cxnLst/>
              <a:rect l="l" t="t" r="r" b="b"/>
              <a:pathLst>
                <a:path w="734" h="546" extrusionOk="0">
                  <a:moveTo>
                    <a:pt x="359" y="0"/>
                  </a:moveTo>
                  <a:cubicBezTo>
                    <a:pt x="1" y="0"/>
                    <a:pt x="6" y="546"/>
                    <a:pt x="375" y="546"/>
                  </a:cubicBezTo>
                  <a:cubicBezTo>
                    <a:pt x="733" y="546"/>
                    <a:pt x="733" y="1"/>
                    <a:pt x="375" y="1"/>
                  </a:cubicBezTo>
                  <a:cubicBezTo>
                    <a:pt x="370" y="0"/>
                    <a:pt x="364" y="0"/>
                    <a:pt x="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5710886" y="3644500"/>
              <a:ext cx="141538" cy="491688"/>
            </a:xfrm>
            <a:custGeom>
              <a:avLst/>
              <a:gdLst/>
              <a:ahLst/>
              <a:cxnLst/>
              <a:rect l="l" t="t" r="r" b="b"/>
              <a:pathLst>
                <a:path w="2490" h="8650" extrusionOk="0">
                  <a:moveTo>
                    <a:pt x="2137" y="1"/>
                  </a:moveTo>
                  <a:cubicBezTo>
                    <a:pt x="2025" y="1"/>
                    <a:pt x="1920" y="62"/>
                    <a:pt x="1893" y="204"/>
                  </a:cubicBezTo>
                  <a:cubicBezTo>
                    <a:pt x="1262" y="2913"/>
                    <a:pt x="666" y="5588"/>
                    <a:pt x="53" y="8297"/>
                  </a:cubicBezTo>
                  <a:cubicBezTo>
                    <a:pt x="1" y="8505"/>
                    <a:pt x="189" y="8650"/>
                    <a:pt x="364" y="8650"/>
                  </a:cubicBezTo>
                  <a:cubicBezTo>
                    <a:pt x="476" y="8650"/>
                    <a:pt x="582" y="8590"/>
                    <a:pt x="615" y="8451"/>
                  </a:cubicBezTo>
                  <a:cubicBezTo>
                    <a:pt x="1228" y="5742"/>
                    <a:pt x="1825" y="3067"/>
                    <a:pt x="2438" y="358"/>
                  </a:cubicBezTo>
                  <a:cubicBezTo>
                    <a:pt x="2489" y="142"/>
                    <a:pt x="2306" y="1"/>
                    <a:pt x="2137" y="1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5831050" y="3507909"/>
              <a:ext cx="41666" cy="32002"/>
            </a:xfrm>
            <a:custGeom>
              <a:avLst/>
              <a:gdLst/>
              <a:ahLst/>
              <a:cxnLst/>
              <a:rect l="l" t="t" r="r" b="b"/>
              <a:pathLst>
                <a:path w="733" h="563" extrusionOk="0">
                  <a:moveTo>
                    <a:pt x="375" y="0"/>
                  </a:moveTo>
                  <a:cubicBezTo>
                    <a:pt x="0" y="17"/>
                    <a:pt x="0" y="563"/>
                    <a:pt x="375" y="563"/>
                  </a:cubicBezTo>
                  <a:cubicBezTo>
                    <a:pt x="733" y="563"/>
                    <a:pt x="733" y="0"/>
                    <a:pt x="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5857197" y="3364553"/>
              <a:ext cx="40699" cy="31036"/>
            </a:xfrm>
            <a:custGeom>
              <a:avLst/>
              <a:gdLst/>
              <a:ahLst/>
              <a:cxnLst/>
              <a:rect l="l" t="t" r="r" b="b"/>
              <a:pathLst>
                <a:path w="716" h="546" extrusionOk="0">
                  <a:moveTo>
                    <a:pt x="342" y="0"/>
                  </a:moveTo>
                  <a:cubicBezTo>
                    <a:pt x="0" y="0"/>
                    <a:pt x="6" y="546"/>
                    <a:pt x="358" y="546"/>
                  </a:cubicBezTo>
                  <a:cubicBezTo>
                    <a:pt x="716" y="546"/>
                    <a:pt x="716" y="1"/>
                    <a:pt x="358" y="1"/>
                  </a:cubicBezTo>
                  <a:cubicBezTo>
                    <a:pt x="353" y="0"/>
                    <a:pt x="348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5129620" y="3741529"/>
              <a:ext cx="510105" cy="226517"/>
            </a:xfrm>
            <a:custGeom>
              <a:avLst/>
              <a:gdLst/>
              <a:ahLst/>
              <a:cxnLst/>
              <a:rect l="l" t="t" r="r" b="b"/>
              <a:pathLst>
                <a:path w="8974" h="3985" extrusionOk="0">
                  <a:moveTo>
                    <a:pt x="380" y="1"/>
                  </a:moveTo>
                  <a:cubicBezTo>
                    <a:pt x="101" y="1"/>
                    <a:pt x="0" y="450"/>
                    <a:pt x="311" y="559"/>
                  </a:cubicBezTo>
                  <a:cubicBezTo>
                    <a:pt x="3106" y="1479"/>
                    <a:pt x="5798" y="2603"/>
                    <a:pt x="8422" y="3949"/>
                  </a:cubicBezTo>
                  <a:cubicBezTo>
                    <a:pt x="8468" y="3974"/>
                    <a:pt x="8513" y="3985"/>
                    <a:pt x="8556" y="3985"/>
                  </a:cubicBezTo>
                  <a:cubicBezTo>
                    <a:pt x="8812" y="3985"/>
                    <a:pt x="8974" y="3601"/>
                    <a:pt x="8711" y="3455"/>
                  </a:cubicBezTo>
                  <a:cubicBezTo>
                    <a:pt x="6036" y="2092"/>
                    <a:pt x="3293" y="951"/>
                    <a:pt x="465" y="14"/>
                  </a:cubicBezTo>
                  <a:cubicBezTo>
                    <a:pt x="435" y="5"/>
                    <a:pt x="406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5012639" y="3704525"/>
              <a:ext cx="41722" cy="32002"/>
            </a:xfrm>
            <a:custGeom>
              <a:avLst/>
              <a:gdLst/>
              <a:ahLst/>
              <a:cxnLst/>
              <a:rect l="l" t="t" r="r" b="b"/>
              <a:pathLst>
                <a:path w="734" h="563" extrusionOk="0">
                  <a:moveTo>
                    <a:pt x="376" y="0"/>
                  </a:moveTo>
                  <a:cubicBezTo>
                    <a:pt x="1" y="0"/>
                    <a:pt x="1" y="562"/>
                    <a:pt x="376" y="562"/>
                  </a:cubicBezTo>
                  <a:cubicBezTo>
                    <a:pt x="734" y="562"/>
                    <a:pt x="734" y="0"/>
                    <a:pt x="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4876105" y="3661894"/>
              <a:ext cx="41722" cy="32002"/>
            </a:xfrm>
            <a:custGeom>
              <a:avLst/>
              <a:gdLst/>
              <a:ahLst/>
              <a:cxnLst/>
              <a:rect l="l" t="t" r="r" b="b"/>
              <a:pathLst>
                <a:path w="734" h="563" extrusionOk="0">
                  <a:moveTo>
                    <a:pt x="358" y="0"/>
                  </a:moveTo>
                  <a:cubicBezTo>
                    <a:pt x="1" y="0"/>
                    <a:pt x="1" y="563"/>
                    <a:pt x="358" y="563"/>
                  </a:cubicBezTo>
                  <a:cubicBezTo>
                    <a:pt x="733" y="563"/>
                    <a:pt x="733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7258579" y="3505180"/>
              <a:ext cx="1058635" cy="465028"/>
            </a:xfrm>
            <a:custGeom>
              <a:avLst/>
              <a:gdLst/>
              <a:ahLst/>
              <a:cxnLst/>
              <a:rect l="l" t="t" r="r" b="b"/>
              <a:pathLst>
                <a:path w="18624" h="8181" extrusionOk="0">
                  <a:moveTo>
                    <a:pt x="15137" y="1"/>
                  </a:moveTo>
                  <a:cubicBezTo>
                    <a:pt x="14227" y="1"/>
                    <a:pt x="13291" y="207"/>
                    <a:pt x="12405" y="440"/>
                  </a:cubicBezTo>
                  <a:cubicBezTo>
                    <a:pt x="7736" y="1701"/>
                    <a:pt x="3068" y="3916"/>
                    <a:pt x="222" y="7835"/>
                  </a:cubicBezTo>
                  <a:lnTo>
                    <a:pt x="1" y="8005"/>
                  </a:lnTo>
                  <a:cubicBezTo>
                    <a:pt x="1005" y="8123"/>
                    <a:pt x="2016" y="8181"/>
                    <a:pt x="3027" y="8181"/>
                  </a:cubicBezTo>
                  <a:cubicBezTo>
                    <a:pt x="6714" y="8181"/>
                    <a:pt x="10402" y="7407"/>
                    <a:pt x="13785" y="5910"/>
                  </a:cubicBezTo>
                  <a:cubicBezTo>
                    <a:pt x="15216" y="5279"/>
                    <a:pt x="16596" y="4512"/>
                    <a:pt x="17704" y="3439"/>
                  </a:cubicBezTo>
                  <a:cubicBezTo>
                    <a:pt x="17959" y="3183"/>
                    <a:pt x="18232" y="2911"/>
                    <a:pt x="18334" y="2553"/>
                  </a:cubicBezTo>
                  <a:cubicBezTo>
                    <a:pt x="18624" y="1701"/>
                    <a:pt x="17908" y="798"/>
                    <a:pt x="17107" y="423"/>
                  </a:cubicBezTo>
                  <a:cubicBezTo>
                    <a:pt x="16487" y="117"/>
                    <a:pt x="15819" y="1"/>
                    <a:pt x="15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6828569" y="3043226"/>
              <a:ext cx="432969" cy="1078757"/>
            </a:xfrm>
            <a:custGeom>
              <a:avLst/>
              <a:gdLst/>
              <a:ahLst/>
              <a:cxnLst/>
              <a:rect l="l" t="t" r="r" b="b"/>
              <a:pathLst>
                <a:path w="7617" h="18978" extrusionOk="0">
                  <a:moveTo>
                    <a:pt x="3066" y="0"/>
                  </a:moveTo>
                  <a:cubicBezTo>
                    <a:pt x="2812" y="0"/>
                    <a:pt x="2562" y="57"/>
                    <a:pt x="2335" y="184"/>
                  </a:cubicBezTo>
                  <a:cubicBezTo>
                    <a:pt x="1841" y="440"/>
                    <a:pt x="1534" y="951"/>
                    <a:pt x="1330" y="1428"/>
                  </a:cubicBezTo>
                  <a:cubicBezTo>
                    <a:pt x="1" y="4291"/>
                    <a:pt x="171" y="7647"/>
                    <a:pt x="1159" y="10629"/>
                  </a:cubicBezTo>
                  <a:cubicBezTo>
                    <a:pt x="2114" y="13611"/>
                    <a:pt x="3800" y="16320"/>
                    <a:pt x="5487" y="18978"/>
                  </a:cubicBezTo>
                  <a:lnTo>
                    <a:pt x="6101" y="18671"/>
                  </a:lnTo>
                  <a:cubicBezTo>
                    <a:pt x="7617" y="13474"/>
                    <a:pt x="7464" y="7801"/>
                    <a:pt x="5675" y="2689"/>
                  </a:cubicBezTo>
                  <a:cubicBezTo>
                    <a:pt x="5419" y="1939"/>
                    <a:pt x="5095" y="1156"/>
                    <a:pt x="4516" y="627"/>
                  </a:cubicBezTo>
                  <a:cubicBezTo>
                    <a:pt x="4136" y="248"/>
                    <a:pt x="3593" y="0"/>
                    <a:pt x="3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7344808" y="2880771"/>
              <a:ext cx="262499" cy="776355"/>
            </a:xfrm>
            <a:custGeom>
              <a:avLst/>
              <a:gdLst/>
              <a:ahLst/>
              <a:cxnLst/>
              <a:rect l="l" t="t" r="r" b="b"/>
              <a:pathLst>
                <a:path w="4618" h="13658" extrusionOk="0">
                  <a:moveTo>
                    <a:pt x="2591" y="0"/>
                  </a:moveTo>
                  <a:cubicBezTo>
                    <a:pt x="2134" y="0"/>
                    <a:pt x="1668" y="255"/>
                    <a:pt x="1363" y="623"/>
                  </a:cubicBezTo>
                  <a:cubicBezTo>
                    <a:pt x="954" y="1117"/>
                    <a:pt x="801" y="1765"/>
                    <a:pt x="699" y="2378"/>
                  </a:cubicBezTo>
                  <a:cubicBezTo>
                    <a:pt x="0" y="6160"/>
                    <a:pt x="494" y="10147"/>
                    <a:pt x="2079" y="13657"/>
                  </a:cubicBezTo>
                  <a:lnTo>
                    <a:pt x="2198" y="13606"/>
                  </a:lnTo>
                  <a:cubicBezTo>
                    <a:pt x="3595" y="10914"/>
                    <a:pt x="4413" y="7932"/>
                    <a:pt x="4549" y="4917"/>
                  </a:cubicBezTo>
                  <a:cubicBezTo>
                    <a:pt x="4618" y="3520"/>
                    <a:pt x="4532" y="2054"/>
                    <a:pt x="3817" y="862"/>
                  </a:cubicBezTo>
                  <a:cubicBezTo>
                    <a:pt x="3612" y="538"/>
                    <a:pt x="3391" y="248"/>
                    <a:pt x="3050" y="95"/>
                  </a:cubicBezTo>
                  <a:cubicBezTo>
                    <a:pt x="2903" y="30"/>
                    <a:pt x="2747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7564616" y="3047375"/>
              <a:ext cx="402956" cy="466393"/>
            </a:xfrm>
            <a:custGeom>
              <a:avLst/>
              <a:gdLst/>
              <a:ahLst/>
              <a:cxnLst/>
              <a:rect l="l" t="t" r="r" b="b"/>
              <a:pathLst>
                <a:path w="7089" h="8205" extrusionOk="0">
                  <a:moveTo>
                    <a:pt x="6182" y="0"/>
                  </a:moveTo>
                  <a:cubicBezTo>
                    <a:pt x="5820" y="0"/>
                    <a:pt x="5420" y="162"/>
                    <a:pt x="5112" y="367"/>
                  </a:cubicBezTo>
                  <a:cubicBezTo>
                    <a:pt x="3988" y="1134"/>
                    <a:pt x="3272" y="2343"/>
                    <a:pt x="2608" y="3536"/>
                  </a:cubicBezTo>
                  <a:cubicBezTo>
                    <a:pt x="1841" y="4916"/>
                    <a:pt x="1143" y="6347"/>
                    <a:pt x="461" y="7779"/>
                  </a:cubicBezTo>
                  <a:lnTo>
                    <a:pt x="1" y="8205"/>
                  </a:lnTo>
                  <a:cubicBezTo>
                    <a:pt x="1279" y="7216"/>
                    <a:pt x="2557" y="6262"/>
                    <a:pt x="3835" y="5274"/>
                  </a:cubicBezTo>
                  <a:cubicBezTo>
                    <a:pt x="5198" y="4252"/>
                    <a:pt x="6646" y="3093"/>
                    <a:pt x="7004" y="1423"/>
                  </a:cubicBezTo>
                  <a:cubicBezTo>
                    <a:pt x="7089" y="1014"/>
                    <a:pt x="7089" y="554"/>
                    <a:pt x="6816" y="248"/>
                  </a:cubicBezTo>
                  <a:cubicBezTo>
                    <a:pt x="6647" y="71"/>
                    <a:pt x="6423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042466" y="3183625"/>
              <a:ext cx="784540" cy="1164987"/>
            </a:xfrm>
            <a:custGeom>
              <a:avLst/>
              <a:gdLst/>
              <a:ahLst/>
              <a:cxnLst/>
              <a:rect l="l" t="t" r="r" b="b"/>
              <a:pathLst>
                <a:path w="13802" h="20495" extrusionOk="0">
                  <a:moveTo>
                    <a:pt x="13429" y="0"/>
                  </a:moveTo>
                  <a:cubicBezTo>
                    <a:pt x="13366" y="0"/>
                    <a:pt x="13300" y="30"/>
                    <a:pt x="13242" y="100"/>
                  </a:cubicBezTo>
                  <a:cubicBezTo>
                    <a:pt x="11300" y="2434"/>
                    <a:pt x="9511" y="4888"/>
                    <a:pt x="7790" y="7375"/>
                  </a:cubicBezTo>
                  <a:cubicBezTo>
                    <a:pt x="5899" y="10118"/>
                    <a:pt x="4058" y="12930"/>
                    <a:pt x="2372" y="15826"/>
                  </a:cubicBezTo>
                  <a:cubicBezTo>
                    <a:pt x="1571" y="17223"/>
                    <a:pt x="804" y="18620"/>
                    <a:pt x="106" y="20069"/>
                  </a:cubicBezTo>
                  <a:cubicBezTo>
                    <a:pt x="1" y="20289"/>
                    <a:pt x="182" y="20494"/>
                    <a:pt x="361" y="20494"/>
                  </a:cubicBezTo>
                  <a:cubicBezTo>
                    <a:pt x="445" y="20494"/>
                    <a:pt x="528" y="20450"/>
                    <a:pt x="583" y="20341"/>
                  </a:cubicBezTo>
                  <a:cubicBezTo>
                    <a:pt x="1912" y="17615"/>
                    <a:pt x="3462" y="15025"/>
                    <a:pt x="5081" y="12487"/>
                  </a:cubicBezTo>
                  <a:cubicBezTo>
                    <a:pt x="6853" y="9675"/>
                    <a:pt x="8727" y="6932"/>
                    <a:pt x="10703" y="4257"/>
                  </a:cubicBezTo>
                  <a:cubicBezTo>
                    <a:pt x="11658" y="2979"/>
                    <a:pt x="12629" y="1701"/>
                    <a:pt x="13634" y="492"/>
                  </a:cubicBezTo>
                  <a:cubicBezTo>
                    <a:pt x="13802" y="285"/>
                    <a:pt x="13627" y="0"/>
                    <a:pt x="13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448431" y="3134571"/>
              <a:ext cx="53318" cy="541311"/>
            </a:xfrm>
            <a:custGeom>
              <a:avLst/>
              <a:gdLst/>
              <a:ahLst/>
              <a:cxnLst/>
              <a:rect l="l" t="t" r="r" b="b"/>
              <a:pathLst>
                <a:path w="938" h="9523" extrusionOk="0">
                  <a:moveTo>
                    <a:pt x="416" y="0"/>
                  </a:moveTo>
                  <a:cubicBezTo>
                    <a:pt x="277" y="0"/>
                    <a:pt x="145" y="94"/>
                    <a:pt x="154" y="281"/>
                  </a:cubicBezTo>
                  <a:cubicBezTo>
                    <a:pt x="307" y="3263"/>
                    <a:pt x="392" y="6296"/>
                    <a:pt x="34" y="9260"/>
                  </a:cubicBezTo>
                  <a:cubicBezTo>
                    <a:pt x="1" y="9437"/>
                    <a:pt x="125" y="9522"/>
                    <a:pt x="264" y="9522"/>
                  </a:cubicBezTo>
                  <a:cubicBezTo>
                    <a:pt x="406" y="9522"/>
                    <a:pt x="562" y="9433"/>
                    <a:pt x="580" y="9260"/>
                  </a:cubicBezTo>
                  <a:cubicBezTo>
                    <a:pt x="937" y="6279"/>
                    <a:pt x="852" y="3263"/>
                    <a:pt x="716" y="281"/>
                  </a:cubicBezTo>
                  <a:cubicBezTo>
                    <a:pt x="699" y="94"/>
                    <a:pt x="554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7445532" y="3006222"/>
              <a:ext cx="40699" cy="31036"/>
            </a:xfrm>
            <a:custGeom>
              <a:avLst/>
              <a:gdLst/>
              <a:ahLst/>
              <a:cxnLst/>
              <a:rect l="l" t="t" r="r" b="b"/>
              <a:pathLst>
                <a:path w="716" h="546" extrusionOk="0">
                  <a:moveTo>
                    <a:pt x="342" y="0"/>
                  </a:moveTo>
                  <a:cubicBezTo>
                    <a:pt x="0" y="0"/>
                    <a:pt x="6" y="546"/>
                    <a:pt x="358" y="546"/>
                  </a:cubicBezTo>
                  <a:cubicBezTo>
                    <a:pt x="716" y="546"/>
                    <a:pt x="716" y="1"/>
                    <a:pt x="358" y="1"/>
                  </a:cubicBezTo>
                  <a:cubicBezTo>
                    <a:pt x="353" y="0"/>
                    <a:pt x="347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7038373" y="3644500"/>
              <a:ext cx="140913" cy="491688"/>
            </a:xfrm>
            <a:custGeom>
              <a:avLst/>
              <a:gdLst/>
              <a:ahLst/>
              <a:cxnLst/>
              <a:rect l="l" t="t" r="r" b="b"/>
              <a:pathLst>
                <a:path w="2479" h="8650" extrusionOk="0">
                  <a:moveTo>
                    <a:pt x="351" y="1"/>
                  </a:moveTo>
                  <a:cubicBezTo>
                    <a:pt x="182" y="1"/>
                    <a:pt x="0" y="142"/>
                    <a:pt x="41" y="358"/>
                  </a:cubicBezTo>
                  <a:cubicBezTo>
                    <a:pt x="655" y="3067"/>
                    <a:pt x="1251" y="5742"/>
                    <a:pt x="1881" y="8451"/>
                  </a:cubicBezTo>
                  <a:cubicBezTo>
                    <a:pt x="1915" y="8590"/>
                    <a:pt x="2018" y="8650"/>
                    <a:pt x="2127" y="8650"/>
                  </a:cubicBezTo>
                  <a:cubicBezTo>
                    <a:pt x="2296" y="8650"/>
                    <a:pt x="2479" y="8505"/>
                    <a:pt x="2427" y="8297"/>
                  </a:cubicBezTo>
                  <a:cubicBezTo>
                    <a:pt x="1813" y="5588"/>
                    <a:pt x="1217" y="2913"/>
                    <a:pt x="603" y="204"/>
                  </a:cubicBezTo>
                  <a:cubicBezTo>
                    <a:pt x="570" y="62"/>
                    <a:pt x="463" y="1"/>
                    <a:pt x="351" y="1"/>
                  </a:cubicBez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7019388" y="3507909"/>
              <a:ext cx="40699" cy="32002"/>
            </a:xfrm>
            <a:custGeom>
              <a:avLst/>
              <a:gdLst/>
              <a:ahLst/>
              <a:cxnLst/>
              <a:rect l="l" t="t" r="r" b="b"/>
              <a:pathLst>
                <a:path w="716" h="563" extrusionOk="0">
                  <a:moveTo>
                    <a:pt x="358" y="0"/>
                  </a:moveTo>
                  <a:cubicBezTo>
                    <a:pt x="0" y="17"/>
                    <a:pt x="0" y="563"/>
                    <a:pt x="358" y="563"/>
                  </a:cubicBezTo>
                  <a:cubicBezTo>
                    <a:pt x="716" y="563"/>
                    <a:pt x="716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6992274" y="3364553"/>
              <a:ext cx="41666" cy="31036"/>
            </a:xfrm>
            <a:custGeom>
              <a:avLst/>
              <a:gdLst/>
              <a:ahLst/>
              <a:cxnLst/>
              <a:rect l="l" t="t" r="r" b="b"/>
              <a:pathLst>
                <a:path w="733" h="546" extrusionOk="0">
                  <a:moveTo>
                    <a:pt x="342" y="0"/>
                  </a:moveTo>
                  <a:cubicBezTo>
                    <a:pt x="0" y="0"/>
                    <a:pt x="6" y="546"/>
                    <a:pt x="358" y="546"/>
                  </a:cubicBezTo>
                  <a:cubicBezTo>
                    <a:pt x="733" y="546"/>
                    <a:pt x="733" y="1"/>
                    <a:pt x="358" y="1"/>
                  </a:cubicBezTo>
                  <a:cubicBezTo>
                    <a:pt x="353" y="0"/>
                    <a:pt x="348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7250735" y="3741529"/>
              <a:ext cx="510844" cy="226517"/>
            </a:xfrm>
            <a:custGeom>
              <a:avLst/>
              <a:gdLst/>
              <a:ahLst/>
              <a:cxnLst/>
              <a:rect l="l" t="t" r="r" b="b"/>
              <a:pathLst>
                <a:path w="8987" h="3985" extrusionOk="0">
                  <a:moveTo>
                    <a:pt x="8621" y="1"/>
                  </a:moveTo>
                  <a:cubicBezTo>
                    <a:pt x="8595" y="1"/>
                    <a:pt x="8568" y="5"/>
                    <a:pt x="8539" y="14"/>
                  </a:cubicBezTo>
                  <a:cubicBezTo>
                    <a:pt x="5693" y="951"/>
                    <a:pt x="2933" y="2092"/>
                    <a:pt x="292" y="3455"/>
                  </a:cubicBezTo>
                  <a:cubicBezTo>
                    <a:pt x="0" y="3601"/>
                    <a:pt x="171" y="3985"/>
                    <a:pt x="429" y="3985"/>
                  </a:cubicBezTo>
                  <a:cubicBezTo>
                    <a:pt x="473" y="3985"/>
                    <a:pt x="518" y="3974"/>
                    <a:pt x="565" y="3949"/>
                  </a:cubicBezTo>
                  <a:cubicBezTo>
                    <a:pt x="3189" y="2603"/>
                    <a:pt x="5898" y="1479"/>
                    <a:pt x="8675" y="559"/>
                  </a:cubicBezTo>
                  <a:cubicBezTo>
                    <a:pt x="8987" y="465"/>
                    <a:pt x="8899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7835809" y="3704525"/>
              <a:ext cx="42689" cy="32002"/>
            </a:xfrm>
            <a:custGeom>
              <a:avLst/>
              <a:gdLst/>
              <a:ahLst/>
              <a:cxnLst/>
              <a:rect l="l" t="t" r="r" b="b"/>
              <a:pathLst>
                <a:path w="751" h="563" extrusionOk="0">
                  <a:moveTo>
                    <a:pt x="393" y="0"/>
                  </a:moveTo>
                  <a:cubicBezTo>
                    <a:pt x="35" y="0"/>
                    <a:pt x="1" y="562"/>
                    <a:pt x="393" y="562"/>
                  </a:cubicBezTo>
                  <a:cubicBezTo>
                    <a:pt x="750" y="562"/>
                    <a:pt x="750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7973367" y="3661894"/>
              <a:ext cx="40699" cy="32002"/>
            </a:xfrm>
            <a:custGeom>
              <a:avLst/>
              <a:gdLst/>
              <a:ahLst/>
              <a:cxnLst/>
              <a:rect l="l" t="t" r="r" b="b"/>
              <a:pathLst>
                <a:path w="716" h="563" extrusionOk="0">
                  <a:moveTo>
                    <a:pt x="358" y="0"/>
                  </a:moveTo>
                  <a:cubicBezTo>
                    <a:pt x="0" y="0"/>
                    <a:pt x="0" y="563"/>
                    <a:pt x="358" y="563"/>
                  </a:cubicBezTo>
                  <a:cubicBezTo>
                    <a:pt x="716" y="563"/>
                    <a:pt x="716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8105070" y="3245469"/>
              <a:ext cx="45588" cy="46497"/>
            </a:xfrm>
            <a:custGeom>
              <a:avLst/>
              <a:gdLst/>
              <a:ahLst/>
              <a:cxnLst/>
              <a:rect l="l" t="t" r="r" b="b"/>
              <a:pathLst>
                <a:path w="802" h="818" extrusionOk="0">
                  <a:moveTo>
                    <a:pt x="409" y="0"/>
                  </a:moveTo>
                  <a:cubicBezTo>
                    <a:pt x="171" y="0"/>
                    <a:pt x="0" y="187"/>
                    <a:pt x="0" y="409"/>
                  </a:cubicBezTo>
                  <a:cubicBezTo>
                    <a:pt x="0" y="630"/>
                    <a:pt x="171" y="818"/>
                    <a:pt x="409" y="818"/>
                  </a:cubicBezTo>
                  <a:cubicBezTo>
                    <a:pt x="631" y="818"/>
                    <a:pt x="801" y="630"/>
                    <a:pt x="801" y="409"/>
                  </a:cubicBezTo>
                  <a:cubicBezTo>
                    <a:pt x="801" y="187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5301283" y="1426640"/>
              <a:ext cx="79466" cy="79466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699" y="0"/>
                  </a:moveTo>
                  <a:cubicBezTo>
                    <a:pt x="324" y="0"/>
                    <a:pt x="0" y="307"/>
                    <a:pt x="0" y="699"/>
                  </a:cubicBezTo>
                  <a:cubicBezTo>
                    <a:pt x="0" y="1074"/>
                    <a:pt x="324" y="1397"/>
                    <a:pt x="699" y="1397"/>
                  </a:cubicBezTo>
                  <a:cubicBezTo>
                    <a:pt x="1074" y="1397"/>
                    <a:pt x="1397" y="1074"/>
                    <a:pt x="1397" y="699"/>
                  </a:cubicBezTo>
                  <a:cubicBezTo>
                    <a:pt x="1397" y="307"/>
                    <a:pt x="1074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4920669" y="1204843"/>
              <a:ext cx="80432" cy="79466"/>
            </a:xfrm>
            <a:custGeom>
              <a:avLst/>
              <a:gdLst/>
              <a:ahLst/>
              <a:cxnLst/>
              <a:rect l="l" t="t" r="r" b="b"/>
              <a:pathLst>
                <a:path w="1415" h="1398" extrusionOk="0">
                  <a:moveTo>
                    <a:pt x="716" y="0"/>
                  </a:moveTo>
                  <a:cubicBezTo>
                    <a:pt x="324" y="0"/>
                    <a:pt x="0" y="324"/>
                    <a:pt x="0" y="699"/>
                  </a:cubicBezTo>
                  <a:cubicBezTo>
                    <a:pt x="0" y="1091"/>
                    <a:pt x="324" y="1398"/>
                    <a:pt x="716" y="1398"/>
                  </a:cubicBezTo>
                  <a:cubicBezTo>
                    <a:pt x="1091" y="1398"/>
                    <a:pt x="1414" y="1091"/>
                    <a:pt x="1414" y="699"/>
                  </a:cubicBezTo>
                  <a:cubicBezTo>
                    <a:pt x="1414" y="324"/>
                    <a:pt x="1091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7356882" y="2022968"/>
              <a:ext cx="56217" cy="56217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95" y="0"/>
                  </a:moveTo>
                  <a:cubicBezTo>
                    <a:pt x="222" y="0"/>
                    <a:pt x="0" y="222"/>
                    <a:pt x="0" y="494"/>
                  </a:cubicBezTo>
                  <a:cubicBezTo>
                    <a:pt x="0" y="767"/>
                    <a:pt x="222" y="988"/>
                    <a:pt x="495" y="988"/>
                  </a:cubicBezTo>
                  <a:cubicBezTo>
                    <a:pt x="750" y="988"/>
                    <a:pt x="989" y="767"/>
                    <a:pt x="989" y="494"/>
                  </a:cubicBezTo>
                  <a:cubicBezTo>
                    <a:pt x="989" y="222"/>
                    <a:pt x="767" y="0"/>
                    <a:pt x="4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7852342" y="996459"/>
              <a:ext cx="79466" cy="80432"/>
            </a:xfrm>
            <a:custGeom>
              <a:avLst/>
              <a:gdLst/>
              <a:ahLst/>
              <a:cxnLst/>
              <a:rect l="l" t="t" r="r" b="b"/>
              <a:pathLst>
                <a:path w="1398" h="1415" extrusionOk="0">
                  <a:moveTo>
                    <a:pt x="699" y="0"/>
                  </a:moveTo>
                  <a:cubicBezTo>
                    <a:pt x="324" y="0"/>
                    <a:pt x="1" y="324"/>
                    <a:pt x="1" y="699"/>
                  </a:cubicBezTo>
                  <a:cubicBezTo>
                    <a:pt x="1" y="1091"/>
                    <a:pt x="324" y="1414"/>
                    <a:pt x="699" y="1414"/>
                  </a:cubicBezTo>
                  <a:cubicBezTo>
                    <a:pt x="1091" y="1414"/>
                    <a:pt x="1398" y="1091"/>
                    <a:pt x="1398" y="699"/>
                  </a:cubicBezTo>
                  <a:cubicBezTo>
                    <a:pt x="1398" y="324"/>
                    <a:pt x="1091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5359375" y="1024710"/>
              <a:ext cx="55251" cy="55308"/>
            </a:xfrm>
            <a:custGeom>
              <a:avLst/>
              <a:gdLst/>
              <a:ahLst/>
              <a:cxnLst/>
              <a:rect l="l" t="t" r="r" b="b"/>
              <a:pathLst>
                <a:path w="972" h="973" extrusionOk="0">
                  <a:moveTo>
                    <a:pt x="495" y="0"/>
                  </a:moveTo>
                  <a:cubicBezTo>
                    <a:pt x="205" y="0"/>
                    <a:pt x="1" y="205"/>
                    <a:pt x="1" y="477"/>
                  </a:cubicBezTo>
                  <a:cubicBezTo>
                    <a:pt x="1" y="767"/>
                    <a:pt x="205" y="971"/>
                    <a:pt x="495" y="971"/>
                  </a:cubicBezTo>
                  <a:cubicBezTo>
                    <a:pt x="504" y="972"/>
                    <a:pt x="513" y="972"/>
                    <a:pt x="522" y="972"/>
                  </a:cubicBezTo>
                  <a:cubicBezTo>
                    <a:pt x="766" y="972"/>
                    <a:pt x="972" y="757"/>
                    <a:pt x="972" y="477"/>
                  </a:cubicBezTo>
                  <a:cubicBezTo>
                    <a:pt x="972" y="205"/>
                    <a:pt x="767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 w="2125" cap="flat" cmpd="sng">
              <a:solidFill>
                <a:srgbClr val="98AFFA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5200064" y="1826706"/>
              <a:ext cx="45588" cy="46554"/>
            </a:xfrm>
            <a:custGeom>
              <a:avLst/>
              <a:gdLst/>
              <a:ahLst/>
              <a:cxnLst/>
              <a:rect l="l" t="t" r="r" b="b"/>
              <a:pathLst>
                <a:path w="802" h="819" extrusionOk="0">
                  <a:moveTo>
                    <a:pt x="392" y="1"/>
                  </a:moveTo>
                  <a:cubicBezTo>
                    <a:pt x="188" y="1"/>
                    <a:pt x="0" y="171"/>
                    <a:pt x="0" y="410"/>
                  </a:cubicBezTo>
                  <a:cubicBezTo>
                    <a:pt x="0" y="614"/>
                    <a:pt x="171" y="819"/>
                    <a:pt x="392" y="819"/>
                  </a:cubicBezTo>
                  <a:cubicBezTo>
                    <a:pt x="614" y="819"/>
                    <a:pt x="801" y="614"/>
                    <a:pt x="801" y="410"/>
                  </a:cubicBezTo>
                  <a:cubicBezTo>
                    <a:pt x="801" y="188"/>
                    <a:pt x="631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 w="2125" cap="flat" cmpd="sng">
              <a:solidFill>
                <a:srgbClr val="98AFFA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873703" y="2559153"/>
              <a:ext cx="46554" cy="46497"/>
            </a:xfrm>
            <a:custGeom>
              <a:avLst/>
              <a:gdLst/>
              <a:ahLst/>
              <a:cxnLst/>
              <a:rect l="l" t="t" r="r" b="b"/>
              <a:pathLst>
                <a:path w="819" h="818" extrusionOk="0">
                  <a:moveTo>
                    <a:pt x="410" y="0"/>
                  </a:moveTo>
                  <a:cubicBezTo>
                    <a:pt x="188" y="0"/>
                    <a:pt x="1" y="187"/>
                    <a:pt x="1" y="409"/>
                  </a:cubicBezTo>
                  <a:cubicBezTo>
                    <a:pt x="1" y="630"/>
                    <a:pt x="188" y="818"/>
                    <a:pt x="410" y="818"/>
                  </a:cubicBezTo>
                  <a:cubicBezTo>
                    <a:pt x="631" y="818"/>
                    <a:pt x="819" y="630"/>
                    <a:pt x="819" y="409"/>
                  </a:cubicBezTo>
                  <a:cubicBezTo>
                    <a:pt x="819" y="187"/>
                    <a:pt x="631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5127914" y="2803807"/>
              <a:ext cx="96916" cy="9691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cubicBezTo>
                    <a:pt x="375" y="1"/>
                    <a:pt x="0" y="392"/>
                    <a:pt x="0" y="852"/>
                  </a:cubicBezTo>
                  <a:cubicBezTo>
                    <a:pt x="0" y="1313"/>
                    <a:pt x="375" y="1704"/>
                    <a:pt x="852" y="1704"/>
                  </a:cubicBezTo>
                  <a:cubicBezTo>
                    <a:pt x="1329" y="1704"/>
                    <a:pt x="1704" y="1330"/>
                    <a:pt x="1704" y="852"/>
                  </a:cubicBezTo>
                  <a:cubicBezTo>
                    <a:pt x="1704" y="392"/>
                    <a:pt x="1329" y="1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7659542" y="2803807"/>
              <a:ext cx="96916" cy="9691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3" y="1"/>
                  </a:moveTo>
                  <a:cubicBezTo>
                    <a:pt x="376" y="1"/>
                    <a:pt x="1" y="392"/>
                    <a:pt x="1" y="852"/>
                  </a:cubicBezTo>
                  <a:cubicBezTo>
                    <a:pt x="1" y="1313"/>
                    <a:pt x="376" y="1704"/>
                    <a:pt x="853" y="1704"/>
                  </a:cubicBezTo>
                  <a:cubicBezTo>
                    <a:pt x="1313" y="1704"/>
                    <a:pt x="1705" y="1330"/>
                    <a:pt x="1705" y="852"/>
                  </a:cubicBezTo>
                  <a:cubicBezTo>
                    <a:pt x="1705" y="392"/>
                    <a:pt x="1313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6264924" y="553036"/>
              <a:ext cx="101748" cy="101748"/>
            </a:xfrm>
            <a:custGeom>
              <a:avLst/>
              <a:gdLst/>
              <a:ahLst/>
              <a:cxnLst/>
              <a:rect l="l" t="t" r="r" b="b"/>
              <a:pathLst>
                <a:path w="1790" h="1790" extrusionOk="0">
                  <a:moveTo>
                    <a:pt x="886" y="1"/>
                  </a:moveTo>
                  <a:cubicBezTo>
                    <a:pt x="392" y="1"/>
                    <a:pt x="1" y="410"/>
                    <a:pt x="1" y="904"/>
                  </a:cubicBezTo>
                  <a:cubicBezTo>
                    <a:pt x="1" y="1398"/>
                    <a:pt x="392" y="1790"/>
                    <a:pt x="886" y="1790"/>
                  </a:cubicBezTo>
                  <a:cubicBezTo>
                    <a:pt x="1381" y="1790"/>
                    <a:pt x="1790" y="1398"/>
                    <a:pt x="1790" y="904"/>
                  </a:cubicBezTo>
                  <a:cubicBezTo>
                    <a:pt x="1790" y="410"/>
                    <a:pt x="1381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 w="2125" cap="flat" cmpd="sng">
              <a:solidFill>
                <a:srgbClr val="98AFFA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5142466" y="2256590"/>
              <a:ext cx="101748" cy="101748"/>
            </a:xfrm>
            <a:custGeom>
              <a:avLst/>
              <a:gdLst/>
              <a:ahLst/>
              <a:cxnLst/>
              <a:rect l="l" t="t" r="r" b="b"/>
              <a:pathLst>
                <a:path w="1790" h="1790" extrusionOk="0">
                  <a:moveTo>
                    <a:pt x="886" y="1"/>
                  </a:moveTo>
                  <a:cubicBezTo>
                    <a:pt x="409" y="1"/>
                    <a:pt x="0" y="410"/>
                    <a:pt x="0" y="887"/>
                  </a:cubicBezTo>
                  <a:cubicBezTo>
                    <a:pt x="0" y="1381"/>
                    <a:pt x="409" y="1790"/>
                    <a:pt x="886" y="1790"/>
                  </a:cubicBezTo>
                  <a:cubicBezTo>
                    <a:pt x="1380" y="1790"/>
                    <a:pt x="1789" y="1381"/>
                    <a:pt x="1789" y="887"/>
                  </a:cubicBezTo>
                  <a:cubicBezTo>
                    <a:pt x="1789" y="410"/>
                    <a:pt x="1380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7579117" y="2256590"/>
              <a:ext cx="100782" cy="101748"/>
            </a:xfrm>
            <a:custGeom>
              <a:avLst/>
              <a:gdLst/>
              <a:ahLst/>
              <a:cxnLst/>
              <a:rect l="l" t="t" r="r" b="b"/>
              <a:pathLst>
                <a:path w="1773" h="1790" extrusionOk="0">
                  <a:moveTo>
                    <a:pt x="886" y="1"/>
                  </a:moveTo>
                  <a:cubicBezTo>
                    <a:pt x="392" y="1"/>
                    <a:pt x="0" y="410"/>
                    <a:pt x="0" y="887"/>
                  </a:cubicBezTo>
                  <a:cubicBezTo>
                    <a:pt x="0" y="1381"/>
                    <a:pt x="392" y="1790"/>
                    <a:pt x="886" y="1790"/>
                  </a:cubicBezTo>
                  <a:cubicBezTo>
                    <a:pt x="1380" y="1790"/>
                    <a:pt x="1772" y="1381"/>
                    <a:pt x="1772" y="887"/>
                  </a:cubicBezTo>
                  <a:cubicBezTo>
                    <a:pt x="1772" y="410"/>
                    <a:pt x="1380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8151343" y="1256579"/>
              <a:ext cx="56217" cy="55251"/>
            </a:xfrm>
            <a:custGeom>
              <a:avLst/>
              <a:gdLst/>
              <a:ahLst/>
              <a:cxnLst/>
              <a:rect l="l" t="t" r="r" b="b"/>
              <a:pathLst>
                <a:path w="989" h="972" extrusionOk="0">
                  <a:moveTo>
                    <a:pt x="495" y="0"/>
                  </a:moveTo>
                  <a:cubicBezTo>
                    <a:pt x="222" y="0"/>
                    <a:pt x="1" y="205"/>
                    <a:pt x="1" y="494"/>
                  </a:cubicBezTo>
                  <a:cubicBezTo>
                    <a:pt x="1" y="767"/>
                    <a:pt x="222" y="971"/>
                    <a:pt x="495" y="971"/>
                  </a:cubicBezTo>
                  <a:cubicBezTo>
                    <a:pt x="767" y="971"/>
                    <a:pt x="989" y="767"/>
                    <a:pt x="989" y="494"/>
                  </a:cubicBezTo>
                  <a:cubicBezTo>
                    <a:pt x="989" y="205"/>
                    <a:pt x="767" y="0"/>
                    <a:pt x="495" y="0"/>
                  </a:cubicBezTo>
                  <a:close/>
                </a:path>
              </a:pathLst>
            </a:custGeom>
            <a:solidFill>
              <a:schemeClr val="dk2"/>
            </a:solidFill>
            <a:ln w="2125" cap="flat" cmpd="sng">
              <a:solidFill>
                <a:srgbClr val="98AFFA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7330257" y="779665"/>
              <a:ext cx="79466" cy="80432"/>
            </a:xfrm>
            <a:custGeom>
              <a:avLst/>
              <a:gdLst/>
              <a:ahLst/>
              <a:cxnLst/>
              <a:rect l="l" t="t" r="r" b="b"/>
              <a:pathLst>
                <a:path w="1398" h="1415" extrusionOk="0">
                  <a:moveTo>
                    <a:pt x="699" y="1"/>
                  </a:moveTo>
                  <a:cubicBezTo>
                    <a:pt x="324" y="1"/>
                    <a:pt x="1" y="324"/>
                    <a:pt x="1" y="699"/>
                  </a:cubicBezTo>
                  <a:cubicBezTo>
                    <a:pt x="1" y="1091"/>
                    <a:pt x="324" y="1415"/>
                    <a:pt x="699" y="1415"/>
                  </a:cubicBezTo>
                  <a:cubicBezTo>
                    <a:pt x="1108" y="1415"/>
                    <a:pt x="1398" y="1091"/>
                    <a:pt x="1398" y="699"/>
                  </a:cubicBezTo>
                  <a:cubicBezTo>
                    <a:pt x="1398" y="324"/>
                    <a:pt x="1091" y="1"/>
                    <a:pt x="699" y="1"/>
                  </a:cubicBezTo>
                  <a:close/>
                </a:path>
              </a:pathLst>
            </a:custGeom>
            <a:solidFill>
              <a:schemeClr val="lt2"/>
            </a:solidFill>
            <a:ln w="2125" cap="flat" cmpd="sng">
              <a:solidFill>
                <a:srgbClr val="98AFFA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941984" y="3577086"/>
              <a:ext cx="3196083" cy="863551"/>
            </a:xfrm>
            <a:custGeom>
              <a:avLst/>
              <a:gdLst/>
              <a:ahLst/>
              <a:cxnLst/>
              <a:rect l="l" t="t" r="r" b="b"/>
              <a:pathLst>
                <a:path w="56227" h="15192" extrusionOk="0">
                  <a:moveTo>
                    <a:pt x="34826" y="1"/>
                  </a:moveTo>
                  <a:cubicBezTo>
                    <a:pt x="34039" y="1"/>
                    <a:pt x="33583" y="44"/>
                    <a:pt x="33583" y="44"/>
                  </a:cubicBezTo>
                  <a:lnTo>
                    <a:pt x="18265" y="129"/>
                  </a:lnTo>
                  <a:cubicBezTo>
                    <a:pt x="4209" y="2072"/>
                    <a:pt x="0" y="15174"/>
                    <a:pt x="0" y="15174"/>
                  </a:cubicBezTo>
                  <a:lnTo>
                    <a:pt x="56227" y="15191"/>
                  </a:lnTo>
                  <a:cubicBezTo>
                    <a:pt x="51621" y="1146"/>
                    <a:pt x="38865" y="1"/>
                    <a:pt x="34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5824285" y="2764132"/>
              <a:ext cx="1308458" cy="1516672"/>
            </a:xfrm>
            <a:custGeom>
              <a:avLst/>
              <a:gdLst/>
              <a:ahLst/>
              <a:cxnLst/>
              <a:rect l="l" t="t" r="r" b="b"/>
              <a:pathLst>
                <a:path w="23019" h="26682" extrusionOk="0">
                  <a:moveTo>
                    <a:pt x="16442" y="0"/>
                  </a:moveTo>
                  <a:lnTo>
                    <a:pt x="4379" y="903"/>
                  </a:lnTo>
                  <a:cubicBezTo>
                    <a:pt x="4379" y="903"/>
                    <a:pt x="3919" y="14483"/>
                    <a:pt x="3067" y="15215"/>
                  </a:cubicBezTo>
                  <a:cubicBezTo>
                    <a:pt x="2880" y="15386"/>
                    <a:pt x="716" y="15777"/>
                    <a:pt x="0" y="16135"/>
                  </a:cubicBezTo>
                  <a:cubicBezTo>
                    <a:pt x="273" y="16680"/>
                    <a:pt x="665" y="17209"/>
                    <a:pt x="1142" y="17737"/>
                  </a:cubicBezTo>
                  <a:cubicBezTo>
                    <a:pt x="5776" y="22951"/>
                    <a:pt x="10155" y="23547"/>
                    <a:pt x="13290" y="26682"/>
                  </a:cubicBezTo>
                  <a:lnTo>
                    <a:pt x="23019" y="15215"/>
                  </a:lnTo>
                  <a:lnTo>
                    <a:pt x="18470" y="14857"/>
                  </a:lnTo>
                  <a:lnTo>
                    <a:pt x="16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055746" y="2911296"/>
              <a:ext cx="724458" cy="363280"/>
            </a:xfrm>
            <a:custGeom>
              <a:avLst/>
              <a:gdLst/>
              <a:ahLst/>
              <a:cxnLst/>
              <a:rect l="l" t="t" r="r" b="b"/>
              <a:pathLst>
                <a:path w="12745" h="6391" extrusionOk="0">
                  <a:moveTo>
                    <a:pt x="12745" y="1"/>
                  </a:moveTo>
                  <a:lnTo>
                    <a:pt x="0" y="308"/>
                  </a:lnTo>
                  <a:cubicBezTo>
                    <a:pt x="0" y="308"/>
                    <a:pt x="1960" y="6390"/>
                    <a:pt x="6662" y="6390"/>
                  </a:cubicBezTo>
                  <a:cubicBezTo>
                    <a:pt x="10564" y="6390"/>
                    <a:pt x="12745" y="1"/>
                    <a:pt x="12745" y="1"/>
                  </a:cubicBezTo>
                  <a:close/>
                </a:path>
              </a:pathLst>
            </a:custGeom>
            <a:solidFill>
              <a:srgbClr val="000000">
                <a:alpha val="4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5542406" y="1577726"/>
              <a:ext cx="1699818" cy="1545945"/>
            </a:xfrm>
            <a:custGeom>
              <a:avLst/>
              <a:gdLst/>
              <a:ahLst/>
              <a:cxnLst/>
              <a:rect l="l" t="t" r="r" b="b"/>
              <a:pathLst>
                <a:path w="29904" h="27197" extrusionOk="0">
                  <a:moveTo>
                    <a:pt x="3528" y="0"/>
                  </a:moveTo>
                  <a:cubicBezTo>
                    <a:pt x="3102" y="835"/>
                    <a:pt x="2863" y="1568"/>
                    <a:pt x="2846" y="2113"/>
                  </a:cubicBezTo>
                  <a:cubicBezTo>
                    <a:pt x="2693" y="4362"/>
                    <a:pt x="3017" y="7684"/>
                    <a:pt x="3017" y="7684"/>
                  </a:cubicBezTo>
                  <a:cubicBezTo>
                    <a:pt x="3017" y="7684"/>
                    <a:pt x="2761" y="11757"/>
                    <a:pt x="2949" y="12217"/>
                  </a:cubicBezTo>
                  <a:cubicBezTo>
                    <a:pt x="3153" y="12694"/>
                    <a:pt x="1" y="11705"/>
                    <a:pt x="546" y="14823"/>
                  </a:cubicBezTo>
                  <a:cubicBezTo>
                    <a:pt x="856" y="16541"/>
                    <a:pt x="1559" y="17317"/>
                    <a:pt x="3256" y="17317"/>
                  </a:cubicBezTo>
                  <a:cubicBezTo>
                    <a:pt x="3427" y="17317"/>
                    <a:pt x="3609" y="17310"/>
                    <a:pt x="3800" y="17294"/>
                  </a:cubicBezTo>
                  <a:cubicBezTo>
                    <a:pt x="3800" y="17294"/>
                    <a:pt x="7191" y="26989"/>
                    <a:pt x="14654" y="27193"/>
                  </a:cubicBezTo>
                  <a:cubicBezTo>
                    <a:pt x="14737" y="27196"/>
                    <a:pt x="14819" y="27197"/>
                    <a:pt x="14902" y="27197"/>
                  </a:cubicBezTo>
                  <a:cubicBezTo>
                    <a:pt x="22298" y="27197"/>
                    <a:pt x="26598" y="17447"/>
                    <a:pt x="26598" y="17447"/>
                  </a:cubicBezTo>
                  <a:cubicBezTo>
                    <a:pt x="26598" y="17447"/>
                    <a:pt x="29903" y="17038"/>
                    <a:pt x="29852" y="14210"/>
                  </a:cubicBezTo>
                  <a:cubicBezTo>
                    <a:pt x="29750" y="11688"/>
                    <a:pt x="27688" y="11688"/>
                    <a:pt x="27688" y="11688"/>
                  </a:cubicBezTo>
                  <a:cubicBezTo>
                    <a:pt x="27688" y="11688"/>
                    <a:pt x="28932" y="5469"/>
                    <a:pt x="27603" y="1857"/>
                  </a:cubicBezTo>
                  <a:cubicBezTo>
                    <a:pt x="27382" y="1261"/>
                    <a:pt x="27143" y="631"/>
                    <a:pt x="26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5584071" y="1574827"/>
              <a:ext cx="1597104" cy="709963"/>
            </a:xfrm>
            <a:custGeom>
              <a:avLst/>
              <a:gdLst/>
              <a:ahLst/>
              <a:cxnLst/>
              <a:rect l="l" t="t" r="r" b="b"/>
              <a:pathLst>
                <a:path w="28097" h="12490" extrusionOk="0">
                  <a:moveTo>
                    <a:pt x="2267" y="0"/>
                  </a:moveTo>
                  <a:lnTo>
                    <a:pt x="2267" y="34"/>
                  </a:lnTo>
                  <a:cubicBezTo>
                    <a:pt x="1" y="6270"/>
                    <a:pt x="2045" y="12489"/>
                    <a:pt x="2045" y="12489"/>
                  </a:cubicBezTo>
                  <a:cubicBezTo>
                    <a:pt x="8105" y="8254"/>
                    <a:pt x="13392" y="845"/>
                    <a:pt x="13947" y="845"/>
                  </a:cubicBezTo>
                  <a:cubicBezTo>
                    <a:pt x="13957" y="845"/>
                    <a:pt x="13965" y="847"/>
                    <a:pt x="13972" y="852"/>
                  </a:cubicBezTo>
                  <a:cubicBezTo>
                    <a:pt x="21946" y="8638"/>
                    <a:pt x="22321" y="9422"/>
                    <a:pt x="27057" y="11791"/>
                  </a:cubicBezTo>
                  <a:cubicBezTo>
                    <a:pt x="27415" y="10564"/>
                    <a:pt x="28097" y="5009"/>
                    <a:pt x="26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343366" y="2124887"/>
              <a:ext cx="136593" cy="441723"/>
            </a:xfrm>
            <a:custGeom>
              <a:avLst/>
              <a:gdLst/>
              <a:ahLst/>
              <a:cxnLst/>
              <a:rect l="l" t="t" r="r" b="b"/>
              <a:pathLst>
                <a:path w="2403" h="7771" extrusionOk="0">
                  <a:moveTo>
                    <a:pt x="1210" y="1"/>
                  </a:moveTo>
                  <a:cubicBezTo>
                    <a:pt x="1210" y="1"/>
                    <a:pt x="1" y="7685"/>
                    <a:pt x="392" y="7685"/>
                  </a:cubicBezTo>
                  <a:lnTo>
                    <a:pt x="2028" y="7770"/>
                  </a:lnTo>
                  <a:cubicBezTo>
                    <a:pt x="2403" y="7770"/>
                    <a:pt x="1210" y="1"/>
                    <a:pt x="1210" y="1"/>
                  </a:cubicBezTo>
                  <a:close/>
                </a:path>
              </a:pathLst>
            </a:custGeom>
            <a:solidFill>
              <a:srgbClr val="000000">
                <a:alpha val="4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5634774" y="2349356"/>
              <a:ext cx="107603" cy="153588"/>
            </a:xfrm>
            <a:custGeom>
              <a:avLst/>
              <a:gdLst/>
              <a:ahLst/>
              <a:cxnLst/>
              <a:rect l="l" t="t" r="r" b="b"/>
              <a:pathLst>
                <a:path w="1893" h="2702" extrusionOk="0">
                  <a:moveTo>
                    <a:pt x="1210" y="0"/>
                  </a:moveTo>
                  <a:cubicBezTo>
                    <a:pt x="890" y="0"/>
                    <a:pt x="1" y="92"/>
                    <a:pt x="29" y="1112"/>
                  </a:cubicBezTo>
                  <a:cubicBezTo>
                    <a:pt x="106" y="2264"/>
                    <a:pt x="1520" y="1909"/>
                    <a:pt x="1830" y="2461"/>
                  </a:cubicBezTo>
                  <a:lnTo>
                    <a:pt x="1830" y="2461"/>
                  </a:lnTo>
                  <a:cubicBezTo>
                    <a:pt x="1683" y="1801"/>
                    <a:pt x="1324" y="5"/>
                    <a:pt x="1324" y="5"/>
                  </a:cubicBezTo>
                  <a:cubicBezTo>
                    <a:pt x="1324" y="5"/>
                    <a:pt x="1281" y="0"/>
                    <a:pt x="1210" y="0"/>
                  </a:cubicBezTo>
                  <a:close/>
                  <a:moveTo>
                    <a:pt x="1830" y="2461"/>
                  </a:moveTo>
                  <a:cubicBezTo>
                    <a:pt x="1863" y="2610"/>
                    <a:pt x="1885" y="2702"/>
                    <a:pt x="1890" y="2702"/>
                  </a:cubicBezTo>
                  <a:cubicBezTo>
                    <a:pt x="1892" y="2702"/>
                    <a:pt x="1891" y="2684"/>
                    <a:pt x="1886" y="2646"/>
                  </a:cubicBezTo>
                  <a:cubicBezTo>
                    <a:pt x="1878" y="2575"/>
                    <a:pt x="1859" y="2514"/>
                    <a:pt x="1830" y="2461"/>
                  </a:cubicBezTo>
                  <a:close/>
                </a:path>
              </a:pathLst>
            </a:custGeom>
            <a:solidFill>
              <a:srgbClr val="000000">
                <a:alpha val="4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7093510" y="2305019"/>
              <a:ext cx="87651" cy="130795"/>
            </a:xfrm>
            <a:custGeom>
              <a:avLst/>
              <a:gdLst/>
              <a:ahLst/>
              <a:cxnLst/>
              <a:rect l="l" t="t" r="r" b="b"/>
              <a:pathLst>
                <a:path w="1542" h="2301" extrusionOk="0">
                  <a:moveTo>
                    <a:pt x="366" y="1"/>
                  </a:moveTo>
                  <a:lnTo>
                    <a:pt x="59" y="1671"/>
                  </a:lnTo>
                  <a:cubicBezTo>
                    <a:pt x="0" y="2027"/>
                    <a:pt x="289" y="2301"/>
                    <a:pt x="584" y="2301"/>
                  </a:cubicBezTo>
                  <a:cubicBezTo>
                    <a:pt x="713" y="2301"/>
                    <a:pt x="842" y="2249"/>
                    <a:pt x="945" y="2131"/>
                  </a:cubicBezTo>
                  <a:cubicBezTo>
                    <a:pt x="1099" y="1960"/>
                    <a:pt x="1218" y="1705"/>
                    <a:pt x="1303" y="1296"/>
                  </a:cubicBezTo>
                  <a:cubicBezTo>
                    <a:pt x="1542" y="154"/>
                    <a:pt x="366" y="1"/>
                    <a:pt x="366" y="1"/>
                  </a:cubicBezTo>
                  <a:close/>
                </a:path>
              </a:pathLst>
            </a:custGeom>
            <a:solidFill>
              <a:srgbClr val="000000">
                <a:alpha val="4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5917222" y="2475261"/>
              <a:ext cx="242206" cy="214296"/>
            </a:xfrm>
            <a:custGeom>
              <a:avLst/>
              <a:gdLst/>
              <a:ahLst/>
              <a:cxnLst/>
              <a:rect l="l" t="t" r="r" b="b"/>
              <a:pathLst>
                <a:path w="4261" h="3770" extrusionOk="0">
                  <a:moveTo>
                    <a:pt x="2128" y="1"/>
                  </a:moveTo>
                  <a:cubicBezTo>
                    <a:pt x="1362" y="1"/>
                    <a:pt x="650" y="477"/>
                    <a:pt x="359" y="1231"/>
                  </a:cubicBezTo>
                  <a:cubicBezTo>
                    <a:pt x="1" y="2203"/>
                    <a:pt x="495" y="3293"/>
                    <a:pt x="1466" y="3651"/>
                  </a:cubicBezTo>
                  <a:cubicBezTo>
                    <a:pt x="1687" y="3731"/>
                    <a:pt x="1914" y="3769"/>
                    <a:pt x="2136" y="3769"/>
                  </a:cubicBezTo>
                  <a:cubicBezTo>
                    <a:pt x="2906" y="3769"/>
                    <a:pt x="3625" y="3310"/>
                    <a:pt x="3903" y="2543"/>
                  </a:cubicBezTo>
                  <a:cubicBezTo>
                    <a:pt x="4260" y="1572"/>
                    <a:pt x="3766" y="482"/>
                    <a:pt x="2795" y="124"/>
                  </a:cubicBezTo>
                  <a:cubicBezTo>
                    <a:pt x="2574" y="40"/>
                    <a:pt x="2349" y="1"/>
                    <a:pt x="2128" y="1"/>
                  </a:cubicBez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652302" y="2471680"/>
              <a:ext cx="242206" cy="214353"/>
            </a:xfrm>
            <a:custGeom>
              <a:avLst/>
              <a:gdLst/>
              <a:ahLst/>
              <a:cxnLst/>
              <a:rect l="l" t="t" r="r" b="b"/>
              <a:pathLst>
                <a:path w="4261" h="3771" extrusionOk="0">
                  <a:moveTo>
                    <a:pt x="2125" y="0"/>
                  </a:moveTo>
                  <a:cubicBezTo>
                    <a:pt x="1355" y="0"/>
                    <a:pt x="636" y="459"/>
                    <a:pt x="359" y="1226"/>
                  </a:cubicBezTo>
                  <a:cubicBezTo>
                    <a:pt x="1" y="2197"/>
                    <a:pt x="495" y="3288"/>
                    <a:pt x="1466" y="3646"/>
                  </a:cubicBezTo>
                  <a:cubicBezTo>
                    <a:pt x="1690" y="3731"/>
                    <a:pt x="1919" y="3771"/>
                    <a:pt x="2142" y="3771"/>
                  </a:cubicBezTo>
                  <a:cubicBezTo>
                    <a:pt x="2905" y="3771"/>
                    <a:pt x="3613" y="3302"/>
                    <a:pt x="3903" y="2538"/>
                  </a:cubicBezTo>
                  <a:cubicBezTo>
                    <a:pt x="4260" y="1567"/>
                    <a:pt x="3766" y="477"/>
                    <a:pt x="2795" y="119"/>
                  </a:cubicBezTo>
                  <a:cubicBezTo>
                    <a:pt x="2574" y="39"/>
                    <a:pt x="2347" y="0"/>
                    <a:pt x="2125" y="0"/>
                  </a:cubicBezTo>
                  <a:close/>
                </a:path>
              </a:pathLst>
            </a:custGeom>
            <a:solidFill>
              <a:srgbClr val="000000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035340" y="2125398"/>
              <a:ext cx="222368" cy="51840"/>
            </a:xfrm>
            <a:custGeom>
              <a:avLst/>
              <a:gdLst/>
              <a:ahLst/>
              <a:cxnLst/>
              <a:rect l="l" t="t" r="r" b="b"/>
              <a:pathLst>
                <a:path w="3912" h="912" extrusionOk="0">
                  <a:moveTo>
                    <a:pt x="2201" y="1"/>
                  </a:moveTo>
                  <a:cubicBezTo>
                    <a:pt x="1488" y="1"/>
                    <a:pt x="773" y="195"/>
                    <a:pt x="155" y="588"/>
                  </a:cubicBezTo>
                  <a:cubicBezTo>
                    <a:pt x="0" y="686"/>
                    <a:pt x="89" y="912"/>
                    <a:pt x="230" y="912"/>
                  </a:cubicBezTo>
                  <a:cubicBezTo>
                    <a:pt x="260" y="912"/>
                    <a:pt x="292" y="902"/>
                    <a:pt x="325" y="878"/>
                  </a:cubicBezTo>
                  <a:cubicBezTo>
                    <a:pt x="899" y="525"/>
                    <a:pt x="1563" y="345"/>
                    <a:pt x="2225" y="345"/>
                  </a:cubicBezTo>
                  <a:cubicBezTo>
                    <a:pt x="2682" y="345"/>
                    <a:pt x="3138" y="431"/>
                    <a:pt x="3562" y="605"/>
                  </a:cubicBezTo>
                  <a:cubicBezTo>
                    <a:pt x="3588" y="616"/>
                    <a:pt x="3613" y="621"/>
                    <a:pt x="3637" y="621"/>
                  </a:cubicBezTo>
                  <a:cubicBezTo>
                    <a:pt x="3804" y="621"/>
                    <a:pt x="3912" y="390"/>
                    <a:pt x="3733" y="315"/>
                  </a:cubicBezTo>
                  <a:cubicBezTo>
                    <a:pt x="3249" y="106"/>
                    <a:pt x="2725" y="1"/>
                    <a:pt x="2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6555842" y="2125683"/>
              <a:ext cx="221515" cy="51556"/>
            </a:xfrm>
            <a:custGeom>
              <a:avLst/>
              <a:gdLst/>
              <a:ahLst/>
              <a:cxnLst/>
              <a:rect l="l" t="t" r="r" b="b"/>
              <a:pathLst>
                <a:path w="3897" h="907" extrusionOk="0">
                  <a:moveTo>
                    <a:pt x="1680" y="1"/>
                  </a:moveTo>
                  <a:cubicBezTo>
                    <a:pt x="1161" y="1"/>
                    <a:pt x="643" y="103"/>
                    <a:pt x="164" y="310"/>
                  </a:cubicBezTo>
                  <a:cubicBezTo>
                    <a:pt x="1" y="385"/>
                    <a:pt x="110" y="616"/>
                    <a:pt x="265" y="616"/>
                  </a:cubicBezTo>
                  <a:cubicBezTo>
                    <a:pt x="288" y="616"/>
                    <a:pt x="311" y="611"/>
                    <a:pt x="335" y="600"/>
                  </a:cubicBezTo>
                  <a:cubicBezTo>
                    <a:pt x="763" y="418"/>
                    <a:pt x="1225" y="328"/>
                    <a:pt x="1687" y="328"/>
                  </a:cubicBezTo>
                  <a:cubicBezTo>
                    <a:pt x="2349" y="328"/>
                    <a:pt x="3011" y="512"/>
                    <a:pt x="3572" y="873"/>
                  </a:cubicBezTo>
                  <a:cubicBezTo>
                    <a:pt x="3605" y="897"/>
                    <a:pt x="3637" y="907"/>
                    <a:pt x="3667" y="907"/>
                  </a:cubicBezTo>
                  <a:cubicBezTo>
                    <a:pt x="3808" y="907"/>
                    <a:pt x="3897" y="681"/>
                    <a:pt x="3742" y="583"/>
                  </a:cubicBezTo>
                  <a:cubicBezTo>
                    <a:pt x="3119" y="197"/>
                    <a:pt x="2398" y="1"/>
                    <a:pt x="1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034430" y="2356347"/>
              <a:ext cx="221856" cy="59173"/>
            </a:xfrm>
            <a:custGeom>
              <a:avLst/>
              <a:gdLst/>
              <a:ahLst/>
              <a:cxnLst/>
              <a:rect l="l" t="t" r="r" b="b"/>
              <a:pathLst>
                <a:path w="3903" h="1041" fill="none" extrusionOk="0">
                  <a:moveTo>
                    <a:pt x="0" y="1040"/>
                  </a:moveTo>
                  <a:lnTo>
                    <a:pt x="648" y="137"/>
                  </a:lnTo>
                  <a:cubicBezTo>
                    <a:pt x="648" y="137"/>
                    <a:pt x="1585" y="785"/>
                    <a:pt x="2505" y="853"/>
                  </a:cubicBezTo>
                  <a:cubicBezTo>
                    <a:pt x="3391" y="887"/>
                    <a:pt x="3902" y="1"/>
                    <a:pt x="3902" y="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078028" y="2381528"/>
              <a:ext cx="28137" cy="52352"/>
            </a:xfrm>
            <a:custGeom>
              <a:avLst/>
              <a:gdLst/>
              <a:ahLst/>
              <a:cxnLst/>
              <a:rect l="l" t="t" r="r" b="b"/>
              <a:pathLst>
                <a:path w="495" h="921" fill="none" extrusionOk="0">
                  <a:moveTo>
                    <a:pt x="0" y="921"/>
                  </a:moveTo>
                  <a:lnTo>
                    <a:pt x="494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531286" y="2356347"/>
              <a:ext cx="221799" cy="59173"/>
            </a:xfrm>
            <a:custGeom>
              <a:avLst/>
              <a:gdLst/>
              <a:ahLst/>
              <a:cxnLst/>
              <a:rect l="l" t="t" r="r" b="b"/>
              <a:pathLst>
                <a:path w="3902" h="1041" fill="none" extrusionOk="0">
                  <a:moveTo>
                    <a:pt x="0" y="1040"/>
                  </a:moveTo>
                  <a:lnTo>
                    <a:pt x="630" y="137"/>
                  </a:lnTo>
                  <a:cubicBezTo>
                    <a:pt x="630" y="137"/>
                    <a:pt x="1568" y="785"/>
                    <a:pt x="2488" y="853"/>
                  </a:cubicBezTo>
                  <a:cubicBezTo>
                    <a:pt x="3391" y="887"/>
                    <a:pt x="3902" y="1"/>
                    <a:pt x="3902" y="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572894" y="2381528"/>
              <a:ext cx="30070" cy="52352"/>
            </a:xfrm>
            <a:custGeom>
              <a:avLst/>
              <a:gdLst/>
              <a:ahLst/>
              <a:cxnLst/>
              <a:rect l="l" t="t" r="r" b="b"/>
              <a:pathLst>
                <a:path w="529" h="921" fill="none" extrusionOk="0">
                  <a:moveTo>
                    <a:pt x="1" y="921"/>
                  </a:moveTo>
                  <a:lnTo>
                    <a:pt x="529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274588" y="2681768"/>
              <a:ext cx="277050" cy="115333"/>
            </a:xfrm>
            <a:custGeom>
              <a:avLst/>
              <a:gdLst/>
              <a:ahLst/>
              <a:cxnLst/>
              <a:rect l="l" t="t" r="r" b="b"/>
              <a:pathLst>
                <a:path w="4874" h="2029" extrusionOk="0">
                  <a:moveTo>
                    <a:pt x="4874" y="1"/>
                  </a:moveTo>
                  <a:lnTo>
                    <a:pt x="1" y="69"/>
                  </a:lnTo>
                  <a:cubicBezTo>
                    <a:pt x="1" y="69"/>
                    <a:pt x="291" y="2028"/>
                    <a:pt x="2488" y="2028"/>
                  </a:cubicBezTo>
                  <a:cubicBezTo>
                    <a:pt x="4533" y="2028"/>
                    <a:pt x="4874" y="1"/>
                    <a:pt x="4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74588" y="2661930"/>
              <a:ext cx="278017" cy="59059"/>
            </a:xfrm>
            <a:custGeom>
              <a:avLst/>
              <a:gdLst/>
              <a:ahLst/>
              <a:cxnLst/>
              <a:rect l="l" t="t" r="r" b="b"/>
              <a:pathLst>
                <a:path w="4891" h="1039" extrusionOk="0">
                  <a:moveTo>
                    <a:pt x="3552" y="1"/>
                  </a:moveTo>
                  <a:cubicBezTo>
                    <a:pt x="3212" y="1"/>
                    <a:pt x="2847" y="77"/>
                    <a:pt x="2506" y="299"/>
                  </a:cubicBezTo>
                  <a:cubicBezTo>
                    <a:pt x="2233" y="140"/>
                    <a:pt x="1907" y="84"/>
                    <a:pt x="1582" y="84"/>
                  </a:cubicBezTo>
                  <a:cubicBezTo>
                    <a:pt x="789" y="84"/>
                    <a:pt x="1" y="418"/>
                    <a:pt x="1" y="418"/>
                  </a:cubicBezTo>
                  <a:cubicBezTo>
                    <a:pt x="1" y="418"/>
                    <a:pt x="743" y="1038"/>
                    <a:pt x="2155" y="1038"/>
                  </a:cubicBezTo>
                  <a:cubicBezTo>
                    <a:pt x="2241" y="1038"/>
                    <a:pt x="2329" y="1036"/>
                    <a:pt x="2420" y="1031"/>
                  </a:cubicBezTo>
                  <a:cubicBezTo>
                    <a:pt x="4005" y="946"/>
                    <a:pt x="4891" y="350"/>
                    <a:pt x="4891" y="350"/>
                  </a:cubicBezTo>
                  <a:cubicBezTo>
                    <a:pt x="4891" y="350"/>
                    <a:pt x="4280" y="1"/>
                    <a:pt x="3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5587937" y="1864380"/>
              <a:ext cx="69803" cy="56217"/>
            </a:xfrm>
            <a:custGeom>
              <a:avLst/>
              <a:gdLst/>
              <a:ahLst/>
              <a:cxnLst/>
              <a:rect l="l" t="t" r="r" b="b"/>
              <a:pathLst>
                <a:path w="1228" h="989" extrusionOk="0">
                  <a:moveTo>
                    <a:pt x="614" y="0"/>
                  </a:moveTo>
                  <a:cubicBezTo>
                    <a:pt x="1" y="18"/>
                    <a:pt x="1" y="989"/>
                    <a:pt x="614" y="989"/>
                  </a:cubicBezTo>
                  <a:cubicBezTo>
                    <a:pt x="1227" y="989"/>
                    <a:pt x="122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5801037" y="1694877"/>
              <a:ext cx="69746" cy="56217"/>
            </a:xfrm>
            <a:custGeom>
              <a:avLst/>
              <a:gdLst/>
              <a:ahLst/>
              <a:cxnLst/>
              <a:rect l="l" t="t" r="r" b="b"/>
              <a:pathLst>
                <a:path w="1227" h="989" extrusionOk="0">
                  <a:moveTo>
                    <a:pt x="614" y="1"/>
                  </a:moveTo>
                  <a:cubicBezTo>
                    <a:pt x="0" y="18"/>
                    <a:pt x="0" y="989"/>
                    <a:pt x="614" y="989"/>
                  </a:cubicBezTo>
                  <a:cubicBezTo>
                    <a:pt x="1227" y="989"/>
                    <a:pt x="1227" y="1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5437817" y="1786904"/>
              <a:ext cx="114367" cy="111411"/>
            </a:xfrm>
            <a:custGeom>
              <a:avLst/>
              <a:gdLst/>
              <a:ahLst/>
              <a:cxnLst/>
              <a:rect l="l" t="t" r="r" b="b"/>
              <a:pathLst>
                <a:path w="2012" h="1960" extrusionOk="0">
                  <a:moveTo>
                    <a:pt x="1006" y="0"/>
                  </a:moveTo>
                  <a:cubicBezTo>
                    <a:pt x="495" y="0"/>
                    <a:pt x="1" y="443"/>
                    <a:pt x="18" y="989"/>
                  </a:cubicBezTo>
                  <a:cubicBezTo>
                    <a:pt x="52" y="1517"/>
                    <a:pt x="444" y="1960"/>
                    <a:pt x="1006" y="1960"/>
                  </a:cubicBezTo>
                  <a:cubicBezTo>
                    <a:pt x="1517" y="1960"/>
                    <a:pt x="2011" y="1517"/>
                    <a:pt x="1977" y="989"/>
                  </a:cubicBezTo>
                  <a:cubicBezTo>
                    <a:pt x="1960" y="443"/>
                    <a:pt x="1551" y="0"/>
                    <a:pt x="1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5538541" y="1549646"/>
              <a:ext cx="113401" cy="111411"/>
            </a:xfrm>
            <a:custGeom>
              <a:avLst/>
              <a:gdLst/>
              <a:ahLst/>
              <a:cxnLst/>
              <a:rect l="l" t="t" r="r" b="b"/>
              <a:pathLst>
                <a:path w="1995" h="1960" extrusionOk="0">
                  <a:moveTo>
                    <a:pt x="1006" y="0"/>
                  </a:moveTo>
                  <a:cubicBezTo>
                    <a:pt x="495" y="0"/>
                    <a:pt x="1" y="443"/>
                    <a:pt x="18" y="988"/>
                  </a:cubicBezTo>
                  <a:cubicBezTo>
                    <a:pt x="69" y="1516"/>
                    <a:pt x="461" y="1959"/>
                    <a:pt x="1006" y="1959"/>
                  </a:cubicBezTo>
                  <a:cubicBezTo>
                    <a:pt x="1517" y="1959"/>
                    <a:pt x="1994" y="1516"/>
                    <a:pt x="1977" y="988"/>
                  </a:cubicBezTo>
                  <a:cubicBezTo>
                    <a:pt x="1960" y="443"/>
                    <a:pt x="1551" y="0"/>
                    <a:pt x="1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4997851" y="1665944"/>
              <a:ext cx="69803" cy="56217"/>
            </a:xfrm>
            <a:custGeom>
              <a:avLst/>
              <a:gdLst/>
              <a:ahLst/>
              <a:cxnLst/>
              <a:rect l="l" t="t" r="r" b="b"/>
              <a:pathLst>
                <a:path w="1228" h="989" extrusionOk="0">
                  <a:moveTo>
                    <a:pt x="614" y="0"/>
                  </a:moveTo>
                  <a:cubicBezTo>
                    <a:pt x="1" y="0"/>
                    <a:pt x="1" y="988"/>
                    <a:pt x="614" y="988"/>
                  </a:cubicBezTo>
                  <a:cubicBezTo>
                    <a:pt x="1228" y="988"/>
                    <a:pt x="1228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5504663" y="1683282"/>
              <a:ext cx="71735" cy="55251"/>
            </a:xfrm>
            <a:custGeom>
              <a:avLst/>
              <a:gdLst/>
              <a:ahLst/>
              <a:cxnLst/>
              <a:rect l="l" t="t" r="r" b="b"/>
              <a:pathLst>
                <a:path w="1262" h="972" extrusionOk="0">
                  <a:moveTo>
                    <a:pt x="631" y="0"/>
                  </a:moveTo>
                  <a:cubicBezTo>
                    <a:pt x="0" y="17"/>
                    <a:pt x="0" y="972"/>
                    <a:pt x="631" y="972"/>
                  </a:cubicBezTo>
                  <a:cubicBezTo>
                    <a:pt x="1261" y="972"/>
                    <a:pt x="1261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5483859" y="1529126"/>
              <a:ext cx="604918" cy="329857"/>
            </a:xfrm>
            <a:custGeom>
              <a:avLst/>
              <a:gdLst/>
              <a:ahLst/>
              <a:cxnLst/>
              <a:rect l="l" t="t" r="r" b="b"/>
              <a:pathLst>
                <a:path w="10642" h="5803" extrusionOk="0">
                  <a:moveTo>
                    <a:pt x="8729" y="1"/>
                  </a:moveTo>
                  <a:cubicBezTo>
                    <a:pt x="8370" y="1"/>
                    <a:pt x="8019" y="70"/>
                    <a:pt x="7693" y="191"/>
                  </a:cubicBezTo>
                  <a:cubicBezTo>
                    <a:pt x="7045" y="395"/>
                    <a:pt x="6466" y="770"/>
                    <a:pt x="5904" y="1128"/>
                  </a:cubicBezTo>
                  <a:cubicBezTo>
                    <a:pt x="5103" y="1639"/>
                    <a:pt x="4370" y="2218"/>
                    <a:pt x="3621" y="2815"/>
                  </a:cubicBezTo>
                  <a:cubicBezTo>
                    <a:pt x="2445" y="3718"/>
                    <a:pt x="1269" y="4655"/>
                    <a:pt x="111" y="5575"/>
                  </a:cubicBezTo>
                  <a:cubicBezTo>
                    <a:pt x="0" y="5672"/>
                    <a:pt x="92" y="5802"/>
                    <a:pt x="203" y="5802"/>
                  </a:cubicBezTo>
                  <a:cubicBezTo>
                    <a:pt x="229" y="5802"/>
                    <a:pt x="256" y="5795"/>
                    <a:pt x="281" y="5779"/>
                  </a:cubicBezTo>
                  <a:cubicBezTo>
                    <a:pt x="2070" y="4382"/>
                    <a:pt x="3791" y="2917"/>
                    <a:pt x="5648" y="1622"/>
                  </a:cubicBezTo>
                  <a:cubicBezTo>
                    <a:pt x="6523" y="1006"/>
                    <a:pt x="7597" y="253"/>
                    <a:pt x="8726" y="253"/>
                  </a:cubicBezTo>
                  <a:cubicBezTo>
                    <a:pt x="8785" y="253"/>
                    <a:pt x="8844" y="255"/>
                    <a:pt x="8903" y="259"/>
                  </a:cubicBezTo>
                  <a:cubicBezTo>
                    <a:pt x="9465" y="293"/>
                    <a:pt x="9942" y="566"/>
                    <a:pt x="10368" y="906"/>
                  </a:cubicBezTo>
                  <a:cubicBezTo>
                    <a:pt x="10401" y="935"/>
                    <a:pt x="10435" y="947"/>
                    <a:pt x="10467" y="947"/>
                  </a:cubicBezTo>
                  <a:cubicBezTo>
                    <a:pt x="10568" y="947"/>
                    <a:pt x="10642" y="827"/>
                    <a:pt x="10538" y="736"/>
                  </a:cubicBezTo>
                  <a:cubicBezTo>
                    <a:pt x="10146" y="429"/>
                    <a:pt x="9686" y="140"/>
                    <a:pt x="9175" y="37"/>
                  </a:cubicBezTo>
                  <a:cubicBezTo>
                    <a:pt x="9026" y="12"/>
                    <a:pt x="8877" y="1"/>
                    <a:pt x="8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5610219" y="1719547"/>
              <a:ext cx="48259" cy="172744"/>
            </a:xfrm>
            <a:custGeom>
              <a:avLst/>
              <a:gdLst/>
              <a:ahLst/>
              <a:cxnLst/>
              <a:rect l="l" t="t" r="r" b="b"/>
              <a:pathLst>
                <a:path w="849" h="3039" extrusionOk="0">
                  <a:moveTo>
                    <a:pt x="681" y="1"/>
                  </a:moveTo>
                  <a:cubicBezTo>
                    <a:pt x="645" y="1"/>
                    <a:pt x="613" y="18"/>
                    <a:pt x="597" y="61"/>
                  </a:cubicBezTo>
                  <a:cubicBezTo>
                    <a:pt x="171" y="947"/>
                    <a:pt x="1" y="1935"/>
                    <a:pt x="52" y="2906"/>
                  </a:cubicBezTo>
                  <a:cubicBezTo>
                    <a:pt x="70" y="2996"/>
                    <a:pt x="140" y="3039"/>
                    <a:pt x="200" y="3039"/>
                  </a:cubicBezTo>
                  <a:cubicBezTo>
                    <a:pt x="253" y="3039"/>
                    <a:pt x="298" y="3005"/>
                    <a:pt x="290" y="2940"/>
                  </a:cubicBezTo>
                  <a:cubicBezTo>
                    <a:pt x="222" y="2003"/>
                    <a:pt x="392" y="1066"/>
                    <a:pt x="801" y="180"/>
                  </a:cubicBezTo>
                  <a:cubicBezTo>
                    <a:pt x="848" y="86"/>
                    <a:pt x="758" y="1"/>
                    <a:pt x="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5533994" y="1699538"/>
              <a:ext cx="142561" cy="18872"/>
            </a:xfrm>
            <a:custGeom>
              <a:avLst/>
              <a:gdLst/>
              <a:ahLst/>
              <a:cxnLst/>
              <a:rect l="l" t="t" r="r" b="b"/>
              <a:pathLst>
                <a:path w="2508" h="332" extrusionOk="0">
                  <a:moveTo>
                    <a:pt x="2344" y="0"/>
                  </a:moveTo>
                  <a:cubicBezTo>
                    <a:pt x="2334" y="0"/>
                    <a:pt x="2324" y="2"/>
                    <a:pt x="2313" y="4"/>
                  </a:cubicBezTo>
                  <a:cubicBezTo>
                    <a:pt x="1963" y="72"/>
                    <a:pt x="1610" y="106"/>
                    <a:pt x="1256" y="106"/>
                  </a:cubicBezTo>
                  <a:cubicBezTo>
                    <a:pt x="903" y="106"/>
                    <a:pt x="549" y="72"/>
                    <a:pt x="200" y="4"/>
                  </a:cubicBezTo>
                  <a:cubicBezTo>
                    <a:pt x="195" y="3"/>
                    <a:pt x="190" y="3"/>
                    <a:pt x="185" y="3"/>
                  </a:cubicBezTo>
                  <a:cubicBezTo>
                    <a:pt x="43" y="3"/>
                    <a:pt x="1" y="226"/>
                    <a:pt x="149" y="243"/>
                  </a:cubicBezTo>
                  <a:cubicBezTo>
                    <a:pt x="515" y="302"/>
                    <a:pt x="886" y="332"/>
                    <a:pt x="1259" y="332"/>
                  </a:cubicBezTo>
                  <a:cubicBezTo>
                    <a:pt x="1631" y="332"/>
                    <a:pt x="2006" y="302"/>
                    <a:pt x="2381" y="243"/>
                  </a:cubicBezTo>
                  <a:cubicBezTo>
                    <a:pt x="2508" y="195"/>
                    <a:pt x="2472" y="0"/>
                    <a:pt x="2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5609195" y="1608250"/>
              <a:ext cx="199972" cy="31661"/>
            </a:xfrm>
            <a:custGeom>
              <a:avLst/>
              <a:gdLst/>
              <a:ahLst/>
              <a:cxnLst/>
              <a:rect l="l" t="t" r="r" b="b"/>
              <a:pathLst>
                <a:path w="3518" h="557" extrusionOk="0">
                  <a:moveTo>
                    <a:pt x="162" y="1"/>
                  </a:moveTo>
                  <a:cubicBezTo>
                    <a:pt x="41" y="1"/>
                    <a:pt x="0" y="186"/>
                    <a:pt x="138" y="247"/>
                  </a:cubicBezTo>
                  <a:cubicBezTo>
                    <a:pt x="688" y="454"/>
                    <a:pt x="1271" y="557"/>
                    <a:pt x="1852" y="557"/>
                  </a:cubicBezTo>
                  <a:cubicBezTo>
                    <a:pt x="2370" y="557"/>
                    <a:pt x="2886" y="476"/>
                    <a:pt x="3375" y="315"/>
                  </a:cubicBezTo>
                  <a:cubicBezTo>
                    <a:pt x="3518" y="268"/>
                    <a:pt x="3469" y="73"/>
                    <a:pt x="3338" y="73"/>
                  </a:cubicBezTo>
                  <a:cubicBezTo>
                    <a:pt x="3328" y="73"/>
                    <a:pt x="3318" y="74"/>
                    <a:pt x="3307" y="77"/>
                  </a:cubicBezTo>
                  <a:cubicBezTo>
                    <a:pt x="2827" y="229"/>
                    <a:pt x="2336" y="305"/>
                    <a:pt x="1846" y="305"/>
                  </a:cubicBezTo>
                  <a:cubicBezTo>
                    <a:pt x="1292" y="305"/>
                    <a:pt x="739" y="207"/>
                    <a:pt x="206" y="8"/>
                  </a:cubicBezTo>
                  <a:cubicBezTo>
                    <a:pt x="190" y="3"/>
                    <a:pt x="176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5831050" y="1550271"/>
              <a:ext cx="74179" cy="173995"/>
            </a:xfrm>
            <a:custGeom>
              <a:avLst/>
              <a:gdLst/>
              <a:ahLst/>
              <a:cxnLst/>
              <a:rect l="l" t="t" r="r" b="b"/>
              <a:pathLst>
                <a:path w="1305" h="3061" extrusionOk="0">
                  <a:moveTo>
                    <a:pt x="1123" y="0"/>
                  </a:moveTo>
                  <a:cubicBezTo>
                    <a:pt x="1085" y="0"/>
                    <a:pt x="1048" y="17"/>
                    <a:pt x="1023" y="57"/>
                  </a:cubicBezTo>
                  <a:cubicBezTo>
                    <a:pt x="426" y="909"/>
                    <a:pt x="86" y="1880"/>
                    <a:pt x="0" y="2903"/>
                  </a:cubicBezTo>
                  <a:cubicBezTo>
                    <a:pt x="0" y="3009"/>
                    <a:pt x="66" y="3060"/>
                    <a:pt x="130" y="3060"/>
                  </a:cubicBezTo>
                  <a:cubicBezTo>
                    <a:pt x="189" y="3060"/>
                    <a:pt x="248" y="3018"/>
                    <a:pt x="256" y="2937"/>
                  </a:cubicBezTo>
                  <a:cubicBezTo>
                    <a:pt x="324" y="1948"/>
                    <a:pt x="665" y="994"/>
                    <a:pt x="1244" y="176"/>
                  </a:cubicBezTo>
                  <a:cubicBezTo>
                    <a:pt x="1304" y="93"/>
                    <a:pt x="1212" y="0"/>
                    <a:pt x="1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7101695" y="1864380"/>
              <a:ext cx="69803" cy="56217"/>
            </a:xfrm>
            <a:custGeom>
              <a:avLst/>
              <a:gdLst/>
              <a:ahLst/>
              <a:cxnLst/>
              <a:rect l="l" t="t" r="r" b="b"/>
              <a:pathLst>
                <a:path w="1228" h="989" extrusionOk="0">
                  <a:moveTo>
                    <a:pt x="614" y="0"/>
                  </a:moveTo>
                  <a:cubicBezTo>
                    <a:pt x="1" y="18"/>
                    <a:pt x="1" y="989"/>
                    <a:pt x="614" y="989"/>
                  </a:cubicBezTo>
                  <a:cubicBezTo>
                    <a:pt x="1227" y="989"/>
                    <a:pt x="122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6886719" y="1694877"/>
              <a:ext cx="71678" cy="56217"/>
            </a:xfrm>
            <a:custGeom>
              <a:avLst/>
              <a:gdLst/>
              <a:ahLst/>
              <a:cxnLst/>
              <a:rect l="l" t="t" r="r" b="b"/>
              <a:pathLst>
                <a:path w="1261" h="989" extrusionOk="0">
                  <a:moveTo>
                    <a:pt x="648" y="1"/>
                  </a:moveTo>
                  <a:cubicBezTo>
                    <a:pt x="0" y="18"/>
                    <a:pt x="0" y="989"/>
                    <a:pt x="648" y="989"/>
                  </a:cubicBezTo>
                  <a:cubicBezTo>
                    <a:pt x="1261" y="989"/>
                    <a:pt x="1261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7209183" y="1786904"/>
              <a:ext cx="113401" cy="111411"/>
            </a:xfrm>
            <a:custGeom>
              <a:avLst/>
              <a:gdLst/>
              <a:ahLst/>
              <a:cxnLst/>
              <a:rect l="l" t="t" r="r" b="b"/>
              <a:pathLst>
                <a:path w="1995" h="1960" extrusionOk="0">
                  <a:moveTo>
                    <a:pt x="1006" y="0"/>
                  </a:moveTo>
                  <a:cubicBezTo>
                    <a:pt x="495" y="0"/>
                    <a:pt x="1" y="443"/>
                    <a:pt x="18" y="989"/>
                  </a:cubicBezTo>
                  <a:cubicBezTo>
                    <a:pt x="35" y="1517"/>
                    <a:pt x="444" y="1960"/>
                    <a:pt x="1006" y="1960"/>
                  </a:cubicBezTo>
                  <a:cubicBezTo>
                    <a:pt x="1517" y="1960"/>
                    <a:pt x="1994" y="1517"/>
                    <a:pt x="1977" y="989"/>
                  </a:cubicBezTo>
                  <a:cubicBezTo>
                    <a:pt x="1960" y="443"/>
                    <a:pt x="1551" y="0"/>
                    <a:pt x="1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7107493" y="1549646"/>
              <a:ext cx="113401" cy="111411"/>
            </a:xfrm>
            <a:custGeom>
              <a:avLst/>
              <a:gdLst/>
              <a:ahLst/>
              <a:cxnLst/>
              <a:rect l="l" t="t" r="r" b="b"/>
              <a:pathLst>
                <a:path w="1995" h="1960" extrusionOk="0">
                  <a:moveTo>
                    <a:pt x="1006" y="0"/>
                  </a:moveTo>
                  <a:cubicBezTo>
                    <a:pt x="495" y="0"/>
                    <a:pt x="1" y="443"/>
                    <a:pt x="18" y="988"/>
                  </a:cubicBezTo>
                  <a:cubicBezTo>
                    <a:pt x="35" y="1516"/>
                    <a:pt x="444" y="1959"/>
                    <a:pt x="1006" y="1959"/>
                  </a:cubicBezTo>
                  <a:cubicBezTo>
                    <a:pt x="1517" y="1959"/>
                    <a:pt x="1994" y="1516"/>
                    <a:pt x="1977" y="988"/>
                  </a:cubicBezTo>
                  <a:cubicBezTo>
                    <a:pt x="1960" y="443"/>
                    <a:pt x="1551" y="0"/>
                    <a:pt x="1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7607309" y="1943026"/>
              <a:ext cx="70769" cy="56217"/>
            </a:xfrm>
            <a:custGeom>
              <a:avLst/>
              <a:gdLst/>
              <a:ahLst/>
              <a:cxnLst/>
              <a:rect l="l" t="t" r="r" b="b"/>
              <a:pathLst>
                <a:path w="1245" h="989" extrusionOk="0">
                  <a:moveTo>
                    <a:pt x="614" y="0"/>
                  </a:moveTo>
                  <a:cubicBezTo>
                    <a:pt x="0" y="0"/>
                    <a:pt x="0" y="988"/>
                    <a:pt x="614" y="988"/>
                  </a:cubicBezTo>
                  <a:cubicBezTo>
                    <a:pt x="1244" y="988"/>
                    <a:pt x="1244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7184002" y="1683282"/>
              <a:ext cx="70769" cy="55251"/>
            </a:xfrm>
            <a:custGeom>
              <a:avLst/>
              <a:gdLst/>
              <a:ahLst/>
              <a:cxnLst/>
              <a:rect l="l" t="t" r="r" b="b"/>
              <a:pathLst>
                <a:path w="1245" h="972" extrusionOk="0">
                  <a:moveTo>
                    <a:pt x="631" y="0"/>
                  </a:moveTo>
                  <a:cubicBezTo>
                    <a:pt x="1" y="17"/>
                    <a:pt x="1" y="972"/>
                    <a:pt x="631" y="972"/>
                  </a:cubicBezTo>
                  <a:cubicBezTo>
                    <a:pt x="1245" y="972"/>
                    <a:pt x="1245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6671458" y="1530320"/>
              <a:ext cx="605259" cy="328663"/>
            </a:xfrm>
            <a:custGeom>
              <a:avLst/>
              <a:gdLst/>
              <a:ahLst/>
              <a:cxnLst/>
              <a:rect l="l" t="t" r="r" b="b"/>
              <a:pathLst>
                <a:path w="10648" h="5782" extrusionOk="0">
                  <a:moveTo>
                    <a:pt x="1935" y="1"/>
                  </a:moveTo>
                  <a:cubicBezTo>
                    <a:pt x="1842" y="1"/>
                    <a:pt x="1750" y="6"/>
                    <a:pt x="1657" y="16"/>
                  </a:cubicBezTo>
                  <a:cubicBezTo>
                    <a:pt x="1078" y="84"/>
                    <a:pt x="550" y="391"/>
                    <a:pt x="107" y="749"/>
                  </a:cubicBezTo>
                  <a:cubicBezTo>
                    <a:pt x="0" y="829"/>
                    <a:pt x="92" y="951"/>
                    <a:pt x="194" y="951"/>
                  </a:cubicBezTo>
                  <a:cubicBezTo>
                    <a:pt x="222" y="951"/>
                    <a:pt x="251" y="942"/>
                    <a:pt x="277" y="919"/>
                  </a:cubicBezTo>
                  <a:cubicBezTo>
                    <a:pt x="652" y="596"/>
                    <a:pt x="1078" y="340"/>
                    <a:pt x="1606" y="272"/>
                  </a:cubicBezTo>
                  <a:cubicBezTo>
                    <a:pt x="1715" y="252"/>
                    <a:pt x="1824" y="244"/>
                    <a:pt x="1934" y="244"/>
                  </a:cubicBezTo>
                  <a:cubicBezTo>
                    <a:pt x="2306" y="244"/>
                    <a:pt x="2678" y="345"/>
                    <a:pt x="3020" y="476"/>
                  </a:cubicBezTo>
                  <a:cubicBezTo>
                    <a:pt x="3651" y="698"/>
                    <a:pt x="4213" y="1073"/>
                    <a:pt x="4775" y="1448"/>
                  </a:cubicBezTo>
                  <a:cubicBezTo>
                    <a:pt x="5559" y="1976"/>
                    <a:pt x="6309" y="2555"/>
                    <a:pt x="7058" y="3134"/>
                  </a:cubicBezTo>
                  <a:cubicBezTo>
                    <a:pt x="8166" y="4003"/>
                    <a:pt x="9273" y="4872"/>
                    <a:pt x="10398" y="5758"/>
                  </a:cubicBezTo>
                  <a:cubicBezTo>
                    <a:pt x="10414" y="5774"/>
                    <a:pt x="10434" y="5781"/>
                    <a:pt x="10455" y="5781"/>
                  </a:cubicBezTo>
                  <a:cubicBezTo>
                    <a:pt x="10544" y="5781"/>
                    <a:pt x="10648" y="5657"/>
                    <a:pt x="10551" y="5588"/>
                  </a:cubicBezTo>
                  <a:cubicBezTo>
                    <a:pt x="8694" y="4157"/>
                    <a:pt x="6905" y="2623"/>
                    <a:pt x="4980" y="1294"/>
                  </a:cubicBezTo>
                  <a:cubicBezTo>
                    <a:pt x="4100" y="713"/>
                    <a:pt x="3031" y="1"/>
                    <a:pt x="1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7100956" y="1720115"/>
              <a:ext cx="49226" cy="172517"/>
            </a:xfrm>
            <a:custGeom>
              <a:avLst/>
              <a:gdLst/>
              <a:ahLst/>
              <a:cxnLst/>
              <a:rect l="l" t="t" r="r" b="b"/>
              <a:pathLst>
                <a:path w="866" h="3035" extrusionOk="0">
                  <a:moveTo>
                    <a:pt x="175" y="1"/>
                  </a:moveTo>
                  <a:cubicBezTo>
                    <a:pt x="92" y="1"/>
                    <a:pt x="1" y="98"/>
                    <a:pt x="48" y="204"/>
                  </a:cubicBezTo>
                  <a:cubicBezTo>
                    <a:pt x="457" y="1056"/>
                    <a:pt x="627" y="1993"/>
                    <a:pt x="559" y="2947"/>
                  </a:cubicBezTo>
                  <a:cubicBezTo>
                    <a:pt x="551" y="3005"/>
                    <a:pt x="606" y="3035"/>
                    <a:pt x="666" y="3035"/>
                  </a:cubicBezTo>
                  <a:cubicBezTo>
                    <a:pt x="729" y="3035"/>
                    <a:pt x="797" y="3001"/>
                    <a:pt x="797" y="2930"/>
                  </a:cubicBezTo>
                  <a:cubicBezTo>
                    <a:pt x="866" y="1942"/>
                    <a:pt x="661" y="971"/>
                    <a:pt x="269" y="68"/>
                  </a:cubicBezTo>
                  <a:cubicBezTo>
                    <a:pt x="248" y="20"/>
                    <a:pt x="212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7082994" y="1699538"/>
              <a:ext cx="144380" cy="20350"/>
            </a:xfrm>
            <a:custGeom>
              <a:avLst/>
              <a:gdLst/>
              <a:ahLst/>
              <a:cxnLst/>
              <a:rect l="l" t="t" r="r" b="b"/>
              <a:pathLst>
                <a:path w="2540" h="358" extrusionOk="0">
                  <a:moveTo>
                    <a:pt x="182" y="0"/>
                  </a:moveTo>
                  <a:cubicBezTo>
                    <a:pt x="63" y="0"/>
                    <a:pt x="1" y="195"/>
                    <a:pt x="159" y="243"/>
                  </a:cubicBezTo>
                  <a:cubicBezTo>
                    <a:pt x="526" y="319"/>
                    <a:pt x="896" y="358"/>
                    <a:pt x="1269" y="358"/>
                  </a:cubicBezTo>
                  <a:cubicBezTo>
                    <a:pt x="1642" y="358"/>
                    <a:pt x="2016" y="319"/>
                    <a:pt x="2391" y="243"/>
                  </a:cubicBezTo>
                  <a:cubicBezTo>
                    <a:pt x="2539" y="226"/>
                    <a:pt x="2481" y="3"/>
                    <a:pt x="2339" y="3"/>
                  </a:cubicBezTo>
                  <a:cubicBezTo>
                    <a:pt x="2334" y="3"/>
                    <a:pt x="2328" y="3"/>
                    <a:pt x="2323" y="4"/>
                  </a:cubicBezTo>
                  <a:cubicBezTo>
                    <a:pt x="1974" y="72"/>
                    <a:pt x="1625" y="106"/>
                    <a:pt x="1273" y="106"/>
                  </a:cubicBezTo>
                  <a:cubicBezTo>
                    <a:pt x="922" y="106"/>
                    <a:pt x="568" y="72"/>
                    <a:pt x="210" y="4"/>
                  </a:cubicBezTo>
                  <a:cubicBezTo>
                    <a:pt x="201" y="2"/>
                    <a:pt x="191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6952144" y="1608250"/>
              <a:ext cx="199062" cy="31661"/>
            </a:xfrm>
            <a:custGeom>
              <a:avLst/>
              <a:gdLst/>
              <a:ahLst/>
              <a:cxnLst/>
              <a:rect l="l" t="t" r="r" b="b"/>
              <a:pathLst>
                <a:path w="3502" h="557" extrusionOk="0">
                  <a:moveTo>
                    <a:pt x="3353" y="1"/>
                  </a:moveTo>
                  <a:cubicBezTo>
                    <a:pt x="3340" y="1"/>
                    <a:pt x="3327" y="3"/>
                    <a:pt x="3313" y="8"/>
                  </a:cubicBezTo>
                  <a:cubicBezTo>
                    <a:pt x="2773" y="201"/>
                    <a:pt x="2208" y="299"/>
                    <a:pt x="1642" y="299"/>
                  </a:cubicBezTo>
                  <a:cubicBezTo>
                    <a:pt x="1156" y="299"/>
                    <a:pt x="668" y="226"/>
                    <a:pt x="195" y="77"/>
                  </a:cubicBezTo>
                  <a:cubicBezTo>
                    <a:pt x="184" y="74"/>
                    <a:pt x="174" y="73"/>
                    <a:pt x="164" y="73"/>
                  </a:cubicBezTo>
                  <a:cubicBezTo>
                    <a:pt x="35" y="73"/>
                    <a:pt x="0" y="268"/>
                    <a:pt x="127" y="315"/>
                  </a:cubicBezTo>
                  <a:cubicBezTo>
                    <a:pt x="624" y="476"/>
                    <a:pt x="1141" y="557"/>
                    <a:pt x="1656" y="557"/>
                  </a:cubicBezTo>
                  <a:cubicBezTo>
                    <a:pt x="2236" y="557"/>
                    <a:pt x="2814" y="454"/>
                    <a:pt x="3364" y="247"/>
                  </a:cubicBezTo>
                  <a:cubicBezTo>
                    <a:pt x="3502" y="186"/>
                    <a:pt x="3461" y="1"/>
                    <a:pt x="3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6854205" y="1551636"/>
              <a:ext cx="74179" cy="172972"/>
            </a:xfrm>
            <a:custGeom>
              <a:avLst/>
              <a:gdLst/>
              <a:ahLst/>
              <a:cxnLst/>
              <a:rect l="l" t="t" r="r" b="b"/>
              <a:pathLst>
                <a:path w="1305" h="3043" extrusionOk="0">
                  <a:moveTo>
                    <a:pt x="184" y="1"/>
                  </a:moveTo>
                  <a:cubicBezTo>
                    <a:pt x="94" y="1"/>
                    <a:pt x="1" y="85"/>
                    <a:pt x="61" y="170"/>
                  </a:cubicBezTo>
                  <a:cubicBezTo>
                    <a:pt x="640" y="987"/>
                    <a:pt x="981" y="1924"/>
                    <a:pt x="1049" y="2930"/>
                  </a:cubicBezTo>
                  <a:cubicBezTo>
                    <a:pt x="1057" y="3004"/>
                    <a:pt x="1118" y="3043"/>
                    <a:pt x="1178" y="3043"/>
                  </a:cubicBezTo>
                  <a:cubicBezTo>
                    <a:pt x="1242" y="3043"/>
                    <a:pt x="1305" y="3000"/>
                    <a:pt x="1305" y="2913"/>
                  </a:cubicBezTo>
                  <a:cubicBezTo>
                    <a:pt x="1237" y="1873"/>
                    <a:pt x="879" y="885"/>
                    <a:pt x="282" y="50"/>
                  </a:cubicBezTo>
                  <a:cubicBezTo>
                    <a:pt x="258" y="15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6"/>
          <p:cNvSpPr txBox="1">
            <a:spLocks noGrp="1"/>
          </p:cNvSpPr>
          <p:nvPr>
            <p:ph type="title"/>
          </p:nvPr>
        </p:nvSpPr>
        <p:spPr>
          <a:xfrm>
            <a:off x="451285" y="278918"/>
            <a:ext cx="7384615" cy="904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IV ASSUMPTIONS (2)</a:t>
            </a:r>
            <a:endParaRPr dirty="0"/>
          </a:p>
        </p:txBody>
      </p:sp>
      <p:sp>
        <p:nvSpPr>
          <p:cNvPr id="16" name="Google Shape;936;p56">
            <a:extLst>
              <a:ext uri="{FF2B5EF4-FFF2-40B4-BE49-F238E27FC236}">
                <a16:creationId xmlns:a16="http://schemas.microsoft.com/office/drawing/2014/main" id="{FC79837D-9981-4DD5-FED1-60AD3286EEEF}"/>
              </a:ext>
            </a:extLst>
          </p:cNvPr>
          <p:cNvSpPr txBox="1">
            <a:spLocks/>
          </p:cNvSpPr>
          <p:nvPr/>
        </p:nvSpPr>
        <p:spPr>
          <a:xfrm>
            <a:off x="647350" y="1152006"/>
            <a:ext cx="4070803" cy="64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Relevance – strong correlation between instrument and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Poorly met for this instrument (f-stat is low)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7" name="Google Shape;936;p56">
            <a:extLst>
              <a:ext uri="{FF2B5EF4-FFF2-40B4-BE49-F238E27FC236}">
                <a16:creationId xmlns:a16="http://schemas.microsoft.com/office/drawing/2014/main" id="{A0F458ED-2A9D-9974-A0DB-82AEDE971017}"/>
              </a:ext>
            </a:extLst>
          </p:cNvPr>
          <p:cNvSpPr txBox="1">
            <a:spLocks/>
          </p:cNvSpPr>
          <p:nvPr/>
        </p:nvSpPr>
        <p:spPr>
          <a:xfrm>
            <a:off x="4781445" y="1183597"/>
            <a:ext cx="3715205" cy="101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Monotonicity – there are no </a:t>
            </a:r>
            <a:r>
              <a:rPr lang="en" dirty="0" err="1"/>
              <a:t>defiers</a:t>
            </a:r>
            <a:r>
              <a:rPr lang="en" dirty="0"/>
              <a:t>, instrument induces people into treatment (not necessary to meet)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10.2% of the sample are </a:t>
            </a:r>
            <a:r>
              <a:rPr lang="en" dirty="0" err="1"/>
              <a:t>defiers</a:t>
            </a:r>
            <a:r>
              <a:rPr lang="en" dirty="0"/>
              <a:t> or never-takers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E44482D1-73E4-D8C4-165B-6C35FCB07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28957"/>
              </p:ext>
            </p:extLst>
          </p:nvPr>
        </p:nvGraphicFramePr>
        <p:xfrm>
          <a:off x="4840378" y="2879527"/>
          <a:ext cx="3670296" cy="1615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23432">
                  <a:extLst>
                    <a:ext uri="{9D8B030D-6E8A-4147-A177-3AD203B41FA5}">
                      <a16:colId xmlns:a16="http://schemas.microsoft.com/office/drawing/2014/main" val="2295906581"/>
                    </a:ext>
                  </a:extLst>
                </a:gridCol>
                <a:gridCol w="1223432">
                  <a:extLst>
                    <a:ext uri="{9D8B030D-6E8A-4147-A177-3AD203B41FA5}">
                      <a16:colId xmlns:a16="http://schemas.microsoft.com/office/drawing/2014/main" val="870609260"/>
                    </a:ext>
                  </a:extLst>
                </a:gridCol>
                <a:gridCol w="1223432">
                  <a:extLst>
                    <a:ext uri="{9D8B030D-6E8A-4147-A177-3AD203B41FA5}">
                      <a16:colId xmlns:a16="http://schemas.microsoft.com/office/drawing/2014/main" val="393837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Early Counseling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Early Counseling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2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No Counseling Received in Past 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76.2%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0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Received Counseling in Past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8974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BBC90BC-8C94-72C3-9A2E-6EA324A706FE}"/>
              </a:ext>
            </a:extLst>
          </p:cNvPr>
          <p:cNvSpPr txBox="1"/>
          <p:nvPr/>
        </p:nvSpPr>
        <p:spPr>
          <a:xfrm>
            <a:off x="7152382" y="2539827"/>
            <a:ext cx="29367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F532E-B404-9F87-86AD-C01C4FA30926}"/>
              </a:ext>
            </a:extLst>
          </p:cNvPr>
          <p:cNvSpPr txBox="1"/>
          <p:nvPr/>
        </p:nvSpPr>
        <p:spPr>
          <a:xfrm>
            <a:off x="4498049" y="3714786"/>
            <a:ext cx="31451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252132-807A-4525-7990-5170E29D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78" y="2040612"/>
            <a:ext cx="2989642" cy="29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4"/>
          <p:cNvSpPr txBox="1">
            <a:spLocks noGrp="1"/>
          </p:cNvSpPr>
          <p:nvPr>
            <p:ph type="title"/>
          </p:nvPr>
        </p:nvSpPr>
        <p:spPr>
          <a:xfrm>
            <a:off x="941825" y="2343150"/>
            <a:ext cx="4544700" cy="11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RESULTS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23" name="Google Shape;1123;p64"/>
          <p:cNvSpPr txBox="1">
            <a:spLocks noGrp="1"/>
          </p:cNvSpPr>
          <p:nvPr>
            <p:ph type="subTitle" idx="1"/>
          </p:nvPr>
        </p:nvSpPr>
        <p:spPr>
          <a:xfrm>
            <a:off x="941830" y="3549425"/>
            <a:ext cx="45447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first instrument: receiving mental health counseling/therapy before age 19</a:t>
            </a:r>
            <a:endParaRPr dirty="0"/>
          </a:p>
        </p:txBody>
      </p:sp>
      <p:grpSp>
        <p:nvGrpSpPr>
          <p:cNvPr id="1124" name="Google Shape;1124;p64"/>
          <p:cNvGrpSpPr/>
          <p:nvPr/>
        </p:nvGrpSpPr>
        <p:grpSpPr>
          <a:xfrm>
            <a:off x="5148496" y="1259289"/>
            <a:ext cx="2515926" cy="2624921"/>
            <a:chOff x="1237425" y="1295775"/>
            <a:chExt cx="2515926" cy="2624921"/>
          </a:xfrm>
        </p:grpSpPr>
        <p:sp>
          <p:nvSpPr>
            <p:cNvPr id="1125" name="Google Shape;1125;p64"/>
            <p:cNvSpPr/>
            <p:nvPr/>
          </p:nvSpPr>
          <p:spPr>
            <a:xfrm>
              <a:off x="1237425" y="1368763"/>
              <a:ext cx="2431601" cy="2551933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1321750" y="1295775"/>
              <a:ext cx="2431601" cy="2551933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64"/>
          <p:cNvSpPr txBox="1">
            <a:spLocks noGrp="1"/>
          </p:cNvSpPr>
          <p:nvPr>
            <p:ph type="title" idx="2"/>
          </p:nvPr>
        </p:nvSpPr>
        <p:spPr>
          <a:xfrm>
            <a:off x="5391259" y="1748389"/>
            <a:ext cx="20685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Google Shape;1166;p35">
            <a:extLst>
              <a:ext uri="{FF2B5EF4-FFF2-40B4-BE49-F238E27FC236}">
                <a16:creationId xmlns:a16="http://schemas.microsoft.com/office/drawing/2014/main" id="{8B001FE7-BF44-3718-F38C-15900F7606A5}"/>
              </a:ext>
            </a:extLst>
          </p:cNvPr>
          <p:cNvSpPr/>
          <p:nvPr/>
        </p:nvSpPr>
        <p:spPr>
          <a:xfrm>
            <a:off x="704362" y="711831"/>
            <a:ext cx="2028107" cy="1466588"/>
          </a:xfrm>
          <a:custGeom>
            <a:avLst/>
            <a:gdLst/>
            <a:ahLst/>
            <a:cxnLst/>
            <a:rect l="l" t="t" r="r" b="b"/>
            <a:pathLst>
              <a:path w="277942" h="198261" extrusionOk="0">
                <a:moveTo>
                  <a:pt x="91873" y="0"/>
                </a:moveTo>
                <a:lnTo>
                  <a:pt x="89276" y="27"/>
                </a:lnTo>
                <a:lnTo>
                  <a:pt x="86652" y="109"/>
                </a:lnTo>
                <a:lnTo>
                  <a:pt x="84055" y="273"/>
                </a:lnTo>
                <a:lnTo>
                  <a:pt x="81568" y="465"/>
                </a:lnTo>
                <a:lnTo>
                  <a:pt x="79135" y="738"/>
                </a:lnTo>
                <a:lnTo>
                  <a:pt x="76729" y="1039"/>
                </a:lnTo>
                <a:lnTo>
                  <a:pt x="74351" y="1394"/>
                </a:lnTo>
                <a:lnTo>
                  <a:pt x="72000" y="1804"/>
                </a:lnTo>
                <a:lnTo>
                  <a:pt x="69677" y="2296"/>
                </a:lnTo>
                <a:lnTo>
                  <a:pt x="67381" y="2816"/>
                </a:lnTo>
                <a:lnTo>
                  <a:pt x="65112" y="3390"/>
                </a:lnTo>
                <a:lnTo>
                  <a:pt x="62870" y="4018"/>
                </a:lnTo>
                <a:lnTo>
                  <a:pt x="60656" y="4702"/>
                </a:lnTo>
                <a:lnTo>
                  <a:pt x="58470" y="5467"/>
                </a:lnTo>
                <a:lnTo>
                  <a:pt x="56337" y="6260"/>
                </a:lnTo>
                <a:lnTo>
                  <a:pt x="54205" y="7134"/>
                </a:lnTo>
                <a:lnTo>
                  <a:pt x="53167" y="7572"/>
                </a:lnTo>
                <a:lnTo>
                  <a:pt x="52128" y="8064"/>
                </a:lnTo>
                <a:lnTo>
                  <a:pt x="51089" y="8529"/>
                </a:lnTo>
                <a:lnTo>
                  <a:pt x="50078" y="9021"/>
                </a:lnTo>
                <a:lnTo>
                  <a:pt x="49039" y="9540"/>
                </a:lnTo>
                <a:lnTo>
                  <a:pt x="48055" y="10059"/>
                </a:lnTo>
                <a:lnTo>
                  <a:pt x="47043" y="10606"/>
                </a:lnTo>
                <a:lnTo>
                  <a:pt x="46059" y="11153"/>
                </a:lnTo>
                <a:lnTo>
                  <a:pt x="45075" y="11727"/>
                </a:lnTo>
                <a:lnTo>
                  <a:pt x="44091" y="12328"/>
                </a:lnTo>
                <a:lnTo>
                  <a:pt x="43135" y="12929"/>
                </a:lnTo>
                <a:lnTo>
                  <a:pt x="42178" y="13531"/>
                </a:lnTo>
                <a:lnTo>
                  <a:pt x="41221" y="14160"/>
                </a:lnTo>
                <a:lnTo>
                  <a:pt x="40264" y="14816"/>
                </a:lnTo>
                <a:lnTo>
                  <a:pt x="39335" y="15472"/>
                </a:lnTo>
                <a:lnTo>
                  <a:pt x="38406" y="16155"/>
                </a:lnTo>
                <a:lnTo>
                  <a:pt x="37504" y="16838"/>
                </a:lnTo>
                <a:lnTo>
                  <a:pt x="36602" y="17549"/>
                </a:lnTo>
                <a:lnTo>
                  <a:pt x="35699" y="18287"/>
                </a:lnTo>
                <a:lnTo>
                  <a:pt x="34797" y="19025"/>
                </a:lnTo>
                <a:lnTo>
                  <a:pt x="33923" y="19763"/>
                </a:lnTo>
                <a:lnTo>
                  <a:pt x="33048" y="20556"/>
                </a:lnTo>
                <a:lnTo>
                  <a:pt x="32173" y="21321"/>
                </a:lnTo>
                <a:lnTo>
                  <a:pt x="31326" y="22141"/>
                </a:lnTo>
                <a:lnTo>
                  <a:pt x="30478" y="22961"/>
                </a:lnTo>
                <a:lnTo>
                  <a:pt x="29631" y="23781"/>
                </a:lnTo>
                <a:lnTo>
                  <a:pt x="28811" y="24629"/>
                </a:lnTo>
                <a:lnTo>
                  <a:pt x="27991" y="25504"/>
                </a:lnTo>
                <a:lnTo>
                  <a:pt x="27171" y="26378"/>
                </a:lnTo>
                <a:lnTo>
                  <a:pt x="26378" y="27280"/>
                </a:lnTo>
                <a:lnTo>
                  <a:pt x="25586" y="28182"/>
                </a:lnTo>
                <a:lnTo>
                  <a:pt x="24793" y="29139"/>
                </a:lnTo>
                <a:lnTo>
                  <a:pt x="24027" y="30068"/>
                </a:lnTo>
                <a:lnTo>
                  <a:pt x="23262" y="31025"/>
                </a:lnTo>
                <a:lnTo>
                  <a:pt x="22497" y="32009"/>
                </a:lnTo>
                <a:lnTo>
                  <a:pt x="21731" y="33021"/>
                </a:lnTo>
                <a:lnTo>
                  <a:pt x="20993" y="34032"/>
                </a:lnTo>
                <a:lnTo>
                  <a:pt x="20283" y="35043"/>
                </a:lnTo>
                <a:lnTo>
                  <a:pt x="19326" y="36465"/>
                </a:lnTo>
                <a:lnTo>
                  <a:pt x="18396" y="37886"/>
                </a:lnTo>
                <a:lnTo>
                  <a:pt x="17467" y="39308"/>
                </a:lnTo>
                <a:lnTo>
                  <a:pt x="16592" y="40756"/>
                </a:lnTo>
                <a:lnTo>
                  <a:pt x="15745" y="42205"/>
                </a:lnTo>
                <a:lnTo>
                  <a:pt x="14898" y="43681"/>
                </a:lnTo>
                <a:lnTo>
                  <a:pt x="14105" y="45185"/>
                </a:lnTo>
                <a:lnTo>
                  <a:pt x="13312" y="46688"/>
                </a:lnTo>
                <a:lnTo>
                  <a:pt x="12574" y="48219"/>
                </a:lnTo>
                <a:lnTo>
                  <a:pt x="11836" y="49722"/>
                </a:lnTo>
                <a:lnTo>
                  <a:pt x="11125" y="51280"/>
                </a:lnTo>
                <a:lnTo>
                  <a:pt x="10442" y="52839"/>
                </a:lnTo>
                <a:lnTo>
                  <a:pt x="9786" y="54397"/>
                </a:lnTo>
                <a:lnTo>
                  <a:pt x="9157" y="55955"/>
                </a:lnTo>
                <a:lnTo>
                  <a:pt x="8556" y="57540"/>
                </a:lnTo>
                <a:lnTo>
                  <a:pt x="7954" y="59153"/>
                </a:lnTo>
                <a:lnTo>
                  <a:pt x="7408" y="60738"/>
                </a:lnTo>
                <a:lnTo>
                  <a:pt x="6861" y="62351"/>
                </a:lnTo>
                <a:lnTo>
                  <a:pt x="6342" y="63964"/>
                </a:lnTo>
                <a:lnTo>
                  <a:pt x="5850" y="65604"/>
                </a:lnTo>
                <a:lnTo>
                  <a:pt x="5385" y="67244"/>
                </a:lnTo>
                <a:lnTo>
                  <a:pt x="4948" y="68884"/>
                </a:lnTo>
                <a:lnTo>
                  <a:pt x="4510" y="70524"/>
                </a:lnTo>
                <a:lnTo>
                  <a:pt x="4128" y="72192"/>
                </a:lnTo>
                <a:lnTo>
                  <a:pt x="3745" y="73832"/>
                </a:lnTo>
                <a:lnTo>
                  <a:pt x="3390" y="75499"/>
                </a:lnTo>
                <a:lnTo>
                  <a:pt x="3062" y="77167"/>
                </a:lnTo>
                <a:lnTo>
                  <a:pt x="2761" y="78834"/>
                </a:lnTo>
                <a:lnTo>
                  <a:pt x="2460" y="80529"/>
                </a:lnTo>
                <a:lnTo>
                  <a:pt x="2214" y="82196"/>
                </a:lnTo>
                <a:lnTo>
                  <a:pt x="1968" y="83891"/>
                </a:lnTo>
                <a:lnTo>
                  <a:pt x="1749" y="85559"/>
                </a:lnTo>
                <a:lnTo>
                  <a:pt x="1503" y="87636"/>
                </a:lnTo>
                <a:lnTo>
                  <a:pt x="1285" y="89686"/>
                </a:lnTo>
                <a:lnTo>
                  <a:pt x="1093" y="91764"/>
                </a:lnTo>
                <a:lnTo>
                  <a:pt x="957" y="93814"/>
                </a:lnTo>
                <a:lnTo>
                  <a:pt x="820" y="95891"/>
                </a:lnTo>
                <a:lnTo>
                  <a:pt x="711" y="97969"/>
                </a:lnTo>
                <a:lnTo>
                  <a:pt x="601" y="100046"/>
                </a:lnTo>
                <a:lnTo>
                  <a:pt x="519" y="102124"/>
                </a:lnTo>
                <a:lnTo>
                  <a:pt x="410" y="106251"/>
                </a:lnTo>
                <a:lnTo>
                  <a:pt x="355" y="110406"/>
                </a:lnTo>
                <a:lnTo>
                  <a:pt x="328" y="114561"/>
                </a:lnTo>
                <a:lnTo>
                  <a:pt x="328" y="118716"/>
                </a:lnTo>
                <a:lnTo>
                  <a:pt x="301" y="121285"/>
                </a:lnTo>
                <a:lnTo>
                  <a:pt x="273" y="123827"/>
                </a:lnTo>
                <a:lnTo>
                  <a:pt x="164" y="128939"/>
                </a:lnTo>
                <a:lnTo>
                  <a:pt x="55" y="134023"/>
                </a:lnTo>
                <a:lnTo>
                  <a:pt x="27" y="136566"/>
                </a:lnTo>
                <a:lnTo>
                  <a:pt x="0" y="139080"/>
                </a:lnTo>
                <a:lnTo>
                  <a:pt x="27" y="141568"/>
                </a:lnTo>
                <a:lnTo>
                  <a:pt x="82" y="144055"/>
                </a:lnTo>
                <a:lnTo>
                  <a:pt x="164" y="146488"/>
                </a:lnTo>
                <a:lnTo>
                  <a:pt x="301" y="148921"/>
                </a:lnTo>
                <a:lnTo>
                  <a:pt x="519" y="151354"/>
                </a:lnTo>
                <a:lnTo>
                  <a:pt x="629" y="152529"/>
                </a:lnTo>
                <a:lnTo>
                  <a:pt x="765" y="153732"/>
                </a:lnTo>
                <a:lnTo>
                  <a:pt x="929" y="154907"/>
                </a:lnTo>
                <a:lnTo>
                  <a:pt x="1093" y="156055"/>
                </a:lnTo>
                <a:lnTo>
                  <a:pt x="1285" y="157231"/>
                </a:lnTo>
                <a:lnTo>
                  <a:pt x="1503" y="158379"/>
                </a:lnTo>
                <a:lnTo>
                  <a:pt x="1749" y="159527"/>
                </a:lnTo>
                <a:lnTo>
                  <a:pt x="1995" y="160648"/>
                </a:lnTo>
                <a:lnTo>
                  <a:pt x="2296" y="161796"/>
                </a:lnTo>
                <a:lnTo>
                  <a:pt x="2597" y="162889"/>
                </a:lnTo>
                <a:lnTo>
                  <a:pt x="2925" y="164010"/>
                </a:lnTo>
                <a:lnTo>
                  <a:pt x="3280" y="165103"/>
                </a:lnTo>
                <a:lnTo>
                  <a:pt x="3636" y="166169"/>
                </a:lnTo>
                <a:lnTo>
                  <a:pt x="4046" y="167263"/>
                </a:lnTo>
                <a:lnTo>
                  <a:pt x="4483" y="168302"/>
                </a:lnTo>
                <a:lnTo>
                  <a:pt x="4948" y="169368"/>
                </a:lnTo>
                <a:lnTo>
                  <a:pt x="5440" y="170406"/>
                </a:lnTo>
                <a:lnTo>
                  <a:pt x="5959" y="171418"/>
                </a:lnTo>
                <a:lnTo>
                  <a:pt x="6533" y="172429"/>
                </a:lnTo>
                <a:lnTo>
                  <a:pt x="7107" y="173440"/>
                </a:lnTo>
                <a:lnTo>
                  <a:pt x="7736" y="174425"/>
                </a:lnTo>
                <a:lnTo>
                  <a:pt x="8392" y="175381"/>
                </a:lnTo>
                <a:lnTo>
                  <a:pt x="9075" y="176338"/>
                </a:lnTo>
                <a:lnTo>
                  <a:pt x="9786" y="177295"/>
                </a:lnTo>
                <a:lnTo>
                  <a:pt x="10551" y="178224"/>
                </a:lnTo>
                <a:lnTo>
                  <a:pt x="11344" y="179126"/>
                </a:lnTo>
                <a:lnTo>
                  <a:pt x="12191" y="180028"/>
                </a:lnTo>
                <a:lnTo>
                  <a:pt x="13066" y="180930"/>
                </a:lnTo>
                <a:lnTo>
                  <a:pt x="13968" y="181778"/>
                </a:lnTo>
                <a:lnTo>
                  <a:pt x="14925" y="182652"/>
                </a:lnTo>
                <a:lnTo>
                  <a:pt x="15936" y="183472"/>
                </a:lnTo>
                <a:lnTo>
                  <a:pt x="16975" y="184292"/>
                </a:lnTo>
                <a:lnTo>
                  <a:pt x="18041" y="185113"/>
                </a:lnTo>
                <a:lnTo>
                  <a:pt x="19189" y="185878"/>
                </a:lnTo>
                <a:lnTo>
                  <a:pt x="20365" y="186643"/>
                </a:lnTo>
                <a:lnTo>
                  <a:pt x="21567" y="187409"/>
                </a:lnTo>
                <a:lnTo>
                  <a:pt x="22825" y="188147"/>
                </a:lnTo>
                <a:lnTo>
                  <a:pt x="24137" y="188857"/>
                </a:lnTo>
                <a:lnTo>
                  <a:pt x="25640" y="189595"/>
                </a:lnTo>
                <a:lnTo>
                  <a:pt x="27116" y="190306"/>
                </a:lnTo>
                <a:lnTo>
                  <a:pt x="28647" y="190990"/>
                </a:lnTo>
                <a:lnTo>
                  <a:pt x="30178" y="191618"/>
                </a:lnTo>
                <a:lnTo>
                  <a:pt x="31709" y="192220"/>
                </a:lnTo>
                <a:lnTo>
                  <a:pt x="33267" y="192766"/>
                </a:lnTo>
                <a:lnTo>
                  <a:pt x="34825" y="193286"/>
                </a:lnTo>
                <a:lnTo>
                  <a:pt x="36410" y="193778"/>
                </a:lnTo>
                <a:lnTo>
                  <a:pt x="37996" y="194215"/>
                </a:lnTo>
                <a:lnTo>
                  <a:pt x="39581" y="194625"/>
                </a:lnTo>
                <a:lnTo>
                  <a:pt x="41194" y="195035"/>
                </a:lnTo>
                <a:lnTo>
                  <a:pt x="42834" y="195390"/>
                </a:lnTo>
                <a:lnTo>
                  <a:pt x="44447" y="195719"/>
                </a:lnTo>
                <a:lnTo>
                  <a:pt x="46087" y="196019"/>
                </a:lnTo>
                <a:lnTo>
                  <a:pt x="47727" y="196293"/>
                </a:lnTo>
                <a:lnTo>
                  <a:pt x="49367" y="196539"/>
                </a:lnTo>
                <a:lnTo>
                  <a:pt x="51034" y="196757"/>
                </a:lnTo>
                <a:lnTo>
                  <a:pt x="52674" y="196976"/>
                </a:lnTo>
                <a:lnTo>
                  <a:pt x="54342" y="197167"/>
                </a:lnTo>
                <a:lnTo>
                  <a:pt x="56009" y="197331"/>
                </a:lnTo>
                <a:lnTo>
                  <a:pt x="57677" y="197468"/>
                </a:lnTo>
                <a:lnTo>
                  <a:pt x="59372" y="197605"/>
                </a:lnTo>
                <a:lnTo>
                  <a:pt x="62706" y="197796"/>
                </a:lnTo>
                <a:lnTo>
                  <a:pt x="66069" y="197960"/>
                </a:lnTo>
                <a:lnTo>
                  <a:pt x="69431" y="198069"/>
                </a:lnTo>
                <a:lnTo>
                  <a:pt x="72793" y="198151"/>
                </a:lnTo>
                <a:lnTo>
                  <a:pt x="76128" y="198206"/>
                </a:lnTo>
                <a:lnTo>
                  <a:pt x="80419" y="198233"/>
                </a:lnTo>
                <a:lnTo>
                  <a:pt x="84711" y="198261"/>
                </a:lnTo>
                <a:lnTo>
                  <a:pt x="89003" y="198261"/>
                </a:lnTo>
                <a:lnTo>
                  <a:pt x="93294" y="198233"/>
                </a:lnTo>
                <a:lnTo>
                  <a:pt x="97586" y="198151"/>
                </a:lnTo>
                <a:lnTo>
                  <a:pt x="101850" y="198015"/>
                </a:lnTo>
                <a:lnTo>
                  <a:pt x="106142" y="197823"/>
                </a:lnTo>
                <a:lnTo>
                  <a:pt x="110433" y="197605"/>
                </a:lnTo>
                <a:lnTo>
                  <a:pt x="112210" y="197495"/>
                </a:lnTo>
                <a:lnTo>
                  <a:pt x="113960" y="197468"/>
                </a:lnTo>
                <a:lnTo>
                  <a:pt x="115682" y="197441"/>
                </a:lnTo>
                <a:lnTo>
                  <a:pt x="117431" y="197441"/>
                </a:lnTo>
                <a:lnTo>
                  <a:pt x="119126" y="197468"/>
                </a:lnTo>
                <a:lnTo>
                  <a:pt x="120848" y="197523"/>
                </a:lnTo>
                <a:lnTo>
                  <a:pt x="124237" y="197659"/>
                </a:lnTo>
                <a:lnTo>
                  <a:pt x="127627" y="197823"/>
                </a:lnTo>
                <a:lnTo>
                  <a:pt x="130989" y="197960"/>
                </a:lnTo>
                <a:lnTo>
                  <a:pt x="132711" y="197987"/>
                </a:lnTo>
                <a:lnTo>
                  <a:pt x="134406" y="198015"/>
                </a:lnTo>
                <a:lnTo>
                  <a:pt x="136128" y="198015"/>
                </a:lnTo>
                <a:lnTo>
                  <a:pt x="137850" y="197987"/>
                </a:lnTo>
                <a:lnTo>
                  <a:pt x="138862" y="197960"/>
                </a:lnTo>
                <a:lnTo>
                  <a:pt x="139900" y="197905"/>
                </a:lnTo>
                <a:lnTo>
                  <a:pt x="140939" y="197823"/>
                </a:lnTo>
                <a:lnTo>
                  <a:pt x="141951" y="197741"/>
                </a:lnTo>
                <a:lnTo>
                  <a:pt x="143973" y="197495"/>
                </a:lnTo>
                <a:lnTo>
                  <a:pt x="146023" y="197222"/>
                </a:lnTo>
                <a:lnTo>
                  <a:pt x="148019" y="196894"/>
                </a:lnTo>
                <a:lnTo>
                  <a:pt x="150042" y="196484"/>
                </a:lnTo>
                <a:lnTo>
                  <a:pt x="152037" y="196047"/>
                </a:lnTo>
                <a:lnTo>
                  <a:pt x="154033" y="195554"/>
                </a:lnTo>
                <a:lnTo>
                  <a:pt x="156028" y="195035"/>
                </a:lnTo>
                <a:lnTo>
                  <a:pt x="157996" y="194488"/>
                </a:lnTo>
                <a:lnTo>
                  <a:pt x="159992" y="193887"/>
                </a:lnTo>
                <a:lnTo>
                  <a:pt x="161960" y="193258"/>
                </a:lnTo>
                <a:lnTo>
                  <a:pt x="163928" y="192602"/>
                </a:lnTo>
                <a:lnTo>
                  <a:pt x="165896" y="191946"/>
                </a:lnTo>
                <a:lnTo>
                  <a:pt x="169832" y="190552"/>
                </a:lnTo>
                <a:lnTo>
                  <a:pt x="177650" y="187709"/>
                </a:lnTo>
                <a:lnTo>
                  <a:pt x="181586" y="186315"/>
                </a:lnTo>
                <a:lnTo>
                  <a:pt x="183527" y="185632"/>
                </a:lnTo>
                <a:lnTo>
                  <a:pt x="185495" y="184976"/>
                </a:lnTo>
                <a:lnTo>
                  <a:pt x="187463" y="184320"/>
                </a:lnTo>
                <a:lnTo>
                  <a:pt x="189431" y="183718"/>
                </a:lnTo>
                <a:lnTo>
                  <a:pt x="191427" y="183117"/>
                </a:lnTo>
                <a:lnTo>
                  <a:pt x="193395" y="182570"/>
                </a:lnTo>
                <a:lnTo>
                  <a:pt x="195390" y="182078"/>
                </a:lnTo>
                <a:lnTo>
                  <a:pt x="197386" y="181586"/>
                </a:lnTo>
                <a:lnTo>
                  <a:pt x="199381" y="181176"/>
                </a:lnTo>
                <a:lnTo>
                  <a:pt x="201404" y="180794"/>
                </a:lnTo>
                <a:lnTo>
                  <a:pt x="203181" y="180520"/>
                </a:lnTo>
                <a:lnTo>
                  <a:pt x="204958" y="180247"/>
                </a:lnTo>
                <a:lnTo>
                  <a:pt x="206734" y="180028"/>
                </a:lnTo>
                <a:lnTo>
                  <a:pt x="208539" y="179810"/>
                </a:lnTo>
                <a:lnTo>
                  <a:pt x="212119" y="179427"/>
                </a:lnTo>
                <a:lnTo>
                  <a:pt x="215728" y="179044"/>
                </a:lnTo>
                <a:lnTo>
                  <a:pt x="217504" y="178853"/>
                </a:lnTo>
                <a:lnTo>
                  <a:pt x="219308" y="178634"/>
                </a:lnTo>
                <a:lnTo>
                  <a:pt x="221085" y="178388"/>
                </a:lnTo>
                <a:lnTo>
                  <a:pt x="222862" y="178115"/>
                </a:lnTo>
                <a:lnTo>
                  <a:pt x="224639" y="177814"/>
                </a:lnTo>
                <a:lnTo>
                  <a:pt x="226416" y="177486"/>
                </a:lnTo>
                <a:lnTo>
                  <a:pt x="228165" y="177103"/>
                </a:lnTo>
                <a:lnTo>
                  <a:pt x="229914" y="176666"/>
                </a:lnTo>
                <a:lnTo>
                  <a:pt x="231008" y="176365"/>
                </a:lnTo>
                <a:lnTo>
                  <a:pt x="232129" y="176010"/>
                </a:lnTo>
                <a:lnTo>
                  <a:pt x="233195" y="175600"/>
                </a:lnTo>
                <a:lnTo>
                  <a:pt x="234288" y="175163"/>
                </a:lnTo>
                <a:lnTo>
                  <a:pt x="235354" y="174698"/>
                </a:lnTo>
                <a:lnTo>
                  <a:pt x="236393" y="174179"/>
                </a:lnTo>
                <a:lnTo>
                  <a:pt x="237432" y="173632"/>
                </a:lnTo>
                <a:lnTo>
                  <a:pt x="238470" y="173058"/>
                </a:lnTo>
                <a:lnTo>
                  <a:pt x="239509" y="172429"/>
                </a:lnTo>
                <a:lnTo>
                  <a:pt x="240520" y="171800"/>
                </a:lnTo>
                <a:lnTo>
                  <a:pt x="241504" y="171117"/>
                </a:lnTo>
                <a:lnTo>
                  <a:pt x="242516" y="170406"/>
                </a:lnTo>
                <a:lnTo>
                  <a:pt x="243500" y="169641"/>
                </a:lnTo>
                <a:lnTo>
                  <a:pt x="244457" y="168876"/>
                </a:lnTo>
                <a:lnTo>
                  <a:pt x="245413" y="168055"/>
                </a:lnTo>
                <a:lnTo>
                  <a:pt x="246370" y="167235"/>
                </a:lnTo>
                <a:lnTo>
                  <a:pt x="247300" y="166388"/>
                </a:lnTo>
                <a:lnTo>
                  <a:pt x="248202" y="165486"/>
                </a:lnTo>
                <a:lnTo>
                  <a:pt x="249131" y="164584"/>
                </a:lnTo>
                <a:lnTo>
                  <a:pt x="250033" y="163655"/>
                </a:lnTo>
                <a:lnTo>
                  <a:pt x="250908" y="162698"/>
                </a:lnTo>
                <a:lnTo>
                  <a:pt x="251782" y="161714"/>
                </a:lnTo>
                <a:lnTo>
                  <a:pt x="252630" y="160702"/>
                </a:lnTo>
                <a:lnTo>
                  <a:pt x="253477" y="159691"/>
                </a:lnTo>
                <a:lnTo>
                  <a:pt x="254325" y="158652"/>
                </a:lnTo>
                <a:lnTo>
                  <a:pt x="255145" y="157586"/>
                </a:lnTo>
                <a:lnTo>
                  <a:pt x="255937" y="156520"/>
                </a:lnTo>
                <a:lnTo>
                  <a:pt x="256730" y="155427"/>
                </a:lnTo>
                <a:lnTo>
                  <a:pt x="257523" y="154306"/>
                </a:lnTo>
                <a:lnTo>
                  <a:pt x="258288" y="153185"/>
                </a:lnTo>
                <a:lnTo>
                  <a:pt x="259054" y="152037"/>
                </a:lnTo>
                <a:lnTo>
                  <a:pt x="259792" y="150889"/>
                </a:lnTo>
                <a:lnTo>
                  <a:pt x="260502" y="149741"/>
                </a:lnTo>
                <a:lnTo>
                  <a:pt x="261213" y="148566"/>
                </a:lnTo>
                <a:lnTo>
                  <a:pt x="261924" y="147390"/>
                </a:lnTo>
                <a:lnTo>
                  <a:pt x="262607" y="146188"/>
                </a:lnTo>
                <a:lnTo>
                  <a:pt x="263263" y="144985"/>
                </a:lnTo>
                <a:lnTo>
                  <a:pt x="263919" y="143782"/>
                </a:lnTo>
                <a:lnTo>
                  <a:pt x="265177" y="141349"/>
                </a:lnTo>
                <a:lnTo>
                  <a:pt x="266379" y="138916"/>
                </a:lnTo>
                <a:lnTo>
                  <a:pt x="267500" y="136456"/>
                </a:lnTo>
                <a:lnTo>
                  <a:pt x="268566" y="133996"/>
                </a:lnTo>
                <a:lnTo>
                  <a:pt x="269578" y="131563"/>
                </a:lnTo>
                <a:lnTo>
                  <a:pt x="270534" y="129130"/>
                </a:lnTo>
                <a:lnTo>
                  <a:pt x="271409" y="126698"/>
                </a:lnTo>
                <a:lnTo>
                  <a:pt x="272202" y="124320"/>
                </a:lnTo>
                <a:lnTo>
                  <a:pt x="272940" y="121969"/>
                </a:lnTo>
                <a:lnTo>
                  <a:pt x="273596" y="119673"/>
                </a:lnTo>
                <a:lnTo>
                  <a:pt x="274197" y="117431"/>
                </a:lnTo>
                <a:lnTo>
                  <a:pt x="274716" y="115244"/>
                </a:lnTo>
                <a:lnTo>
                  <a:pt x="275154" y="113112"/>
                </a:lnTo>
                <a:lnTo>
                  <a:pt x="275509" y="111281"/>
                </a:lnTo>
                <a:lnTo>
                  <a:pt x="275837" y="109422"/>
                </a:lnTo>
                <a:lnTo>
                  <a:pt x="276138" y="107591"/>
                </a:lnTo>
                <a:lnTo>
                  <a:pt x="276411" y="105732"/>
                </a:lnTo>
                <a:lnTo>
                  <a:pt x="276685" y="103873"/>
                </a:lnTo>
                <a:lnTo>
                  <a:pt x="276931" y="102014"/>
                </a:lnTo>
                <a:lnTo>
                  <a:pt x="277149" y="100183"/>
                </a:lnTo>
                <a:lnTo>
                  <a:pt x="277341" y="98324"/>
                </a:lnTo>
                <a:lnTo>
                  <a:pt x="277505" y="96465"/>
                </a:lnTo>
                <a:lnTo>
                  <a:pt x="277641" y="94606"/>
                </a:lnTo>
                <a:lnTo>
                  <a:pt x="277778" y="92720"/>
                </a:lnTo>
                <a:lnTo>
                  <a:pt x="277860" y="90861"/>
                </a:lnTo>
                <a:lnTo>
                  <a:pt x="277915" y="89003"/>
                </a:lnTo>
                <a:lnTo>
                  <a:pt x="277942" y="87144"/>
                </a:lnTo>
                <a:lnTo>
                  <a:pt x="277942" y="85285"/>
                </a:lnTo>
                <a:lnTo>
                  <a:pt x="277915" y="83454"/>
                </a:lnTo>
                <a:lnTo>
                  <a:pt x="277833" y="81595"/>
                </a:lnTo>
                <a:lnTo>
                  <a:pt x="277751" y="79736"/>
                </a:lnTo>
                <a:lnTo>
                  <a:pt x="277614" y="77877"/>
                </a:lnTo>
                <a:lnTo>
                  <a:pt x="277450" y="76046"/>
                </a:lnTo>
                <a:lnTo>
                  <a:pt x="277231" y="74187"/>
                </a:lnTo>
                <a:lnTo>
                  <a:pt x="277013" y="72356"/>
                </a:lnTo>
                <a:lnTo>
                  <a:pt x="276739" y="70524"/>
                </a:lnTo>
                <a:lnTo>
                  <a:pt x="276411" y="68693"/>
                </a:lnTo>
                <a:lnTo>
                  <a:pt x="276056" y="66861"/>
                </a:lnTo>
                <a:lnTo>
                  <a:pt x="275673" y="65030"/>
                </a:lnTo>
                <a:lnTo>
                  <a:pt x="275236" y="63226"/>
                </a:lnTo>
                <a:lnTo>
                  <a:pt x="274771" y="61422"/>
                </a:lnTo>
                <a:lnTo>
                  <a:pt x="274252" y="59618"/>
                </a:lnTo>
                <a:lnTo>
                  <a:pt x="273705" y="57813"/>
                </a:lnTo>
                <a:lnTo>
                  <a:pt x="273104" y="56037"/>
                </a:lnTo>
                <a:lnTo>
                  <a:pt x="272475" y="54233"/>
                </a:lnTo>
                <a:lnTo>
                  <a:pt x="271792" y="52483"/>
                </a:lnTo>
                <a:lnTo>
                  <a:pt x="271054" y="50734"/>
                </a:lnTo>
                <a:lnTo>
                  <a:pt x="270288" y="49012"/>
                </a:lnTo>
                <a:lnTo>
                  <a:pt x="269496" y="47317"/>
                </a:lnTo>
                <a:lnTo>
                  <a:pt x="268648" y="45622"/>
                </a:lnTo>
                <a:lnTo>
                  <a:pt x="267773" y="43955"/>
                </a:lnTo>
                <a:lnTo>
                  <a:pt x="266844" y="42315"/>
                </a:lnTo>
                <a:lnTo>
                  <a:pt x="265887" y="40674"/>
                </a:lnTo>
                <a:lnTo>
                  <a:pt x="264794" y="38925"/>
                </a:lnTo>
                <a:lnTo>
                  <a:pt x="263646" y="37176"/>
                </a:lnTo>
                <a:lnTo>
                  <a:pt x="262470" y="35481"/>
                </a:lnTo>
                <a:lnTo>
                  <a:pt x="261268" y="33813"/>
                </a:lnTo>
                <a:lnTo>
                  <a:pt x="259983" y="32146"/>
                </a:lnTo>
                <a:lnTo>
                  <a:pt x="258698" y="30533"/>
                </a:lnTo>
                <a:lnTo>
                  <a:pt x="257359" y="28948"/>
                </a:lnTo>
                <a:lnTo>
                  <a:pt x="255965" y="27417"/>
                </a:lnTo>
                <a:lnTo>
                  <a:pt x="254571" y="25886"/>
                </a:lnTo>
                <a:lnTo>
                  <a:pt x="253122" y="24410"/>
                </a:lnTo>
                <a:lnTo>
                  <a:pt x="251618" y="22989"/>
                </a:lnTo>
                <a:lnTo>
                  <a:pt x="250088" y="21567"/>
                </a:lnTo>
                <a:lnTo>
                  <a:pt x="248557" y="20201"/>
                </a:lnTo>
                <a:lnTo>
                  <a:pt x="246944" y="18888"/>
                </a:lnTo>
                <a:lnTo>
                  <a:pt x="245331" y="17604"/>
                </a:lnTo>
                <a:lnTo>
                  <a:pt x="243691" y="16374"/>
                </a:lnTo>
                <a:lnTo>
                  <a:pt x="241997" y="15171"/>
                </a:lnTo>
                <a:lnTo>
                  <a:pt x="240302" y="14023"/>
                </a:lnTo>
                <a:lnTo>
                  <a:pt x="238552" y="12902"/>
                </a:lnTo>
                <a:lnTo>
                  <a:pt x="236803" y="11863"/>
                </a:lnTo>
                <a:lnTo>
                  <a:pt x="234999" y="10825"/>
                </a:lnTo>
                <a:lnTo>
                  <a:pt x="233195" y="9868"/>
                </a:lnTo>
                <a:lnTo>
                  <a:pt x="231336" y="8966"/>
                </a:lnTo>
                <a:lnTo>
                  <a:pt x="229477" y="8091"/>
                </a:lnTo>
                <a:lnTo>
                  <a:pt x="227591" y="7298"/>
                </a:lnTo>
                <a:lnTo>
                  <a:pt x="225678" y="6533"/>
                </a:lnTo>
                <a:lnTo>
                  <a:pt x="223737" y="5822"/>
                </a:lnTo>
                <a:lnTo>
                  <a:pt x="221796" y="5166"/>
                </a:lnTo>
                <a:lnTo>
                  <a:pt x="219828" y="4592"/>
                </a:lnTo>
                <a:lnTo>
                  <a:pt x="217832" y="4046"/>
                </a:lnTo>
                <a:lnTo>
                  <a:pt x="215810" y="3581"/>
                </a:lnTo>
                <a:lnTo>
                  <a:pt x="213787" y="3171"/>
                </a:lnTo>
                <a:lnTo>
                  <a:pt x="212393" y="2925"/>
                </a:lnTo>
                <a:lnTo>
                  <a:pt x="210999" y="2733"/>
                </a:lnTo>
                <a:lnTo>
                  <a:pt x="209577" y="2597"/>
                </a:lnTo>
                <a:lnTo>
                  <a:pt x="208156" y="2487"/>
                </a:lnTo>
                <a:lnTo>
                  <a:pt x="206734" y="2405"/>
                </a:lnTo>
                <a:lnTo>
                  <a:pt x="203837" y="2405"/>
                </a:lnTo>
                <a:lnTo>
                  <a:pt x="202361" y="2433"/>
                </a:lnTo>
                <a:lnTo>
                  <a:pt x="200912" y="2515"/>
                </a:lnTo>
                <a:lnTo>
                  <a:pt x="199436" y="2624"/>
                </a:lnTo>
                <a:lnTo>
                  <a:pt x="197960" y="2733"/>
                </a:lnTo>
                <a:lnTo>
                  <a:pt x="196484" y="2898"/>
                </a:lnTo>
                <a:lnTo>
                  <a:pt x="195008" y="3062"/>
                </a:lnTo>
                <a:lnTo>
                  <a:pt x="193532" y="3226"/>
                </a:lnTo>
                <a:lnTo>
                  <a:pt x="190552" y="3636"/>
                </a:lnTo>
                <a:lnTo>
                  <a:pt x="187573" y="4100"/>
                </a:lnTo>
                <a:lnTo>
                  <a:pt x="184593" y="4565"/>
                </a:lnTo>
                <a:lnTo>
                  <a:pt x="181641" y="5030"/>
                </a:lnTo>
                <a:lnTo>
                  <a:pt x="178689" y="5467"/>
                </a:lnTo>
                <a:lnTo>
                  <a:pt x="175764" y="5850"/>
                </a:lnTo>
                <a:lnTo>
                  <a:pt x="174315" y="6041"/>
                </a:lnTo>
                <a:lnTo>
                  <a:pt x="172866" y="6205"/>
                </a:lnTo>
                <a:lnTo>
                  <a:pt x="171445" y="6342"/>
                </a:lnTo>
                <a:lnTo>
                  <a:pt x="170024" y="6451"/>
                </a:lnTo>
                <a:lnTo>
                  <a:pt x="168602" y="6533"/>
                </a:lnTo>
                <a:lnTo>
                  <a:pt x="167208" y="6615"/>
                </a:lnTo>
                <a:lnTo>
                  <a:pt x="164584" y="6670"/>
                </a:lnTo>
                <a:lnTo>
                  <a:pt x="161987" y="6670"/>
                </a:lnTo>
                <a:lnTo>
                  <a:pt x="159363" y="6615"/>
                </a:lnTo>
                <a:lnTo>
                  <a:pt x="156766" y="6533"/>
                </a:lnTo>
                <a:lnTo>
                  <a:pt x="154169" y="6369"/>
                </a:lnTo>
                <a:lnTo>
                  <a:pt x="151572" y="6205"/>
                </a:lnTo>
                <a:lnTo>
                  <a:pt x="148948" y="5986"/>
                </a:lnTo>
                <a:lnTo>
                  <a:pt x="146351" y="5740"/>
                </a:lnTo>
                <a:lnTo>
                  <a:pt x="143755" y="5467"/>
                </a:lnTo>
                <a:lnTo>
                  <a:pt x="141185" y="5139"/>
                </a:lnTo>
                <a:lnTo>
                  <a:pt x="138588" y="4838"/>
                </a:lnTo>
                <a:lnTo>
                  <a:pt x="135991" y="4483"/>
                </a:lnTo>
                <a:lnTo>
                  <a:pt x="130798" y="3772"/>
                </a:lnTo>
                <a:lnTo>
                  <a:pt x="125632" y="3034"/>
                </a:lnTo>
                <a:lnTo>
                  <a:pt x="120438" y="2323"/>
                </a:lnTo>
                <a:lnTo>
                  <a:pt x="115272" y="1640"/>
                </a:lnTo>
                <a:lnTo>
                  <a:pt x="112675" y="1339"/>
                </a:lnTo>
                <a:lnTo>
                  <a:pt x="110078" y="1039"/>
                </a:lnTo>
                <a:lnTo>
                  <a:pt x="107481" y="793"/>
                </a:lnTo>
                <a:lnTo>
                  <a:pt x="104884" y="547"/>
                </a:lnTo>
                <a:lnTo>
                  <a:pt x="102287" y="355"/>
                </a:lnTo>
                <a:lnTo>
                  <a:pt x="99691" y="191"/>
                </a:lnTo>
                <a:lnTo>
                  <a:pt x="97094" y="82"/>
                </a:lnTo>
                <a:lnTo>
                  <a:pt x="94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186;p35">
            <a:extLst>
              <a:ext uri="{FF2B5EF4-FFF2-40B4-BE49-F238E27FC236}">
                <a16:creationId xmlns:a16="http://schemas.microsoft.com/office/drawing/2014/main" id="{E73DF2B5-F191-10AA-2EA2-C5F23F08831D}"/>
              </a:ext>
            </a:extLst>
          </p:cNvPr>
          <p:cNvGrpSpPr/>
          <p:nvPr/>
        </p:nvGrpSpPr>
        <p:grpSpPr>
          <a:xfrm>
            <a:off x="916000" y="937301"/>
            <a:ext cx="1897906" cy="1497882"/>
            <a:chOff x="764886" y="1521626"/>
            <a:chExt cx="3444111" cy="2681302"/>
          </a:xfrm>
        </p:grpSpPr>
        <p:sp>
          <p:nvSpPr>
            <p:cNvPr id="4" name="Google Shape;1187;p35">
              <a:extLst>
                <a:ext uri="{FF2B5EF4-FFF2-40B4-BE49-F238E27FC236}">
                  <a16:creationId xmlns:a16="http://schemas.microsoft.com/office/drawing/2014/main" id="{8E759F93-95B5-6791-154A-924DACAC34C8}"/>
                </a:ext>
              </a:extLst>
            </p:cNvPr>
            <p:cNvSpPr/>
            <p:nvPr/>
          </p:nvSpPr>
          <p:spPr>
            <a:xfrm>
              <a:off x="3660929" y="1865507"/>
              <a:ext cx="79654" cy="23188"/>
            </a:xfrm>
            <a:custGeom>
              <a:avLst/>
              <a:gdLst/>
              <a:ahLst/>
              <a:cxnLst/>
              <a:rect l="l" t="t" r="r" b="b"/>
              <a:pathLst>
                <a:path w="6015" h="1751" extrusionOk="0">
                  <a:moveTo>
                    <a:pt x="5550" y="1"/>
                  </a:moveTo>
                  <a:lnTo>
                    <a:pt x="5304" y="247"/>
                  </a:lnTo>
                  <a:lnTo>
                    <a:pt x="5058" y="466"/>
                  </a:lnTo>
                  <a:lnTo>
                    <a:pt x="4757" y="657"/>
                  </a:lnTo>
                  <a:lnTo>
                    <a:pt x="4457" y="794"/>
                  </a:lnTo>
                  <a:lnTo>
                    <a:pt x="4129" y="930"/>
                  </a:lnTo>
                  <a:lnTo>
                    <a:pt x="3773" y="1040"/>
                  </a:lnTo>
                  <a:lnTo>
                    <a:pt x="3418" y="1094"/>
                  </a:lnTo>
                  <a:lnTo>
                    <a:pt x="3035" y="1122"/>
                  </a:lnTo>
                  <a:lnTo>
                    <a:pt x="2652" y="1122"/>
                  </a:lnTo>
                  <a:lnTo>
                    <a:pt x="2297" y="1067"/>
                  </a:lnTo>
                  <a:lnTo>
                    <a:pt x="1942" y="985"/>
                  </a:lnTo>
                  <a:lnTo>
                    <a:pt x="1586" y="848"/>
                  </a:lnTo>
                  <a:lnTo>
                    <a:pt x="1286" y="712"/>
                  </a:lnTo>
                  <a:lnTo>
                    <a:pt x="985" y="520"/>
                  </a:lnTo>
                  <a:lnTo>
                    <a:pt x="712" y="301"/>
                  </a:lnTo>
                  <a:lnTo>
                    <a:pt x="466" y="83"/>
                  </a:lnTo>
                  <a:lnTo>
                    <a:pt x="1" y="493"/>
                  </a:lnTo>
                  <a:lnTo>
                    <a:pt x="302" y="766"/>
                  </a:lnTo>
                  <a:lnTo>
                    <a:pt x="602" y="1012"/>
                  </a:lnTo>
                  <a:lnTo>
                    <a:pt x="958" y="1231"/>
                  </a:lnTo>
                  <a:lnTo>
                    <a:pt x="1313" y="1422"/>
                  </a:lnTo>
                  <a:lnTo>
                    <a:pt x="1723" y="1559"/>
                  </a:lnTo>
                  <a:lnTo>
                    <a:pt x="2133" y="1668"/>
                  </a:lnTo>
                  <a:lnTo>
                    <a:pt x="2543" y="1723"/>
                  </a:lnTo>
                  <a:lnTo>
                    <a:pt x="2980" y="1750"/>
                  </a:lnTo>
                  <a:lnTo>
                    <a:pt x="3035" y="1750"/>
                  </a:lnTo>
                  <a:lnTo>
                    <a:pt x="3473" y="1723"/>
                  </a:lnTo>
                  <a:lnTo>
                    <a:pt x="3910" y="1641"/>
                  </a:lnTo>
                  <a:lnTo>
                    <a:pt x="4320" y="1532"/>
                  </a:lnTo>
                  <a:lnTo>
                    <a:pt x="4730" y="1368"/>
                  </a:lnTo>
                  <a:lnTo>
                    <a:pt x="5085" y="1176"/>
                  </a:lnTo>
                  <a:lnTo>
                    <a:pt x="5441" y="930"/>
                  </a:lnTo>
                  <a:lnTo>
                    <a:pt x="5741" y="684"/>
                  </a:lnTo>
                  <a:lnTo>
                    <a:pt x="6015" y="384"/>
                  </a:lnTo>
                  <a:lnTo>
                    <a:pt x="5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88;p35">
              <a:extLst>
                <a:ext uri="{FF2B5EF4-FFF2-40B4-BE49-F238E27FC236}">
                  <a16:creationId xmlns:a16="http://schemas.microsoft.com/office/drawing/2014/main" id="{8B7C95BC-E2C4-90E9-B545-4E3798C49B7E}"/>
                </a:ext>
              </a:extLst>
            </p:cNvPr>
            <p:cNvSpPr/>
            <p:nvPr/>
          </p:nvSpPr>
          <p:spPr>
            <a:xfrm>
              <a:off x="3782204" y="1811213"/>
              <a:ext cx="69152" cy="69881"/>
            </a:xfrm>
            <a:custGeom>
              <a:avLst/>
              <a:gdLst/>
              <a:ahLst/>
              <a:cxnLst/>
              <a:rect l="l" t="t" r="r" b="b"/>
              <a:pathLst>
                <a:path w="5222" h="5277" extrusionOk="0">
                  <a:moveTo>
                    <a:pt x="2351" y="1"/>
                  </a:moveTo>
                  <a:lnTo>
                    <a:pt x="2078" y="55"/>
                  </a:lnTo>
                  <a:lnTo>
                    <a:pt x="1832" y="110"/>
                  </a:lnTo>
                  <a:lnTo>
                    <a:pt x="1586" y="219"/>
                  </a:lnTo>
                  <a:lnTo>
                    <a:pt x="1367" y="329"/>
                  </a:lnTo>
                  <a:lnTo>
                    <a:pt x="1148" y="438"/>
                  </a:lnTo>
                  <a:lnTo>
                    <a:pt x="957" y="602"/>
                  </a:lnTo>
                  <a:lnTo>
                    <a:pt x="766" y="766"/>
                  </a:lnTo>
                  <a:lnTo>
                    <a:pt x="602" y="957"/>
                  </a:lnTo>
                  <a:lnTo>
                    <a:pt x="438" y="1176"/>
                  </a:lnTo>
                  <a:lnTo>
                    <a:pt x="328" y="1367"/>
                  </a:lnTo>
                  <a:lnTo>
                    <a:pt x="219" y="1613"/>
                  </a:lnTo>
                  <a:lnTo>
                    <a:pt x="137" y="1859"/>
                  </a:lnTo>
                  <a:lnTo>
                    <a:pt x="55" y="2105"/>
                  </a:lnTo>
                  <a:lnTo>
                    <a:pt x="28" y="2379"/>
                  </a:lnTo>
                  <a:lnTo>
                    <a:pt x="0" y="2652"/>
                  </a:lnTo>
                  <a:lnTo>
                    <a:pt x="28" y="2898"/>
                  </a:lnTo>
                  <a:lnTo>
                    <a:pt x="55" y="3171"/>
                  </a:lnTo>
                  <a:lnTo>
                    <a:pt x="137" y="3417"/>
                  </a:lnTo>
                  <a:lnTo>
                    <a:pt x="219" y="3663"/>
                  </a:lnTo>
                  <a:lnTo>
                    <a:pt x="328" y="3909"/>
                  </a:lnTo>
                  <a:lnTo>
                    <a:pt x="438" y="4128"/>
                  </a:lnTo>
                  <a:lnTo>
                    <a:pt x="602" y="4319"/>
                  </a:lnTo>
                  <a:lnTo>
                    <a:pt x="766" y="4511"/>
                  </a:lnTo>
                  <a:lnTo>
                    <a:pt x="957" y="4675"/>
                  </a:lnTo>
                  <a:lnTo>
                    <a:pt x="1148" y="4839"/>
                  </a:lnTo>
                  <a:lnTo>
                    <a:pt x="1367" y="4976"/>
                  </a:lnTo>
                  <a:lnTo>
                    <a:pt x="1586" y="5085"/>
                  </a:lnTo>
                  <a:lnTo>
                    <a:pt x="1832" y="5167"/>
                  </a:lnTo>
                  <a:lnTo>
                    <a:pt x="2078" y="5222"/>
                  </a:lnTo>
                  <a:lnTo>
                    <a:pt x="2351" y="5276"/>
                  </a:lnTo>
                  <a:lnTo>
                    <a:pt x="2870" y="5276"/>
                  </a:lnTo>
                  <a:lnTo>
                    <a:pt x="3144" y="5222"/>
                  </a:lnTo>
                  <a:lnTo>
                    <a:pt x="3390" y="5167"/>
                  </a:lnTo>
                  <a:lnTo>
                    <a:pt x="3608" y="5085"/>
                  </a:lnTo>
                  <a:lnTo>
                    <a:pt x="3854" y="4976"/>
                  </a:lnTo>
                  <a:lnTo>
                    <a:pt x="4073" y="4839"/>
                  </a:lnTo>
                  <a:lnTo>
                    <a:pt x="4264" y="4675"/>
                  </a:lnTo>
                  <a:lnTo>
                    <a:pt x="4456" y="4511"/>
                  </a:lnTo>
                  <a:lnTo>
                    <a:pt x="4620" y="4319"/>
                  </a:lnTo>
                  <a:lnTo>
                    <a:pt x="4756" y="4128"/>
                  </a:lnTo>
                  <a:lnTo>
                    <a:pt x="4893" y="3909"/>
                  </a:lnTo>
                  <a:lnTo>
                    <a:pt x="5002" y="3663"/>
                  </a:lnTo>
                  <a:lnTo>
                    <a:pt x="5085" y="3417"/>
                  </a:lnTo>
                  <a:lnTo>
                    <a:pt x="5167" y="3171"/>
                  </a:lnTo>
                  <a:lnTo>
                    <a:pt x="5194" y="2898"/>
                  </a:lnTo>
                  <a:lnTo>
                    <a:pt x="5221" y="2652"/>
                  </a:lnTo>
                  <a:lnTo>
                    <a:pt x="5194" y="2379"/>
                  </a:lnTo>
                  <a:lnTo>
                    <a:pt x="5167" y="2105"/>
                  </a:lnTo>
                  <a:lnTo>
                    <a:pt x="5085" y="1859"/>
                  </a:lnTo>
                  <a:lnTo>
                    <a:pt x="5002" y="1613"/>
                  </a:lnTo>
                  <a:lnTo>
                    <a:pt x="4893" y="1367"/>
                  </a:lnTo>
                  <a:lnTo>
                    <a:pt x="4756" y="1176"/>
                  </a:lnTo>
                  <a:lnTo>
                    <a:pt x="4620" y="957"/>
                  </a:lnTo>
                  <a:lnTo>
                    <a:pt x="4456" y="766"/>
                  </a:lnTo>
                  <a:lnTo>
                    <a:pt x="4264" y="602"/>
                  </a:lnTo>
                  <a:lnTo>
                    <a:pt x="4073" y="438"/>
                  </a:lnTo>
                  <a:lnTo>
                    <a:pt x="3854" y="329"/>
                  </a:lnTo>
                  <a:lnTo>
                    <a:pt x="3608" y="219"/>
                  </a:lnTo>
                  <a:lnTo>
                    <a:pt x="3390" y="110"/>
                  </a:lnTo>
                  <a:lnTo>
                    <a:pt x="3144" y="55"/>
                  </a:lnTo>
                  <a:lnTo>
                    <a:pt x="2870" y="1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89;p35">
              <a:extLst>
                <a:ext uri="{FF2B5EF4-FFF2-40B4-BE49-F238E27FC236}">
                  <a16:creationId xmlns:a16="http://schemas.microsoft.com/office/drawing/2014/main" id="{491F3237-4254-AB50-A52F-180B4B7D11D9}"/>
                </a:ext>
              </a:extLst>
            </p:cNvPr>
            <p:cNvSpPr/>
            <p:nvPr/>
          </p:nvSpPr>
          <p:spPr>
            <a:xfrm>
              <a:off x="3801379" y="1827501"/>
              <a:ext cx="27889" cy="29703"/>
            </a:xfrm>
            <a:custGeom>
              <a:avLst/>
              <a:gdLst/>
              <a:ahLst/>
              <a:cxnLst/>
              <a:rect l="l" t="t" r="r" b="b"/>
              <a:pathLst>
                <a:path w="2106" h="2243" extrusionOk="0">
                  <a:moveTo>
                    <a:pt x="1887" y="1"/>
                  </a:moveTo>
                  <a:lnTo>
                    <a:pt x="1668" y="28"/>
                  </a:lnTo>
                  <a:lnTo>
                    <a:pt x="1450" y="83"/>
                  </a:lnTo>
                  <a:lnTo>
                    <a:pt x="1258" y="137"/>
                  </a:lnTo>
                  <a:lnTo>
                    <a:pt x="1067" y="247"/>
                  </a:lnTo>
                  <a:lnTo>
                    <a:pt x="876" y="356"/>
                  </a:lnTo>
                  <a:lnTo>
                    <a:pt x="684" y="493"/>
                  </a:lnTo>
                  <a:lnTo>
                    <a:pt x="548" y="629"/>
                  </a:lnTo>
                  <a:lnTo>
                    <a:pt x="411" y="793"/>
                  </a:lnTo>
                  <a:lnTo>
                    <a:pt x="274" y="985"/>
                  </a:lnTo>
                  <a:lnTo>
                    <a:pt x="192" y="1176"/>
                  </a:lnTo>
                  <a:lnTo>
                    <a:pt x="110" y="1367"/>
                  </a:lnTo>
                  <a:lnTo>
                    <a:pt x="56" y="1586"/>
                  </a:lnTo>
                  <a:lnTo>
                    <a:pt x="28" y="1805"/>
                  </a:lnTo>
                  <a:lnTo>
                    <a:pt x="1" y="2023"/>
                  </a:lnTo>
                  <a:lnTo>
                    <a:pt x="28" y="2242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0;p35">
              <a:extLst>
                <a:ext uri="{FF2B5EF4-FFF2-40B4-BE49-F238E27FC236}">
                  <a16:creationId xmlns:a16="http://schemas.microsoft.com/office/drawing/2014/main" id="{C579BB7E-C527-297A-E452-7081983E178E}"/>
                </a:ext>
              </a:extLst>
            </p:cNvPr>
            <p:cNvSpPr/>
            <p:nvPr/>
          </p:nvSpPr>
          <p:spPr>
            <a:xfrm>
              <a:off x="3801379" y="1827501"/>
              <a:ext cx="27889" cy="29703"/>
            </a:xfrm>
            <a:custGeom>
              <a:avLst/>
              <a:gdLst/>
              <a:ahLst/>
              <a:cxnLst/>
              <a:rect l="l" t="t" r="r" b="b"/>
              <a:pathLst>
                <a:path w="2106" h="2243" fill="none" extrusionOk="0">
                  <a:moveTo>
                    <a:pt x="2106" y="1"/>
                  </a:moveTo>
                  <a:lnTo>
                    <a:pt x="2106" y="1"/>
                  </a:lnTo>
                  <a:lnTo>
                    <a:pt x="1887" y="1"/>
                  </a:lnTo>
                  <a:lnTo>
                    <a:pt x="1668" y="28"/>
                  </a:lnTo>
                  <a:lnTo>
                    <a:pt x="1450" y="83"/>
                  </a:lnTo>
                  <a:lnTo>
                    <a:pt x="1258" y="137"/>
                  </a:lnTo>
                  <a:lnTo>
                    <a:pt x="1067" y="247"/>
                  </a:lnTo>
                  <a:lnTo>
                    <a:pt x="876" y="356"/>
                  </a:lnTo>
                  <a:lnTo>
                    <a:pt x="684" y="493"/>
                  </a:lnTo>
                  <a:lnTo>
                    <a:pt x="548" y="629"/>
                  </a:lnTo>
                  <a:lnTo>
                    <a:pt x="548" y="629"/>
                  </a:lnTo>
                  <a:lnTo>
                    <a:pt x="411" y="793"/>
                  </a:lnTo>
                  <a:lnTo>
                    <a:pt x="274" y="985"/>
                  </a:lnTo>
                  <a:lnTo>
                    <a:pt x="192" y="1176"/>
                  </a:lnTo>
                  <a:lnTo>
                    <a:pt x="110" y="1367"/>
                  </a:lnTo>
                  <a:lnTo>
                    <a:pt x="56" y="1586"/>
                  </a:lnTo>
                  <a:lnTo>
                    <a:pt x="28" y="1805"/>
                  </a:lnTo>
                  <a:lnTo>
                    <a:pt x="1" y="2023"/>
                  </a:lnTo>
                  <a:lnTo>
                    <a:pt x="28" y="22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1;p35">
              <a:extLst>
                <a:ext uri="{FF2B5EF4-FFF2-40B4-BE49-F238E27FC236}">
                  <a16:creationId xmlns:a16="http://schemas.microsoft.com/office/drawing/2014/main" id="{BF54E298-833D-DA05-3AC0-F0152CE5F573}"/>
                </a:ext>
              </a:extLst>
            </p:cNvPr>
            <p:cNvSpPr/>
            <p:nvPr/>
          </p:nvSpPr>
          <p:spPr>
            <a:xfrm>
              <a:off x="4008439" y="2639796"/>
              <a:ext cx="47792" cy="48150"/>
            </a:xfrm>
            <a:custGeom>
              <a:avLst/>
              <a:gdLst/>
              <a:ahLst/>
              <a:cxnLst/>
              <a:rect l="l" t="t" r="r" b="b"/>
              <a:pathLst>
                <a:path w="3609" h="3636" extrusionOk="0">
                  <a:moveTo>
                    <a:pt x="3609" y="0"/>
                  </a:moveTo>
                  <a:lnTo>
                    <a:pt x="1" y="3636"/>
                  </a:lnTo>
                  <a:lnTo>
                    <a:pt x="1" y="3636"/>
                  </a:lnTo>
                  <a:lnTo>
                    <a:pt x="356" y="3581"/>
                  </a:lnTo>
                  <a:lnTo>
                    <a:pt x="684" y="3499"/>
                  </a:lnTo>
                  <a:lnTo>
                    <a:pt x="1012" y="3390"/>
                  </a:lnTo>
                  <a:lnTo>
                    <a:pt x="1340" y="3253"/>
                  </a:lnTo>
                  <a:lnTo>
                    <a:pt x="1641" y="3089"/>
                  </a:lnTo>
                  <a:lnTo>
                    <a:pt x="1914" y="2898"/>
                  </a:lnTo>
                  <a:lnTo>
                    <a:pt x="2187" y="2679"/>
                  </a:lnTo>
                  <a:lnTo>
                    <a:pt x="2433" y="2433"/>
                  </a:lnTo>
                  <a:lnTo>
                    <a:pt x="2679" y="2187"/>
                  </a:lnTo>
                  <a:lnTo>
                    <a:pt x="2871" y="1914"/>
                  </a:lnTo>
                  <a:lnTo>
                    <a:pt x="3062" y="1613"/>
                  </a:lnTo>
                  <a:lnTo>
                    <a:pt x="3226" y="1312"/>
                  </a:lnTo>
                  <a:lnTo>
                    <a:pt x="3363" y="1012"/>
                  </a:lnTo>
                  <a:lnTo>
                    <a:pt x="3472" y="684"/>
                  </a:lnTo>
                  <a:lnTo>
                    <a:pt x="3554" y="356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2;p35">
              <a:extLst>
                <a:ext uri="{FF2B5EF4-FFF2-40B4-BE49-F238E27FC236}">
                  <a16:creationId xmlns:a16="http://schemas.microsoft.com/office/drawing/2014/main" id="{E6F33D48-BCF4-B890-BF18-7312AC554168}"/>
                </a:ext>
              </a:extLst>
            </p:cNvPr>
            <p:cNvSpPr/>
            <p:nvPr/>
          </p:nvSpPr>
          <p:spPr>
            <a:xfrm>
              <a:off x="4008439" y="2639796"/>
              <a:ext cx="47792" cy="48150"/>
            </a:xfrm>
            <a:custGeom>
              <a:avLst/>
              <a:gdLst/>
              <a:ahLst/>
              <a:cxnLst/>
              <a:rect l="l" t="t" r="r" b="b"/>
              <a:pathLst>
                <a:path w="3609" h="3636" fill="none" extrusionOk="0">
                  <a:moveTo>
                    <a:pt x="1" y="3636"/>
                  </a:moveTo>
                  <a:lnTo>
                    <a:pt x="1" y="3636"/>
                  </a:lnTo>
                  <a:lnTo>
                    <a:pt x="356" y="3581"/>
                  </a:lnTo>
                  <a:lnTo>
                    <a:pt x="684" y="3499"/>
                  </a:lnTo>
                  <a:lnTo>
                    <a:pt x="1012" y="3390"/>
                  </a:lnTo>
                  <a:lnTo>
                    <a:pt x="1340" y="3253"/>
                  </a:lnTo>
                  <a:lnTo>
                    <a:pt x="1641" y="3089"/>
                  </a:lnTo>
                  <a:lnTo>
                    <a:pt x="1914" y="2898"/>
                  </a:lnTo>
                  <a:lnTo>
                    <a:pt x="2187" y="2679"/>
                  </a:lnTo>
                  <a:lnTo>
                    <a:pt x="2433" y="2433"/>
                  </a:lnTo>
                  <a:lnTo>
                    <a:pt x="2679" y="2187"/>
                  </a:lnTo>
                  <a:lnTo>
                    <a:pt x="2871" y="1914"/>
                  </a:lnTo>
                  <a:lnTo>
                    <a:pt x="3062" y="1613"/>
                  </a:lnTo>
                  <a:lnTo>
                    <a:pt x="3226" y="1312"/>
                  </a:lnTo>
                  <a:lnTo>
                    <a:pt x="3363" y="1012"/>
                  </a:lnTo>
                  <a:lnTo>
                    <a:pt x="3472" y="684"/>
                  </a:lnTo>
                  <a:lnTo>
                    <a:pt x="3554" y="356"/>
                  </a:lnTo>
                  <a:lnTo>
                    <a:pt x="36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3;p35">
              <a:extLst>
                <a:ext uri="{FF2B5EF4-FFF2-40B4-BE49-F238E27FC236}">
                  <a16:creationId xmlns:a16="http://schemas.microsoft.com/office/drawing/2014/main" id="{19A0A330-CB85-2BDB-63E8-75B41B0BF655}"/>
                </a:ext>
              </a:extLst>
            </p:cNvPr>
            <p:cNvSpPr/>
            <p:nvPr/>
          </p:nvSpPr>
          <p:spPr>
            <a:xfrm>
              <a:off x="1592557" y="1521626"/>
              <a:ext cx="744983" cy="518378"/>
            </a:xfrm>
            <a:custGeom>
              <a:avLst/>
              <a:gdLst/>
              <a:ahLst/>
              <a:cxnLst/>
              <a:rect l="l" t="t" r="r" b="b"/>
              <a:pathLst>
                <a:path w="56257" h="39145" extrusionOk="0">
                  <a:moveTo>
                    <a:pt x="33896" y="1"/>
                  </a:moveTo>
                  <a:lnTo>
                    <a:pt x="32612" y="28"/>
                  </a:lnTo>
                  <a:lnTo>
                    <a:pt x="31299" y="55"/>
                  </a:lnTo>
                  <a:lnTo>
                    <a:pt x="30015" y="110"/>
                  </a:lnTo>
                  <a:lnTo>
                    <a:pt x="28730" y="192"/>
                  </a:lnTo>
                  <a:lnTo>
                    <a:pt x="25477" y="356"/>
                  </a:lnTo>
                  <a:lnTo>
                    <a:pt x="23755" y="438"/>
                  </a:lnTo>
                  <a:lnTo>
                    <a:pt x="22006" y="547"/>
                  </a:lnTo>
                  <a:lnTo>
                    <a:pt x="20201" y="684"/>
                  </a:lnTo>
                  <a:lnTo>
                    <a:pt x="18397" y="875"/>
                  </a:lnTo>
                  <a:lnTo>
                    <a:pt x="16593" y="1121"/>
                  </a:lnTo>
                  <a:lnTo>
                    <a:pt x="15691" y="1258"/>
                  </a:lnTo>
                  <a:lnTo>
                    <a:pt x="14816" y="1422"/>
                  </a:lnTo>
                  <a:lnTo>
                    <a:pt x="13914" y="1586"/>
                  </a:lnTo>
                  <a:lnTo>
                    <a:pt x="13040" y="1777"/>
                  </a:lnTo>
                  <a:lnTo>
                    <a:pt x="12192" y="2023"/>
                  </a:lnTo>
                  <a:lnTo>
                    <a:pt x="11345" y="2269"/>
                  </a:lnTo>
                  <a:lnTo>
                    <a:pt x="10498" y="2515"/>
                  </a:lnTo>
                  <a:lnTo>
                    <a:pt x="9678" y="2816"/>
                  </a:lnTo>
                  <a:lnTo>
                    <a:pt x="8885" y="3144"/>
                  </a:lnTo>
                  <a:lnTo>
                    <a:pt x="8119" y="3499"/>
                  </a:lnTo>
                  <a:lnTo>
                    <a:pt x="7381" y="3909"/>
                  </a:lnTo>
                  <a:lnTo>
                    <a:pt x="6643" y="4320"/>
                  </a:lnTo>
                  <a:lnTo>
                    <a:pt x="5933" y="4784"/>
                  </a:lnTo>
                  <a:lnTo>
                    <a:pt x="5277" y="5276"/>
                  </a:lnTo>
                  <a:lnTo>
                    <a:pt x="4648" y="5796"/>
                  </a:lnTo>
                  <a:lnTo>
                    <a:pt x="4019" y="6370"/>
                  </a:lnTo>
                  <a:lnTo>
                    <a:pt x="3445" y="6971"/>
                  </a:lnTo>
                  <a:lnTo>
                    <a:pt x="2926" y="7627"/>
                  </a:lnTo>
                  <a:lnTo>
                    <a:pt x="2488" y="8228"/>
                  </a:lnTo>
                  <a:lnTo>
                    <a:pt x="2078" y="8857"/>
                  </a:lnTo>
                  <a:lnTo>
                    <a:pt x="1696" y="9513"/>
                  </a:lnTo>
                  <a:lnTo>
                    <a:pt x="1368" y="10142"/>
                  </a:lnTo>
                  <a:lnTo>
                    <a:pt x="1067" y="10798"/>
                  </a:lnTo>
                  <a:lnTo>
                    <a:pt x="794" y="11481"/>
                  </a:lnTo>
                  <a:lnTo>
                    <a:pt x="575" y="12137"/>
                  </a:lnTo>
                  <a:lnTo>
                    <a:pt x="384" y="12821"/>
                  </a:lnTo>
                  <a:lnTo>
                    <a:pt x="247" y="13504"/>
                  </a:lnTo>
                  <a:lnTo>
                    <a:pt x="138" y="14160"/>
                  </a:lnTo>
                  <a:lnTo>
                    <a:pt x="56" y="14843"/>
                  </a:lnTo>
                  <a:lnTo>
                    <a:pt x="1" y="15527"/>
                  </a:lnTo>
                  <a:lnTo>
                    <a:pt x="1" y="16210"/>
                  </a:lnTo>
                  <a:lnTo>
                    <a:pt x="56" y="16866"/>
                  </a:lnTo>
                  <a:lnTo>
                    <a:pt x="138" y="17522"/>
                  </a:lnTo>
                  <a:lnTo>
                    <a:pt x="247" y="18178"/>
                  </a:lnTo>
                  <a:lnTo>
                    <a:pt x="384" y="18834"/>
                  </a:lnTo>
                  <a:lnTo>
                    <a:pt x="575" y="19463"/>
                  </a:lnTo>
                  <a:lnTo>
                    <a:pt x="821" y="20064"/>
                  </a:lnTo>
                  <a:lnTo>
                    <a:pt x="1094" y="20693"/>
                  </a:lnTo>
                  <a:lnTo>
                    <a:pt x="1395" y="21267"/>
                  </a:lnTo>
                  <a:lnTo>
                    <a:pt x="1750" y="21841"/>
                  </a:lnTo>
                  <a:lnTo>
                    <a:pt x="2133" y="22388"/>
                  </a:lnTo>
                  <a:lnTo>
                    <a:pt x="2543" y="22935"/>
                  </a:lnTo>
                  <a:lnTo>
                    <a:pt x="3008" y="23427"/>
                  </a:lnTo>
                  <a:lnTo>
                    <a:pt x="3500" y="23919"/>
                  </a:lnTo>
                  <a:lnTo>
                    <a:pt x="4047" y="24383"/>
                  </a:lnTo>
                  <a:lnTo>
                    <a:pt x="4648" y="24821"/>
                  </a:lnTo>
                  <a:lnTo>
                    <a:pt x="5249" y="25231"/>
                  </a:lnTo>
                  <a:lnTo>
                    <a:pt x="5933" y="25586"/>
                  </a:lnTo>
                  <a:lnTo>
                    <a:pt x="6616" y="25941"/>
                  </a:lnTo>
                  <a:lnTo>
                    <a:pt x="7354" y="26242"/>
                  </a:lnTo>
                  <a:lnTo>
                    <a:pt x="8119" y="26543"/>
                  </a:lnTo>
                  <a:lnTo>
                    <a:pt x="8885" y="26789"/>
                  </a:lnTo>
                  <a:lnTo>
                    <a:pt x="9650" y="27035"/>
                  </a:lnTo>
                  <a:lnTo>
                    <a:pt x="10443" y="27281"/>
                  </a:lnTo>
                  <a:lnTo>
                    <a:pt x="11263" y="27500"/>
                  </a:lnTo>
                  <a:lnTo>
                    <a:pt x="12083" y="27718"/>
                  </a:lnTo>
                  <a:lnTo>
                    <a:pt x="13778" y="28101"/>
                  </a:lnTo>
                  <a:lnTo>
                    <a:pt x="13477" y="28894"/>
                  </a:lnTo>
                  <a:lnTo>
                    <a:pt x="13122" y="29686"/>
                  </a:lnTo>
                  <a:lnTo>
                    <a:pt x="12766" y="30452"/>
                  </a:lnTo>
                  <a:lnTo>
                    <a:pt x="12384" y="31217"/>
                  </a:lnTo>
                  <a:lnTo>
                    <a:pt x="11974" y="31983"/>
                  </a:lnTo>
                  <a:lnTo>
                    <a:pt x="11536" y="32721"/>
                  </a:lnTo>
                  <a:lnTo>
                    <a:pt x="11072" y="33431"/>
                  </a:lnTo>
                  <a:lnTo>
                    <a:pt x="10580" y="34142"/>
                  </a:lnTo>
                  <a:lnTo>
                    <a:pt x="10060" y="34853"/>
                  </a:lnTo>
                  <a:lnTo>
                    <a:pt x="9541" y="35509"/>
                  </a:lnTo>
                  <a:lnTo>
                    <a:pt x="8967" y="36165"/>
                  </a:lnTo>
                  <a:lnTo>
                    <a:pt x="8393" y="36793"/>
                  </a:lnTo>
                  <a:lnTo>
                    <a:pt x="7791" y="37422"/>
                  </a:lnTo>
                  <a:lnTo>
                    <a:pt x="7190" y="38024"/>
                  </a:lnTo>
                  <a:lnTo>
                    <a:pt x="6534" y="38598"/>
                  </a:lnTo>
                  <a:lnTo>
                    <a:pt x="5878" y="39144"/>
                  </a:lnTo>
                  <a:lnTo>
                    <a:pt x="6589" y="39144"/>
                  </a:lnTo>
                  <a:lnTo>
                    <a:pt x="7272" y="39090"/>
                  </a:lnTo>
                  <a:lnTo>
                    <a:pt x="7983" y="39008"/>
                  </a:lnTo>
                  <a:lnTo>
                    <a:pt x="8666" y="38898"/>
                  </a:lnTo>
                  <a:lnTo>
                    <a:pt x="9350" y="38734"/>
                  </a:lnTo>
                  <a:lnTo>
                    <a:pt x="10033" y="38543"/>
                  </a:lnTo>
                  <a:lnTo>
                    <a:pt x="10689" y="38297"/>
                  </a:lnTo>
                  <a:lnTo>
                    <a:pt x="11345" y="38051"/>
                  </a:lnTo>
                  <a:lnTo>
                    <a:pt x="11974" y="37750"/>
                  </a:lnTo>
                  <a:lnTo>
                    <a:pt x="12602" y="37422"/>
                  </a:lnTo>
                  <a:lnTo>
                    <a:pt x="13204" y="37067"/>
                  </a:lnTo>
                  <a:lnTo>
                    <a:pt x="13805" y="36684"/>
                  </a:lnTo>
                  <a:lnTo>
                    <a:pt x="14379" y="36274"/>
                  </a:lnTo>
                  <a:lnTo>
                    <a:pt x="14926" y="35837"/>
                  </a:lnTo>
                  <a:lnTo>
                    <a:pt x="15473" y="35372"/>
                  </a:lnTo>
                  <a:lnTo>
                    <a:pt x="15992" y="34880"/>
                  </a:lnTo>
                  <a:lnTo>
                    <a:pt x="16593" y="34251"/>
                  </a:lnTo>
                  <a:lnTo>
                    <a:pt x="17195" y="33568"/>
                  </a:lnTo>
                  <a:lnTo>
                    <a:pt x="17741" y="32857"/>
                  </a:lnTo>
                  <a:lnTo>
                    <a:pt x="18233" y="32147"/>
                  </a:lnTo>
                  <a:lnTo>
                    <a:pt x="18725" y="31381"/>
                  </a:lnTo>
                  <a:lnTo>
                    <a:pt x="19163" y="30616"/>
                  </a:lnTo>
                  <a:lnTo>
                    <a:pt x="19600" y="29823"/>
                  </a:lnTo>
                  <a:lnTo>
                    <a:pt x="19983" y="29030"/>
                  </a:lnTo>
                  <a:lnTo>
                    <a:pt x="21623" y="29167"/>
                  </a:lnTo>
                  <a:lnTo>
                    <a:pt x="23290" y="29276"/>
                  </a:lnTo>
                  <a:lnTo>
                    <a:pt x="24958" y="29358"/>
                  </a:lnTo>
                  <a:lnTo>
                    <a:pt x="26653" y="29386"/>
                  </a:lnTo>
                  <a:lnTo>
                    <a:pt x="28320" y="29386"/>
                  </a:lnTo>
                  <a:lnTo>
                    <a:pt x="30015" y="29358"/>
                  </a:lnTo>
                  <a:lnTo>
                    <a:pt x="31682" y="29304"/>
                  </a:lnTo>
                  <a:lnTo>
                    <a:pt x="33350" y="29222"/>
                  </a:lnTo>
                  <a:lnTo>
                    <a:pt x="34990" y="29112"/>
                  </a:lnTo>
                  <a:lnTo>
                    <a:pt x="36602" y="28948"/>
                  </a:lnTo>
                  <a:lnTo>
                    <a:pt x="38188" y="28784"/>
                  </a:lnTo>
                  <a:lnTo>
                    <a:pt x="39773" y="28566"/>
                  </a:lnTo>
                  <a:lnTo>
                    <a:pt x="41304" y="28347"/>
                  </a:lnTo>
                  <a:lnTo>
                    <a:pt x="42780" y="28074"/>
                  </a:lnTo>
                  <a:lnTo>
                    <a:pt x="44229" y="27800"/>
                  </a:lnTo>
                  <a:lnTo>
                    <a:pt x="45623" y="27500"/>
                  </a:lnTo>
                  <a:lnTo>
                    <a:pt x="46361" y="27336"/>
                  </a:lnTo>
                  <a:lnTo>
                    <a:pt x="47072" y="27117"/>
                  </a:lnTo>
                  <a:lnTo>
                    <a:pt x="47782" y="26871"/>
                  </a:lnTo>
                  <a:lnTo>
                    <a:pt x="48466" y="26598"/>
                  </a:lnTo>
                  <a:lnTo>
                    <a:pt x="49149" y="26297"/>
                  </a:lnTo>
                  <a:lnTo>
                    <a:pt x="49833" y="25969"/>
                  </a:lnTo>
                  <a:lnTo>
                    <a:pt x="50489" y="25586"/>
                  </a:lnTo>
                  <a:lnTo>
                    <a:pt x="51117" y="25203"/>
                  </a:lnTo>
                  <a:lnTo>
                    <a:pt x="51719" y="24766"/>
                  </a:lnTo>
                  <a:lnTo>
                    <a:pt x="52293" y="24329"/>
                  </a:lnTo>
                  <a:lnTo>
                    <a:pt x="52839" y="23837"/>
                  </a:lnTo>
                  <a:lnTo>
                    <a:pt x="53359" y="23317"/>
                  </a:lnTo>
                  <a:lnTo>
                    <a:pt x="53851" y="22771"/>
                  </a:lnTo>
                  <a:lnTo>
                    <a:pt x="54288" y="22169"/>
                  </a:lnTo>
                  <a:lnTo>
                    <a:pt x="54698" y="21568"/>
                  </a:lnTo>
                  <a:lnTo>
                    <a:pt x="55081" y="20939"/>
                  </a:lnTo>
                  <a:lnTo>
                    <a:pt x="55354" y="20365"/>
                  </a:lnTo>
                  <a:lnTo>
                    <a:pt x="55600" y="19764"/>
                  </a:lnTo>
                  <a:lnTo>
                    <a:pt x="55792" y="19190"/>
                  </a:lnTo>
                  <a:lnTo>
                    <a:pt x="55956" y="18588"/>
                  </a:lnTo>
                  <a:lnTo>
                    <a:pt x="56092" y="17987"/>
                  </a:lnTo>
                  <a:lnTo>
                    <a:pt x="56174" y="17358"/>
                  </a:lnTo>
                  <a:lnTo>
                    <a:pt x="56229" y="16757"/>
                  </a:lnTo>
                  <a:lnTo>
                    <a:pt x="56256" y="16128"/>
                  </a:lnTo>
                  <a:lnTo>
                    <a:pt x="56229" y="15527"/>
                  </a:lnTo>
                  <a:lnTo>
                    <a:pt x="56174" y="14898"/>
                  </a:lnTo>
                  <a:lnTo>
                    <a:pt x="56120" y="14269"/>
                  </a:lnTo>
                  <a:lnTo>
                    <a:pt x="56010" y="13668"/>
                  </a:lnTo>
                  <a:lnTo>
                    <a:pt x="55874" y="13039"/>
                  </a:lnTo>
                  <a:lnTo>
                    <a:pt x="55682" y="12438"/>
                  </a:lnTo>
                  <a:lnTo>
                    <a:pt x="55491" y="11837"/>
                  </a:lnTo>
                  <a:lnTo>
                    <a:pt x="55272" y="11235"/>
                  </a:lnTo>
                  <a:lnTo>
                    <a:pt x="55026" y="10634"/>
                  </a:lnTo>
                  <a:lnTo>
                    <a:pt x="54753" y="10060"/>
                  </a:lnTo>
                  <a:lnTo>
                    <a:pt x="54452" y="9486"/>
                  </a:lnTo>
                  <a:lnTo>
                    <a:pt x="54124" y="8939"/>
                  </a:lnTo>
                  <a:lnTo>
                    <a:pt x="53769" y="8392"/>
                  </a:lnTo>
                  <a:lnTo>
                    <a:pt x="53413" y="7846"/>
                  </a:lnTo>
                  <a:lnTo>
                    <a:pt x="53003" y="7326"/>
                  </a:lnTo>
                  <a:lnTo>
                    <a:pt x="52593" y="6807"/>
                  </a:lnTo>
                  <a:lnTo>
                    <a:pt x="52156" y="6315"/>
                  </a:lnTo>
                  <a:lnTo>
                    <a:pt x="51719" y="5850"/>
                  </a:lnTo>
                  <a:lnTo>
                    <a:pt x="51254" y="5386"/>
                  </a:lnTo>
                  <a:lnTo>
                    <a:pt x="50762" y="4948"/>
                  </a:lnTo>
                  <a:lnTo>
                    <a:pt x="50270" y="4538"/>
                  </a:lnTo>
                  <a:lnTo>
                    <a:pt x="49751" y="4155"/>
                  </a:lnTo>
                  <a:lnTo>
                    <a:pt x="49204" y="3800"/>
                  </a:lnTo>
                  <a:lnTo>
                    <a:pt x="48685" y="3445"/>
                  </a:lnTo>
                  <a:lnTo>
                    <a:pt x="48110" y="3117"/>
                  </a:lnTo>
                  <a:lnTo>
                    <a:pt x="47564" y="2816"/>
                  </a:lnTo>
                  <a:lnTo>
                    <a:pt x="46990" y="2543"/>
                  </a:lnTo>
                  <a:lnTo>
                    <a:pt x="46416" y="2269"/>
                  </a:lnTo>
                  <a:lnTo>
                    <a:pt x="45842" y="2023"/>
                  </a:lnTo>
                  <a:lnTo>
                    <a:pt x="45240" y="1805"/>
                  </a:lnTo>
                  <a:lnTo>
                    <a:pt x="44639" y="1586"/>
                  </a:lnTo>
                  <a:lnTo>
                    <a:pt x="44038" y="1395"/>
                  </a:lnTo>
                  <a:lnTo>
                    <a:pt x="42835" y="1039"/>
                  </a:lnTo>
                  <a:lnTo>
                    <a:pt x="41577" y="739"/>
                  </a:lnTo>
                  <a:lnTo>
                    <a:pt x="40320" y="520"/>
                  </a:lnTo>
                  <a:lnTo>
                    <a:pt x="39063" y="329"/>
                  </a:lnTo>
                  <a:lnTo>
                    <a:pt x="37778" y="192"/>
                  </a:lnTo>
                  <a:lnTo>
                    <a:pt x="36493" y="83"/>
                  </a:lnTo>
                  <a:lnTo>
                    <a:pt x="35208" y="28"/>
                  </a:lnTo>
                  <a:lnTo>
                    <a:pt x="33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4;p35">
              <a:extLst>
                <a:ext uri="{FF2B5EF4-FFF2-40B4-BE49-F238E27FC236}">
                  <a16:creationId xmlns:a16="http://schemas.microsoft.com/office/drawing/2014/main" id="{D5952B75-FF75-B4F3-FAA7-DD957A963D6E}"/>
                </a:ext>
              </a:extLst>
            </p:cNvPr>
            <p:cNvSpPr/>
            <p:nvPr/>
          </p:nvSpPr>
          <p:spPr>
            <a:xfrm>
              <a:off x="1667854" y="1619726"/>
              <a:ext cx="588232" cy="205259"/>
            </a:xfrm>
            <a:custGeom>
              <a:avLst/>
              <a:gdLst/>
              <a:ahLst/>
              <a:cxnLst/>
              <a:rect l="l" t="t" r="r" b="b"/>
              <a:pathLst>
                <a:path w="44420" h="15500" extrusionOk="0">
                  <a:moveTo>
                    <a:pt x="14160" y="1422"/>
                  </a:moveTo>
                  <a:lnTo>
                    <a:pt x="14461" y="1449"/>
                  </a:lnTo>
                  <a:lnTo>
                    <a:pt x="14789" y="1531"/>
                  </a:lnTo>
                  <a:lnTo>
                    <a:pt x="15062" y="1640"/>
                  </a:lnTo>
                  <a:lnTo>
                    <a:pt x="15336" y="1777"/>
                  </a:lnTo>
                  <a:lnTo>
                    <a:pt x="15582" y="1941"/>
                  </a:lnTo>
                  <a:lnTo>
                    <a:pt x="15828" y="2160"/>
                  </a:lnTo>
                  <a:lnTo>
                    <a:pt x="16019" y="2378"/>
                  </a:lnTo>
                  <a:lnTo>
                    <a:pt x="16210" y="2597"/>
                  </a:lnTo>
                  <a:lnTo>
                    <a:pt x="16374" y="2871"/>
                  </a:lnTo>
                  <a:lnTo>
                    <a:pt x="16484" y="3117"/>
                  </a:lnTo>
                  <a:lnTo>
                    <a:pt x="16566" y="3417"/>
                  </a:lnTo>
                  <a:lnTo>
                    <a:pt x="16620" y="3691"/>
                  </a:lnTo>
                  <a:lnTo>
                    <a:pt x="16648" y="3964"/>
                  </a:lnTo>
                  <a:lnTo>
                    <a:pt x="16675" y="4265"/>
                  </a:lnTo>
                  <a:lnTo>
                    <a:pt x="16675" y="4538"/>
                  </a:lnTo>
                  <a:lnTo>
                    <a:pt x="16648" y="4811"/>
                  </a:lnTo>
                  <a:lnTo>
                    <a:pt x="16538" y="5385"/>
                  </a:lnTo>
                  <a:lnTo>
                    <a:pt x="16374" y="5905"/>
                  </a:lnTo>
                  <a:lnTo>
                    <a:pt x="16183" y="6424"/>
                  </a:lnTo>
                  <a:lnTo>
                    <a:pt x="15937" y="6916"/>
                  </a:lnTo>
                  <a:lnTo>
                    <a:pt x="15718" y="7353"/>
                  </a:lnTo>
                  <a:lnTo>
                    <a:pt x="15363" y="7928"/>
                  </a:lnTo>
                  <a:lnTo>
                    <a:pt x="14980" y="8447"/>
                  </a:lnTo>
                  <a:lnTo>
                    <a:pt x="14570" y="8966"/>
                  </a:lnTo>
                  <a:lnTo>
                    <a:pt x="14133" y="9458"/>
                  </a:lnTo>
                  <a:lnTo>
                    <a:pt x="13805" y="8912"/>
                  </a:lnTo>
                  <a:lnTo>
                    <a:pt x="13504" y="8338"/>
                  </a:lnTo>
                  <a:lnTo>
                    <a:pt x="13258" y="7791"/>
                  </a:lnTo>
                  <a:lnTo>
                    <a:pt x="13067" y="7244"/>
                  </a:lnTo>
                  <a:lnTo>
                    <a:pt x="12875" y="6697"/>
                  </a:lnTo>
                  <a:lnTo>
                    <a:pt x="12739" y="6233"/>
                  </a:lnTo>
                  <a:lnTo>
                    <a:pt x="12520" y="5413"/>
                  </a:lnTo>
                  <a:lnTo>
                    <a:pt x="12438" y="4921"/>
                  </a:lnTo>
                  <a:lnTo>
                    <a:pt x="12356" y="4401"/>
                  </a:lnTo>
                  <a:lnTo>
                    <a:pt x="12329" y="3882"/>
                  </a:lnTo>
                  <a:lnTo>
                    <a:pt x="12356" y="3390"/>
                  </a:lnTo>
                  <a:lnTo>
                    <a:pt x="12411" y="3144"/>
                  </a:lnTo>
                  <a:lnTo>
                    <a:pt x="12438" y="2898"/>
                  </a:lnTo>
                  <a:lnTo>
                    <a:pt x="12520" y="2652"/>
                  </a:lnTo>
                  <a:lnTo>
                    <a:pt x="12602" y="2433"/>
                  </a:lnTo>
                  <a:lnTo>
                    <a:pt x="12711" y="2242"/>
                  </a:lnTo>
                  <a:lnTo>
                    <a:pt x="12848" y="2050"/>
                  </a:lnTo>
                  <a:lnTo>
                    <a:pt x="13012" y="1886"/>
                  </a:lnTo>
                  <a:lnTo>
                    <a:pt x="13203" y="1722"/>
                  </a:lnTo>
                  <a:lnTo>
                    <a:pt x="13422" y="1613"/>
                  </a:lnTo>
                  <a:lnTo>
                    <a:pt x="13641" y="1504"/>
                  </a:lnTo>
                  <a:lnTo>
                    <a:pt x="13887" y="1449"/>
                  </a:lnTo>
                  <a:lnTo>
                    <a:pt x="14160" y="1422"/>
                  </a:lnTo>
                  <a:close/>
                  <a:moveTo>
                    <a:pt x="26598" y="629"/>
                  </a:moveTo>
                  <a:lnTo>
                    <a:pt x="26898" y="711"/>
                  </a:lnTo>
                  <a:lnTo>
                    <a:pt x="27199" y="820"/>
                  </a:lnTo>
                  <a:lnTo>
                    <a:pt x="27500" y="984"/>
                  </a:lnTo>
                  <a:lnTo>
                    <a:pt x="27664" y="1121"/>
                  </a:lnTo>
                  <a:lnTo>
                    <a:pt x="27828" y="1285"/>
                  </a:lnTo>
                  <a:lnTo>
                    <a:pt x="27964" y="1449"/>
                  </a:lnTo>
                  <a:lnTo>
                    <a:pt x="28101" y="1613"/>
                  </a:lnTo>
                  <a:lnTo>
                    <a:pt x="28183" y="1804"/>
                  </a:lnTo>
                  <a:lnTo>
                    <a:pt x="28265" y="2023"/>
                  </a:lnTo>
                  <a:lnTo>
                    <a:pt x="28347" y="2242"/>
                  </a:lnTo>
                  <a:lnTo>
                    <a:pt x="28374" y="2461"/>
                  </a:lnTo>
                  <a:lnTo>
                    <a:pt x="28402" y="2761"/>
                  </a:lnTo>
                  <a:lnTo>
                    <a:pt x="28402" y="3062"/>
                  </a:lnTo>
                  <a:lnTo>
                    <a:pt x="28374" y="3390"/>
                  </a:lnTo>
                  <a:lnTo>
                    <a:pt x="28320" y="3691"/>
                  </a:lnTo>
                  <a:lnTo>
                    <a:pt x="28265" y="4019"/>
                  </a:lnTo>
                  <a:lnTo>
                    <a:pt x="28156" y="4347"/>
                  </a:lnTo>
                  <a:lnTo>
                    <a:pt x="27910" y="4975"/>
                  </a:lnTo>
                  <a:lnTo>
                    <a:pt x="27609" y="5604"/>
                  </a:lnTo>
                  <a:lnTo>
                    <a:pt x="27281" y="6178"/>
                  </a:lnTo>
                  <a:lnTo>
                    <a:pt x="26926" y="6725"/>
                  </a:lnTo>
                  <a:lnTo>
                    <a:pt x="26543" y="7217"/>
                  </a:lnTo>
                  <a:lnTo>
                    <a:pt x="26078" y="7791"/>
                  </a:lnTo>
                  <a:lnTo>
                    <a:pt x="25559" y="8365"/>
                  </a:lnTo>
                  <a:lnTo>
                    <a:pt x="25039" y="8939"/>
                  </a:lnTo>
                  <a:lnTo>
                    <a:pt x="24465" y="9513"/>
                  </a:lnTo>
                  <a:lnTo>
                    <a:pt x="24219" y="9212"/>
                  </a:lnTo>
                  <a:lnTo>
                    <a:pt x="23973" y="8884"/>
                  </a:lnTo>
                  <a:lnTo>
                    <a:pt x="23755" y="8556"/>
                  </a:lnTo>
                  <a:lnTo>
                    <a:pt x="23536" y="8228"/>
                  </a:lnTo>
                  <a:lnTo>
                    <a:pt x="23372" y="7900"/>
                  </a:lnTo>
                  <a:lnTo>
                    <a:pt x="23208" y="7572"/>
                  </a:lnTo>
                  <a:lnTo>
                    <a:pt x="23071" y="7217"/>
                  </a:lnTo>
                  <a:lnTo>
                    <a:pt x="22935" y="6889"/>
                  </a:lnTo>
                  <a:lnTo>
                    <a:pt x="22853" y="6561"/>
                  </a:lnTo>
                  <a:lnTo>
                    <a:pt x="22771" y="6205"/>
                  </a:lnTo>
                  <a:lnTo>
                    <a:pt x="22689" y="5877"/>
                  </a:lnTo>
                  <a:lnTo>
                    <a:pt x="22661" y="5522"/>
                  </a:lnTo>
                  <a:lnTo>
                    <a:pt x="22634" y="5194"/>
                  </a:lnTo>
                  <a:lnTo>
                    <a:pt x="22634" y="4866"/>
                  </a:lnTo>
                  <a:lnTo>
                    <a:pt x="22661" y="4538"/>
                  </a:lnTo>
                  <a:lnTo>
                    <a:pt x="22716" y="4210"/>
                  </a:lnTo>
                  <a:lnTo>
                    <a:pt x="22771" y="3882"/>
                  </a:lnTo>
                  <a:lnTo>
                    <a:pt x="22853" y="3554"/>
                  </a:lnTo>
                  <a:lnTo>
                    <a:pt x="22962" y="3253"/>
                  </a:lnTo>
                  <a:lnTo>
                    <a:pt x="23071" y="2953"/>
                  </a:lnTo>
                  <a:lnTo>
                    <a:pt x="23290" y="2570"/>
                  </a:lnTo>
                  <a:lnTo>
                    <a:pt x="23536" y="2187"/>
                  </a:lnTo>
                  <a:lnTo>
                    <a:pt x="23809" y="1859"/>
                  </a:lnTo>
                  <a:lnTo>
                    <a:pt x="24137" y="1558"/>
                  </a:lnTo>
                  <a:lnTo>
                    <a:pt x="24465" y="1285"/>
                  </a:lnTo>
                  <a:lnTo>
                    <a:pt x="24848" y="1039"/>
                  </a:lnTo>
                  <a:lnTo>
                    <a:pt x="25231" y="848"/>
                  </a:lnTo>
                  <a:lnTo>
                    <a:pt x="25613" y="711"/>
                  </a:lnTo>
                  <a:lnTo>
                    <a:pt x="25942" y="656"/>
                  </a:lnTo>
                  <a:lnTo>
                    <a:pt x="26297" y="629"/>
                  </a:lnTo>
                  <a:close/>
                  <a:moveTo>
                    <a:pt x="35017" y="2378"/>
                  </a:moveTo>
                  <a:lnTo>
                    <a:pt x="35181" y="2406"/>
                  </a:lnTo>
                  <a:lnTo>
                    <a:pt x="35372" y="2461"/>
                  </a:lnTo>
                  <a:lnTo>
                    <a:pt x="35536" y="2515"/>
                  </a:lnTo>
                  <a:lnTo>
                    <a:pt x="35700" y="2625"/>
                  </a:lnTo>
                  <a:lnTo>
                    <a:pt x="35864" y="2761"/>
                  </a:lnTo>
                  <a:lnTo>
                    <a:pt x="36028" y="2925"/>
                  </a:lnTo>
                  <a:lnTo>
                    <a:pt x="36165" y="3144"/>
                  </a:lnTo>
                  <a:lnTo>
                    <a:pt x="36219" y="3308"/>
                  </a:lnTo>
                  <a:lnTo>
                    <a:pt x="36274" y="3499"/>
                  </a:lnTo>
                  <a:lnTo>
                    <a:pt x="36356" y="3855"/>
                  </a:lnTo>
                  <a:lnTo>
                    <a:pt x="36356" y="4237"/>
                  </a:lnTo>
                  <a:lnTo>
                    <a:pt x="36329" y="4565"/>
                  </a:lnTo>
                  <a:lnTo>
                    <a:pt x="36301" y="4948"/>
                  </a:lnTo>
                  <a:lnTo>
                    <a:pt x="36247" y="5303"/>
                  </a:lnTo>
                  <a:lnTo>
                    <a:pt x="36165" y="5686"/>
                  </a:lnTo>
                  <a:lnTo>
                    <a:pt x="36055" y="6041"/>
                  </a:lnTo>
                  <a:lnTo>
                    <a:pt x="35946" y="6397"/>
                  </a:lnTo>
                  <a:lnTo>
                    <a:pt x="35809" y="6752"/>
                  </a:lnTo>
                  <a:lnTo>
                    <a:pt x="35645" y="7107"/>
                  </a:lnTo>
                  <a:lnTo>
                    <a:pt x="35481" y="7463"/>
                  </a:lnTo>
                  <a:lnTo>
                    <a:pt x="35290" y="7791"/>
                  </a:lnTo>
                  <a:lnTo>
                    <a:pt x="35071" y="8119"/>
                  </a:lnTo>
                  <a:lnTo>
                    <a:pt x="34853" y="8447"/>
                  </a:lnTo>
                  <a:lnTo>
                    <a:pt x="34607" y="8748"/>
                  </a:lnTo>
                  <a:lnTo>
                    <a:pt x="34361" y="9048"/>
                  </a:lnTo>
                  <a:lnTo>
                    <a:pt x="34087" y="9349"/>
                  </a:lnTo>
                  <a:lnTo>
                    <a:pt x="33787" y="9622"/>
                  </a:lnTo>
                  <a:lnTo>
                    <a:pt x="33486" y="9868"/>
                  </a:lnTo>
                  <a:lnTo>
                    <a:pt x="33185" y="10114"/>
                  </a:lnTo>
                  <a:lnTo>
                    <a:pt x="32857" y="10360"/>
                  </a:lnTo>
                  <a:lnTo>
                    <a:pt x="32529" y="9896"/>
                  </a:lnTo>
                  <a:lnTo>
                    <a:pt x="32229" y="9404"/>
                  </a:lnTo>
                  <a:lnTo>
                    <a:pt x="32092" y="9103"/>
                  </a:lnTo>
                  <a:lnTo>
                    <a:pt x="31928" y="8775"/>
                  </a:lnTo>
                  <a:lnTo>
                    <a:pt x="31819" y="8447"/>
                  </a:lnTo>
                  <a:lnTo>
                    <a:pt x="31709" y="8146"/>
                  </a:lnTo>
                  <a:lnTo>
                    <a:pt x="31627" y="7818"/>
                  </a:lnTo>
                  <a:lnTo>
                    <a:pt x="31545" y="7490"/>
                  </a:lnTo>
                  <a:lnTo>
                    <a:pt x="31491" y="7162"/>
                  </a:lnTo>
                  <a:lnTo>
                    <a:pt x="31463" y="6861"/>
                  </a:lnTo>
                  <a:lnTo>
                    <a:pt x="31436" y="6533"/>
                  </a:lnTo>
                  <a:lnTo>
                    <a:pt x="31463" y="6205"/>
                  </a:lnTo>
                  <a:lnTo>
                    <a:pt x="31463" y="5905"/>
                  </a:lnTo>
                  <a:lnTo>
                    <a:pt x="31518" y="5577"/>
                  </a:lnTo>
                  <a:lnTo>
                    <a:pt x="31573" y="5276"/>
                  </a:lnTo>
                  <a:lnTo>
                    <a:pt x="31655" y="4975"/>
                  </a:lnTo>
                  <a:lnTo>
                    <a:pt x="31737" y="4675"/>
                  </a:lnTo>
                  <a:lnTo>
                    <a:pt x="31873" y="4401"/>
                  </a:lnTo>
                  <a:lnTo>
                    <a:pt x="31955" y="4183"/>
                  </a:lnTo>
                  <a:lnTo>
                    <a:pt x="32065" y="3991"/>
                  </a:lnTo>
                  <a:lnTo>
                    <a:pt x="32201" y="3800"/>
                  </a:lnTo>
                  <a:lnTo>
                    <a:pt x="32365" y="3636"/>
                  </a:lnTo>
                  <a:lnTo>
                    <a:pt x="32693" y="3281"/>
                  </a:lnTo>
                  <a:lnTo>
                    <a:pt x="33076" y="3007"/>
                  </a:lnTo>
                  <a:lnTo>
                    <a:pt x="33486" y="2761"/>
                  </a:lnTo>
                  <a:lnTo>
                    <a:pt x="33896" y="2570"/>
                  </a:lnTo>
                  <a:lnTo>
                    <a:pt x="34115" y="2488"/>
                  </a:lnTo>
                  <a:lnTo>
                    <a:pt x="34333" y="2433"/>
                  </a:lnTo>
                  <a:lnTo>
                    <a:pt x="34552" y="2406"/>
                  </a:lnTo>
                  <a:lnTo>
                    <a:pt x="34771" y="2378"/>
                  </a:lnTo>
                  <a:close/>
                  <a:moveTo>
                    <a:pt x="41249" y="2871"/>
                  </a:moveTo>
                  <a:lnTo>
                    <a:pt x="41632" y="2898"/>
                  </a:lnTo>
                  <a:lnTo>
                    <a:pt x="41987" y="3007"/>
                  </a:lnTo>
                  <a:lnTo>
                    <a:pt x="42342" y="3144"/>
                  </a:lnTo>
                  <a:lnTo>
                    <a:pt x="42479" y="3253"/>
                  </a:lnTo>
                  <a:lnTo>
                    <a:pt x="42643" y="3363"/>
                  </a:lnTo>
                  <a:lnTo>
                    <a:pt x="42889" y="3609"/>
                  </a:lnTo>
                  <a:lnTo>
                    <a:pt x="43135" y="3909"/>
                  </a:lnTo>
                  <a:lnTo>
                    <a:pt x="43327" y="4265"/>
                  </a:lnTo>
                  <a:lnTo>
                    <a:pt x="43491" y="4620"/>
                  </a:lnTo>
                  <a:lnTo>
                    <a:pt x="43627" y="5030"/>
                  </a:lnTo>
                  <a:lnTo>
                    <a:pt x="43709" y="5467"/>
                  </a:lnTo>
                  <a:lnTo>
                    <a:pt x="43764" y="5932"/>
                  </a:lnTo>
                  <a:lnTo>
                    <a:pt x="43764" y="6424"/>
                  </a:lnTo>
                  <a:lnTo>
                    <a:pt x="43737" y="6752"/>
                  </a:lnTo>
                  <a:lnTo>
                    <a:pt x="43709" y="7080"/>
                  </a:lnTo>
                  <a:lnTo>
                    <a:pt x="43655" y="7408"/>
                  </a:lnTo>
                  <a:lnTo>
                    <a:pt x="43573" y="7736"/>
                  </a:lnTo>
                  <a:lnTo>
                    <a:pt x="43463" y="8037"/>
                  </a:lnTo>
                  <a:lnTo>
                    <a:pt x="43354" y="8365"/>
                  </a:lnTo>
                  <a:lnTo>
                    <a:pt x="43217" y="8666"/>
                  </a:lnTo>
                  <a:lnTo>
                    <a:pt x="43081" y="8966"/>
                  </a:lnTo>
                  <a:lnTo>
                    <a:pt x="42917" y="9267"/>
                  </a:lnTo>
                  <a:lnTo>
                    <a:pt x="42725" y="9568"/>
                  </a:lnTo>
                  <a:lnTo>
                    <a:pt x="42534" y="9841"/>
                  </a:lnTo>
                  <a:lnTo>
                    <a:pt x="42315" y="10114"/>
                  </a:lnTo>
                  <a:lnTo>
                    <a:pt x="42096" y="10388"/>
                  </a:lnTo>
                  <a:lnTo>
                    <a:pt x="41850" y="10634"/>
                  </a:lnTo>
                  <a:lnTo>
                    <a:pt x="41577" y="10880"/>
                  </a:lnTo>
                  <a:lnTo>
                    <a:pt x="41304" y="11126"/>
                  </a:lnTo>
                  <a:lnTo>
                    <a:pt x="41222" y="11180"/>
                  </a:lnTo>
                  <a:lnTo>
                    <a:pt x="40839" y="10497"/>
                  </a:lnTo>
                  <a:lnTo>
                    <a:pt x="40484" y="9786"/>
                  </a:lnTo>
                  <a:lnTo>
                    <a:pt x="40183" y="9021"/>
                  </a:lnTo>
                  <a:lnTo>
                    <a:pt x="39937" y="8256"/>
                  </a:lnTo>
                  <a:lnTo>
                    <a:pt x="39746" y="7490"/>
                  </a:lnTo>
                  <a:lnTo>
                    <a:pt x="39609" y="6697"/>
                  </a:lnTo>
                  <a:lnTo>
                    <a:pt x="39527" y="5877"/>
                  </a:lnTo>
                  <a:lnTo>
                    <a:pt x="39500" y="5085"/>
                  </a:lnTo>
                  <a:lnTo>
                    <a:pt x="39527" y="4702"/>
                  </a:lnTo>
                  <a:lnTo>
                    <a:pt x="39554" y="4292"/>
                  </a:lnTo>
                  <a:lnTo>
                    <a:pt x="39609" y="4101"/>
                  </a:lnTo>
                  <a:lnTo>
                    <a:pt x="39664" y="3909"/>
                  </a:lnTo>
                  <a:lnTo>
                    <a:pt x="39746" y="3718"/>
                  </a:lnTo>
                  <a:lnTo>
                    <a:pt x="39828" y="3554"/>
                  </a:lnTo>
                  <a:lnTo>
                    <a:pt x="39937" y="3417"/>
                  </a:lnTo>
                  <a:lnTo>
                    <a:pt x="40046" y="3308"/>
                  </a:lnTo>
                  <a:lnTo>
                    <a:pt x="40156" y="3226"/>
                  </a:lnTo>
                  <a:lnTo>
                    <a:pt x="40292" y="3117"/>
                  </a:lnTo>
                  <a:lnTo>
                    <a:pt x="40429" y="3035"/>
                  </a:lnTo>
                  <a:lnTo>
                    <a:pt x="40593" y="2980"/>
                  </a:lnTo>
                  <a:lnTo>
                    <a:pt x="40948" y="2898"/>
                  </a:lnTo>
                  <a:lnTo>
                    <a:pt x="41249" y="2871"/>
                  </a:lnTo>
                  <a:close/>
                  <a:moveTo>
                    <a:pt x="4019" y="3882"/>
                  </a:moveTo>
                  <a:lnTo>
                    <a:pt x="4374" y="3909"/>
                  </a:lnTo>
                  <a:lnTo>
                    <a:pt x="4702" y="3964"/>
                  </a:lnTo>
                  <a:lnTo>
                    <a:pt x="5030" y="4046"/>
                  </a:lnTo>
                  <a:lnTo>
                    <a:pt x="5358" y="4155"/>
                  </a:lnTo>
                  <a:lnTo>
                    <a:pt x="5686" y="4319"/>
                  </a:lnTo>
                  <a:lnTo>
                    <a:pt x="5987" y="4483"/>
                  </a:lnTo>
                  <a:lnTo>
                    <a:pt x="6260" y="4702"/>
                  </a:lnTo>
                  <a:lnTo>
                    <a:pt x="6534" y="4921"/>
                  </a:lnTo>
                  <a:lnTo>
                    <a:pt x="6807" y="5167"/>
                  </a:lnTo>
                  <a:lnTo>
                    <a:pt x="7053" y="5440"/>
                  </a:lnTo>
                  <a:lnTo>
                    <a:pt x="7272" y="5741"/>
                  </a:lnTo>
                  <a:lnTo>
                    <a:pt x="7490" y="6041"/>
                  </a:lnTo>
                  <a:lnTo>
                    <a:pt x="7682" y="6397"/>
                  </a:lnTo>
                  <a:lnTo>
                    <a:pt x="7846" y="6725"/>
                  </a:lnTo>
                  <a:lnTo>
                    <a:pt x="7982" y="7107"/>
                  </a:lnTo>
                  <a:lnTo>
                    <a:pt x="8119" y="7490"/>
                  </a:lnTo>
                  <a:lnTo>
                    <a:pt x="8228" y="7873"/>
                  </a:lnTo>
                  <a:lnTo>
                    <a:pt x="8310" y="8283"/>
                  </a:lnTo>
                  <a:lnTo>
                    <a:pt x="8365" y="8693"/>
                  </a:lnTo>
                  <a:lnTo>
                    <a:pt x="8420" y="9103"/>
                  </a:lnTo>
                  <a:lnTo>
                    <a:pt x="8420" y="9540"/>
                  </a:lnTo>
                  <a:lnTo>
                    <a:pt x="8420" y="9950"/>
                  </a:lnTo>
                  <a:lnTo>
                    <a:pt x="8392" y="10388"/>
                  </a:lnTo>
                  <a:lnTo>
                    <a:pt x="8365" y="10798"/>
                  </a:lnTo>
                  <a:lnTo>
                    <a:pt x="8228" y="11645"/>
                  </a:lnTo>
                  <a:lnTo>
                    <a:pt x="8037" y="12492"/>
                  </a:lnTo>
                  <a:lnTo>
                    <a:pt x="7490" y="12492"/>
                  </a:lnTo>
                  <a:lnTo>
                    <a:pt x="6944" y="12465"/>
                  </a:lnTo>
                  <a:lnTo>
                    <a:pt x="6397" y="12410"/>
                  </a:lnTo>
                  <a:lnTo>
                    <a:pt x="5850" y="12301"/>
                  </a:lnTo>
                  <a:lnTo>
                    <a:pt x="5331" y="12164"/>
                  </a:lnTo>
                  <a:lnTo>
                    <a:pt x="4839" y="11973"/>
                  </a:lnTo>
                  <a:lnTo>
                    <a:pt x="4347" y="11782"/>
                  </a:lnTo>
                  <a:lnTo>
                    <a:pt x="3855" y="11536"/>
                  </a:lnTo>
                  <a:lnTo>
                    <a:pt x="3417" y="11262"/>
                  </a:lnTo>
                  <a:lnTo>
                    <a:pt x="2980" y="10934"/>
                  </a:lnTo>
                  <a:lnTo>
                    <a:pt x="2570" y="10606"/>
                  </a:lnTo>
                  <a:lnTo>
                    <a:pt x="2187" y="10251"/>
                  </a:lnTo>
                  <a:lnTo>
                    <a:pt x="1859" y="9868"/>
                  </a:lnTo>
                  <a:lnTo>
                    <a:pt x="1559" y="9458"/>
                  </a:lnTo>
                  <a:lnTo>
                    <a:pt x="1285" y="9021"/>
                  </a:lnTo>
                  <a:lnTo>
                    <a:pt x="1039" y="8556"/>
                  </a:lnTo>
                  <a:lnTo>
                    <a:pt x="903" y="8256"/>
                  </a:lnTo>
                  <a:lnTo>
                    <a:pt x="821" y="7955"/>
                  </a:lnTo>
                  <a:lnTo>
                    <a:pt x="739" y="7654"/>
                  </a:lnTo>
                  <a:lnTo>
                    <a:pt x="684" y="7381"/>
                  </a:lnTo>
                  <a:lnTo>
                    <a:pt x="629" y="7107"/>
                  </a:lnTo>
                  <a:lnTo>
                    <a:pt x="629" y="6834"/>
                  </a:lnTo>
                  <a:lnTo>
                    <a:pt x="629" y="6561"/>
                  </a:lnTo>
                  <a:lnTo>
                    <a:pt x="657" y="6287"/>
                  </a:lnTo>
                  <a:lnTo>
                    <a:pt x="739" y="6014"/>
                  </a:lnTo>
                  <a:lnTo>
                    <a:pt x="848" y="5713"/>
                  </a:lnTo>
                  <a:lnTo>
                    <a:pt x="985" y="5440"/>
                  </a:lnTo>
                  <a:lnTo>
                    <a:pt x="1176" y="5194"/>
                  </a:lnTo>
                  <a:lnTo>
                    <a:pt x="1367" y="4948"/>
                  </a:lnTo>
                  <a:lnTo>
                    <a:pt x="1613" y="4729"/>
                  </a:lnTo>
                  <a:lnTo>
                    <a:pt x="1887" y="4538"/>
                  </a:lnTo>
                  <a:lnTo>
                    <a:pt x="2187" y="4347"/>
                  </a:lnTo>
                  <a:lnTo>
                    <a:pt x="2625" y="4155"/>
                  </a:lnTo>
                  <a:lnTo>
                    <a:pt x="3089" y="4019"/>
                  </a:lnTo>
                  <a:lnTo>
                    <a:pt x="3554" y="3909"/>
                  </a:lnTo>
                  <a:lnTo>
                    <a:pt x="4019" y="3882"/>
                  </a:lnTo>
                  <a:close/>
                  <a:moveTo>
                    <a:pt x="26106" y="0"/>
                  </a:moveTo>
                  <a:lnTo>
                    <a:pt x="25777" y="28"/>
                  </a:lnTo>
                  <a:lnTo>
                    <a:pt x="25449" y="110"/>
                  </a:lnTo>
                  <a:lnTo>
                    <a:pt x="24985" y="274"/>
                  </a:lnTo>
                  <a:lnTo>
                    <a:pt x="24547" y="492"/>
                  </a:lnTo>
                  <a:lnTo>
                    <a:pt x="24110" y="766"/>
                  </a:lnTo>
                  <a:lnTo>
                    <a:pt x="23727" y="1066"/>
                  </a:lnTo>
                  <a:lnTo>
                    <a:pt x="23345" y="1422"/>
                  </a:lnTo>
                  <a:lnTo>
                    <a:pt x="23017" y="1832"/>
                  </a:lnTo>
                  <a:lnTo>
                    <a:pt x="22743" y="2242"/>
                  </a:lnTo>
                  <a:lnTo>
                    <a:pt x="22525" y="2707"/>
                  </a:lnTo>
                  <a:lnTo>
                    <a:pt x="22361" y="3035"/>
                  </a:lnTo>
                  <a:lnTo>
                    <a:pt x="22251" y="3390"/>
                  </a:lnTo>
                  <a:lnTo>
                    <a:pt x="22169" y="3745"/>
                  </a:lnTo>
                  <a:lnTo>
                    <a:pt x="22087" y="4101"/>
                  </a:lnTo>
                  <a:lnTo>
                    <a:pt x="22060" y="4456"/>
                  </a:lnTo>
                  <a:lnTo>
                    <a:pt x="22033" y="4811"/>
                  </a:lnTo>
                  <a:lnTo>
                    <a:pt x="22033" y="5194"/>
                  </a:lnTo>
                  <a:lnTo>
                    <a:pt x="22033" y="5577"/>
                  </a:lnTo>
                  <a:lnTo>
                    <a:pt x="22087" y="5932"/>
                  </a:lnTo>
                  <a:lnTo>
                    <a:pt x="22142" y="6315"/>
                  </a:lnTo>
                  <a:lnTo>
                    <a:pt x="22224" y="6697"/>
                  </a:lnTo>
                  <a:lnTo>
                    <a:pt x="22333" y="7053"/>
                  </a:lnTo>
                  <a:lnTo>
                    <a:pt x="22470" y="7435"/>
                  </a:lnTo>
                  <a:lnTo>
                    <a:pt x="22634" y="7818"/>
                  </a:lnTo>
                  <a:lnTo>
                    <a:pt x="22798" y="8174"/>
                  </a:lnTo>
                  <a:lnTo>
                    <a:pt x="22989" y="8529"/>
                  </a:lnTo>
                  <a:lnTo>
                    <a:pt x="23235" y="8912"/>
                  </a:lnTo>
                  <a:lnTo>
                    <a:pt x="23481" y="9267"/>
                  </a:lnTo>
                  <a:lnTo>
                    <a:pt x="23727" y="9595"/>
                  </a:lnTo>
                  <a:lnTo>
                    <a:pt x="24001" y="9923"/>
                  </a:lnTo>
                  <a:lnTo>
                    <a:pt x="23645" y="10224"/>
                  </a:lnTo>
                  <a:lnTo>
                    <a:pt x="23263" y="10524"/>
                  </a:lnTo>
                  <a:lnTo>
                    <a:pt x="22880" y="10798"/>
                  </a:lnTo>
                  <a:lnTo>
                    <a:pt x="22470" y="11071"/>
                  </a:lnTo>
                  <a:lnTo>
                    <a:pt x="22087" y="11317"/>
                  </a:lnTo>
                  <a:lnTo>
                    <a:pt x="21677" y="11536"/>
                  </a:lnTo>
                  <a:lnTo>
                    <a:pt x="21267" y="11727"/>
                  </a:lnTo>
                  <a:lnTo>
                    <a:pt x="20830" y="11891"/>
                  </a:lnTo>
                  <a:lnTo>
                    <a:pt x="20420" y="12055"/>
                  </a:lnTo>
                  <a:lnTo>
                    <a:pt x="19982" y="12164"/>
                  </a:lnTo>
                  <a:lnTo>
                    <a:pt x="19572" y="12246"/>
                  </a:lnTo>
                  <a:lnTo>
                    <a:pt x="19135" y="12274"/>
                  </a:lnTo>
                  <a:lnTo>
                    <a:pt x="18698" y="12301"/>
                  </a:lnTo>
                  <a:lnTo>
                    <a:pt x="18260" y="12274"/>
                  </a:lnTo>
                  <a:lnTo>
                    <a:pt x="17823" y="12192"/>
                  </a:lnTo>
                  <a:lnTo>
                    <a:pt x="17358" y="12082"/>
                  </a:lnTo>
                  <a:lnTo>
                    <a:pt x="16921" y="11918"/>
                  </a:lnTo>
                  <a:lnTo>
                    <a:pt x="16511" y="11727"/>
                  </a:lnTo>
                  <a:lnTo>
                    <a:pt x="16101" y="11508"/>
                  </a:lnTo>
                  <a:lnTo>
                    <a:pt x="15746" y="11262"/>
                  </a:lnTo>
                  <a:lnTo>
                    <a:pt x="15390" y="10962"/>
                  </a:lnTo>
                  <a:lnTo>
                    <a:pt x="15062" y="10661"/>
                  </a:lnTo>
                  <a:lnTo>
                    <a:pt x="14789" y="10333"/>
                  </a:lnTo>
                  <a:lnTo>
                    <a:pt x="14488" y="9978"/>
                  </a:lnTo>
                  <a:lnTo>
                    <a:pt x="14980" y="9458"/>
                  </a:lnTo>
                  <a:lnTo>
                    <a:pt x="15445" y="8884"/>
                  </a:lnTo>
                  <a:lnTo>
                    <a:pt x="15855" y="8283"/>
                  </a:lnTo>
                  <a:lnTo>
                    <a:pt x="16238" y="7654"/>
                  </a:lnTo>
                  <a:lnTo>
                    <a:pt x="16511" y="7162"/>
                  </a:lnTo>
                  <a:lnTo>
                    <a:pt x="16757" y="6643"/>
                  </a:lnTo>
                  <a:lnTo>
                    <a:pt x="16976" y="6069"/>
                  </a:lnTo>
                  <a:lnTo>
                    <a:pt x="17140" y="5467"/>
                  </a:lnTo>
                  <a:lnTo>
                    <a:pt x="17222" y="5167"/>
                  </a:lnTo>
                  <a:lnTo>
                    <a:pt x="17249" y="4839"/>
                  </a:lnTo>
                  <a:lnTo>
                    <a:pt x="17276" y="4538"/>
                  </a:lnTo>
                  <a:lnTo>
                    <a:pt x="17304" y="4210"/>
                  </a:lnTo>
                  <a:lnTo>
                    <a:pt x="17276" y="3882"/>
                  </a:lnTo>
                  <a:lnTo>
                    <a:pt x="17222" y="3554"/>
                  </a:lnTo>
                  <a:lnTo>
                    <a:pt x="17167" y="3226"/>
                  </a:lnTo>
                  <a:lnTo>
                    <a:pt x="17058" y="2925"/>
                  </a:lnTo>
                  <a:lnTo>
                    <a:pt x="16921" y="2597"/>
                  </a:lnTo>
                  <a:lnTo>
                    <a:pt x="16730" y="2269"/>
                  </a:lnTo>
                  <a:lnTo>
                    <a:pt x="16511" y="1968"/>
                  </a:lnTo>
                  <a:lnTo>
                    <a:pt x="16265" y="1695"/>
                  </a:lnTo>
                  <a:lnTo>
                    <a:pt x="15964" y="1449"/>
                  </a:lnTo>
                  <a:lnTo>
                    <a:pt x="15664" y="1258"/>
                  </a:lnTo>
                  <a:lnTo>
                    <a:pt x="15308" y="1066"/>
                  </a:lnTo>
                  <a:lnTo>
                    <a:pt x="14980" y="930"/>
                  </a:lnTo>
                  <a:lnTo>
                    <a:pt x="14679" y="875"/>
                  </a:lnTo>
                  <a:lnTo>
                    <a:pt x="14379" y="820"/>
                  </a:lnTo>
                  <a:lnTo>
                    <a:pt x="13832" y="820"/>
                  </a:lnTo>
                  <a:lnTo>
                    <a:pt x="13559" y="875"/>
                  </a:lnTo>
                  <a:lnTo>
                    <a:pt x="13313" y="957"/>
                  </a:lnTo>
                  <a:lnTo>
                    <a:pt x="13067" y="1066"/>
                  </a:lnTo>
                  <a:lnTo>
                    <a:pt x="12848" y="1230"/>
                  </a:lnTo>
                  <a:lnTo>
                    <a:pt x="12602" y="1422"/>
                  </a:lnTo>
                  <a:lnTo>
                    <a:pt x="12411" y="1613"/>
                  </a:lnTo>
                  <a:lnTo>
                    <a:pt x="12219" y="1859"/>
                  </a:lnTo>
                  <a:lnTo>
                    <a:pt x="12083" y="2105"/>
                  </a:lnTo>
                  <a:lnTo>
                    <a:pt x="11973" y="2351"/>
                  </a:lnTo>
                  <a:lnTo>
                    <a:pt x="11864" y="2625"/>
                  </a:lnTo>
                  <a:lnTo>
                    <a:pt x="11809" y="2898"/>
                  </a:lnTo>
                  <a:lnTo>
                    <a:pt x="11755" y="3199"/>
                  </a:lnTo>
                  <a:lnTo>
                    <a:pt x="11727" y="3499"/>
                  </a:lnTo>
                  <a:lnTo>
                    <a:pt x="11727" y="3800"/>
                  </a:lnTo>
                  <a:lnTo>
                    <a:pt x="11727" y="4401"/>
                  </a:lnTo>
                  <a:lnTo>
                    <a:pt x="11809" y="4975"/>
                  </a:lnTo>
                  <a:lnTo>
                    <a:pt x="11919" y="5522"/>
                  </a:lnTo>
                  <a:lnTo>
                    <a:pt x="12083" y="6178"/>
                  </a:lnTo>
                  <a:lnTo>
                    <a:pt x="12247" y="6779"/>
                  </a:lnTo>
                  <a:lnTo>
                    <a:pt x="12438" y="7353"/>
                  </a:lnTo>
                  <a:lnTo>
                    <a:pt x="12657" y="7928"/>
                  </a:lnTo>
                  <a:lnTo>
                    <a:pt x="12875" y="8447"/>
                  </a:lnTo>
                  <a:lnTo>
                    <a:pt x="13121" y="8966"/>
                  </a:lnTo>
                  <a:lnTo>
                    <a:pt x="13395" y="9458"/>
                  </a:lnTo>
                  <a:lnTo>
                    <a:pt x="13668" y="9896"/>
                  </a:lnTo>
                  <a:lnTo>
                    <a:pt x="13121" y="10388"/>
                  </a:lnTo>
                  <a:lnTo>
                    <a:pt x="12547" y="10825"/>
                  </a:lnTo>
                  <a:lnTo>
                    <a:pt x="11946" y="11208"/>
                  </a:lnTo>
                  <a:lnTo>
                    <a:pt x="11317" y="11563"/>
                  </a:lnTo>
                  <a:lnTo>
                    <a:pt x="10689" y="11864"/>
                  </a:lnTo>
                  <a:lnTo>
                    <a:pt x="10033" y="12082"/>
                  </a:lnTo>
                  <a:lnTo>
                    <a:pt x="9349" y="12274"/>
                  </a:lnTo>
                  <a:lnTo>
                    <a:pt x="8693" y="12410"/>
                  </a:lnTo>
                  <a:lnTo>
                    <a:pt x="8693" y="12410"/>
                  </a:lnTo>
                  <a:lnTo>
                    <a:pt x="8857" y="11590"/>
                  </a:lnTo>
                  <a:lnTo>
                    <a:pt x="8994" y="10770"/>
                  </a:lnTo>
                  <a:lnTo>
                    <a:pt x="9021" y="10333"/>
                  </a:lnTo>
                  <a:lnTo>
                    <a:pt x="9048" y="9923"/>
                  </a:lnTo>
                  <a:lnTo>
                    <a:pt x="9048" y="9486"/>
                  </a:lnTo>
                  <a:lnTo>
                    <a:pt x="9048" y="9076"/>
                  </a:lnTo>
                  <a:lnTo>
                    <a:pt x="8994" y="8611"/>
                  </a:lnTo>
                  <a:lnTo>
                    <a:pt x="8939" y="8146"/>
                  </a:lnTo>
                  <a:lnTo>
                    <a:pt x="8830" y="7709"/>
                  </a:lnTo>
                  <a:lnTo>
                    <a:pt x="8720" y="7271"/>
                  </a:lnTo>
                  <a:lnTo>
                    <a:pt x="8556" y="6861"/>
                  </a:lnTo>
                  <a:lnTo>
                    <a:pt x="8392" y="6451"/>
                  </a:lnTo>
                  <a:lnTo>
                    <a:pt x="8201" y="6069"/>
                  </a:lnTo>
                  <a:lnTo>
                    <a:pt x="7982" y="5686"/>
                  </a:lnTo>
                  <a:lnTo>
                    <a:pt x="7764" y="5358"/>
                  </a:lnTo>
                  <a:lnTo>
                    <a:pt x="7490" y="5030"/>
                  </a:lnTo>
                  <a:lnTo>
                    <a:pt x="7217" y="4702"/>
                  </a:lnTo>
                  <a:lnTo>
                    <a:pt x="6944" y="4429"/>
                  </a:lnTo>
                  <a:lnTo>
                    <a:pt x="6616" y="4183"/>
                  </a:lnTo>
                  <a:lnTo>
                    <a:pt x="6288" y="3964"/>
                  </a:lnTo>
                  <a:lnTo>
                    <a:pt x="5960" y="3745"/>
                  </a:lnTo>
                  <a:lnTo>
                    <a:pt x="5604" y="3581"/>
                  </a:lnTo>
                  <a:lnTo>
                    <a:pt x="5167" y="3417"/>
                  </a:lnTo>
                  <a:lnTo>
                    <a:pt x="4702" y="3335"/>
                  </a:lnTo>
                  <a:lnTo>
                    <a:pt x="4238" y="3281"/>
                  </a:lnTo>
                  <a:lnTo>
                    <a:pt x="3746" y="3281"/>
                  </a:lnTo>
                  <a:lnTo>
                    <a:pt x="3253" y="3335"/>
                  </a:lnTo>
                  <a:lnTo>
                    <a:pt x="2789" y="3445"/>
                  </a:lnTo>
                  <a:lnTo>
                    <a:pt x="2324" y="3609"/>
                  </a:lnTo>
                  <a:lnTo>
                    <a:pt x="1887" y="3800"/>
                  </a:lnTo>
                  <a:lnTo>
                    <a:pt x="1531" y="4019"/>
                  </a:lnTo>
                  <a:lnTo>
                    <a:pt x="1203" y="4265"/>
                  </a:lnTo>
                  <a:lnTo>
                    <a:pt x="903" y="4538"/>
                  </a:lnTo>
                  <a:lnTo>
                    <a:pt x="657" y="4839"/>
                  </a:lnTo>
                  <a:lnTo>
                    <a:pt x="438" y="5139"/>
                  </a:lnTo>
                  <a:lnTo>
                    <a:pt x="274" y="5467"/>
                  </a:lnTo>
                  <a:lnTo>
                    <a:pt x="137" y="5823"/>
                  </a:lnTo>
                  <a:lnTo>
                    <a:pt x="55" y="6178"/>
                  </a:lnTo>
                  <a:lnTo>
                    <a:pt x="1" y="6506"/>
                  </a:lnTo>
                  <a:lnTo>
                    <a:pt x="1" y="6807"/>
                  </a:lnTo>
                  <a:lnTo>
                    <a:pt x="1" y="7135"/>
                  </a:lnTo>
                  <a:lnTo>
                    <a:pt x="55" y="7463"/>
                  </a:lnTo>
                  <a:lnTo>
                    <a:pt x="110" y="7791"/>
                  </a:lnTo>
                  <a:lnTo>
                    <a:pt x="219" y="8119"/>
                  </a:lnTo>
                  <a:lnTo>
                    <a:pt x="329" y="8474"/>
                  </a:lnTo>
                  <a:lnTo>
                    <a:pt x="465" y="8802"/>
                  </a:lnTo>
                  <a:lnTo>
                    <a:pt x="711" y="9294"/>
                  </a:lnTo>
                  <a:lnTo>
                    <a:pt x="1012" y="9759"/>
                  </a:lnTo>
                  <a:lnTo>
                    <a:pt x="1340" y="10196"/>
                  </a:lnTo>
                  <a:lnTo>
                    <a:pt x="1695" y="10634"/>
                  </a:lnTo>
                  <a:lnTo>
                    <a:pt x="2078" y="11016"/>
                  </a:lnTo>
                  <a:lnTo>
                    <a:pt x="2515" y="11372"/>
                  </a:lnTo>
                  <a:lnTo>
                    <a:pt x="2953" y="11700"/>
                  </a:lnTo>
                  <a:lnTo>
                    <a:pt x="3445" y="12000"/>
                  </a:lnTo>
                  <a:lnTo>
                    <a:pt x="3937" y="12274"/>
                  </a:lnTo>
                  <a:lnTo>
                    <a:pt x="4456" y="12492"/>
                  </a:lnTo>
                  <a:lnTo>
                    <a:pt x="5003" y="12684"/>
                  </a:lnTo>
                  <a:lnTo>
                    <a:pt x="5550" y="12848"/>
                  </a:lnTo>
                  <a:lnTo>
                    <a:pt x="6124" y="12984"/>
                  </a:lnTo>
                  <a:lnTo>
                    <a:pt x="6698" y="13066"/>
                  </a:lnTo>
                  <a:lnTo>
                    <a:pt x="7272" y="13121"/>
                  </a:lnTo>
                  <a:lnTo>
                    <a:pt x="7846" y="13121"/>
                  </a:lnTo>
                  <a:lnTo>
                    <a:pt x="7490" y="14215"/>
                  </a:lnTo>
                  <a:lnTo>
                    <a:pt x="7108" y="15281"/>
                  </a:lnTo>
                  <a:lnTo>
                    <a:pt x="7709" y="15499"/>
                  </a:lnTo>
                  <a:lnTo>
                    <a:pt x="8119" y="14324"/>
                  </a:lnTo>
                  <a:lnTo>
                    <a:pt x="8338" y="13695"/>
                  </a:lnTo>
                  <a:lnTo>
                    <a:pt x="8529" y="13066"/>
                  </a:lnTo>
                  <a:lnTo>
                    <a:pt x="8611" y="13066"/>
                  </a:lnTo>
                  <a:lnTo>
                    <a:pt x="9349" y="12930"/>
                  </a:lnTo>
                  <a:lnTo>
                    <a:pt x="10060" y="12738"/>
                  </a:lnTo>
                  <a:lnTo>
                    <a:pt x="10798" y="12492"/>
                  </a:lnTo>
                  <a:lnTo>
                    <a:pt x="11481" y="12192"/>
                  </a:lnTo>
                  <a:lnTo>
                    <a:pt x="12165" y="11836"/>
                  </a:lnTo>
                  <a:lnTo>
                    <a:pt x="12821" y="11399"/>
                  </a:lnTo>
                  <a:lnTo>
                    <a:pt x="13449" y="10934"/>
                  </a:lnTo>
                  <a:lnTo>
                    <a:pt x="14051" y="10415"/>
                  </a:lnTo>
                  <a:lnTo>
                    <a:pt x="14379" y="10825"/>
                  </a:lnTo>
                  <a:lnTo>
                    <a:pt x="14734" y="11208"/>
                  </a:lnTo>
                  <a:lnTo>
                    <a:pt x="15117" y="11536"/>
                  </a:lnTo>
                  <a:lnTo>
                    <a:pt x="15500" y="11836"/>
                  </a:lnTo>
                  <a:lnTo>
                    <a:pt x="15910" y="12110"/>
                  </a:lnTo>
                  <a:lnTo>
                    <a:pt x="16320" y="12328"/>
                  </a:lnTo>
                  <a:lnTo>
                    <a:pt x="16757" y="12520"/>
                  </a:lnTo>
                  <a:lnTo>
                    <a:pt x="17194" y="12684"/>
                  </a:lnTo>
                  <a:lnTo>
                    <a:pt x="17632" y="12793"/>
                  </a:lnTo>
                  <a:lnTo>
                    <a:pt x="18042" y="12875"/>
                  </a:lnTo>
                  <a:lnTo>
                    <a:pt x="18479" y="12902"/>
                  </a:lnTo>
                  <a:lnTo>
                    <a:pt x="18916" y="12930"/>
                  </a:lnTo>
                  <a:lnTo>
                    <a:pt x="19381" y="12902"/>
                  </a:lnTo>
                  <a:lnTo>
                    <a:pt x="19818" y="12820"/>
                  </a:lnTo>
                  <a:lnTo>
                    <a:pt x="20283" y="12738"/>
                  </a:lnTo>
                  <a:lnTo>
                    <a:pt x="20721" y="12602"/>
                  </a:lnTo>
                  <a:lnTo>
                    <a:pt x="21185" y="12438"/>
                  </a:lnTo>
                  <a:lnTo>
                    <a:pt x="21650" y="12246"/>
                  </a:lnTo>
                  <a:lnTo>
                    <a:pt x="22115" y="12000"/>
                  </a:lnTo>
                  <a:lnTo>
                    <a:pt x="22579" y="11754"/>
                  </a:lnTo>
                  <a:lnTo>
                    <a:pt x="23044" y="11454"/>
                  </a:lnTo>
                  <a:lnTo>
                    <a:pt x="23509" y="11126"/>
                  </a:lnTo>
                  <a:lnTo>
                    <a:pt x="23973" y="10770"/>
                  </a:lnTo>
                  <a:lnTo>
                    <a:pt x="24438" y="10360"/>
                  </a:lnTo>
                  <a:lnTo>
                    <a:pt x="24848" y="10716"/>
                  </a:lnTo>
                  <a:lnTo>
                    <a:pt x="25313" y="11044"/>
                  </a:lnTo>
                  <a:lnTo>
                    <a:pt x="25750" y="11344"/>
                  </a:lnTo>
                  <a:lnTo>
                    <a:pt x="26242" y="11590"/>
                  </a:lnTo>
                  <a:lnTo>
                    <a:pt x="26734" y="11809"/>
                  </a:lnTo>
                  <a:lnTo>
                    <a:pt x="27226" y="11973"/>
                  </a:lnTo>
                  <a:lnTo>
                    <a:pt x="27746" y="12110"/>
                  </a:lnTo>
                  <a:lnTo>
                    <a:pt x="28292" y="12192"/>
                  </a:lnTo>
                  <a:lnTo>
                    <a:pt x="28839" y="12219"/>
                  </a:lnTo>
                  <a:lnTo>
                    <a:pt x="29413" y="12219"/>
                  </a:lnTo>
                  <a:lnTo>
                    <a:pt x="29987" y="12164"/>
                  </a:lnTo>
                  <a:lnTo>
                    <a:pt x="30561" y="12055"/>
                  </a:lnTo>
                  <a:lnTo>
                    <a:pt x="31108" y="11891"/>
                  </a:lnTo>
                  <a:lnTo>
                    <a:pt x="31655" y="11700"/>
                  </a:lnTo>
                  <a:lnTo>
                    <a:pt x="32201" y="11454"/>
                  </a:lnTo>
                  <a:lnTo>
                    <a:pt x="32748" y="11180"/>
                  </a:lnTo>
                  <a:lnTo>
                    <a:pt x="33131" y="11563"/>
                  </a:lnTo>
                  <a:lnTo>
                    <a:pt x="33513" y="11891"/>
                  </a:lnTo>
                  <a:lnTo>
                    <a:pt x="33951" y="12219"/>
                  </a:lnTo>
                  <a:lnTo>
                    <a:pt x="34388" y="12492"/>
                  </a:lnTo>
                  <a:lnTo>
                    <a:pt x="34853" y="12738"/>
                  </a:lnTo>
                  <a:lnTo>
                    <a:pt x="35345" y="12930"/>
                  </a:lnTo>
                  <a:lnTo>
                    <a:pt x="35837" y="13066"/>
                  </a:lnTo>
                  <a:lnTo>
                    <a:pt x="36329" y="13176"/>
                  </a:lnTo>
                  <a:lnTo>
                    <a:pt x="36930" y="13258"/>
                  </a:lnTo>
                  <a:lnTo>
                    <a:pt x="37532" y="13258"/>
                  </a:lnTo>
                  <a:lnTo>
                    <a:pt x="38133" y="13203"/>
                  </a:lnTo>
                  <a:lnTo>
                    <a:pt x="38762" y="13094"/>
                  </a:lnTo>
                  <a:lnTo>
                    <a:pt x="39336" y="12930"/>
                  </a:lnTo>
                  <a:lnTo>
                    <a:pt x="39937" y="12684"/>
                  </a:lnTo>
                  <a:lnTo>
                    <a:pt x="40511" y="12410"/>
                  </a:lnTo>
                  <a:lnTo>
                    <a:pt x="41058" y="12082"/>
                  </a:lnTo>
                  <a:lnTo>
                    <a:pt x="41386" y="12492"/>
                  </a:lnTo>
                  <a:lnTo>
                    <a:pt x="41714" y="12930"/>
                  </a:lnTo>
                  <a:lnTo>
                    <a:pt x="42069" y="13312"/>
                  </a:lnTo>
                  <a:lnTo>
                    <a:pt x="42424" y="13695"/>
                  </a:lnTo>
                  <a:lnTo>
                    <a:pt x="42807" y="14078"/>
                  </a:lnTo>
                  <a:lnTo>
                    <a:pt x="43217" y="14406"/>
                  </a:lnTo>
                  <a:lnTo>
                    <a:pt x="43627" y="14761"/>
                  </a:lnTo>
                  <a:lnTo>
                    <a:pt x="44065" y="15062"/>
                  </a:lnTo>
                  <a:lnTo>
                    <a:pt x="44420" y="14543"/>
                  </a:lnTo>
                  <a:lnTo>
                    <a:pt x="44010" y="14242"/>
                  </a:lnTo>
                  <a:lnTo>
                    <a:pt x="43600" y="13941"/>
                  </a:lnTo>
                  <a:lnTo>
                    <a:pt x="43217" y="13613"/>
                  </a:lnTo>
                  <a:lnTo>
                    <a:pt x="42862" y="13258"/>
                  </a:lnTo>
                  <a:lnTo>
                    <a:pt x="42506" y="12902"/>
                  </a:lnTo>
                  <a:lnTo>
                    <a:pt x="42178" y="12520"/>
                  </a:lnTo>
                  <a:lnTo>
                    <a:pt x="41878" y="12110"/>
                  </a:lnTo>
                  <a:lnTo>
                    <a:pt x="41577" y="11727"/>
                  </a:lnTo>
                  <a:lnTo>
                    <a:pt x="41714" y="11618"/>
                  </a:lnTo>
                  <a:lnTo>
                    <a:pt x="42014" y="11344"/>
                  </a:lnTo>
                  <a:lnTo>
                    <a:pt x="42288" y="11071"/>
                  </a:lnTo>
                  <a:lnTo>
                    <a:pt x="42561" y="10798"/>
                  </a:lnTo>
                  <a:lnTo>
                    <a:pt x="42807" y="10497"/>
                  </a:lnTo>
                  <a:lnTo>
                    <a:pt x="43053" y="10196"/>
                  </a:lnTo>
                  <a:lnTo>
                    <a:pt x="43245" y="9896"/>
                  </a:lnTo>
                  <a:lnTo>
                    <a:pt x="43463" y="9568"/>
                  </a:lnTo>
                  <a:lnTo>
                    <a:pt x="43627" y="9240"/>
                  </a:lnTo>
                  <a:lnTo>
                    <a:pt x="43791" y="8912"/>
                  </a:lnTo>
                  <a:lnTo>
                    <a:pt x="43955" y="8584"/>
                  </a:lnTo>
                  <a:lnTo>
                    <a:pt x="44065" y="8228"/>
                  </a:lnTo>
                  <a:lnTo>
                    <a:pt x="44174" y="7873"/>
                  </a:lnTo>
                  <a:lnTo>
                    <a:pt x="44256" y="7517"/>
                  </a:lnTo>
                  <a:lnTo>
                    <a:pt x="44311" y="7162"/>
                  </a:lnTo>
                  <a:lnTo>
                    <a:pt x="44365" y="6807"/>
                  </a:lnTo>
                  <a:lnTo>
                    <a:pt x="44393" y="6451"/>
                  </a:lnTo>
                  <a:lnTo>
                    <a:pt x="44393" y="5877"/>
                  </a:lnTo>
                  <a:lnTo>
                    <a:pt x="44338" y="5358"/>
                  </a:lnTo>
                  <a:lnTo>
                    <a:pt x="44229" y="4839"/>
                  </a:lnTo>
                  <a:lnTo>
                    <a:pt x="44065" y="4374"/>
                  </a:lnTo>
                  <a:lnTo>
                    <a:pt x="43873" y="3937"/>
                  </a:lnTo>
                  <a:lnTo>
                    <a:pt x="43627" y="3527"/>
                  </a:lnTo>
                  <a:lnTo>
                    <a:pt x="43354" y="3171"/>
                  </a:lnTo>
                  <a:lnTo>
                    <a:pt x="43026" y="2871"/>
                  </a:lnTo>
                  <a:lnTo>
                    <a:pt x="42807" y="2707"/>
                  </a:lnTo>
                  <a:lnTo>
                    <a:pt x="42534" y="2570"/>
                  </a:lnTo>
                  <a:lnTo>
                    <a:pt x="42288" y="2433"/>
                  </a:lnTo>
                  <a:lnTo>
                    <a:pt x="42014" y="2351"/>
                  </a:lnTo>
                  <a:lnTo>
                    <a:pt x="41714" y="2296"/>
                  </a:lnTo>
                  <a:lnTo>
                    <a:pt x="41440" y="2269"/>
                  </a:lnTo>
                  <a:lnTo>
                    <a:pt x="41140" y="2269"/>
                  </a:lnTo>
                  <a:lnTo>
                    <a:pt x="40839" y="2296"/>
                  </a:lnTo>
                  <a:lnTo>
                    <a:pt x="40593" y="2324"/>
                  </a:lnTo>
                  <a:lnTo>
                    <a:pt x="40374" y="2406"/>
                  </a:lnTo>
                  <a:lnTo>
                    <a:pt x="40156" y="2488"/>
                  </a:lnTo>
                  <a:lnTo>
                    <a:pt x="39964" y="2597"/>
                  </a:lnTo>
                  <a:lnTo>
                    <a:pt x="39773" y="2734"/>
                  </a:lnTo>
                  <a:lnTo>
                    <a:pt x="39609" y="2871"/>
                  </a:lnTo>
                  <a:lnTo>
                    <a:pt x="39445" y="3035"/>
                  </a:lnTo>
                  <a:lnTo>
                    <a:pt x="39308" y="3226"/>
                  </a:lnTo>
                  <a:lnTo>
                    <a:pt x="39199" y="3445"/>
                  </a:lnTo>
                  <a:lnTo>
                    <a:pt x="39090" y="3663"/>
                  </a:lnTo>
                  <a:lnTo>
                    <a:pt x="39008" y="3909"/>
                  </a:lnTo>
                  <a:lnTo>
                    <a:pt x="38953" y="4128"/>
                  </a:lnTo>
                  <a:lnTo>
                    <a:pt x="38898" y="4620"/>
                  </a:lnTo>
                  <a:lnTo>
                    <a:pt x="38871" y="5085"/>
                  </a:lnTo>
                  <a:lnTo>
                    <a:pt x="38898" y="5932"/>
                  </a:lnTo>
                  <a:lnTo>
                    <a:pt x="38980" y="6779"/>
                  </a:lnTo>
                  <a:lnTo>
                    <a:pt x="39144" y="7627"/>
                  </a:lnTo>
                  <a:lnTo>
                    <a:pt x="39336" y="8447"/>
                  </a:lnTo>
                  <a:lnTo>
                    <a:pt x="39609" y="9267"/>
                  </a:lnTo>
                  <a:lnTo>
                    <a:pt x="39937" y="10060"/>
                  </a:lnTo>
                  <a:lnTo>
                    <a:pt x="40292" y="10825"/>
                  </a:lnTo>
                  <a:lnTo>
                    <a:pt x="40730" y="11563"/>
                  </a:lnTo>
                  <a:lnTo>
                    <a:pt x="40210" y="11864"/>
                  </a:lnTo>
                  <a:lnTo>
                    <a:pt x="39691" y="12110"/>
                  </a:lnTo>
                  <a:lnTo>
                    <a:pt x="39172" y="12328"/>
                  </a:lnTo>
                  <a:lnTo>
                    <a:pt x="38625" y="12492"/>
                  </a:lnTo>
                  <a:lnTo>
                    <a:pt x="38078" y="12574"/>
                  </a:lnTo>
                  <a:lnTo>
                    <a:pt x="37532" y="12629"/>
                  </a:lnTo>
                  <a:lnTo>
                    <a:pt x="36985" y="12629"/>
                  </a:lnTo>
                  <a:lnTo>
                    <a:pt x="36438" y="12574"/>
                  </a:lnTo>
                  <a:lnTo>
                    <a:pt x="36001" y="12465"/>
                  </a:lnTo>
                  <a:lnTo>
                    <a:pt x="35563" y="12356"/>
                  </a:lnTo>
                  <a:lnTo>
                    <a:pt x="35153" y="12164"/>
                  </a:lnTo>
                  <a:lnTo>
                    <a:pt x="34743" y="11973"/>
                  </a:lnTo>
                  <a:lnTo>
                    <a:pt x="34361" y="11727"/>
                  </a:lnTo>
                  <a:lnTo>
                    <a:pt x="33978" y="11454"/>
                  </a:lnTo>
                  <a:lnTo>
                    <a:pt x="33623" y="11153"/>
                  </a:lnTo>
                  <a:lnTo>
                    <a:pt x="33267" y="10825"/>
                  </a:lnTo>
                  <a:lnTo>
                    <a:pt x="33595" y="10606"/>
                  </a:lnTo>
                  <a:lnTo>
                    <a:pt x="33896" y="10360"/>
                  </a:lnTo>
                  <a:lnTo>
                    <a:pt x="34224" y="10087"/>
                  </a:lnTo>
                  <a:lnTo>
                    <a:pt x="34525" y="9786"/>
                  </a:lnTo>
                  <a:lnTo>
                    <a:pt x="34825" y="9458"/>
                  </a:lnTo>
                  <a:lnTo>
                    <a:pt x="35099" y="9130"/>
                  </a:lnTo>
                  <a:lnTo>
                    <a:pt x="35372" y="8802"/>
                  </a:lnTo>
                  <a:lnTo>
                    <a:pt x="35591" y="8447"/>
                  </a:lnTo>
                  <a:lnTo>
                    <a:pt x="35837" y="8092"/>
                  </a:lnTo>
                  <a:lnTo>
                    <a:pt x="36028" y="7736"/>
                  </a:lnTo>
                  <a:lnTo>
                    <a:pt x="36219" y="7381"/>
                  </a:lnTo>
                  <a:lnTo>
                    <a:pt x="36383" y="6998"/>
                  </a:lnTo>
                  <a:lnTo>
                    <a:pt x="36547" y="6615"/>
                  </a:lnTo>
                  <a:lnTo>
                    <a:pt x="36657" y="6205"/>
                  </a:lnTo>
                  <a:lnTo>
                    <a:pt x="36766" y="5823"/>
                  </a:lnTo>
                  <a:lnTo>
                    <a:pt x="36848" y="5413"/>
                  </a:lnTo>
                  <a:lnTo>
                    <a:pt x="36930" y="5030"/>
                  </a:lnTo>
                  <a:lnTo>
                    <a:pt x="36958" y="4620"/>
                  </a:lnTo>
                  <a:lnTo>
                    <a:pt x="36985" y="4210"/>
                  </a:lnTo>
                  <a:lnTo>
                    <a:pt x="36958" y="3773"/>
                  </a:lnTo>
                  <a:lnTo>
                    <a:pt x="36930" y="3527"/>
                  </a:lnTo>
                  <a:lnTo>
                    <a:pt x="36875" y="3308"/>
                  </a:lnTo>
                  <a:lnTo>
                    <a:pt x="36793" y="3089"/>
                  </a:lnTo>
                  <a:lnTo>
                    <a:pt x="36711" y="2871"/>
                  </a:lnTo>
                  <a:lnTo>
                    <a:pt x="36547" y="2597"/>
                  </a:lnTo>
                  <a:lnTo>
                    <a:pt x="36356" y="2378"/>
                  </a:lnTo>
                  <a:lnTo>
                    <a:pt x="36137" y="2187"/>
                  </a:lnTo>
                  <a:lnTo>
                    <a:pt x="35919" y="2023"/>
                  </a:lnTo>
                  <a:lnTo>
                    <a:pt x="35645" y="1914"/>
                  </a:lnTo>
                  <a:lnTo>
                    <a:pt x="35372" y="1804"/>
                  </a:lnTo>
                  <a:lnTo>
                    <a:pt x="35071" y="1777"/>
                  </a:lnTo>
                  <a:lnTo>
                    <a:pt x="34743" y="1750"/>
                  </a:lnTo>
                  <a:lnTo>
                    <a:pt x="34497" y="1777"/>
                  </a:lnTo>
                  <a:lnTo>
                    <a:pt x="34224" y="1832"/>
                  </a:lnTo>
                  <a:lnTo>
                    <a:pt x="33978" y="1886"/>
                  </a:lnTo>
                  <a:lnTo>
                    <a:pt x="33705" y="1968"/>
                  </a:lnTo>
                  <a:lnTo>
                    <a:pt x="33459" y="2078"/>
                  </a:lnTo>
                  <a:lnTo>
                    <a:pt x="33185" y="2187"/>
                  </a:lnTo>
                  <a:lnTo>
                    <a:pt x="32939" y="2324"/>
                  </a:lnTo>
                  <a:lnTo>
                    <a:pt x="32721" y="2488"/>
                  </a:lnTo>
                  <a:lnTo>
                    <a:pt x="32475" y="2652"/>
                  </a:lnTo>
                  <a:lnTo>
                    <a:pt x="32256" y="2816"/>
                  </a:lnTo>
                  <a:lnTo>
                    <a:pt x="32065" y="3035"/>
                  </a:lnTo>
                  <a:lnTo>
                    <a:pt x="31873" y="3226"/>
                  </a:lnTo>
                  <a:lnTo>
                    <a:pt x="31709" y="3445"/>
                  </a:lnTo>
                  <a:lnTo>
                    <a:pt x="31545" y="3663"/>
                  </a:lnTo>
                  <a:lnTo>
                    <a:pt x="31409" y="3909"/>
                  </a:lnTo>
                  <a:lnTo>
                    <a:pt x="31299" y="4128"/>
                  </a:lnTo>
                  <a:lnTo>
                    <a:pt x="31162" y="4456"/>
                  </a:lnTo>
                  <a:lnTo>
                    <a:pt x="31053" y="4784"/>
                  </a:lnTo>
                  <a:lnTo>
                    <a:pt x="30971" y="5139"/>
                  </a:lnTo>
                  <a:lnTo>
                    <a:pt x="30889" y="5467"/>
                  </a:lnTo>
                  <a:lnTo>
                    <a:pt x="30862" y="5823"/>
                  </a:lnTo>
                  <a:lnTo>
                    <a:pt x="30834" y="6178"/>
                  </a:lnTo>
                  <a:lnTo>
                    <a:pt x="30834" y="6533"/>
                  </a:lnTo>
                  <a:lnTo>
                    <a:pt x="30834" y="6889"/>
                  </a:lnTo>
                  <a:lnTo>
                    <a:pt x="30889" y="7244"/>
                  </a:lnTo>
                  <a:lnTo>
                    <a:pt x="30944" y="7599"/>
                  </a:lnTo>
                  <a:lnTo>
                    <a:pt x="30998" y="7955"/>
                  </a:lnTo>
                  <a:lnTo>
                    <a:pt x="31108" y="8310"/>
                  </a:lnTo>
                  <a:lnTo>
                    <a:pt x="31217" y="8666"/>
                  </a:lnTo>
                  <a:lnTo>
                    <a:pt x="31354" y="9021"/>
                  </a:lnTo>
                  <a:lnTo>
                    <a:pt x="31518" y="9349"/>
                  </a:lnTo>
                  <a:lnTo>
                    <a:pt x="31682" y="9704"/>
                  </a:lnTo>
                  <a:lnTo>
                    <a:pt x="31983" y="10224"/>
                  </a:lnTo>
                  <a:lnTo>
                    <a:pt x="32338" y="10688"/>
                  </a:lnTo>
                  <a:lnTo>
                    <a:pt x="31846" y="10934"/>
                  </a:lnTo>
                  <a:lnTo>
                    <a:pt x="31354" y="11153"/>
                  </a:lnTo>
                  <a:lnTo>
                    <a:pt x="30862" y="11317"/>
                  </a:lnTo>
                  <a:lnTo>
                    <a:pt x="30370" y="11454"/>
                  </a:lnTo>
                  <a:lnTo>
                    <a:pt x="29878" y="11536"/>
                  </a:lnTo>
                  <a:lnTo>
                    <a:pt x="29358" y="11590"/>
                  </a:lnTo>
                  <a:lnTo>
                    <a:pt x="28866" y="11590"/>
                  </a:lnTo>
                  <a:lnTo>
                    <a:pt x="28347" y="11563"/>
                  </a:lnTo>
                  <a:lnTo>
                    <a:pt x="27882" y="11481"/>
                  </a:lnTo>
                  <a:lnTo>
                    <a:pt x="27418" y="11372"/>
                  </a:lnTo>
                  <a:lnTo>
                    <a:pt x="26953" y="11235"/>
                  </a:lnTo>
                  <a:lnTo>
                    <a:pt x="26516" y="11044"/>
                  </a:lnTo>
                  <a:lnTo>
                    <a:pt x="26106" y="10825"/>
                  </a:lnTo>
                  <a:lnTo>
                    <a:pt x="25668" y="10552"/>
                  </a:lnTo>
                  <a:lnTo>
                    <a:pt x="25285" y="10278"/>
                  </a:lnTo>
                  <a:lnTo>
                    <a:pt x="24903" y="9950"/>
                  </a:lnTo>
                  <a:lnTo>
                    <a:pt x="25449" y="9431"/>
                  </a:lnTo>
                  <a:lnTo>
                    <a:pt x="25969" y="8857"/>
                  </a:lnTo>
                  <a:lnTo>
                    <a:pt x="26516" y="8256"/>
                  </a:lnTo>
                  <a:lnTo>
                    <a:pt x="27035" y="7599"/>
                  </a:lnTo>
                  <a:lnTo>
                    <a:pt x="27445" y="7053"/>
                  </a:lnTo>
                  <a:lnTo>
                    <a:pt x="27855" y="6451"/>
                  </a:lnTo>
                  <a:lnTo>
                    <a:pt x="28210" y="5823"/>
                  </a:lnTo>
                  <a:lnTo>
                    <a:pt x="28538" y="5139"/>
                  </a:lnTo>
                  <a:lnTo>
                    <a:pt x="28675" y="4784"/>
                  </a:lnTo>
                  <a:lnTo>
                    <a:pt x="28784" y="4429"/>
                  </a:lnTo>
                  <a:lnTo>
                    <a:pt x="28866" y="4101"/>
                  </a:lnTo>
                  <a:lnTo>
                    <a:pt x="28948" y="3745"/>
                  </a:lnTo>
                  <a:lnTo>
                    <a:pt x="29003" y="3390"/>
                  </a:lnTo>
                  <a:lnTo>
                    <a:pt x="29030" y="3062"/>
                  </a:lnTo>
                  <a:lnTo>
                    <a:pt x="29030" y="2707"/>
                  </a:lnTo>
                  <a:lnTo>
                    <a:pt x="29003" y="2378"/>
                  </a:lnTo>
                  <a:lnTo>
                    <a:pt x="28948" y="2078"/>
                  </a:lnTo>
                  <a:lnTo>
                    <a:pt x="28866" y="1804"/>
                  </a:lnTo>
                  <a:lnTo>
                    <a:pt x="28757" y="1531"/>
                  </a:lnTo>
                  <a:lnTo>
                    <a:pt x="28620" y="1285"/>
                  </a:lnTo>
                  <a:lnTo>
                    <a:pt x="28456" y="1066"/>
                  </a:lnTo>
                  <a:lnTo>
                    <a:pt x="28292" y="848"/>
                  </a:lnTo>
                  <a:lnTo>
                    <a:pt x="28074" y="656"/>
                  </a:lnTo>
                  <a:lnTo>
                    <a:pt x="27855" y="465"/>
                  </a:lnTo>
                  <a:lnTo>
                    <a:pt x="27582" y="301"/>
                  </a:lnTo>
                  <a:lnTo>
                    <a:pt x="27308" y="192"/>
                  </a:lnTo>
                  <a:lnTo>
                    <a:pt x="27008" y="82"/>
                  </a:lnTo>
                  <a:lnTo>
                    <a:pt x="26734" y="28"/>
                  </a:lnTo>
                  <a:lnTo>
                    <a:pt x="26406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5;p35">
              <a:extLst>
                <a:ext uri="{FF2B5EF4-FFF2-40B4-BE49-F238E27FC236}">
                  <a16:creationId xmlns:a16="http://schemas.microsoft.com/office/drawing/2014/main" id="{F5A3656F-034E-B498-0563-123C624C6812}"/>
                </a:ext>
              </a:extLst>
            </p:cNvPr>
            <p:cNvSpPr/>
            <p:nvPr/>
          </p:nvSpPr>
          <p:spPr>
            <a:xfrm>
              <a:off x="3390531" y="3148387"/>
              <a:ext cx="616478" cy="860074"/>
            </a:xfrm>
            <a:custGeom>
              <a:avLst/>
              <a:gdLst/>
              <a:ahLst/>
              <a:cxnLst/>
              <a:rect l="l" t="t" r="r" b="b"/>
              <a:pathLst>
                <a:path w="46553" h="64948" extrusionOk="0">
                  <a:moveTo>
                    <a:pt x="8721" y="0"/>
                  </a:moveTo>
                  <a:lnTo>
                    <a:pt x="1" y="64729"/>
                  </a:lnTo>
                  <a:lnTo>
                    <a:pt x="1231" y="64893"/>
                  </a:lnTo>
                  <a:lnTo>
                    <a:pt x="9814" y="1257"/>
                  </a:lnTo>
                  <a:lnTo>
                    <a:pt x="30643" y="1257"/>
                  </a:lnTo>
                  <a:lnTo>
                    <a:pt x="45322" y="64948"/>
                  </a:lnTo>
                  <a:lnTo>
                    <a:pt x="46552" y="64675"/>
                  </a:lnTo>
                  <a:lnTo>
                    <a:pt x="31737" y="492"/>
                  </a:lnTo>
                  <a:lnTo>
                    <a:pt x="31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6;p35">
              <a:extLst>
                <a:ext uri="{FF2B5EF4-FFF2-40B4-BE49-F238E27FC236}">
                  <a16:creationId xmlns:a16="http://schemas.microsoft.com/office/drawing/2014/main" id="{80669B43-41E6-3469-D7DB-FE0F88531638}"/>
                </a:ext>
              </a:extLst>
            </p:cNvPr>
            <p:cNvSpPr/>
            <p:nvPr/>
          </p:nvSpPr>
          <p:spPr>
            <a:xfrm>
              <a:off x="3462212" y="3422401"/>
              <a:ext cx="418463" cy="22817"/>
            </a:xfrm>
            <a:custGeom>
              <a:avLst/>
              <a:gdLst/>
              <a:ahLst/>
              <a:cxnLst/>
              <a:rect l="l" t="t" r="r" b="b"/>
              <a:pathLst>
                <a:path w="31600" h="1723" extrusionOk="0">
                  <a:moveTo>
                    <a:pt x="31572" y="1"/>
                  </a:moveTo>
                  <a:lnTo>
                    <a:pt x="0" y="465"/>
                  </a:lnTo>
                  <a:lnTo>
                    <a:pt x="27" y="1723"/>
                  </a:lnTo>
                  <a:lnTo>
                    <a:pt x="31599" y="1258"/>
                  </a:lnTo>
                  <a:lnTo>
                    <a:pt x="31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97;p35">
              <a:extLst>
                <a:ext uri="{FF2B5EF4-FFF2-40B4-BE49-F238E27FC236}">
                  <a16:creationId xmlns:a16="http://schemas.microsoft.com/office/drawing/2014/main" id="{B7D9CE55-9D0B-BD88-86D5-A4B4D3E5FBED}"/>
                </a:ext>
              </a:extLst>
            </p:cNvPr>
            <p:cNvSpPr/>
            <p:nvPr/>
          </p:nvSpPr>
          <p:spPr>
            <a:xfrm>
              <a:off x="2455531" y="2708564"/>
              <a:ext cx="1550021" cy="1276378"/>
            </a:xfrm>
            <a:custGeom>
              <a:avLst/>
              <a:gdLst/>
              <a:ahLst/>
              <a:cxnLst/>
              <a:rect l="l" t="t" r="r" b="b"/>
              <a:pathLst>
                <a:path w="117049" h="96385" extrusionOk="0">
                  <a:moveTo>
                    <a:pt x="106607" y="1"/>
                  </a:moveTo>
                  <a:lnTo>
                    <a:pt x="105623" y="56"/>
                  </a:lnTo>
                  <a:lnTo>
                    <a:pt x="104666" y="138"/>
                  </a:lnTo>
                  <a:lnTo>
                    <a:pt x="103709" y="274"/>
                  </a:lnTo>
                  <a:lnTo>
                    <a:pt x="101714" y="548"/>
                  </a:lnTo>
                  <a:lnTo>
                    <a:pt x="99746" y="876"/>
                  </a:lnTo>
                  <a:lnTo>
                    <a:pt x="97750" y="1231"/>
                  </a:lnTo>
                  <a:lnTo>
                    <a:pt x="95782" y="1641"/>
                  </a:lnTo>
                  <a:lnTo>
                    <a:pt x="93841" y="2078"/>
                  </a:lnTo>
                  <a:lnTo>
                    <a:pt x="91873" y="2570"/>
                  </a:lnTo>
                  <a:lnTo>
                    <a:pt x="89933" y="3090"/>
                  </a:lnTo>
                  <a:lnTo>
                    <a:pt x="88019" y="3637"/>
                  </a:lnTo>
                  <a:lnTo>
                    <a:pt x="86078" y="4238"/>
                  </a:lnTo>
                  <a:lnTo>
                    <a:pt x="84192" y="4867"/>
                  </a:lnTo>
                  <a:lnTo>
                    <a:pt x="82279" y="5523"/>
                  </a:lnTo>
                  <a:lnTo>
                    <a:pt x="80393" y="6233"/>
                  </a:lnTo>
                  <a:lnTo>
                    <a:pt x="78534" y="6971"/>
                  </a:lnTo>
                  <a:lnTo>
                    <a:pt x="76675" y="7737"/>
                  </a:lnTo>
                  <a:lnTo>
                    <a:pt x="74844" y="8530"/>
                  </a:lnTo>
                  <a:lnTo>
                    <a:pt x="73012" y="9377"/>
                  </a:lnTo>
                  <a:lnTo>
                    <a:pt x="71208" y="10252"/>
                  </a:lnTo>
                  <a:lnTo>
                    <a:pt x="69404" y="11154"/>
                  </a:lnTo>
                  <a:lnTo>
                    <a:pt x="67627" y="12110"/>
                  </a:lnTo>
                  <a:lnTo>
                    <a:pt x="65878" y="13094"/>
                  </a:lnTo>
                  <a:lnTo>
                    <a:pt x="64128" y="14079"/>
                  </a:lnTo>
                  <a:lnTo>
                    <a:pt x="62406" y="15117"/>
                  </a:lnTo>
                  <a:lnTo>
                    <a:pt x="60711" y="16211"/>
                  </a:lnTo>
                  <a:lnTo>
                    <a:pt x="59044" y="17304"/>
                  </a:lnTo>
                  <a:lnTo>
                    <a:pt x="57377" y="18425"/>
                  </a:lnTo>
                  <a:lnTo>
                    <a:pt x="55737" y="19600"/>
                  </a:lnTo>
                  <a:lnTo>
                    <a:pt x="54124" y="20803"/>
                  </a:lnTo>
                  <a:lnTo>
                    <a:pt x="52538" y="22006"/>
                  </a:lnTo>
                  <a:lnTo>
                    <a:pt x="50953" y="23263"/>
                  </a:lnTo>
                  <a:lnTo>
                    <a:pt x="49422" y="24548"/>
                  </a:lnTo>
                  <a:lnTo>
                    <a:pt x="47891" y="25860"/>
                  </a:lnTo>
                  <a:lnTo>
                    <a:pt x="46388" y="27199"/>
                  </a:lnTo>
                  <a:lnTo>
                    <a:pt x="45267" y="28265"/>
                  </a:lnTo>
                  <a:lnTo>
                    <a:pt x="44147" y="29331"/>
                  </a:lnTo>
                  <a:lnTo>
                    <a:pt x="43026" y="30425"/>
                  </a:lnTo>
                  <a:lnTo>
                    <a:pt x="41960" y="31518"/>
                  </a:lnTo>
                  <a:lnTo>
                    <a:pt x="40866" y="32612"/>
                  </a:lnTo>
                  <a:lnTo>
                    <a:pt x="39800" y="33760"/>
                  </a:lnTo>
                  <a:lnTo>
                    <a:pt x="38762" y="34880"/>
                  </a:lnTo>
                  <a:lnTo>
                    <a:pt x="37723" y="36029"/>
                  </a:lnTo>
                  <a:lnTo>
                    <a:pt x="36219" y="37751"/>
                  </a:lnTo>
                  <a:lnTo>
                    <a:pt x="34771" y="39473"/>
                  </a:lnTo>
                  <a:lnTo>
                    <a:pt x="33349" y="41222"/>
                  </a:lnTo>
                  <a:lnTo>
                    <a:pt x="31955" y="42999"/>
                  </a:lnTo>
                  <a:lnTo>
                    <a:pt x="30588" y="44776"/>
                  </a:lnTo>
                  <a:lnTo>
                    <a:pt x="29249" y="46607"/>
                  </a:lnTo>
                  <a:lnTo>
                    <a:pt x="27937" y="48439"/>
                  </a:lnTo>
                  <a:lnTo>
                    <a:pt x="26625" y="50270"/>
                  </a:lnTo>
                  <a:lnTo>
                    <a:pt x="24028" y="53988"/>
                  </a:lnTo>
                  <a:lnTo>
                    <a:pt x="21486" y="57705"/>
                  </a:lnTo>
                  <a:lnTo>
                    <a:pt x="18944" y="61450"/>
                  </a:lnTo>
                  <a:lnTo>
                    <a:pt x="16374" y="65168"/>
                  </a:lnTo>
                  <a:lnTo>
                    <a:pt x="14843" y="67436"/>
                  </a:lnTo>
                  <a:lnTo>
                    <a:pt x="12930" y="70334"/>
                  </a:lnTo>
                  <a:lnTo>
                    <a:pt x="8502" y="77086"/>
                  </a:lnTo>
                  <a:lnTo>
                    <a:pt x="6288" y="80475"/>
                  </a:lnTo>
                  <a:lnTo>
                    <a:pt x="4237" y="83537"/>
                  </a:lnTo>
                  <a:lnTo>
                    <a:pt x="2543" y="86024"/>
                  </a:lnTo>
                  <a:lnTo>
                    <a:pt x="1887" y="86981"/>
                  </a:lnTo>
                  <a:lnTo>
                    <a:pt x="1340" y="87719"/>
                  </a:lnTo>
                  <a:lnTo>
                    <a:pt x="1094" y="88074"/>
                  </a:lnTo>
                  <a:lnTo>
                    <a:pt x="848" y="88457"/>
                  </a:lnTo>
                  <a:lnTo>
                    <a:pt x="657" y="88867"/>
                  </a:lnTo>
                  <a:lnTo>
                    <a:pt x="465" y="89277"/>
                  </a:lnTo>
                  <a:lnTo>
                    <a:pt x="301" y="89687"/>
                  </a:lnTo>
                  <a:lnTo>
                    <a:pt x="165" y="90097"/>
                  </a:lnTo>
                  <a:lnTo>
                    <a:pt x="83" y="90507"/>
                  </a:lnTo>
                  <a:lnTo>
                    <a:pt x="28" y="90917"/>
                  </a:lnTo>
                  <a:lnTo>
                    <a:pt x="1" y="91300"/>
                  </a:lnTo>
                  <a:lnTo>
                    <a:pt x="28" y="91683"/>
                  </a:lnTo>
                  <a:lnTo>
                    <a:pt x="110" y="92011"/>
                  </a:lnTo>
                  <a:lnTo>
                    <a:pt x="247" y="92339"/>
                  </a:lnTo>
                  <a:lnTo>
                    <a:pt x="356" y="92475"/>
                  </a:lnTo>
                  <a:lnTo>
                    <a:pt x="438" y="92612"/>
                  </a:lnTo>
                  <a:lnTo>
                    <a:pt x="575" y="92721"/>
                  </a:lnTo>
                  <a:lnTo>
                    <a:pt x="711" y="92831"/>
                  </a:lnTo>
                  <a:lnTo>
                    <a:pt x="848" y="92940"/>
                  </a:lnTo>
                  <a:lnTo>
                    <a:pt x="1012" y="93022"/>
                  </a:lnTo>
                  <a:lnTo>
                    <a:pt x="1203" y="93104"/>
                  </a:lnTo>
                  <a:lnTo>
                    <a:pt x="1395" y="93159"/>
                  </a:lnTo>
                  <a:lnTo>
                    <a:pt x="1750" y="93241"/>
                  </a:lnTo>
                  <a:lnTo>
                    <a:pt x="2078" y="93350"/>
                  </a:lnTo>
                  <a:lnTo>
                    <a:pt x="2379" y="93487"/>
                  </a:lnTo>
                  <a:lnTo>
                    <a:pt x="2679" y="93623"/>
                  </a:lnTo>
                  <a:lnTo>
                    <a:pt x="3226" y="93924"/>
                  </a:lnTo>
                  <a:lnTo>
                    <a:pt x="3745" y="94252"/>
                  </a:lnTo>
                  <a:lnTo>
                    <a:pt x="4210" y="94607"/>
                  </a:lnTo>
                  <a:lnTo>
                    <a:pt x="4647" y="94963"/>
                  </a:lnTo>
                  <a:lnTo>
                    <a:pt x="5468" y="95591"/>
                  </a:lnTo>
                  <a:lnTo>
                    <a:pt x="5878" y="95892"/>
                  </a:lnTo>
                  <a:lnTo>
                    <a:pt x="6288" y="96111"/>
                  </a:lnTo>
                  <a:lnTo>
                    <a:pt x="6506" y="96193"/>
                  </a:lnTo>
                  <a:lnTo>
                    <a:pt x="6698" y="96275"/>
                  </a:lnTo>
                  <a:lnTo>
                    <a:pt x="6916" y="96329"/>
                  </a:lnTo>
                  <a:lnTo>
                    <a:pt x="7135" y="96357"/>
                  </a:lnTo>
                  <a:lnTo>
                    <a:pt x="7381" y="96384"/>
                  </a:lnTo>
                  <a:lnTo>
                    <a:pt x="7627" y="96357"/>
                  </a:lnTo>
                  <a:lnTo>
                    <a:pt x="7873" y="96329"/>
                  </a:lnTo>
                  <a:lnTo>
                    <a:pt x="8119" y="96247"/>
                  </a:lnTo>
                  <a:lnTo>
                    <a:pt x="8392" y="96165"/>
                  </a:lnTo>
                  <a:lnTo>
                    <a:pt x="8693" y="96056"/>
                  </a:lnTo>
                  <a:lnTo>
                    <a:pt x="8994" y="95892"/>
                  </a:lnTo>
                  <a:lnTo>
                    <a:pt x="9294" y="95701"/>
                  </a:lnTo>
                  <a:lnTo>
                    <a:pt x="9868" y="95318"/>
                  </a:lnTo>
                  <a:lnTo>
                    <a:pt x="10442" y="94908"/>
                  </a:lnTo>
                  <a:lnTo>
                    <a:pt x="11044" y="94471"/>
                  </a:lnTo>
                  <a:lnTo>
                    <a:pt x="11645" y="94006"/>
                  </a:lnTo>
                  <a:lnTo>
                    <a:pt x="12875" y="92967"/>
                  </a:lnTo>
                  <a:lnTo>
                    <a:pt x="14133" y="91874"/>
                  </a:lnTo>
                  <a:lnTo>
                    <a:pt x="15417" y="90671"/>
                  </a:lnTo>
                  <a:lnTo>
                    <a:pt x="16730" y="89414"/>
                  </a:lnTo>
                  <a:lnTo>
                    <a:pt x="18042" y="88102"/>
                  </a:lnTo>
                  <a:lnTo>
                    <a:pt x="19354" y="86762"/>
                  </a:lnTo>
                  <a:lnTo>
                    <a:pt x="20638" y="85423"/>
                  </a:lnTo>
                  <a:lnTo>
                    <a:pt x="21923" y="84056"/>
                  </a:lnTo>
                  <a:lnTo>
                    <a:pt x="24356" y="81377"/>
                  </a:lnTo>
                  <a:lnTo>
                    <a:pt x="26625" y="78890"/>
                  </a:lnTo>
                  <a:lnTo>
                    <a:pt x="28648" y="76676"/>
                  </a:lnTo>
                  <a:lnTo>
                    <a:pt x="30670" y="74516"/>
                  </a:lnTo>
                  <a:lnTo>
                    <a:pt x="32693" y="72357"/>
                  </a:lnTo>
                  <a:lnTo>
                    <a:pt x="36793" y="68065"/>
                  </a:lnTo>
                  <a:lnTo>
                    <a:pt x="40948" y="63801"/>
                  </a:lnTo>
                  <a:lnTo>
                    <a:pt x="45131" y="59537"/>
                  </a:lnTo>
                  <a:lnTo>
                    <a:pt x="49340" y="55300"/>
                  </a:lnTo>
                  <a:lnTo>
                    <a:pt x="53550" y="51090"/>
                  </a:lnTo>
                  <a:lnTo>
                    <a:pt x="61914" y="42698"/>
                  </a:lnTo>
                  <a:lnTo>
                    <a:pt x="62570" y="42042"/>
                  </a:lnTo>
                  <a:lnTo>
                    <a:pt x="63281" y="41386"/>
                  </a:lnTo>
                  <a:lnTo>
                    <a:pt x="63636" y="41058"/>
                  </a:lnTo>
                  <a:lnTo>
                    <a:pt x="64019" y="40785"/>
                  </a:lnTo>
                  <a:lnTo>
                    <a:pt x="64402" y="40511"/>
                  </a:lnTo>
                  <a:lnTo>
                    <a:pt x="64784" y="40238"/>
                  </a:lnTo>
                  <a:lnTo>
                    <a:pt x="65331" y="39937"/>
                  </a:lnTo>
                  <a:lnTo>
                    <a:pt x="65878" y="39691"/>
                  </a:lnTo>
                  <a:lnTo>
                    <a:pt x="66452" y="39473"/>
                  </a:lnTo>
                  <a:lnTo>
                    <a:pt x="67053" y="39281"/>
                  </a:lnTo>
                  <a:lnTo>
                    <a:pt x="67627" y="39090"/>
                  </a:lnTo>
                  <a:lnTo>
                    <a:pt x="68229" y="38953"/>
                  </a:lnTo>
                  <a:lnTo>
                    <a:pt x="69431" y="38653"/>
                  </a:lnTo>
                  <a:lnTo>
                    <a:pt x="71263" y="38188"/>
                  </a:lnTo>
                  <a:lnTo>
                    <a:pt x="73094" y="37723"/>
                  </a:lnTo>
                  <a:lnTo>
                    <a:pt x="74898" y="37204"/>
                  </a:lnTo>
                  <a:lnTo>
                    <a:pt x="76702" y="36685"/>
                  </a:lnTo>
                  <a:lnTo>
                    <a:pt x="78507" y="36111"/>
                  </a:lnTo>
                  <a:lnTo>
                    <a:pt x="80283" y="35509"/>
                  </a:lnTo>
                  <a:lnTo>
                    <a:pt x="82060" y="34908"/>
                  </a:lnTo>
                  <a:lnTo>
                    <a:pt x="83837" y="34252"/>
                  </a:lnTo>
                  <a:lnTo>
                    <a:pt x="85586" y="33596"/>
                  </a:lnTo>
                  <a:lnTo>
                    <a:pt x="87336" y="32885"/>
                  </a:lnTo>
                  <a:lnTo>
                    <a:pt x="89085" y="32174"/>
                  </a:lnTo>
                  <a:lnTo>
                    <a:pt x="90807" y="31436"/>
                  </a:lnTo>
                  <a:lnTo>
                    <a:pt x="92529" y="30644"/>
                  </a:lnTo>
                  <a:lnTo>
                    <a:pt x="94224" y="29851"/>
                  </a:lnTo>
                  <a:lnTo>
                    <a:pt x="95919" y="29031"/>
                  </a:lnTo>
                  <a:lnTo>
                    <a:pt x="97614" y="28183"/>
                  </a:lnTo>
                  <a:lnTo>
                    <a:pt x="100785" y="26543"/>
                  </a:lnTo>
                  <a:lnTo>
                    <a:pt x="102425" y="25696"/>
                  </a:lnTo>
                  <a:lnTo>
                    <a:pt x="104037" y="24794"/>
                  </a:lnTo>
                  <a:lnTo>
                    <a:pt x="105678" y="23837"/>
                  </a:lnTo>
                  <a:lnTo>
                    <a:pt x="106470" y="23345"/>
                  </a:lnTo>
                  <a:lnTo>
                    <a:pt x="107263" y="22826"/>
                  </a:lnTo>
                  <a:lnTo>
                    <a:pt x="108028" y="22306"/>
                  </a:lnTo>
                  <a:lnTo>
                    <a:pt x="108794" y="21760"/>
                  </a:lnTo>
                  <a:lnTo>
                    <a:pt x="109532" y="21213"/>
                  </a:lnTo>
                  <a:lnTo>
                    <a:pt x="110242" y="20612"/>
                  </a:lnTo>
                  <a:lnTo>
                    <a:pt x="110953" y="20038"/>
                  </a:lnTo>
                  <a:lnTo>
                    <a:pt x="111609" y="19409"/>
                  </a:lnTo>
                  <a:lnTo>
                    <a:pt x="112265" y="18780"/>
                  </a:lnTo>
                  <a:lnTo>
                    <a:pt x="112867" y="18124"/>
                  </a:lnTo>
                  <a:lnTo>
                    <a:pt x="113468" y="17441"/>
                  </a:lnTo>
                  <a:lnTo>
                    <a:pt x="114015" y="16730"/>
                  </a:lnTo>
                  <a:lnTo>
                    <a:pt x="114507" y="15992"/>
                  </a:lnTo>
                  <a:lnTo>
                    <a:pt x="114999" y="15227"/>
                  </a:lnTo>
                  <a:lnTo>
                    <a:pt x="115409" y="14461"/>
                  </a:lnTo>
                  <a:lnTo>
                    <a:pt x="115791" y="13641"/>
                  </a:lnTo>
                  <a:lnTo>
                    <a:pt x="116147" y="12794"/>
                  </a:lnTo>
                  <a:lnTo>
                    <a:pt x="116420" y="11919"/>
                  </a:lnTo>
                  <a:lnTo>
                    <a:pt x="116666" y="11017"/>
                  </a:lnTo>
                  <a:lnTo>
                    <a:pt x="116858" y="10088"/>
                  </a:lnTo>
                  <a:lnTo>
                    <a:pt x="116967" y="9131"/>
                  </a:lnTo>
                  <a:lnTo>
                    <a:pt x="117049" y="8147"/>
                  </a:lnTo>
                  <a:lnTo>
                    <a:pt x="117049" y="7409"/>
                  </a:lnTo>
                  <a:lnTo>
                    <a:pt x="116994" y="6671"/>
                  </a:lnTo>
                  <a:lnTo>
                    <a:pt x="116940" y="6315"/>
                  </a:lnTo>
                  <a:lnTo>
                    <a:pt x="116885" y="5960"/>
                  </a:lnTo>
                  <a:lnTo>
                    <a:pt x="116803" y="5605"/>
                  </a:lnTo>
                  <a:lnTo>
                    <a:pt x="116694" y="5249"/>
                  </a:lnTo>
                  <a:lnTo>
                    <a:pt x="116530" y="4757"/>
                  </a:lnTo>
                  <a:lnTo>
                    <a:pt x="116338" y="4293"/>
                  </a:lnTo>
                  <a:lnTo>
                    <a:pt x="116092" y="3855"/>
                  </a:lnTo>
                  <a:lnTo>
                    <a:pt x="115846" y="3445"/>
                  </a:lnTo>
                  <a:lnTo>
                    <a:pt x="115573" y="3063"/>
                  </a:lnTo>
                  <a:lnTo>
                    <a:pt x="115299" y="2707"/>
                  </a:lnTo>
                  <a:lnTo>
                    <a:pt x="114971" y="2406"/>
                  </a:lnTo>
                  <a:lnTo>
                    <a:pt x="114643" y="2078"/>
                  </a:lnTo>
                  <a:lnTo>
                    <a:pt x="114288" y="1805"/>
                  </a:lnTo>
                  <a:lnTo>
                    <a:pt x="113933" y="1559"/>
                  </a:lnTo>
                  <a:lnTo>
                    <a:pt x="113550" y="1340"/>
                  </a:lnTo>
                  <a:lnTo>
                    <a:pt x="113167" y="1122"/>
                  </a:lnTo>
                  <a:lnTo>
                    <a:pt x="112730" y="930"/>
                  </a:lnTo>
                  <a:lnTo>
                    <a:pt x="112320" y="766"/>
                  </a:lnTo>
                  <a:lnTo>
                    <a:pt x="111883" y="602"/>
                  </a:lnTo>
                  <a:lnTo>
                    <a:pt x="111445" y="466"/>
                  </a:lnTo>
                  <a:lnTo>
                    <a:pt x="110981" y="356"/>
                  </a:lnTo>
                  <a:lnTo>
                    <a:pt x="110516" y="274"/>
                  </a:lnTo>
                  <a:lnTo>
                    <a:pt x="110051" y="192"/>
                  </a:lnTo>
                  <a:lnTo>
                    <a:pt x="109559" y="110"/>
                  </a:lnTo>
                  <a:lnTo>
                    <a:pt x="108602" y="28"/>
                  </a:lnTo>
                  <a:lnTo>
                    <a:pt x="107618" y="1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8;p35">
              <a:extLst>
                <a:ext uri="{FF2B5EF4-FFF2-40B4-BE49-F238E27FC236}">
                  <a16:creationId xmlns:a16="http://schemas.microsoft.com/office/drawing/2014/main" id="{E8B6BAE2-60E2-CC24-F4DB-3BED70EAD8B3}"/>
                </a:ext>
              </a:extLst>
            </p:cNvPr>
            <p:cNvSpPr/>
            <p:nvPr/>
          </p:nvSpPr>
          <p:spPr>
            <a:xfrm>
              <a:off x="3171169" y="2341522"/>
              <a:ext cx="1037828" cy="951301"/>
            </a:xfrm>
            <a:custGeom>
              <a:avLst/>
              <a:gdLst/>
              <a:ahLst/>
              <a:cxnLst/>
              <a:rect l="l" t="t" r="r" b="b"/>
              <a:pathLst>
                <a:path w="78371" h="71837" extrusionOk="0">
                  <a:moveTo>
                    <a:pt x="59892" y="0"/>
                  </a:moveTo>
                  <a:lnTo>
                    <a:pt x="59345" y="28"/>
                  </a:lnTo>
                  <a:lnTo>
                    <a:pt x="58798" y="55"/>
                  </a:lnTo>
                  <a:lnTo>
                    <a:pt x="58252" y="110"/>
                  </a:lnTo>
                  <a:lnTo>
                    <a:pt x="57705" y="164"/>
                  </a:lnTo>
                  <a:lnTo>
                    <a:pt x="57158" y="246"/>
                  </a:lnTo>
                  <a:lnTo>
                    <a:pt x="56611" y="356"/>
                  </a:lnTo>
                  <a:lnTo>
                    <a:pt x="56092" y="465"/>
                  </a:lnTo>
                  <a:lnTo>
                    <a:pt x="55545" y="602"/>
                  </a:lnTo>
                  <a:lnTo>
                    <a:pt x="55026" y="738"/>
                  </a:lnTo>
                  <a:lnTo>
                    <a:pt x="54479" y="902"/>
                  </a:lnTo>
                  <a:lnTo>
                    <a:pt x="53960" y="1066"/>
                  </a:lnTo>
                  <a:lnTo>
                    <a:pt x="53468" y="1258"/>
                  </a:lnTo>
                  <a:lnTo>
                    <a:pt x="52949" y="1476"/>
                  </a:lnTo>
                  <a:lnTo>
                    <a:pt x="52457" y="1695"/>
                  </a:lnTo>
                  <a:lnTo>
                    <a:pt x="51965" y="1941"/>
                  </a:lnTo>
                  <a:lnTo>
                    <a:pt x="51473" y="2187"/>
                  </a:lnTo>
                  <a:lnTo>
                    <a:pt x="50980" y="2460"/>
                  </a:lnTo>
                  <a:lnTo>
                    <a:pt x="50516" y="2761"/>
                  </a:lnTo>
                  <a:lnTo>
                    <a:pt x="50051" y="3062"/>
                  </a:lnTo>
                  <a:lnTo>
                    <a:pt x="49614" y="3363"/>
                  </a:lnTo>
                  <a:lnTo>
                    <a:pt x="49176" y="3691"/>
                  </a:lnTo>
                  <a:lnTo>
                    <a:pt x="48739" y="4046"/>
                  </a:lnTo>
                  <a:lnTo>
                    <a:pt x="48329" y="4401"/>
                  </a:lnTo>
                  <a:lnTo>
                    <a:pt x="47946" y="4757"/>
                  </a:lnTo>
                  <a:lnTo>
                    <a:pt x="47536" y="5139"/>
                  </a:lnTo>
                  <a:lnTo>
                    <a:pt x="47181" y="5549"/>
                  </a:lnTo>
                  <a:lnTo>
                    <a:pt x="46798" y="5959"/>
                  </a:lnTo>
                  <a:lnTo>
                    <a:pt x="46470" y="6369"/>
                  </a:lnTo>
                  <a:lnTo>
                    <a:pt x="46142" y="6807"/>
                  </a:lnTo>
                  <a:lnTo>
                    <a:pt x="45814" y="7244"/>
                  </a:lnTo>
                  <a:lnTo>
                    <a:pt x="45513" y="7709"/>
                  </a:lnTo>
                  <a:lnTo>
                    <a:pt x="45240" y="8201"/>
                  </a:lnTo>
                  <a:lnTo>
                    <a:pt x="44775" y="9103"/>
                  </a:lnTo>
                  <a:lnTo>
                    <a:pt x="44338" y="10005"/>
                  </a:lnTo>
                  <a:lnTo>
                    <a:pt x="43983" y="10962"/>
                  </a:lnTo>
                  <a:lnTo>
                    <a:pt x="43655" y="11891"/>
                  </a:lnTo>
                  <a:lnTo>
                    <a:pt x="43381" y="12875"/>
                  </a:lnTo>
                  <a:lnTo>
                    <a:pt x="43135" y="13832"/>
                  </a:lnTo>
                  <a:lnTo>
                    <a:pt x="42944" y="14816"/>
                  </a:lnTo>
                  <a:lnTo>
                    <a:pt x="42780" y="15827"/>
                  </a:lnTo>
                  <a:lnTo>
                    <a:pt x="42643" y="16811"/>
                  </a:lnTo>
                  <a:lnTo>
                    <a:pt x="42534" y="17823"/>
                  </a:lnTo>
                  <a:lnTo>
                    <a:pt x="42452" y="18834"/>
                  </a:lnTo>
                  <a:lnTo>
                    <a:pt x="42370" y="19846"/>
                  </a:lnTo>
                  <a:lnTo>
                    <a:pt x="42233" y="21868"/>
                  </a:lnTo>
                  <a:lnTo>
                    <a:pt x="42124" y="23864"/>
                  </a:lnTo>
                  <a:lnTo>
                    <a:pt x="42097" y="24602"/>
                  </a:lnTo>
                  <a:lnTo>
                    <a:pt x="42097" y="25340"/>
                  </a:lnTo>
                  <a:lnTo>
                    <a:pt x="42124" y="26898"/>
                  </a:lnTo>
                  <a:lnTo>
                    <a:pt x="42124" y="27691"/>
                  </a:lnTo>
                  <a:lnTo>
                    <a:pt x="42097" y="28483"/>
                  </a:lnTo>
                  <a:lnTo>
                    <a:pt x="42069" y="29249"/>
                  </a:lnTo>
                  <a:lnTo>
                    <a:pt x="41987" y="29987"/>
                  </a:lnTo>
                  <a:lnTo>
                    <a:pt x="41878" y="30725"/>
                  </a:lnTo>
                  <a:lnTo>
                    <a:pt x="41796" y="31080"/>
                  </a:lnTo>
                  <a:lnTo>
                    <a:pt x="41687" y="31408"/>
                  </a:lnTo>
                  <a:lnTo>
                    <a:pt x="41577" y="31736"/>
                  </a:lnTo>
                  <a:lnTo>
                    <a:pt x="41468" y="32064"/>
                  </a:lnTo>
                  <a:lnTo>
                    <a:pt x="41304" y="32365"/>
                  </a:lnTo>
                  <a:lnTo>
                    <a:pt x="41140" y="32666"/>
                  </a:lnTo>
                  <a:lnTo>
                    <a:pt x="40976" y="32939"/>
                  </a:lnTo>
                  <a:lnTo>
                    <a:pt x="40757" y="33185"/>
                  </a:lnTo>
                  <a:lnTo>
                    <a:pt x="40539" y="33458"/>
                  </a:lnTo>
                  <a:lnTo>
                    <a:pt x="40265" y="33677"/>
                  </a:lnTo>
                  <a:lnTo>
                    <a:pt x="39992" y="33896"/>
                  </a:lnTo>
                  <a:lnTo>
                    <a:pt x="39691" y="34087"/>
                  </a:lnTo>
                  <a:lnTo>
                    <a:pt x="39363" y="34278"/>
                  </a:lnTo>
                  <a:lnTo>
                    <a:pt x="39008" y="34415"/>
                  </a:lnTo>
                  <a:lnTo>
                    <a:pt x="38078" y="34770"/>
                  </a:lnTo>
                  <a:lnTo>
                    <a:pt x="37149" y="35071"/>
                  </a:lnTo>
                  <a:lnTo>
                    <a:pt x="35263" y="35672"/>
                  </a:lnTo>
                  <a:lnTo>
                    <a:pt x="33377" y="36247"/>
                  </a:lnTo>
                  <a:lnTo>
                    <a:pt x="32447" y="36575"/>
                  </a:lnTo>
                  <a:lnTo>
                    <a:pt x="31518" y="36903"/>
                  </a:lnTo>
                  <a:lnTo>
                    <a:pt x="29687" y="37641"/>
                  </a:lnTo>
                  <a:lnTo>
                    <a:pt x="27882" y="38433"/>
                  </a:lnTo>
                  <a:lnTo>
                    <a:pt x="26078" y="39253"/>
                  </a:lnTo>
                  <a:lnTo>
                    <a:pt x="24302" y="40101"/>
                  </a:lnTo>
                  <a:lnTo>
                    <a:pt x="22552" y="41003"/>
                  </a:lnTo>
                  <a:lnTo>
                    <a:pt x="20830" y="41960"/>
                  </a:lnTo>
                  <a:lnTo>
                    <a:pt x="19108" y="42944"/>
                  </a:lnTo>
                  <a:lnTo>
                    <a:pt x="17413" y="43982"/>
                  </a:lnTo>
                  <a:lnTo>
                    <a:pt x="15773" y="45048"/>
                  </a:lnTo>
                  <a:lnTo>
                    <a:pt x="14133" y="46142"/>
                  </a:lnTo>
                  <a:lnTo>
                    <a:pt x="12520" y="47290"/>
                  </a:lnTo>
                  <a:lnTo>
                    <a:pt x="10935" y="48493"/>
                  </a:lnTo>
                  <a:lnTo>
                    <a:pt x="9404" y="49695"/>
                  </a:lnTo>
                  <a:lnTo>
                    <a:pt x="7873" y="50953"/>
                  </a:lnTo>
                  <a:lnTo>
                    <a:pt x="6397" y="52265"/>
                  </a:lnTo>
                  <a:lnTo>
                    <a:pt x="4921" y="53604"/>
                  </a:lnTo>
                  <a:lnTo>
                    <a:pt x="4374" y="54124"/>
                  </a:lnTo>
                  <a:lnTo>
                    <a:pt x="3828" y="54698"/>
                  </a:lnTo>
                  <a:lnTo>
                    <a:pt x="3281" y="55272"/>
                  </a:lnTo>
                  <a:lnTo>
                    <a:pt x="2762" y="55900"/>
                  </a:lnTo>
                  <a:lnTo>
                    <a:pt x="2270" y="56529"/>
                  </a:lnTo>
                  <a:lnTo>
                    <a:pt x="1805" y="57158"/>
                  </a:lnTo>
                  <a:lnTo>
                    <a:pt x="1368" y="57814"/>
                  </a:lnTo>
                  <a:lnTo>
                    <a:pt x="985" y="58497"/>
                  </a:lnTo>
                  <a:lnTo>
                    <a:pt x="657" y="59181"/>
                  </a:lnTo>
                  <a:lnTo>
                    <a:pt x="411" y="59891"/>
                  </a:lnTo>
                  <a:lnTo>
                    <a:pt x="274" y="60247"/>
                  </a:lnTo>
                  <a:lnTo>
                    <a:pt x="192" y="60602"/>
                  </a:lnTo>
                  <a:lnTo>
                    <a:pt x="110" y="60957"/>
                  </a:lnTo>
                  <a:lnTo>
                    <a:pt x="55" y="61313"/>
                  </a:lnTo>
                  <a:lnTo>
                    <a:pt x="28" y="61668"/>
                  </a:lnTo>
                  <a:lnTo>
                    <a:pt x="1" y="62023"/>
                  </a:lnTo>
                  <a:lnTo>
                    <a:pt x="1" y="62406"/>
                  </a:lnTo>
                  <a:lnTo>
                    <a:pt x="28" y="62761"/>
                  </a:lnTo>
                  <a:lnTo>
                    <a:pt x="83" y="63117"/>
                  </a:lnTo>
                  <a:lnTo>
                    <a:pt x="137" y="63472"/>
                  </a:lnTo>
                  <a:lnTo>
                    <a:pt x="247" y="63828"/>
                  </a:lnTo>
                  <a:lnTo>
                    <a:pt x="356" y="64210"/>
                  </a:lnTo>
                  <a:lnTo>
                    <a:pt x="493" y="64511"/>
                  </a:lnTo>
                  <a:lnTo>
                    <a:pt x="629" y="64812"/>
                  </a:lnTo>
                  <a:lnTo>
                    <a:pt x="793" y="65112"/>
                  </a:lnTo>
                  <a:lnTo>
                    <a:pt x="957" y="65413"/>
                  </a:lnTo>
                  <a:lnTo>
                    <a:pt x="1149" y="65686"/>
                  </a:lnTo>
                  <a:lnTo>
                    <a:pt x="1368" y="65932"/>
                  </a:lnTo>
                  <a:lnTo>
                    <a:pt x="1586" y="66178"/>
                  </a:lnTo>
                  <a:lnTo>
                    <a:pt x="1805" y="66424"/>
                  </a:lnTo>
                  <a:lnTo>
                    <a:pt x="2297" y="66862"/>
                  </a:lnTo>
                  <a:lnTo>
                    <a:pt x="2844" y="67272"/>
                  </a:lnTo>
                  <a:lnTo>
                    <a:pt x="3418" y="67627"/>
                  </a:lnTo>
                  <a:lnTo>
                    <a:pt x="4019" y="67955"/>
                  </a:lnTo>
                  <a:lnTo>
                    <a:pt x="4675" y="68256"/>
                  </a:lnTo>
                  <a:lnTo>
                    <a:pt x="5331" y="68529"/>
                  </a:lnTo>
                  <a:lnTo>
                    <a:pt x="5987" y="68775"/>
                  </a:lnTo>
                  <a:lnTo>
                    <a:pt x="6698" y="68966"/>
                  </a:lnTo>
                  <a:lnTo>
                    <a:pt x="7381" y="69158"/>
                  </a:lnTo>
                  <a:lnTo>
                    <a:pt x="8092" y="69322"/>
                  </a:lnTo>
                  <a:lnTo>
                    <a:pt x="8775" y="69486"/>
                  </a:lnTo>
                  <a:lnTo>
                    <a:pt x="9459" y="69595"/>
                  </a:lnTo>
                  <a:lnTo>
                    <a:pt x="11645" y="69978"/>
                  </a:lnTo>
                  <a:lnTo>
                    <a:pt x="13805" y="70306"/>
                  </a:lnTo>
                  <a:lnTo>
                    <a:pt x="15992" y="70634"/>
                  </a:lnTo>
                  <a:lnTo>
                    <a:pt x="18179" y="70935"/>
                  </a:lnTo>
                  <a:lnTo>
                    <a:pt x="20393" y="71181"/>
                  </a:lnTo>
                  <a:lnTo>
                    <a:pt x="22607" y="71399"/>
                  </a:lnTo>
                  <a:lnTo>
                    <a:pt x="24821" y="71591"/>
                  </a:lnTo>
                  <a:lnTo>
                    <a:pt x="27035" y="71700"/>
                  </a:lnTo>
                  <a:lnTo>
                    <a:pt x="29249" y="71809"/>
                  </a:lnTo>
                  <a:lnTo>
                    <a:pt x="31463" y="71837"/>
                  </a:lnTo>
                  <a:lnTo>
                    <a:pt x="33677" y="71809"/>
                  </a:lnTo>
                  <a:lnTo>
                    <a:pt x="35864" y="71727"/>
                  </a:lnTo>
                  <a:lnTo>
                    <a:pt x="36985" y="71673"/>
                  </a:lnTo>
                  <a:lnTo>
                    <a:pt x="38078" y="71591"/>
                  </a:lnTo>
                  <a:lnTo>
                    <a:pt x="39172" y="71481"/>
                  </a:lnTo>
                  <a:lnTo>
                    <a:pt x="40265" y="71372"/>
                  </a:lnTo>
                  <a:lnTo>
                    <a:pt x="41359" y="71235"/>
                  </a:lnTo>
                  <a:lnTo>
                    <a:pt x="42452" y="71071"/>
                  </a:lnTo>
                  <a:lnTo>
                    <a:pt x="43545" y="70907"/>
                  </a:lnTo>
                  <a:lnTo>
                    <a:pt x="44639" y="70716"/>
                  </a:lnTo>
                  <a:lnTo>
                    <a:pt x="46525" y="70361"/>
                  </a:lnTo>
                  <a:lnTo>
                    <a:pt x="48384" y="69978"/>
                  </a:lnTo>
                  <a:lnTo>
                    <a:pt x="50215" y="69595"/>
                  </a:lnTo>
                  <a:lnTo>
                    <a:pt x="52047" y="69131"/>
                  </a:lnTo>
                  <a:lnTo>
                    <a:pt x="53823" y="68638"/>
                  </a:lnTo>
                  <a:lnTo>
                    <a:pt x="54698" y="68392"/>
                  </a:lnTo>
                  <a:lnTo>
                    <a:pt x="55573" y="68092"/>
                  </a:lnTo>
                  <a:lnTo>
                    <a:pt x="56420" y="67791"/>
                  </a:lnTo>
                  <a:lnTo>
                    <a:pt x="57268" y="67490"/>
                  </a:lnTo>
                  <a:lnTo>
                    <a:pt x="58115" y="67135"/>
                  </a:lnTo>
                  <a:lnTo>
                    <a:pt x="58935" y="66780"/>
                  </a:lnTo>
                  <a:lnTo>
                    <a:pt x="59755" y="66424"/>
                  </a:lnTo>
                  <a:lnTo>
                    <a:pt x="60548" y="66014"/>
                  </a:lnTo>
                  <a:lnTo>
                    <a:pt x="61340" y="65604"/>
                  </a:lnTo>
                  <a:lnTo>
                    <a:pt x="62106" y="65140"/>
                  </a:lnTo>
                  <a:lnTo>
                    <a:pt x="62871" y="64675"/>
                  </a:lnTo>
                  <a:lnTo>
                    <a:pt x="63609" y="64156"/>
                  </a:lnTo>
                  <a:lnTo>
                    <a:pt x="64347" y="63636"/>
                  </a:lnTo>
                  <a:lnTo>
                    <a:pt x="65058" y="63089"/>
                  </a:lnTo>
                  <a:lnTo>
                    <a:pt x="65769" y="62488"/>
                  </a:lnTo>
                  <a:lnTo>
                    <a:pt x="66452" y="61859"/>
                  </a:lnTo>
                  <a:lnTo>
                    <a:pt x="67135" y="61203"/>
                  </a:lnTo>
                  <a:lnTo>
                    <a:pt x="67791" y="60520"/>
                  </a:lnTo>
                  <a:lnTo>
                    <a:pt x="68420" y="59782"/>
                  </a:lnTo>
                  <a:lnTo>
                    <a:pt x="69049" y="59017"/>
                  </a:lnTo>
                  <a:lnTo>
                    <a:pt x="69650" y="58224"/>
                  </a:lnTo>
                  <a:lnTo>
                    <a:pt x="70224" y="57404"/>
                  </a:lnTo>
                  <a:lnTo>
                    <a:pt x="70662" y="56720"/>
                  </a:lnTo>
                  <a:lnTo>
                    <a:pt x="71072" y="56037"/>
                  </a:lnTo>
                  <a:lnTo>
                    <a:pt x="71482" y="55354"/>
                  </a:lnTo>
                  <a:lnTo>
                    <a:pt x="71864" y="54670"/>
                  </a:lnTo>
                  <a:lnTo>
                    <a:pt x="72247" y="53960"/>
                  </a:lnTo>
                  <a:lnTo>
                    <a:pt x="72602" y="53249"/>
                  </a:lnTo>
                  <a:lnTo>
                    <a:pt x="73258" y="51827"/>
                  </a:lnTo>
                  <a:lnTo>
                    <a:pt x="73860" y="50351"/>
                  </a:lnTo>
                  <a:lnTo>
                    <a:pt x="74434" y="48875"/>
                  </a:lnTo>
                  <a:lnTo>
                    <a:pt x="74953" y="47372"/>
                  </a:lnTo>
                  <a:lnTo>
                    <a:pt x="75391" y="45841"/>
                  </a:lnTo>
                  <a:lnTo>
                    <a:pt x="75828" y="44283"/>
                  </a:lnTo>
                  <a:lnTo>
                    <a:pt x="76211" y="42725"/>
                  </a:lnTo>
                  <a:lnTo>
                    <a:pt x="76539" y="41167"/>
                  </a:lnTo>
                  <a:lnTo>
                    <a:pt x="76839" y="39581"/>
                  </a:lnTo>
                  <a:lnTo>
                    <a:pt x="77113" y="38023"/>
                  </a:lnTo>
                  <a:lnTo>
                    <a:pt x="77359" y="36438"/>
                  </a:lnTo>
                  <a:lnTo>
                    <a:pt x="77577" y="34825"/>
                  </a:lnTo>
                  <a:lnTo>
                    <a:pt x="77769" y="33240"/>
                  </a:lnTo>
                  <a:lnTo>
                    <a:pt x="78015" y="31080"/>
                  </a:lnTo>
                  <a:lnTo>
                    <a:pt x="78206" y="28893"/>
                  </a:lnTo>
                  <a:lnTo>
                    <a:pt x="78261" y="27773"/>
                  </a:lnTo>
                  <a:lnTo>
                    <a:pt x="78315" y="26679"/>
                  </a:lnTo>
                  <a:lnTo>
                    <a:pt x="78343" y="25586"/>
                  </a:lnTo>
                  <a:lnTo>
                    <a:pt x="78370" y="24492"/>
                  </a:lnTo>
                  <a:lnTo>
                    <a:pt x="78343" y="23399"/>
                  </a:lnTo>
                  <a:lnTo>
                    <a:pt x="78315" y="22306"/>
                  </a:lnTo>
                  <a:lnTo>
                    <a:pt x="78233" y="21212"/>
                  </a:lnTo>
                  <a:lnTo>
                    <a:pt x="78124" y="20146"/>
                  </a:lnTo>
                  <a:lnTo>
                    <a:pt x="78015" y="19053"/>
                  </a:lnTo>
                  <a:lnTo>
                    <a:pt x="77851" y="17987"/>
                  </a:lnTo>
                  <a:lnTo>
                    <a:pt x="77632" y="16893"/>
                  </a:lnTo>
                  <a:lnTo>
                    <a:pt x="77386" y="15827"/>
                  </a:lnTo>
                  <a:lnTo>
                    <a:pt x="77113" y="14789"/>
                  </a:lnTo>
                  <a:lnTo>
                    <a:pt x="76785" y="13722"/>
                  </a:lnTo>
                  <a:lnTo>
                    <a:pt x="76429" y="12684"/>
                  </a:lnTo>
                  <a:lnTo>
                    <a:pt x="75992" y="11672"/>
                  </a:lnTo>
                  <a:lnTo>
                    <a:pt x="75555" y="10661"/>
                  </a:lnTo>
                  <a:lnTo>
                    <a:pt x="75035" y="9677"/>
                  </a:lnTo>
                  <a:lnTo>
                    <a:pt x="74489" y="8720"/>
                  </a:lnTo>
                  <a:lnTo>
                    <a:pt x="73915" y="7818"/>
                  </a:lnTo>
                  <a:lnTo>
                    <a:pt x="73258" y="6916"/>
                  </a:lnTo>
                  <a:lnTo>
                    <a:pt x="72602" y="6069"/>
                  </a:lnTo>
                  <a:lnTo>
                    <a:pt x="71864" y="5249"/>
                  </a:lnTo>
                  <a:lnTo>
                    <a:pt x="71099" y="4483"/>
                  </a:lnTo>
                  <a:lnTo>
                    <a:pt x="70306" y="3745"/>
                  </a:lnTo>
                  <a:lnTo>
                    <a:pt x="69869" y="3417"/>
                  </a:lnTo>
                  <a:lnTo>
                    <a:pt x="69459" y="3089"/>
                  </a:lnTo>
                  <a:lnTo>
                    <a:pt x="68994" y="2761"/>
                  </a:lnTo>
                  <a:lnTo>
                    <a:pt x="68557" y="2460"/>
                  </a:lnTo>
                  <a:lnTo>
                    <a:pt x="68092" y="2187"/>
                  </a:lnTo>
                  <a:lnTo>
                    <a:pt x="67627" y="1914"/>
                  </a:lnTo>
                  <a:lnTo>
                    <a:pt x="67163" y="1668"/>
                  </a:lnTo>
                  <a:lnTo>
                    <a:pt x="66725" y="1449"/>
                  </a:lnTo>
                  <a:lnTo>
                    <a:pt x="66261" y="1230"/>
                  </a:lnTo>
                  <a:lnTo>
                    <a:pt x="65796" y="1066"/>
                  </a:lnTo>
                  <a:lnTo>
                    <a:pt x="65331" y="875"/>
                  </a:lnTo>
                  <a:lnTo>
                    <a:pt x="64839" y="711"/>
                  </a:lnTo>
                  <a:lnTo>
                    <a:pt x="63883" y="465"/>
                  </a:lnTo>
                  <a:lnTo>
                    <a:pt x="62899" y="246"/>
                  </a:lnTo>
                  <a:lnTo>
                    <a:pt x="61914" y="110"/>
                  </a:lnTo>
                  <a:lnTo>
                    <a:pt x="60903" y="28"/>
                  </a:lnTo>
                  <a:lnTo>
                    <a:pt x="598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9;p35">
              <a:extLst>
                <a:ext uri="{FF2B5EF4-FFF2-40B4-BE49-F238E27FC236}">
                  <a16:creationId xmlns:a16="http://schemas.microsoft.com/office/drawing/2014/main" id="{81242184-B635-8D20-B860-181790678386}"/>
                </a:ext>
              </a:extLst>
            </p:cNvPr>
            <p:cNvSpPr/>
            <p:nvPr/>
          </p:nvSpPr>
          <p:spPr>
            <a:xfrm>
              <a:off x="2218795" y="3783299"/>
              <a:ext cx="406876" cy="278741"/>
            </a:xfrm>
            <a:custGeom>
              <a:avLst/>
              <a:gdLst/>
              <a:ahLst/>
              <a:cxnLst/>
              <a:rect l="l" t="t" r="r" b="b"/>
              <a:pathLst>
                <a:path w="30725" h="21049" extrusionOk="0">
                  <a:moveTo>
                    <a:pt x="2051" y="1"/>
                  </a:moveTo>
                  <a:lnTo>
                    <a:pt x="1777" y="55"/>
                  </a:lnTo>
                  <a:lnTo>
                    <a:pt x="1504" y="137"/>
                  </a:lnTo>
                  <a:lnTo>
                    <a:pt x="1258" y="219"/>
                  </a:lnTo>
                  <a:lnTo>
                    <a:pt x="1039" y="329"/>
                  </a:lnTo>
                  <a:lnTo>
                    <a:pt x="848" y="465"/>
                  </a:lnTo>
                  <a:lnTo>
                    <a:pt x="684" y="602"/>
                  </a:lnTo>
                  <a:lnTo>
                    <a:pt x="520" y="766"/>
                  </a:lnTo>
                  <a:lnTo>
                    <a:pt x="383" y="930"/>
                  </a:lnTo>
                  <a:lnTo>
                    <a:pt x="274" y="1121"/>
                  </a:lnTo>
                  <a:lnTo>
                    <a:pt x="192" y="1313"/>
                  </a:lnTo>
                  <a:lnTo>
                    <a:pt x="137" y="1504"/>
                  </a:lnTo>
                  <a:lnTo>
                    <a:pt x="82" y="1723"/>
                  </a:lnTo>
                  <a:lnTo>
                    <a:pt x="28" y="1969"/>
                  </a:lnTo>
                  <a:lnTo>
                    <a:pt x="0" y="2433"/>
                  </a:lnTo>
                  <a:lnTo>
                    <a:pt x="28" y="2925"/>
                  </a:lnTo>
                  <a:lnTo>
                    <a:pt x="110" y="3417"/>
                  </a:lnTo>
                  <a:lnTo>
                    <a:pt x="219" y="3937"/>
                  </a:lnTo>
                  <a:lnTo>
                    <a:pt x="356" y="4429"/>
                  </a:lnTo>
                  <a:lnTo>
                    <a:pt x="520" y="4921"/>
                  </a:lnTo>
                  <a:lnTo>
                    <a:pt x="711" y="5386"/>
                  </a:lnTo>
                  <a:lnTo>
                    <a:pt x="930" y="5823"/>
                  </a:lnTo>
                  <a:lnTo>
                    <a:pt x="1121" y="6206"/>
                  </a:lnTo>
                  <a:lnTo>
                    <a:pt x="1832" y="7436"/>
                  </a:lnTo>
                  <a:lnTo>
                    <a:pt x="2215" y="8037"/>
                  </a:lnTo>
                  <a:lnTo>
                    <a:pt x="2625" y="8611"/>
                  </a:lnTo>
                  <a:lnTo>
                    <a:pt x="3062" y="9185"/>
                  </a:lnTo>
                  <a:lnTo>
                    <a:pt x="3527" y="9704"/>
                  </a:lnTo>
                  <a:lnTo>
                    <a:pt x="4019" y="10224"/>
                  </a:lnTo>
                  <a:lnTo>
                    <a:pt x="4565" y="10689"/>
                  </a:lnTo>
                  <a:lnTo>
                    <a:pt x="4921" y="10935"/>
                  </a:lnTo>
                  <a:lnTo>
                    <a:pt x="5276" y="11181"/>
                  </a:lnTo>
                  <a:lnTo>
                    <a:pt x="5659" y="11399"/>
                  </a:lnTo>
                  <a:lnTo>
                    <a:pt x="6041" y="11618"/>
                  </a:lnTo>
                  <a:lnTo>
                    <a:pt x="6834" y="12001"/>
                  </a:lnTo>
                  <a:lnTo>
                    <a:pt x="7654" y="12356"/>
                  </a:lnTo>
                  <a:lnTo>
                    <a:pt x="8584" y="12711"/>
                  </a:lnTo>
                  <a:lnTo>
                    <a:pt x="9513" y="13067"/>
                  </a:lnTo>
                  <a:lnTo>
                    <a:pt x="10442" y="13395"/>
                  </a:lnTo>
                  <a:lnTo>
                    <a:pt x="11372" y="13695"/>
                  </a:lnTo>
                  <a:lnTo>
                    <a:pt x="13258" y="14269"/>
                  </a:lnTo>
                  <a:lnTo>
                    <a:pt x="15171" y="14843"/>
                  </a:lnTo>
                  <a:lnTo>
                    <a:pt x="19190" y="16019"/>
                  </a:lnTo>
                  <a:lnTo>
                    <a:pt x="19108" y="16238"/>
                  </a:lnTo>
                  <a:lnTo>
                    <a:pt x="18998" y="16429"/>
                  </a:lnTo>
                  <a:lnTo>
                    <a:pt x="18889" y="16620"/>
                  </a:lnTo>
                  <a:lnTo>
                    <a:pt x="18752" y="16812"/>
                  </a:lnTo>
                  <a:lnTo>
                    <a:pt x="18479" y="17140"/>
                  </a:lnTo>
                  <a:lnTo>
                    <a:pt x="18178" y="17468"/>
                  </a:lnTo>
                  <a:lnTo>
                    <a:pt x="17878" y="17796"/>
                  </a:lnTo>
                  <a:lnTo>
                    <a:pt x="17604" y="18124"/>
                  </a:lnTo>
                  <a:lnTo>
                    <a:pt x="17467" y="18315"/>
                  </a:lnTo>
                  <a:lnTo>
                    <a:pt x="17358" y="18506"/>
                  </a:lnTo>
                  <a:lnTo>
                    <a:pt x="17249" y="18698"/>
                  </a:lnTo>
                  <a:lnTo>
                    <a:pt x="17194" y="18916"/>
                  </a:lnTo>
                  <a:lnTo>
                    <a:pt x="17987" y="19408"/>
                  </a:lnTo>
                  <a:lnTo>
                    <a:pt x="18971" y="20010"/>
                  </a:lnTo>
                  <a:lnTo>
                    <a:pt x="19982" y="20611"/>
                  </a:lnTo>
                  <a:lnTo>
                    <a:pt x="20420" y="20857"/>
                  </a:lnTo>
                  <a:lnTo>
                    <a:pt x="20802" y="21049"/>
                  </a:lnTo>
                  <a:lnTo>
                    <a:pt x="21486" y="20611"/>
                  </a:lnTo>
                  <a:lnTo>
                    <a:pt x="22142" y="20146"/>
                  </a:lnTo>
                  <a:lnTo>
                    <a:pt x="22770" y="19654"/>
                  </a:lnTo>
                  <a:lnTo>
                    <a:pt x="23399" y="19135"/>
                  </a:lnTo>
                  <a:lnTo>
                    <a:pt x="24001" y="18588"/>
                  </a:lnTo>
                  <a:lnTo>
                    <a:pt x="24602" y="18042"/>
                  </a:lnTo>
                  <a:lnTo>
                    <a:pt x="25777" y="16894"/>
                  </a:lnTo>
                  <a:lnTo>
                    <a:pt x="26953" y="15691"/>
                  </a:lnTo>
                  <a:lnTo>
                    <a:pt x="28073" y="14515"/>
                  </a:lnTo>
                  <a:lnTo>
                    <a:pt x="29222" y="13340"/>
                  </a:lnTo>
                  <a:lnTo>
                    <a:pt x="30370" y="12219"/>
                  </a:lnTo>
                  <a:lnTo>
                    <a:pt x="30479" y="12110"/>
                  </a:lnTo>
                  <a:lnTo>
                    <a:pt x="30588" y="11973"/>
                  </a:lnTo>
                  <a:lnTo>
                    <a:pt x="30670" y="11864"/>
                  </a:lnTo>
                  <a:lnTo>
                    <a:pt x="30725" y="11700"/>
                  </a:lnTo>
                  <a:lnTo>
                    <a:pt x="30725" y="11618"/>
                  </a:lnTo>
                  <a:lnTo>
                    <a:pt x="30698" y="11536"/>
                  </a:lnTo>
                  <a:lnTo>
                    <a:pt x="30643" y="11372"/>
                  </a:lnTo>
                  <a:lnTo>
                    <a:pt x="30534" y="11208"/>
                  </a:lnTo>
                  <a:lnTo>
                    <a:pt x="30424" y="11071"/>
                  </a:lnTo>
                  <a:lnTo>
                    <a:pt x="29932" y="10607"/>
                  </a:lnTo>
                  <a:lnTo>
                    <a:pt x="29413" y="10142"/>
                  </a:lnTo>
                  <a:lnTo>
                    <a:pt x="28866" y="9732"/>
                  </a:lnTo>
                  <a:lnTo>
                    <a:pt x="28292" y="9349"/>
                  </a:lnTo>
                  <a:lnTo>
                    <a:pt x="27363" y="8666"/>
                  </a:lnTo>
                  <a:lnTo>
                    <a:pt x="26406" y="8010"/>
                  </a:lnTo>
                  <a:lnTo>
                    <a:pt x="25422" y="7408"/>
                  </a:lnTo>
                  <a:lnTo>
                    <a:pt x="24903" y="7108"/>
                  </a:lnTo>
                  <a:lnTo>
                    <a:pt x="24411" y="6834"/>
                  </a:lnTo>
                  <a:lnTo>
                    <a:pt x="22989" y="6124"/>
                  </a:lnTo>
                  <a:lnTo>
                    <a:pt x="22114" y="5714"/>
                  </a:lnTo>
                  <a:lnTo>
                    <a:pt x="21568" y="5468"/>
                  </a:lnTo>
                  <a:lnTo>
                    <a:pt x="21076" y="5276"/>
                  </a:lnTo>
                  <a:lnTo>
                    <a:pt x="20611" y="5140"/>
                  </a:lnTo>
                  <a:lnTo>
                    <a:pt x="20146" y="5003"/>
                  </a:lnTo>
                  <a:lnTo>
                    <a:pt x="19736" y="4921"/>
                  </a:lnTo>
                  <a:lnTo>
                    <a:pt x="18916" y="4757"/>
                  </a:lnTo>
                  <a:lnTo>
                    <a:pt x="18151" y="4675"/>
                  </a:lnTo>
                  <a:lnTo>
                    <a:pt x="17358" y="4593"/>
                  </a:lnTo>
                  <a:lnTo>
                    <a:pt x="16538" y="4511"/>
                  </a:lnTo>
                  <a:lnTo>
                    <a:pt x="15636" y="4347"/>
                  </a:lnTo>
                  <a:lnTo>
                    <a:pt x="15171" y="4237"/>
                  </a:lnTo>
                  <a:lnTo>
                    <a:pt x="14652" y="4101"/>
                  </a:lnTo>
                  <a:lnTo>
                    <a:pt x="13367" y="3718"/>
                  </a:lnTo>
                  <a:lnTo>
                    <a:pt x="12083" y="3308"/>
                  </a:lnTo>
                  <a:lnTo>
                    <a:pt x="10825" y="2843"/>
                  </a:lnTo>
                  <a:lnTo>
                    <a:pt x="9568" y="2379"/>
                  </a:lnTo>
                  <a:lnTo>
                    <a:pt x="7053" y="1422"/>
                  </a:lnTo>
                  <a:lnTo>
                    <a:pt x="4538" y="465"/>
                  </a:lnTo>
                  <a:lnTo>
                    <a:pt x="4019" y="274"/>
                  </a:lnTo>
                  <a:lnTo>
                    <a:pt x="3472" y="110"/>
                  </a:lnTo>
                  <a:lnTo>
                    <a:pt x="3199" y="55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0;p35">
              <a:extLst>
                <a:ext uri="{FF2B5EF4-FFF2-40B4-BE49-F238E27FC236}">
                  <a16:creationId xmlns:a16="http://schemas.microsoft.com/office/drawing/2014/main" id="{006C58E5-D5BA-0A15-21B7-ACEF76D5F76F}"/>
                </a:ext>
              </a:extLst>
            </p:cNvPr>
            <p:cNvSpPr/>
            <p:nvPr/>
          </p:nvSpPr>
          <p:spPr>
            <a:xfrm>
              <a:off x="2911271" y="2630023"/>
              <a:ext cx="803979" cy="1310385"/>
            </a:xfrm>
            <a:custGeom>
              <a:avLst/>
              <a:gdLst/>
              <a:ahLst/>
              <a:cxnLst/>
              <a:rect l="l" t="t" r="r" b="b"/>
              <a:pathLst>
                <a:path w="60712" h="98953" extrusionOk="0">
                  <a:moveTo>
                    <a:pt x="52210" y="0"/>
                  </a:moveTo>
                  <a:lnTo>
                    <a:pt x="51937" y="28"/>
                  </a:lnTo>
                  <a:lnTo>
                    <a:pt x="51663" y="28"/>
                  </a:lnTo>
                  <a:lnTo>
                    <a:pt x="51390" y="82"/>
                  </a:lnTo>
                  <a:lnTo>
                    <a:pt x="49914" y="383"/>
                  </a:lnTo>
                  <a:lnTo>
                    <a:pt x="48465" y="711"/>
                  </a:lnTo>
                  <a:lnTo>
                    <a:pt x="47044" y="1066"/>
                  </a:lnTo>
                  <a:lnTo>
                    <a:pt x="45595" y="1449"/>
                  </a:lnTo>
                  <a:lnTo>
                    <a:pt x="44174" y="1859"/>
                  </a:lnTo>
                  <a:lnTo>
                    <a:pt x="42752" y="2296"/>
                  </a:lnTo>
                  <a:lnTo>
                    <a:pt x="41358" y="2734"/>
                  </a:lnTo>
                  <a:lnTo>
                    <a:pt x="39937" y="3198"/>
                  </a:lnTo>
                  <a:lnTo>
                    <a:pt x="38543" y="3691"/>
                  </a:lnTo>
                  <a:lnTo>
                    <a:pt x="37148" y="4210"/>
                  </a:lnTo>
                  <a:lnTo>
                    <a:pt x="35782" y="4729"/>
                  </a:lnTo>
                  <a:lnTo>
                    <a:pt x="34388" y="5276"/>
                  </a:lnTo>
                  <a:lnTo>
                    <a:pt x="31654" y="6397"/>
                  </a:lnTo>
                  <a:lnTo>
                    <a:pt x="28921" y="7572"/>
                  </a:lnTo>
                  <a:lnTo>
                    <a:pt x="23836" y="9786"/>
                  </a:lnTo>
                  <a:lnTo>
                    <a:pt x="21267" y="10934"/>
                  </a:lnTo>
                  <a:lnTo>
                    <a:pt x="19982" y="11508"/>
                  </a:lnTo>
                  <a:lnTo>
                    <a:pt x="18725" y="12137"/>
                  </a:lnTo>
                  <a:lnTo>
                    <a:pt x="17467" y="12766"/>
                  </a:lnTo>
                  <a:lnTo>
                    <a:pt x="16237" y="13394"/>
                  </a:lnTo>
                  <a:lnTo>
                    <a:pt x="15007" y="14078"/>
                  </a:lnTo>
                  <a:lnTo>
                    <a:pt x="13804" y="14789"/>
                  </a:lnTo>
                  <a:lnTo>
                    <a:pt x="12602" y="15527"/>
                  </a:lnTo>
                  <a:lnTo>
                    <a:pt x="11454" y="16292"/>
                  </a:lnTo>
                  <a:lnTo>
                    <a:pt x="10333" y="17112"/>
                  </a:lnTo>
                  <a:lnTo>
                    <a:pt x="9239" y="17959"/>
                  </a:lnTo>
                  <a:lnTo>
                    <a:pt x="8337" y="18697"/>
                  </a:lnTo>
                  <a:lnTo>
                    <a:pt x="7463" y="19435"/>
                  </a:lnTo>
                  <a:lnTo>
                    <a:pt x="6615" y="20228"/>
                  </a:lnTo>
                  <a:lnTo>
                    <a:pt x="5795" y="21048"/>
                  </a:lnTo>
                  <a:lnTo>
                    <a:pt x="5030" y="21868"/>
                  </a:lnTo>
                  <a:lnTo>
                    <a:pt x="4265" y="22743"/>
                  </a:lnTo>
                  <a:lnTo>
                    <a:pt x="3554" y="23645"/>
                  </a:lnTo>
                  <a:lnTo>
                    <a:pt x="2898" y="24547"/>
                  </a:lnTo>
                  <a:lnTo>
                    <a:pt x="2296" y="25504"/>
                  </a:lnTo>
                  <a:lnTo>
                    <a:pt x="2023" y="25996"/>
                  </a:lnTo>
                  <a:lnTo>
                    <a:pt x="1750" y="26488"/>
                  </a:lnTo>
                  <a:lnTo>
                    <a:pt x="1504" y="26980"/>
                  </a:lnTo>
                  <a:lnTo>
                    <a:pt x="1258" y="27499"/>
                  </a:lnTo>
                  <a:lnTo>
                    <a:pt x="1066" y="28019"/>
                  </a:lnTo>
                  <a:lnTo>
                    <a:pt x="848" y="28538"/>
                  </a:lnTo>
                  <a:lnTo>
                    <a:pt x="684" y="29085"/>
                  </a:lnTo>
                  <a:lnTo>
                    <a:pt x="520" y="29604"/>
                  </a:lnTo>
                  <a:lnTo>
                    <a:pt x="383" y="30178"/>
                  </a:lnTo>
                  <a:lnTo>
                    <a:pt x="246" y="30725"/>
                  </a:lnTo>
                  <a:lnTo>
                    <a:pt x="164" y="31299"/>
                  </a:lnTo>
                  <a:lnTo>
                    <a:pt x="82" y="31873"/>
                  </a:lnTo>
                  <a:lnTo>
                    <a:pt x="28" y="32447"/>
                  </a:lnTo>
                  <a:lnTo>
                    <a:pt x="0" y="33048"/>
                  </a:lnTo>
                  <a:lnTo>
                    <a:pt x="0" y="33732"/>
                  </a:lnTo>
                  <a:lnTo>
                    <a:pt x="0" y="34442"/>
                  </a:lnTo>
                  <a:lnTo>
                    <a:pt x="55" y="35126"/>
                  </a:lnTo>
                  <a:lnTo>
                    <a:pt x="110" y="35809"/>
                  </a:lnTo>
                  <a:lnTo>
                    <a:pt x="192" y="36493"/>
                  </a:lnTo>
                  <a:lnTo>
                    <a:pt x="301" y="37176"/>
                  </a:lnTo>
                  <a:lnTo>
                    <a:pt x="438" y="37859"/>
                  </a:lnTo>
                  <a:lnTo>
                    <a:pt x="574" y="38543"/>
                  </a:lnTo>
                  <a:lnTo>
                    <a:pt x="902" y="39882"/>
                  </a:lnTo>
                  <a:lnTo>
                    <a:pt x="1285" y="41221"/>
                  </a:lnTo>
                  <a:lnTo>
                    <a:pt x="1695" y="42561"/>
                  </a:lnTo>
                  <a:lnTo>
                    <a:pt x="2132" y="43900"/>
                  </a:lnTo>
                  <a:lnTo>
                    <a:pt x="2734" y="45650"/>
                  </a:lnTo>
                  <a:lnTo>
                    <a:pt x="3335" y="47399"/>
                  </a:lnTo>
                  <a:lnTo>
                    <a:pt x="4620" y="50898"/>
                  </a:lnTo>
                  <a:lnTo>
                    <a:pt x="5932" y="54370"/>
                  </a:lnTo>
                  <a:lnTo>
                    <a:pt x="7299" y="57814"/>
                  </a:lnTo>
                  <a:lnTo>
                    <a:pt x="8747" y="61258"/>
                  </a:lnTo>
                  <a:lnTo>
                    <a:pt x="10224" y="64675"/>
                  </a:lnTo>
                  <a:lnTo>
                    <a:pt x="11727" y="68064"/>
                  </a:lnTo>
                  <a:lnTo>
                    <a:pt x="13285" y="71454"/>
                  </a:lnTo>
                  <a:lnTo>
                    <a:pt x="14870" y="74816"/>
                  </a:lnTo>
                  <a:lnTo>
                    <a:pt x="16483" y="78178"/>
                  </a:lnTo>
                  <a:lnTo>
                    <a:pt x="18096" y="81513"/>
                  </a:lnTo>
                  <a:lnTo>
                    <a:pt x="19763" y="84848"/>
                  </a:lnTo>
                  <a:lnTo>
                    <a:pt x="23126" y="91491"/>
                  </a:lnTo>
                  <a:lnTo>
                    <a:pt x="26515" y="98133"/>
                  </a:lnTo>
                  <a:lnTo>
                    <a:pt x="26843" y="98953"/>
                  </a:lnTo>
                  <a:lnTo>
                    <a:pt x="27417" y="98570"/>
                  </a:lnTo>
                  <a:lnTo>
                    <a:pt x="27964" y="98133"/>
                  </a:lnTo>
                  <a:lnTo>
                    <a:pt x="28483" y="97696"/>
                  </a:lnTo>
                  <a:lnTo>
                    <a:pt x="29003" y="97231"/>
                  </a:lnTo>
                  <a:lnTo>
                    <a:pt x="29467" y="96739"/>
                  </a:lnTo>
                  <a:lnTo>
                    <a:pt x="29932" y="96219"/>
                  </a:lnTo>
                  <a:lnTo>
                    <a:pt x="30342" y="95673"/>
                  </a:lnTo>
                  <a:lnTo>
                    <a:pt x="30752" y="95126"/>
                  </a:lnTo>
                  <a:lnTo>
                    <a:pt x="31135" y="94552"/>
                  </a:lnTo>
                  <a:lnTo>
                    <a:pt x="31490" y="93978"/>
                  </a:lnTo>
                  <a:lnTo>
                    <a:pt x="31818" y="93377"/>
                  </a:lnTo>
                  <a:lnTo>
                    <a:pt x="32146" y="92748"/>
                  </a:lnTo>
                  <a:lnTo>
                    <a:pt x="32420" y="92119"/>
                  </a:lnTo>
                  <a:lnTo>
                    <a:pt x="32666" y="91491"/>
                  </a:lnTo>
                  <a:lnTo>
                    <a:pt x="32912" y="90834"/>
                  </a:lnTo>
                  <a:lnTo>
                    <a:pt x="33103" y="90178"/>
                  </a:lnTo>
                  <a:lnTo>
                    <a:pt x="33294" y="89522"/>
                  </a:lnTo>
                  <a:lnTo>
                    <a:pt x="33404" y="88839"/>
                  </a:lnTo>
                  <a:lnTo>
                    <a:pt x="33486" y="88183"/>
                  </a:lnTo>
                  <a:lnTo>
                    <a:pt x="33513" y="87500"/>
                  </a:lnTo>
                  <a:lnTo>
                    <a:pt x="33540" y="86816"/>
                  </a:lnTo>
                  <a:lnTo>
                    <a:pt x="33513" y="86133"/>
                  </a:lnTo>
                  <a:lnTo>
                    <a:pt x="33458" y="85449"/>
                  </a:lnTo>
                  <a:lnTo>
                    <a:pt x="33376" y="84766"/>
                  </a:lnTo>
                  <a:lnTo>
                    <a:pt x="33185" y="83399"/>
                  </a:lnTo>
                  <a:lnTo>
                    <a:pt x="32966" y="82005"/>
                  </a:lnTo>
                  <a:lnTo>
                    <a:pt x="32720" y="80639"/>
                  </a:lnTo>
                  <a:lnTo>
                    <a:pt x="32529" y="79299"/>
                  </a:lnTo>
                  <a:lnTo>
                    <a:pt x="32092" y="75964"/>
                  </a:lnTo>
                  <a:lnTo>
                    <a:pt x="31599" y="72657"/>
                  </a:lnTo>
                  <a:lnTo>
                    <a:pt x="31053" y="69349"/>
                  </a:lnTo>
                  <a:lnTo>
                    <a:pt x="30451" y="66069"/>
                  </a:lnTo>
                  <a:lnTo>
                    <a:pt x="29795" y="62789"/>
                  </a:lnTo>
                  <a:lnTo>
                    <a:pt x="29112" y="59509"/>
                  </a:lnTo>
                  <a:lnTo>
                    <a:pt x="28374" y="56256"/>
                  </a:lnTo>
                  <a:lnTo>
                    <a:pt x="27581" y="53003"/>
                  </a:lnTo>
                  <a:lnTo>
                    <a:pt x="27035" y="50953"/>
                  </a:lnTo>
                  <a:lnTo>
                    <a:pt x="26515" y="48930"/>
                  </a:lnTo>
                  <a:lnTo>
                    <a:pt x="25941" y="46907"/>
                  </a:lnTo>
                  <a:lnTo>
                    <a:pt x="25367" y="44884"/>
                  </a:lnTo>
                  <a:lnTo>
                    <a:pt x="25094" y="44037"/>
                  </a:lnTo>
                  <a:lnTo>
                    <a:pt x="24766" y="43217"/>
                  </a:lnTo>
                  <a:lnTo>
                    <a:pt x="24410" y="42424"/>
                  </a:lnTo>
                  <a:lnTo>
                    <a:pt x="24028" y="41631"/>
                  </a:lnTo>
                  <a:lnTo>
                    <a:pt x="23208" y="40073"/>
                  </a:lnTo>
                  <a:lnTo>
                    <a:pt x="22415" y="38543"/>
                  </a:lnTo>
                  <a:lnTo>
                    <a:pt x="26078" y="36875"/>
                  </a:lnTo>
                  <a:lnTo>
                    <a:pt x="29741" y="35180"/>
                  </a:lnTo>
                  <a:lnTo>
                    <a:pt x="31572" y="34306"/>
                  </a:lnTo>
                  <a:lnTo>
                    <a:pt x="33404" y="33404"/>
                  </a:lnTo>
                  <a:lnTo>
                    <a:pt x="35208" y="32502"/>
                  </a:lnTo>
                  <a:lnTo>
                    <a:pt x="37039" y="31572"/>
                  </a:lnTo>
                  <a:lnTo>
                    <a:pt x="38843" y="30615"/>
                  </a:lnTo>
                  <a:lnTo>
                    <a:pt x="40620" y="29659"/>
                  </a:lnTo>
                  <a:lnTo>
                    <a:pt x="42397" y="28675"/>
                  </a:lnTo>
                  <a:lnTo>
                    <a:pt x="44146" y="27663"/>
                  </a:lnTo>
                  <a:lnTo>
                    <a:pt x="45896" y="26625"/>
                  </a:lnTo>
                  <a:lnTo>
                    <a:pt x="47618" y="25586"/>
                  </a:lnTo>
                  <a:lnTo>
                    <a:pt x="49285" y="24520"/>
                  </a:lnTo>
                  <a:lnTo>
                    <a:pt x="50953" y="23426"/>
                  </a:lnTo>
                  <a:lnTo>
                    <a:pt x="52374" y="22442"/>
                  </a:lnTo>
                  <a:lnTo>
                    <a:pt x="53795" y="21458"/>
                  </a:lnTo>
                  <a:lnTo>
                    <a:pt x="54479" y="20939"/>
                  </a:lnTo>
                  <a:lnTo>
                    <a:pt x="55162" y="20392"/>
                  </a:lnTo>
                  <a:lnTo>
                    <a:pt x="55818" y="19846"/>
                  </a:lnTo>
                  <a:lnTo>
                    <a:pt x="56447" y="19271"/>
                  </a:lnTo>
                  <a:lnTo>
                    <a:pt x="57048" y="18670"/>
                  </a:lnTo>
                  <a:lnTo>
                    <a:pt x="57622" y="18041"/>
                  </a:lnTo>
                  <a:lnTo>
                    <a:pt x="58169" y="17413"/>
                  </a:lnTo>
                  <a:lnTo>
                    <a:pt x="58661" y="16729"/>
                  </a:lnTo>
                  <a:lnTo>
                    <a:pt x="59126" y="16046"/>
                  </a:lnTo>
                  <a:lnTo>
                    <a:pt x="59536" y="15308"/>
                  </a:lnTo>
                  <a:lnTo>
                    <a:pt x="59891" y="14570"/>
                  </a:lnTo>
                  <a:lnTo>
                    <a:pt x="60028" y="14160"/>
                  </a:lnTo>
                  <a:lnTo>
                    <a:pt x="60192" y="13777"/>
                  </a:lnTo>
                  <a:lnTo>
                    <a:pt x="60356" y="13230"/>
                  </a:lnTo>
                  <a:lnTo>
                    <a:pt x="60493" y="12684"/>
                  </a:lnTo>
                  <a:lnTo>
                    <a:pt x="60575" y="12110"/>
                  </a:lnTo>
                  <a:lnTo>
                    <a:pt x="60657" y="11536"/>
                  </a:lnTo>
                  <a:lnTo>
                    <a:pt x="60684" y="10989"/>
                  </a:lnTo>
                  <a:lnTo>
                    <a:pt x="60711" y="10415"/>
                  </a:lnTo>
                  <a:lnTo>
                    <a:pt x="60684" y="9841"/>
                  </a:lnTo>
                  <a:lnTo>
                    <a:pt x="60629" y="9267"/>
                  </a:lnTo>
                  <a:lnTo>
                    <a:pt x="60547" y="8693"/>
                  </a:lnTo>
                  <a:lnTo>
                    <a:pt x="60438" y="8146"/>
                  </a:lnTo>
                  <a:lnTo>
                    <a:pt x="60301" y="7599"/>
                  </a:lnTo>
                  <a:lnTo>
                    <a:pt x="60110" y="7053"/>
                  </a:lnTo>
                  <a:lnTo>
                    <a:pt x="59919" y="6506"/>
                  </a:lnTo>
                  <a:lnTo>
                    <a:pt x="59700" y="5987"/>
                  </a:lnTo>
                  <a:lnTo>
                    <a:pt x="59426" y="5495"/>
                  </a:lnTo>
                  <a:lnTo>
                    <a:pt x="59126" y="5003"/>
                  </a:lnTo>
                  <a:lnTo>
                    <a:pt x="58825" y="4511"/>
                  </a:lnTo>
                  <a:lnTo>
                    <a:pt x="58470" y="4019"/>
                  </a:lnTo>
                  <a:lnTo>
                    <a:pt x="58087" y="3527"/>
                  </a:lnTo>
                  <a:lnTo>
                    <a:pt x="57677" y="3062"/>
                  </a:lnTo>
                  <a:lnTo>
                    <a:pt x="57212" y="2597"/>
                  </a:lnTo>
                  <a:lnTo>
                    <a:pt x="56748" y="2160"/>
                  </a:lnTo>
                  <a:lnTo>
                    <a:pt x="56283" y="1750"/>
                  </a:lnTo>
                  <a:lnTo>
                    <a:pt x="55764" y="1340"/>
                  </a:lnTo>
                  <a:lnTo>
                    <a:pt x="55244" y="1012"/>
                  </a:lnTo>
                  <a:lnTo>
                    <a:pt x="54725" y="711"/>
                  </a:lnTo>
                  <a:lnTo>
                    <a:pt x="54178" y="438"/>
                  </a:lnTo>
                  <a:lnTo>
                    <a:pt x="53631" y="246"/>
                  </a:lnTo>
                  <a:lnTo>
                    <a:pt x="53057" y="110"/>
                  </a:lnTo>
                  <a:lnTo>
                    <a:pt x="52784" y="55"/>
                  </a:lnTo>
                  <a:lnTo>
                    <a:pt x="52511" y="28"/>
                  </a:lnTo>
                  <a:lnTo>
                    <a:pt x="52210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1;p35">
              <a:extLst>
                <a:ext uri="{FF2B5EF4-FFF2-40B4-BE49-F238E27FC236}">
                  <a16:creationId xmlns:a16="http://schemas.microsoft.com/office/drawing/2014/main" id="{94525EA4-3345-E0E8-BB8E-717BB78C5E1E}"/>
                </a:ext>
              </a:extLst>
            </p:cNvPr>
            <p:cNvSpPr/>
            <p:nvPr/>
          </p:nvSpPr>
          <p:spPr>
            <a:xfrm>
              <a:off x="2911271" y="2630023"/>
              <a:ext cx="803979" cy="1310385"/>
            </a:xfrm>
            <a:custGeom>
              <a:avLst/>
              <a:gdLst/>
              <a:ahLst/>
              <a:cxnLst/>
              <a:rect l="l" t="t" r="r" b="b"/>
              <a:pathLst>
                <a:path w="60712" h="98953" fill="none" extrusionOk="0">
                  <a:moveTo>
                    <a:pt x="26515" y="98133"/>
                  </a:moveTo>
                  <a:lnTo>
                    <a:pt x="26515" y="98133"/>
                  </a:lnTo>
                  <a:lnTo>
                    <a:pt x="23126" y="91491"/>
                  </a:lnTo>
                  <a:lnTo>
                    <a:pt x="19763" y="84848"/>
                  </a:lnTo>
                  <a:lnTo>
                    <a:pt x="18096" y="81513"/>
                  </a:lnTo>
                  <a:lnTo>
                    <a:pt x="16483" y="78178"/>
                  </a:lnTo>
                  <a:lnTo>
                    <a:pt x="14870" y="74816"/>
                  </a:lnTo>
                  <a:lnTo>
                    <a:pt x="13285" y="71454"/>
                  </a:lnTo>
                  <a:lnTo>
                    <a:pt x="11727" y="68064"/>
                  </a:lnTo>
                  <a:lnTo>
                    <a:pt x="10224" y="64675"/>
                  </a:lnTo>
                  <a:lnTo>
                    <a:pt x="8747" y="61258"/>
                  </a:lnTo>
                  <a:lnTo>
                    <a:pt x="7299" y="57814"/>
                  </a:lnTo>
                  <a:lnTo>
                    <a:pt x="5932" y="54370"/>
                  </a:lnTo>
                  <a:lnTo>
                    <a:pt x="4620" y="50898"/>
                  </a:lnTo>
                  <a:lnTo>
                    <a:pt x="3335" y="47399"/>
                  </a:lnTo>
                  <a:lnTo>
                    <a:pt x="2734" y="45650"/>
                  </a:lnTo>
                  <a:lnTo>
                    <a:pt x="2132" y="43900"/>
                  </a:lnTo>
                  <a:lnTo>
                    <a:pt x="2132" y="43900"/>
                  </a:lnTo>
                  <a:lnTo>
                    <a:pt x="1695" y="42561"/>
                  </a:lnTo>
                  <a:lnTo>
                    <a:pt x="1285" y="41221"/>
                  </a:lnTo>
                  <a:lnTo>
                    <a:pt x="902" y="39882"/>
                  </a:lnTo>
                  <a:lnTo>
                    <a:pt x="574" y="38543"/>
                  </a:lnTo>
                  <a:lnTo>
                    <a:pt x="438" y="37859"/>
                  </a:lnTo>
                  <a:lnTo>
                    <a:pt x="301" y="37176"/>
                  </a:lnTo>
                  <a:lnTo>
                    <a:pt x="192" y="36493"/>
                  </a:lnTo>
                  <a:lnTo>
                    <a:pt x="110" y="35809"/>
                  </a:lnTo>
                  <a:lnTo>
                    <a:pt x="55" y="35126"/>
                  </a:lnTo>
                  <a:lnTo>
                    <a:pt x="0" y="34442"/>
                  </a:lnTo>
                  <a:lnTo>
                    <a:pt x="0" y="33732"/>
                  </a:lnTo>
                  <a:lnTo>
                    <a:pt x="0" y="33048"/>
                  </a:lnTo>
                  <a:lnTo>
                    <a:pt x="0" y="33048"/>
                  </a:lnTo>
                  <a:lnTo>
                    <a:pt x="28" y="32447"/>
                  </a:lnTo>
                  <a:lnTo>
                    <a:pt x="82" y="31873"/>
                  </a:lnTo>
                  <a:lnTo>
                    <a:pt x="164" y="31299"/>
                  </a:lnTo>
                  <a:lnTo>
                    <a:pt x="246" y="30725"/>
                  </a:lnTo>
                  <a:lnTo>
                    <a:pt x="383" y="30178"/>
                  </a:lnTo>
                  <a:lnTo>
                    <a:pt x="520" y="29604"/>
                  </a:lnTo>
                  <a:lnTo>
                    <a:pt x="684" y="29085"/>
                  </a:lnTo>
                  <a:lnTo>
                    <a:pt x="848" y="28538"/>
                  </a:lnTo>
                  <a:lnTo>
                    <a:pt x="1066" y="28019"/>
                  </a:lnTo>
                  <a:lnTo>
                    <a:pt x="1258" y="27499"/>
                  </a:lnTo>
                  <a:lnTo>
                    <a:pt x="1504" y="26980"/>
                  </a:lnTo>
                  <a:lnTo>
                    <a:pt x="1750" y="26488"/>
                  </a:lnTo>
                  <a:lnTo>
                    <a:pt x="2023" y="25996"/>
                  </a:lnTo>
                  <a:lnTo>
                    <a:pt x="2296" y="25504"/>
                  </a:lnTo>
                  <a:lnTo>
                    <a:pt x="2898" y="24547"/>
                  </a:lnTo>
                  <a:lnTo>
                    <a:pt x="3554" y="23645"/>
                  </a:lnTo>
                  <a:lnTo>
                    <a:pt x="4265" y="22743"/>
                  </a:lnTo>
                  <a:lnTo>
                    <a:pt x="5030" y="21868"/>
                  </a:lnTo>
                  <a:lnTo>
                    <a:pt x="5795" y="21048"/>
                  </a:lnTo>
                  <a:lnTo>
                    <a:pt x="6615" y="20228"/>
                  </a:lnTo>
                  <a:lnTo>
                    <a:pt x="7463" y="19435"/>
                  </a:lnTo>
                  <a:lnTo>
                    <a:pt x="8337" y="18697"/>
                  </a:lnTo>
                  <a:lnTo>
                    <a:pt x="9239" y="17959"/>
                  </a:lnTo>
                  <a:lnTo>
                    <a:pt x="9239" y="17959"/>
                  </a:lnTo>
                  <a:lnTo>
                    <a:pt x="10333" y="17112"/>
                  </a:lnTo>
                  <a:lnTo>
                    <a:pt x="11454" y="16292"/>
                  </a:lnTo>
                  <a:lnTo>
                    <a:pt x="12602" y="15527"/>
                  </a:lnTo>
                  <a:lnTo>
                    <a:pt x="13804" y="14789"/>
                  </a:lnTo>
                  <a:lnTo>
                    <a:pt x="15007" y="14078"/>
                  </a:lnTo>
                  <a:lnTo>
                    <a:pt x="16237" y="13394"/>
                  </a:lnTo>
                  <a:lnTo>
                    <a:pt x="17467" y="12766"/>
                  </a:lnTo>
                  <a:lnTo>
                    <a:pt x="18725" y="12137"/>
                  </a:lnTo>
                  <a:lnTo>
                    <a:pt x="19982" y="11508"/>
                  </a:lnTo>
                  <a:lnTo>
                    <a:pt x="21267" y="10934"/>
                  </a:lnTo>
                  <a:lnTo>
                    <a:pt x="23836" y="9786"/>
                  </a:lnTo>
                  <a:lnTo>
                    <a:pt x="28921" y="7572"/>
                  </a:lnTo>
                  <a:lnTo>
                    <a:pt x="28921" y="7572"/>
                  </a:lnTo>
                  <a:lnTo>
                    <a:pt x="31654" y="6397"/>
                  </a:lnTo>
                  <a:lnTo>
                    <a:pt x="34388" y="5276"/>
                  </a:lnTo>
                  <a:lnTo>
                    <a:pt x="35782" y="4729"/>
                  </a:lnTo>
                  <a:lnTo>
                    <a:pt x="37148" y="4210"/>
                  </a:lnTo>
                  <a:lnTo>
                    <a:pt x="38543" y="3691"/>
                  </a:lnTo>
                  <a:lnTo>
                    <a:pt x="39937" y="3198"/>
                  </a:lnTo>
                  <a:lnTo>
                    <a:pt x="41358" y="2734"/>
                  </a:lnTo>
                  <a:lnTo>
                    <a:pt x="42752" y="2296"/>
                  </a:lnTo>
                  <a:lnTo>
                    <a:pt x="44174" y="1859"/>
                  </a:lnTo>
                  <a:lnTo>
                    <a:pt x="45595" y="1449"/>
                  </a:lnTo>
                  <a:lnTo>
                    <a:pt x="47044" y="1066"/>
                  </a:lnTo>
                  <a:lnTo>
                    <a:pt x="48465" y="711"/>
                  </a:lnTo>
                  <a:lnTo>
                    <a:pt x="49914" y="383"/>
                  </a:lnTo>
                  <a:lnTo>
                    <a:pt x="51390" y="82"/>
                  </a:lnTo>
                  <a:lnTo>
                    <a:pt x="51390" y="82"/>
                  </a:lnTo>
                  <a:lnTo>
                    <a:pt x="51663" y="28"/>
                  </a:lnTo>
                  <a:lnTo>
                    <a:pt x="51937" y="28"/>
                  </a:lnTo>
                  <a:lnTo>
                    <a:pt x="52210" y="0"/>
                  </a:lnTo>
                  <a:lnTo>
                    <a:pt x="52511" y="28"/>
                  </a:lnTo>
                  <a:lnTo>
                    <a:pt x="52784" y="55"/>
                  </a:lnTo>
                  <a:lnTo>
                    <a:pt x="53057" y="110"/>
                  </a:lnTo>
                  <a:lnTo>
                    <a:pt x="53631" y="246"/>
                  </a:lnTo>
                  <a:lnTo>
                    <a:pt x="54178" y="438"/>
                  </a:lnTo>
                  <a:lnTo>
                    <a:pt x="54725" y="711"/>
                  </a:lnTo>
                  <a:lnTo>
                    <a:pt x="55244" y="1012"/>
                  </a:lnTo>
                  <a:lnTo>
                    <a:pt x="55764" y="1340"/>
                  </a:lnTo>
                  <a:lnTo>
                    <a:pt x="56283" y="1750"/>
                  </a:lnTo>
                  <a:lnTo>
                    <a:pt x="56748" y="2160"/>
                  </a:lnTo>
                  <a:lnTo>
                    <a:pt x="57212" y="2597"/>
                  </a:lnTo>
                  <a:lnTo>
                    <a:pt x="57677" y="3062"/>
                  </a:lnTo>
                  <a:lnTo>
                    <a:pt x="58087" y="3527"/>
                  </a:lnTo>
                  <a:lnTo>
                    <a:pt x="58470" y="4019"/>
                  </a:lnTo>
                  <a:lnTo>
                    <a:pt x="58825" y="4511"/>
                  </a:lnTo>
                  <a:lnTo>
                    <a:pt x="59126" y="5003"/>
                  </a:lnTo>
                  <a:lnTo>
                    <a:pt x="59126" y="5003"/>
                  </a:lnTo>
                  <a:lnTo>
                    <a:pt x="59426" y="5495"/>
                  </a:lnTo>
                  <a:lnTo>
                    <a:pt x="59700" y="5987"/>
                  </a:lnTo>
                  <a:lnTo>
                    <a:pt x="59919" y="6506"/>
                  </a:lnTo>
                  <a:lnTo>
                    <a:pt x="60110" y="7053"/>
                  </a:lnTo>
                  <a:lnTo>
                    <a:pt x="60301" y="7599"/>
                  </a:lnTo>
                  <a:lnTo>
                    <a:pt x="60438" y="8146"/>
                  </a:lnTo>
                  <a:lnTo>
                    <a:pt x="60547" y="8693"/>
                  </a:lnTo>
                  <a:lnTo>
                    <a:pt x="60629" y="9267"/>
                  </a:lnTo>
                  <a:lnTo>
                    <a:pt x="60684" y="9841"/>
                  </a:lnTo>
                  <a:lnTo>
                    <a:pt x="60711" y="10415"/>
                  </a:lnTo>
                  <a:lnTo>
                    <a:pt x="60684" y="10989"/>
                  </a:lnTo>
                  <a:lnTo>
                    <a:pt x="60657" y="11536"/>
                  </a:lnTo>
                  <a:lnTo>
                    <a:pt x="60575" y="12110"/>
                  </a:lnTo>
                  <a:lnTo>
                    <a:pt x="60493" y="12684"/>
                  </a:lnTo>
                  <a:lnTo>
                    <a:pt x="60356" y="13230"/>
                  </a:lnTo>
                  <a:lnTo>
                    <a:pt x="60192" y="13777"/>
                  </a:lnTo>
                  <a:lnTo>
                    <a:pt x="60192" y="13777"/>
                  </a:lnTo>
                  <a:lnTo>
                    <a:pt x="60028" y="14160"/>
                  </a:lnTo>
                  <a:lnTo>
                    <a:pt x="59891" y="14570"/>
                  </a:lnTo>
                  <a:lnTo>
                    <a:pt x="59536" y="15308"/>
                  </a:lnTo>
                  <a:lnTo>
                    <a:pt x="59126" y="16046"/>
                  </a:lnTo>
                  <a:lnTo>
                    <a:pt x="58661" y="16729"/>
                  </a:lnTo>
                  <a:lnTo>
                    <a:pt x="58169" y="17413"/>
                  </a:lnTo>
                  <a:lnTo>
                    <a:pt x="57622" y="18041"/>
                  </a:lnTo>
                  <a:lnTo>
                    <a:pt x="57048" y="18670"/>
                  </a:lnTo>
                  <a:lnTo>
                    <a:pt x="56447" y="19271"/>
                  </a:lnTo>
                  <a:lnTo>
                    <a:pt x="55818" y="19846"/>
                  </a:lnTo>
                  <a:lnTo>
                    <a:pt x="55162" y="20392"/>
                  </a:lnTo>
                  <a:lnTo>
                    <a:pt x="54479" y="20939"/>
                  </a:lnTo>
                  <a:lnTo>
                    <a:pt x="53795" y="21458"/>
                  </a:lnTo>
                  <a:lnTo>
                    <a:pt x="52374" y="22442"/>
                  </a:lnTo>
                  <a:lnTo>
                    <a:pt x="50953" y="23426"/>
                  </a:lnTo>
                  <a:lnTo>
                    <a:pt x="50953" y="23426"/>
                  </a:lnTo>
                  <a:lnTo>
                    <a:pt x="49285" y="24520"/>
                  </a:lnTo>
                  <a:lnTo>
                    <a:pt x="47618" y="25586"/>
                  </a:lnTo>
                  <a:lnTo>
                    <a:pt x="45896" y="26625"/>
                  </a:lnTo>
                  <a:lnTo>
                    <a:pt x="44146" y="27663"/>
                  </a:lnTo>
                  <a:lnTo>
                    <a:pt x="42397" y="28675"/>
                  </a:lnTo>
                  <a:lnTo>
                    <a:pt x="40620" y="29659"/>
                  </a:lnTo>
                  <a:lnTo>
                    <a:pt x="38843" y="30615"/>
                  </a:lnTo>
                  <a:lnTo>
                    <a:pt x="37039" y="31572"/>
                  </a:lnTo>
                  <a:lnTo>
                    <a:pt x="35208" y="32502"/>
                  </a:lnTo>
                  <a:lnTo>
                    <a:pt x="33404" y="33404"/>
                  </a:lnTo>
                  <a:lnTo>
                    <a:pt x="31572" y="34306"/>
                  </a:lnTo>
                  <a:lnTo>
                    <a:pt x="29741" y="35180"/>
                  </a:lnTo>
                  <a:lnTo>
                    <a:pt x="26078" y="36875"/>
                  </a:lnTo>
                  <a:lnTo>
                    <a:pt x="22415" y="38543"/>
                  </a:lnTo>
                  <a:lnTo>
                    <a:pt x="22415" y="38543"/>
                  </a:lnTo>
                  <a:lnTo>
                    <a:pt x="23208" y="40073"/>
                  </a:lnTo>
                  <a:lnTo>
                    <a:pt x="24028" y="41631"/>
                  </a:lnTo>
                  <a:lnTo>
                    <a:pt x="24410" y="42424"/>
                  </a:lnTo>
                  <a:lnTo>
                    <a:pt x="24766" y="43217"/>
                  </a:lnTo>
                  <a:lnTo>
                    <a:pt x="25094" y="44037"/>
                  </a:lnTo>
                  <a:lnTo>
                    <a:pt x="25367" y="44884"/>
                  </a:lnTo>
                  <a:lnTo>
                    <a:pt x="25367" y="44884"/>
                  </a:lnTo>
                  <a:lnTo>
                    <a:pt x="25941" y="46907"/>
                  </a:lnTo>
                  <a:lnTo>
                    <a:pt x="26515" y="48930"/>
                  </a:lnTo>
                  <a:lnTo>
                    <a:pt x="27035" y="50953"/>
                  </a:lnTo>
                  <a:lnTo>
                    <a:pt x="27581" y="53003"/>
                  </a:lnTo>
                  <a:lnTo>
                    <a:pt x="27581" y="53003"/>
                  </a:lnTo>
                  <a:lnTo>
                    <a:pt x="28374" y="56256"/>
                  </a:lnTo>
                  <a:lnTo>
                    <a:pt x="29112" y="59509"/>
                  </a:lnTo>
                  <a:lnTo>
                    <a:pt x="29795" y="62789"/>
                  </a:lnTo>
                  <a:lnTo>
                    <a:pt x="30451" y="66069"/>
                  </a:lnTo>
                  <a:lnTo>
                    <a:pt x="31053" y="69349"/>
                  </a:lnTo>
                  <a:lnTo>
                    <a:pt x="31599" y="72657"/>
                  </a:lnTo>
                  <a:lnTo>
                    <a:pt x="32092" y="75964"/>
                  </a:lnTo>
                  <a:lnTo>
                    <a:pt x="32529" y="79299"/>
                  </a:lnTo>
                  <a:lnTo>
                    <a:pt x="32529" y="79299"/>
                  </a:lnTo>
                  <a:lnTo>
                    <a:pt x="32720" y="80639"/>
                  </a:lnTo>
                  <a:lnTo>
                    <a:pt x="32966" y="82005"/>
                  </a:lnTo>
                  <a:lnTo>
                    <a:pt x="33185" y="83399"/>
                  </a:lnTo>
                  <a:lnTo>
                    <a:pt x="33376" y="84766"/>
                  </a:lnTo>
                  <a:lnTo>
                    <a:pt x="33458" y="85449"/>
                  </a:lnTo>
                  <a:lnTo>
                    <a:pt x="33513" y="86133"/>
                  </a:lnTo>
                  <a:lnTo>
                    <a:pt x="33540" y="86816"/>
                  </a:lnTo>
                  <a:lnTo>
                    <a:pt x="33513" y="87500"/>
                  </a:lnTo>
                  <a:lnTo>
                    <a:pt x="33486" y="88183"/>
                  </a:lnTo>
                  <a:lnTo>
                    <a:pt x="33404" y="88839"/>
                  </a:lnTo>
                  <a:lnTo>
                    <a:pt x="33294" y="89522"/>
                  </a:lnTo>
                  <a:lnTo>
                    <a:pt x="33103" y="90178"/>
                  </a:lnTo>
                  <a:lnTo>
                    <a:pt x="33103" y="90178"/>
                  </a:lnTo>
                  <a:lnTo>
                    <a:pt x="32912" y="90834"/>
                  </a:lnTo>
                  <a:lnTo>
                    <a:pt x="32666" y="91491"/>
                  </a:lnTo>
                  <a:lnTo>
                    <a:pt x="32420" y="92119"/>
                  </a:lnTo>
                  <a:lnTo>
                    <a:pt x="32146" y="92748"/>
                  </a:lnTo>
                  <a:lnTo>
                    <a:pt x="31818" y="93377"/>
                  </a:lnTo>
                  <a:lnTo>
                    <a:pt x="31490" y="93978"/>
                  </a:lnTo>
                  <a:lnTo>
                    <a:pt x="31135" y="94552"/>
                  </a:lnTo>
                  <a:lnTo>
                    <a:pt x="30752" y="95126"/>
                  </a:lnTo>
                  <a:lnTo>
                    <a:pt x="30342" y="95673"/>
                  </a:lnTo>
                  <a:lnTo>
                    <a:pt x="29932" y="96219"/>
                  </a:lnTo>
                  <a:lnTo>
                    <a:pt x="29467" y="96739"/>
                  </a:lnTo>
                  <a:lnTo>
                    <a:pt x="29003" y="97231"/>
                  </a:lnTo>
                  <a:lnTo>
                    <a:pt x="28483" y="97696"/>
                  </a:lnTo>
                  <a:lnTo>
                    <a:pt x="27964" y="98133"/>
                  </a:lnTo>
                  <a:lnTo>
                    <a:pt x="27417" y="98570"/>
                  </a:lnTo>
                  <a:lnTo>
                    <a:pt x="26843" y="989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2;p35">
              <a:extLst>
                <a:ext uri="{FF2B5EF4-FFF2-40B4-BE49-F238E27FC236}">
                  <a16:creationId xmlns:a16="http://schemas.microsoft.com/office/drawing/2014/main" id="{920664E6-60F3-EC64-0AC2-316B337237FB}"/>
                </a:ext>
              </a:extLst>
            </p:cNvPr>
            <p:cNvSpPr/>
            <p:nvPr/>
          </p:nvSpPr>
          <p:spPr>
            <a:xfrm>
              <a:off x="3087555" y="3782213"/>
              <a:ext cx="305160" cy="316019"/>
            </a:xfrm>
            <a:custGeom>
              <a:avLst/>
              <a:gdLst/>
              <a:ahLst/>
              <a:cxnLst/>
              <a:rect l="l" t="t" r="r" b="b"/>
              <a:pathLst>
                <a:path w="23044" h="23864" extrusionOk="0">
                  <a:moveTo>
                    <a:pt x="20584" y="1"/>
                  </a:moveTo>
                  <a:lnTo>
                    <a:pt x="18533" y="1012"/>
                  </a:lnTo>
                  <a:lnTo>
                    <a:pt x="16456" y="1996"/>
                  </a:lnTo>
                  <a:lnTo>
                    <a:pt x="14351" y="2925"/>
                  </a:lnTo>
                  <a:lnTo>
                    <a:pt x="12274" y="3855"/>
                  </a:lnTo>
                  <a:lnTo>
                    <a:pt x="10388" y="4648"/>
                  </a:lnTo>
                  <a:lnTo>
                    <a:pt x="10196" y="4757"/>
                  </a:lnTo>
                  <a:lnTo>
                    <a:pt x="10114" y="4839"/>
                  </a:lnTo>
                  <a:lnTo>
                    <a:pt x="10060" y="4948"/>
                  </a:lnTo>
                  <a:lnTo>
                    <a:pt x="10005" y="5112"/>
                  </a:lnTo>
                  <a:lnTo>
                    <a:pt x="10032" y="5304"/>
                  </a:lnTo>
                  <a:lnTo>
                    <a:pt x="10060" y="5495"/>
                  </a:lnTo>
                  <a:lnTo>
                    <a:pt x="10087" y="5714"/>
                  </a:lnTo>
                  <a:lnTo>
                    <a:pt x="10169" y="6124"/>
                  </a:lnTo>
                  <a:lnTo>
                    <a:pt x="10169" y="6315"/>
                  </a:lnTo>
                  <a:lnTo>
                    <a:pt x="10142" y="6506"/>
                  </a:lnTo>
                  <a:lnTo>
                    <a:pt x="10032" y="6834"/>
                  </a:lnTo>
                  <a:lnTo>
                    <a:pt x="9868" y="7190"/>
                  </a:lnTo>
                  <a:lnTo>
                    <a:pt x="9650" y="7518"/>
                  </a:lnTo>
                  <a:lnTo>
                    <a:pt x="9404" y="7846"/>
                  </a:lnTo>
                  <a:lnTo>
                    <a:pt x="8857" y="8474"/>
                  </a:lnTo>
                  <a:lnTo>
                    <a:pt x="8392" y="9048"/>
                  </a:lnTo>
                  <a:lnTo>
                    <a:pt x="7928" y="9622"/>
                  </a:lnTo>
                  <a:lnTo>
                    <a:pt x="7435" y="10224"/>
                  </a:lnTo>
                  <a:lnTo>
                    <a:pt x="6424" y="11345"/>
                  </a:lnTo>
                  <a:lnTo>
                    <a:pt x="5413" y="12465"/>
                  </a:lnTo>
                  <a:lnTo>
                    <a:pt x="4401" y="13613"/>
                  </a:lnTo>
                  <a:lnTo>
                    <a:pt x="3663" y="14515"/>
                  </a:lnTo>
                  <a:lnTo>
                    <a:pt x="2925" y="15445"/>
                  </a:lnTo>
                  <a:lnTo>
                    <a:pt x="2242" y="16429"/>
                  </a:lnTo>
                  <a:lnTo>
                    <a:pt x="1914" y="16921"/>
                  </a:lnTo>
                  <a:lnTo>
                    <a:pt x="1613" y="17413"/>
                  </a:lnTo>
                  <a:lnTo>
                    <a:pt x="1340" y="17932"/>
                  </a:lnTo>
                  <a:lnTo>
                    <a:pt x="1066" y="18452"/>
                  </a:lnTo>
                  <a:lnTo>
                    <a:pt x="848" y="18998"/>
                  </a:lnTo>
                  <a:lnTo>
                    <a:pt x="629" y="19545"/>
                  </a:lnTo>
                  <a:lnTo>
                    <a:pt x="438" y="20092"/>
                  </a:lnTo>
                  <a:lnTo>
                    <a:pt x="274" y="20638"/>
                  </a:lnTo>
                  <a:lnTo>
                    <a:pt x="137" y="21213"/>
                  </a:lnTo>
                  <a:lnTo>
                    <a:pt x="28" y="21787"/>
                  </a:lnTo>
                  <a:lnTo>
                    <a:pt x="0" y="22033"/>
                  </a:lnTo>
                  <a:lnTo>
                    <a:pt x="0" y="22279"/>
                  </a:lnTo>
                  <a:lnTo>
                    <a:pt x="0" y="22525"/>
                  </a:lnTo>
                  <a:lnTo>
                    <a:pt x="82" y="22771"/>
                  </a:lnTo>
                  <a:lnTo>
                    <a:pt x="137" y="22935"/>
                  </a:lnTo>
                  <a:lnTo>
                    <a:pt x="246" y="23099"/>
                  </a:lnTo>
                  <a:lnTo>
                    <a:pt x="356" y="23235"/>
                  </a:lnTo>
                  <a:lnTo>
                    <a:pt x="492" y="23345"/>
                  </a:lnTo>
                  <a:lnTo>
                    <a:pt x="629" y="23454"/>
                  </a:lnTo>
                  <a:lnTo>
                    <a:pt x="793" y="23563"/>
                  </a:lnTo>
                  <a:lnTo>
                    <a:pt x="1121" y="23700"/>
                  </a:lnTo>
                  <a:lnTo>
                    <a:pt x="1422" y="23782"/>
                  </a:lnTo>
                  <a:lnTo>
                    <a:pt x="1722" y="23837"/>
                  </a:lnTo>
                  <a:lnTo>
                    <a:pt x="1996" y="23864"/>
                  </a:lnTo>
                  <a:lnTo>
                    <a:pt x="2297" y="23864"/>
                  </a:lnTo>
                  <a:lnTo>
                    <a:pt x="2597" y="23837"/>
                  </a:lnTo>
                  <a:lnTo>
                    <a:pt x="2898" y="23782"/>
                  </a:lnTo>
                  <a:lnTo>
                    <a:pt x="3199" y="23727"/>
                  </a:lnTo>
                  <a:lnTo>
                    <a:pt x="3472" y="23618"/>
                  </a:lnTo>
                  <a:lnTo>
                    <a:pt x="4073" y="23399"/>
                  </a:lnTo>
                  <a:lnTo>
                    <a:pt x="4647" y="23126"/>
                  </a:lnTo>
                  <a:lnTo>
                    <a:pt x="5194" y="22825"/>
                  </a:lnTo>
                  <a:lnTo>
                    <a:pt x="5713" y="22497"/>
                  </a:lnTo>
                  <a:lnTo>
                    <a:pt x="7518" y="21349"/>
                  </a:lnTo>
                  <a:lnTo>
                    <a:pt x="8392" y="20775"/>
                  </a:lnTo>
                  <a:lnTo>
                    <a:pt x="9240" y="20174"/>
                  </a:lnTo>
                  <a:lnTo>
                    <a:pt x="10114" y="19545"/>
                  </a:lnTo>
                  <a:lnTo>
                    <a:pt x="10934" y="18889"/>
                  </a:lnTo>
                  <a:lnTo>
                    <a:pt x="11782" y="18233"/>
                  </a:lnTo>
                  <a:lnTo>
                    <a:pt x="12574" y="17550"/>
                  </a:lnTo>
                  <a:lnTo>
                    <a:pt x="13285" y="16921"/>
                  </a:lnTo>
                  <a:lnTo>
                    <a:pt x="13996" y="16292"/>
                  </a:lnTo>
                  <a:lnTo>
                    <a:pt x="14707" y="15609"/>
                  </a:lnTo>
                  <a:lnTo>
                    <a:pt x="15390" y="14898"/>
                  </a:lnTo>
                  <a:lnTo>
                    <a:pt x="16019" y="14160"/>
                  </a:lnTo>
                  <a:lnTo>
                    <a:pt x="16319" y="13805"/>
                  </a:lnTo>
                  <a:lnTo>
                    <a:pt x="16593" y="13395"/>
                  </a:lnTo>
                  <a:lnTo>
                    <a:pt x="16866" y="13012"/>
                  </a:lnTo>
                  <a:lnTo>
                    <a:pt x="17112" y="12602"/>
                  </a:lnTo>
                  <a:lnTo>
                    <a:pt x="17331" y="12192"/>
                  </a:lnTo>
                  <a:lnTo>
                    <a:pt x="17522" y="11755"/>
                  </a:lnTo>
                  <a:lnTo>
                    <a:pt x="17686" y="12137"/>
                  </a:lnTo>
                  <a:lnTo>
                    <a:pt x="17850" y="12547"/>
                  </a:lnTo>
                  <a:lnTo>
                    <a:pt x="17987" y="12985"/>
                  </a:lnTo>
                  <a:lnTo>
                    <a:pt x="18096" y="13395"/>
                  </a:lnTo>
                  <a:lnTo>
                    <a:pt x="18315" y="14269"/>
                  </a:lnTo>
                  <a:lnTo>
                    <a:pt x="18479" y="15117"/>
                  </a:lnTo>
                  <a:lnTo>
                    <a:pt x="18506" y="15062"/>
                  </a:lnTo>
                  <a:lnTo>
                    <a:pt x="18588" y="15007"/>
                  </a:lnTo>
                  <a:lnTo>
                    <a:pt x="18944" y="14789"/>
                  </a:lnTo>
                  <a:lnTo>
                    <a:pt x="19436" y="14543"/>
                  </a:lnTo>
                  <a:lnTo>
                    <a:pt x="20037" y="14269"/>
                  </a:lnTo>
                  <a:lnTo>
                    <a:pt x="21814" y="13477"/>
                  </a:lnTo>
                  <a:lnTo>
                    <a:pt x="22087" y="13340"/>
                  </a:lnTo>
                  <a:lnTo>
                    <a:pt x="22333" y="13203"/>
                  </a:lnTo>
                  <a:lnTo>
                    <a:pt x="22579" y="13012"/>
                  </a:lnTo>
                  <a:lnTo>
                    <a:pt x="22661" y="12903"/>
                  </a:lnTo>
                  <a:lnTo>
                    <a:pt x="22770" y="12793"/>
                  </a:lnTo>
                  <a:lnTo>
                    <a:pt x="22907" y="12547"/>
                  </a:lnTo>
                  <a:lnTo>
                    <a:pt x="22989" y="12274"/>
                  </a:lnTo>
                  <a:lnTo>
                    <a:pt x="23016" y="12001"/>
                  </a:lnTo>
                  <a:lnTo>
                    <a:pt x="23044" y="11700"/>
                  </a:lnTo>
                  <a:lnTo>
                    <a:pt x="23044" y="11345"/>
                  </a:lnTo>
                  <a:lnTo>
                    <a:pt x="23044" y="10962"/>
                  </a:lnTo>
                  <a:lnTo>
                    <a:pt x="22989" y="10197"/>
                  </a:lnTo>
                  <a:lnTo>
                    <a:pt x="22880" y="9431"/>
                  </a:lnTo>
                  <a:lnTo>
                    <a:pt x="22743" y="8666"/>
                  </a:lnTo>
                  <a:lnTo>
                    <a:pt x="22442" y="7108"/>
                  </a:lnTo>
                  <a:lnTo>
                    <a:pt x="22306" y="6370"/>
                  </a:lnTo>
                  <a:lnTo>
                    <a:pt x="22196" y="5604"/>
                  </a:lnTo>
                  <a:lnTo>
                    <a:pt x="22060" y="4894"/>
                  </a:lnTo>
                  <a:lnTo>
                    <a:pt x="21896" y="4183"/>
                  </a:lnTo>
                  <a:lnTo>
                    <a:pt x="21677" y="3472"/>
                  </a:lnTo>
                  <a:lnTo>
                    <a:pt x="21458" y="2789"/>
                  </a:lnTo>
                  <a:lnTo>
                    <a:pt x="20966" y="1395"/>
                  </a:lnTo>
                  <a:lnTo>
                    <a:pt x="20748" y="684"/>
                  </a:lnTo>
                  <a:lnTo>
                    <a:pt x="20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3;p35">
              <a:extLst>
                <a:ext uri="{FF2B5EF4-FFF2-40B4-BE49-F238E27FC236}">
                  <a16:creationId xmlns:a16="http://schemas.microsoft.com/office/drawing/2014/main" id="{631BD7C3-044F-D9E9-EA59-18F69305DC70}"/>
                </a:ext>
              </a:extLst>
            </p:cNvPr>
            <p:cNvSpPr/>
            <p:nvPr/>
          </p:nvSpPr>
          <p:spPr>
            <a:xfrm>
              <a:off x="2841761" y="2521064"/>
              <a:ext cx="1178993" cy="734111"/>
            </a:xfrm>
            <a:custGeom>
              <a:avLst/>
              <a:gdLst/>
              <a:ahLst/>
              <a:cxnLst/>
              <a:rect l="l" t="t" r="r" b="b"/>
              <a:pathLst>
                <a:path w="89031" h="55436" extrusionOk="0">
                  <a:moveTo>
                    <a:pt x="54671" y="0"/>
                  </a:moveTo>
                  <a:lnTo>
                    <a:pt x="53933" y="957"/>
                  </a:lnTo>
                  <a:lnTo>
                    <a:pt x="53195" y="1887"/>
                  </a:lnTo>
                  <a:lnTo>
                    <a:pt x="52429" y="2816"/>
                  </a:lnTo>
                  <a:lnTo>
                    <a:pt x="51637" y="3718"/>
                  </a:lnTo>
                  <a:lnTo>
                    <a:pt x="50844" y="4565"/>
                  </a:lnTo>
                  <a:lnTo>
                    <a:pt x="50024" y="5413"/>
                  </a:lnTo>
                  <a:lnTo>
                    <a:pt x="49177" y="6233"/>
                  </a:lnTo>
                  <a:lnTo>
                    <a:pt x="48302" y="7026"/>
                  </a:lnTo>
                  <a:lnTo>
                    <a:pt x="47427" y="7791"/>
                  </a:lnTo>
                  <a:lnTo>
                    <a:pt x="46498" y="8529"/>
                  </a:lnTo>
                  <a:lnTo>
                    <a:pt x="45568" y="9240"/>
                  </a:lnTo>
                  <a:lnTo>
                    <a:pt x="44612" y="9923"/>
                  </a:lnTo>
                  <a:lnTo>
                    <a:pt x="43628" y="10579"/>
                  </a:lnTo>
                  <a:lnTo>
                    <a:pt x="42616" y="11208"/>
                  </a:lnTo>
                  <a:lnTo>
                    <a:pt x="41577" y="11809"/>
                  </a:lnTo>
                  <a:lnTo>
                    <a:pt x="40511" y="12383"/>
                  </a:lnTo>
                  <a:lnTo>
                    <a:pt x="39445" y="12930"/>
                  </a:lnTo>
                  <a:lnTo>
                    <a:pt x="38352" y="13477"/>
                  </a:lnTo>
                  <a:lnTo>
                    <a:pt x="36138" y="14488"/>
                  </a:lnTo>
                  <a:lnTo>
                    <a:pt x="33924" y="15445"/>
                  </a:lnTo>
                  <a:lnTo>
                    <a:pt x="31655" y="16374"/>
                  </a:lnTo>
                  <a:lnTo>
                    <a:pt x="29413" y="17276"/>
                  </a:lnTo>
                  <a:lnTo>
                    <a:pt x="27145" y="18178"/>
                  </a:lnTo>
                  <a:lnTo>
                    <a:pt x="24876" y="19080"/>
                  </a:lnTo>
                  <a:lnTo>
                    <a:pt x="22634" y="19982"/>
                  </a:lnTo>
                  <a:lnTo>
                    <a:pt x="20940" y="20666"/>
                  </a:lnTo>
                  <a:lnTo>
                    <a:pt x="19299" y="21376"/>
                  </a:lnTo>
                  <a:lnTo>
                    <a:pt x="17632" y="22142"/>
                  </a:lnTo>
                  <a:lnTo>
                    <a:pt x="16019" y="22962"/>
                  </a:lnTo>
                  <a:lnTo>
                    <a:pt x="15227" y="23372"/>
                  </a:lnTo>
                  <a:lnTo>
                    <a:pt x="14434" y="23809"/>
                  </a:lnTo>
                  <a:lnTo>
                    <a:pt x="13668" y="24274"/>
                  </a:lnTo>
                  <a:lnTo>
                    <a:pt x="12903" y="24766"/>
                  </a:lnTo>
                  <a:lnTo>
                    <a:pt x="12165" y="25258"/>
                  </a:lnTo>
                  <a:lnTo>
                    <a:pt x="11427" y="25777"/>
                  </a:lnTo>
                  <a:lnTo>
                    <a:pt x="10716" y="26324"/>
                  </a:lnTo>
                  <a:lnTo>
                    <a:pt x="10006" y="26898"/>
                  </a:lnTo>
                  <a:lnTo>
                    <a:pt x="9103" y="27691"/>
                  </a:lnTo>
                  <a:lnTo>
                    <a:pt x="8229" y="28511"/>
                  </a:lnTo>
                  <a:lnTo>
                    <a:pt x="7409" y="29358"/>
                  </a:lnTo>
                  <a:lnTo>
                    <a:pt x="6616" y="30260"/>
                  </a:lnTo>
                  <a:lnTo>
                    <a:pt x="5878" y="31190"/>
                  </a:lnTo>
                  <a:lnTo>
                    <a:pt x="5167" y="32146"/>
                  </a:lnTo>
                  <a:lnTo>
                    <a:pt x="4511" y="33130"/>
                  </a:lnTo>
                  <a:lnTo>
                    <a:pt x="3855" y="34169"/>
                  </a:lnTo>
                  <a:lnTo>
                    <a:pt x="3254" y="35181"/>
                  </a:lnTo>
                  <a:lnTo>
                    <a:pt x="2680" y="36247"/>
                  </a:lnTo>
                  <a:lnTo>
                    <a:pt x="2160" y="37340"/>
                  </a:lnTo>
                  <a:lnTo>
                    <a:pt x="1668" y="38433"/>
                  </a:lnTo>
                  <a:lnTo>
                    <a:pt x="1204" y="39554"/>
                  </a:lnTo>
                  <a:lnTo>
                    <a:pt x="766" y="40675"/>
                  </a:lnTo>
                  <a:lnTo>
                    <a:pt x="356" y="41823"/>
                  </a:lnTo>
                  <a:lnTo>
                    <a:pt x="1" y="42971"/>
                  </a:lnTo>
                  <a:lnTo>
                    <a:pt x="821" y="43299"/>
                  </a:lnTo>
                  <a:lnTo>
                    <a:pt x="1641" y="43654"/>
                  </a:lnTo>
                  <a:lnTo>
                    <a:pt x="2461" y="44037"/>
                  </a:lnTo>
                  <a:lnTo>
                    <a:pt x="3254" y="44474"/>
                  </a:lnTo>
                  <a:lnTo>
                    <a:pt x="4047" y="44912"/>
                  </a:lnTo>
                  <a:lnTo>
                    <a:pt x="4812" y="45377"/>
                  </a:lnTo>
                  <a:lnTo>
                    <a:pt x="5577" y="45869"/>
                  </a:lnTo>
                  <a:lnTo>
                    <a:pt x="6315" y="46361"/>
                  </a:lnTo>
                  <a:lnTo>
                    <a:pt x="8775" y="48055"/>
                  </a:lnTo>
                  <a:lnTo>
                    <a:pt x="10006" y="48875"/>
                  </a:lnTo>
                  <a:lnTo>
                    <a:pt x="11263" y="49695"/>
                  </a:lnTo>
                  <a:lnTo>
                    <a:pt x="11919" y="50106"/>
                  </a:lnTo>
                  <a:lnTo>
                    <a:pt x="12602" y="50488"/>
                  </a:lnTo>
                  <a:lnTo>
                    <a:pt x="13286" y="50871"/>
                  </a:lnTo>
                  <a:lnTo>
                    <a:pt x="13969" y="51226"/>
                  </a:lnTo>
                  <a:lnTo>
                    <a:pt x="15391" y="51910"/>
                  </a:lnTo>
                  <a:lnTo>
                    <a:pt x="16839" y="52511"/>
                  </a:lnTo>
                  <a:lnTo>
                    <a:pt x="17605" y="52812"/>
                  </a:lnTo>
                  <a:lnTo>
                    <a:pt x="18370" y="53112"/>
                  </a:lnTo>
                  <a:lnTo>
                    <a:pt x="19163" y="53386"/>
                  </a:lnTo>
                  <a:lnTo>
                    <a:pt x="19928" y="53632"/>
                  </a:lnTo>
                  <a:lnTo>
                    <a:pt x="20721" y="53878"/>
                  </a:lnTo>
                  <a:lnTo>
                    <a:pt x="21514" y="54096"/>
                  </a:lnTo>
                  <a:lnTo>
                    <a:pt x="22334" y="54288"/>
                  </a:lnTo>
                  <a:lnTo>
                    <a:pt x="23126" y="54479"/>
                  </a:lnTo>
                  <a:lnTo>
                    <a:pt x="23919" y="54643"/>
                  </a:lnTo>
                  <a:lnTo>
                    <a:pt x="24739" y="54807"/>
                  </a:lnTo>
                  <a:lnTo>
                    <a:pt x="25559" y="54916"/>
                  </a:lnTo>
                  <a:lnTo>
                    <a:pt x="26379" y="55053"/>
                  </a:lnTo>
                  <a:lnTo>
                    <a:pt x="27199" y="55135"/>
                  </a:lnTo>
                  <a:lnTo>
                    <a:pt x="28019" y="55217"/>
                  </a:lnTo>
                  <a:lnTo>
                    <a:pt x="28839" y="55272"/>
                  </a:lnTo>
                  <a:lnTo>
                    <a:pt x="29659" y="55326"/>
                  </a:lnTo>
                  <a:lnTo>
                    <a:pt x="31245" y="55381"/>
                  </a:lnTo>
                  <a:lnTo>
                    <a:pt x="32803" y="55408"/>
                  </a:lnTo>
                  <a:lnTo>
                    <a:pt x="34388" y="55436"/>
                  </a:lnTo>
                  <a:lnTo>
                    <a:pt x="35974" y="55436"/>
                  </a:lnTo>
                  <a:lnTo>
                    <a:pt x="37532" y="55408"/>
                  </a:lnTo>
                  <a:lnTo>
                    <a:pt x="39117" y="55354"/>
                  </a:lnTo>
                  <a:lnTo>
                    <a:pt x="40703" y="55272"/>
                  </a:lnTo>
                  <a:lnTo>
                    <a:pt x="42261" y="55190"/>
                  </a:lnTo>
                  <a:lnTo>
                    <a:pt x="43846" y="55053"/>
                  </a:lnTo>
                  <a:lnTo>
                    <a:pt x="45404" y="54916"/>
                  </a:lnTo>
                  <a:lnTo>
                    <a:pt x="46962" y="54752"/>
                  </a:lnTo>
                  <a:lnTo>
                    <a:pt x="48548" y="54561"/>
                  </a:lnTo>
                  <a:lnTo>
                    <a:pt x="50106" y="54342"/>
                  </a:lnTo>
                  <a:lnTo>
                    <a:pt x="51664" y="54096"/>
                  </a:lnTo>
                  <a:lnTo>
                    <a:pt x="53195" y="53823"/>
                  </a:lnTo>
                  <a:lnTo>
                    <a:pt x="54753" y="53495"/>
                  </a:lnTo>
                  <a:lnTo>
                    <a:pt x="55846" y="52511"/>
                  </a:lnTo>
                  <a:lnTo>
                    <a:pt x="56967" y="51554"/>
                  </a:lnTo>
                  <a:lnTo>
                    <a:pt x="58088" y="50598"/>
                  </a:lnTo>
                  <a:lnTo>
                    <a:pt x="59263" y="49668"/>
                  </a:lnTo>
                  <a:lnTo>
                    <a:pt x="60439" y="48766"/>
                  </a:lnTo>
                  <a:lnTo>
                    <a:pt x="61614" y="47891"/>
                  </a:lnTo>
                  <a:lnTo>
                    <a:pt x="62844" y="47017"/>
                  </a:lnTo>
                  <a:lnTo>
                    <a:pt x="64074" y="46169"/>
                  </a:lnTo>
                  <a:lnTo>
                    <a:pt x="65304" y="45349"/>
                  </a:lnTo>
                  <a:lnTo>
                    <a:pt x="66562" y="44557"/>
                  </a:lnTo>
                  <a:lnTo>
                    <a:pt x="67819" y="43764"/>
                  </a:lnTo>
                  <a:lnTo>
                    <a:pt x="69104" y="42971"/>
                  </a:lnTo>
                  <a:lnTo>
                    <a:pt x="70388" y="42233"/>
                  </a:lnTo>
                  <a:lnTo>
                    <a:pt x="71673" y="41495"/>
                  </a:lnTo>
                  <a:lnTo>
                    <a:pt x="74270" y="40046"/>
                  </a:lnTo>
                  <a:lnTo>
                    <a:pt x="75418" y="39390"/>
                  </a:lnTo>
                  <a:lnTo>
                    <a:pt x="76566" y="38734"/>
                  </a:lnTo>
                  <a:lnTo>
                    <a:pt x="77632" y="38051"/>
                  </a:lnTo>
                  <a:lnTo>
                    <a:pt x="78698" y="37340"/>
                  </a:lnTo>
                  <a:lnTo>
                    <a:pt x="79710" y="36602"/>
                  </a:lnTo>
                  <a:lnTo>
                    <a:pt x="80694" y="35837"/>
                  </a:lnTo>
                  <a:lnTo>
                    <a:pt x="81623" y="35044"/>
                  </a:lnTo>
                  <a:lnTo>
                    <a:pt x="82498" y="34197"/>
                  </a:lnTo>
                  <a:lnTo>
                    <a:pt x="83345" y="33322"/>
                  </a:lnTo>
                  <a:lnTo>
                    <a:pt x="84138" y="32392"/>
                  </a:lnTo>
                  <a:lnTo>
                    <a:pt x="84521" y="31928"/>
                  </a:lnTo>
                  <a:lnTo>
                    <a:pt x="84903" y="31436"/>
                  </a:lnTo>
                  <a:lnTo>
                    <a:pt x="85259" y="30916"/>
                  </a:lnTo>
                  <a:lnTo>
                    <a:pt x="85614" y="30397"/>
                  </a:lnTo>
                  <a:lnTo>
                    <a:pt x="85942" y="29878"/>
                  </a:lnTo>
                  <a:lnTo>
                    <a:pt x="86270" y="29331"/>
                  </a:lnTo>
                  <a:lnTo>
                    <a:pt x="86571" y="28757"/>
                  </a:lnTo>
                  <a:lnTo>
                    <a:pt x="86871" y="28183"/>
                  </a:lnTo>
                  <a:lnTo>
                    <a:pt x="87145" y="27609"/>
                  </a:lnTo>
                  <a:lnTo>
                    <a:pt x="87418" y="27007"/>
                  </a:lnTo>
                  <a:lnTo>
                    <a:pt x="87664" y="26379"/>
                  </a:lnTo>
                  <a:lnTo>
                    <a:pt x="87910" y="25723"/>
                  </a:lnTo>
                  <a:lnTo>
                    <a:pt x="88211" y="24875"/>
                  </a:lnTo>
                  <a:lnTo>
                    <a:pt x="88457" y="24028"/>
                  </a:lnTo>
                  <a:lnTo>
                    <a:pt x="88676" y="23235"/>
                  </a:lnTo>
                  <a:lnTo>
                    <a:pt x="88812" y="22442"/>
                  </a:lnTo>
                  <a:lnTo>
                    <a:pt x="88922" y="21650"/>
                  </a:lnTo>
                  <a:lnTo>
                    <a:pt x="89004" y="20884"/>
                  </a:lnTo>
                  <a:lnTo>
                    <a:pt x="89031" y="20119"/>
                  </a:lnTo>
                  <a:lnTo>
                    <a:pt x="89031" y="19381"/>
                  </a:lnTo>
                  <a:lnTo>
                    <a:pt x="89004" y="18616"/>
                  </a:lnTo>
                  <a:lnTo>
                    <a:pt x="88922" y="17878"/>
                  </a:lnTo>
                  <a:lnTo>
                    <a:pt x="88840" y="17112"/>
                  </a:lnTo>
                  <a:lnTo>
                    <a:pt x="88703" y="16347"/>
                  </a:lnTo>
                  <a:lnTo>
                    <a:pt x="88539" y="15554"/>
                  </a:lnTo>
                  <a:lnTo>
                    <a:pt x="88375" y="14761"/>
                  </a:lnTo>
                  <a:lnTo>
                    <a:pt x="87965" y="13067"/>
                  </a:lnTo>
                  <a:lnTo>
                    <a:pt x="87637" y="11864"/>
                  </a:lnTo>
                  <a:lnTo>
                    <a:pt x="87254" y="10661"/>
                  </a:lnTo>
                  <a:lnTo>
                    <a:pt x="86489" y="8310"/>
                  </a:lnTo>
                  <a:lnTo>
                    <a:pt x="86106" y="7108"/>
                  </a:lnTo>
                  <a:lnTo>
                    <a:pt x="85723" y="5932"/>
                  </a:lnTo>
                  <a:lnTo>
                    <a:pt x="85368" y="4729"/>
                  </a:lnTo>
                  <a:lnTo>
                    <a:pt x="85040" y="3499"/>
                  </a:lnTo>
                  <a:lnTo>
                    <a:pt x="84903" y="2789"/>
                  </a:lnTo>
                  <a:lnTo>
                    <a:pt x="84767" y="2269"/>
                  </a:lnTo>
                  <a:lnTo>
                    <a:pt x="84685" y="1914"/>
                  </a:lnTo>
                  <a:lnTo>
                    <a:pt x="84603" y="1777"/>
                  </a:lnTo>
                  <a:lnTo>
                    <a:pt x="84548" y="1668"/>
                  </a:lnTo>
                  <a:lnTo>
                    <a:pt x="84466" y="1559"/>
                  </a:lnTo>
                  <a:lnTo>
                    <a:pt x="84357" y="1477"/>
                  </a:lnTo>
                  <a:lnTo>
                    <a:pt x="84220" y="1395"/>
                  </a:lnTo>
                  <a:lnTo>
                    <a:pt x="84029" y="1340"/>
                  </a:lnTo>
                  <a:lnTo>
                    <a:pt x="83591" y="1203"/>
                  </a:lnTo>
                  <a:lnTo>
                    <a:pt x="82935" y="1012"/>
                  </a:lnTo>
                  <a:lnTo>
                    <a:pt x="82607" y="930"/>
                  </a:lnTo>
                  <a:lnTo>
                    <a:pt x="82252" y="875"/>
                  </a:lnTo>
                  <a:lnTo>
                    <a:pt x="81514" y="793"/>
                  </a:lnTo>
                  <a:lnTo>
                    <a:pt x="80748" y="739"/>
                  </a:lnTo>
                  <a:lnTo>
                    <a:pt x="79983" y="739"/>
                  </a:lnTo>
                  <a:lnTo>
                    <a:pt x="78398" y="793"/>
                  </a:lnTo>
                  <a:lnTo>
                    <a:pt x="76949" y="793"/>
                  </a:lnTo>
                  <a:lnTo>
                    <a:pt x="546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4;p35">
              <a:extLst>
                <a:ext uri="{FF2B5EF4-FFF2-40B4-BE49-F238E27FC236}">
                  <a16:creationId xmlns:a16="http://schemas.microsoft.com/office/drawing/2014/main" id="{456BC83D-886B-8C70-1AD5-688B88938236}"/>
                </a:ext>
              </a:extLst>
            </p:cNvPr>
            <p:cNvSpPr/>
            <p:nvPr/>
          </p:nvSpPr>
          <p:spPr>
            <a:xfrm>
              <a:off x="3047378" y="3271092"/>
              <a:ext cx="230949" cy="238921"/>
            </a:xfrm>
            <a:custGeom>
              <a:avLst/>
              <a:gdLst/>
              <a:ahLst/>
              <a:cxnLst/>
              <a:rect l="l" t="t" r="r" b="b"/>
              <a:pathLst>
                <a:path w="17440" h="18042" extrusionOk="0">
                  <a:moveTo>
                    <a:pt x="16975" y="1"/>
                  </a:moveTo>
                  <a:lnTo>
                    <a:pt x="15171" y="1996"/>
                  </a:lnTo>
                  <a:lnTo>
                    <a:pt x="13066" y="4210"/>
                  </a:lnTo>
                  <a:lnTo>
                    <a:pt x="10798" y="6588"/>
                  </a:lnTo>
                  <a:lnTo>
                    <a:pt x="8419" y="9048"/>
                  </a:lnTo>
                  <a:lnTo>
                    <a:pt x="3827" y="13750"/>
                  </a:lnTo>
                  <a:lnTo>
                    <a:pt x="0" y="17604"/>
                  </a:lnTo>
                  <a:lnTo>
                    <a:pt x="438" y="18042"/>
                  </a:lnTo>
                  <a:lnTo>
                    <a:pt x="4264" y="14187"/>
                  </a:lnTo>
                  <a:lnTo>
                    <a:pt x="8884" y="9486"/>
                  </a:lnTo>
                  <a:lnTo>
                    <a:pt x="11262" y="7026"/>
                  </a:lnTo>
                  <a:lnTo>
                    <a:pt x="13531" y="4648"/>
                  </a:lnTo>
                  <a:lnTo>
                    <a:pt x="15636" y="2406"/>
                  </a:lnTo>
                  <a:lnTo>
                    <a:pt x="17440" y="438"/>
                  </a:lnTo>
                  <a:lnTo>
                    <a:pt x="16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5;p35">
              <a:extLst>
                <a:ext uri="{FF2B5EF4-FFF2-40B4-BE49-F238E27FC236}">
                  <a16:creationId xmlns:a16="http://schemas.microsoft.com/office/drawing/2014/main" id="{34BC11D9-1EDA-CFF9-EAC2-C41A73D234B8}"/>
                </a:ext>
              </a:extLst>
            </p:cNvPr>
            <p:cNvSpPr/>
            <p:nvPr/>
          </p:nvSpPr>
          <p:spPr>
            <a:xfrm>
              <a:off x="3637411" y="1677636"/>
              <a:ext cx="282357" cy="518735"/>
            </a:xfrm>
            <a:custGeom>
              <a:avLst/>
              <a:gdLst/>
              <a:ahLst/>
              <a:cxnLst/>
              <a:rect l="l" t="t" r="r" b="b"/>
              <a:pathLst>
                <a:path w="21322" h="39172" extrusionOk="0">
                  <a:moveTo>
                    <a:pt x="10059" y="1"/>
                  </a:moveTo>
                  <a:lnTo>
                    <a:pt x="9649" y="28"/>
                  </a:lnTo>
                  <a:lnTo>
                    <a:pt x="9239" y="56"/>
                  </a:lnTo>
                  <a:lnTo>
                    <a:pt x="8802" y="110"/>
                  </a:lnTo>
                  <a:lnTo>
                    <a:pt x="8392" y="220"/>
                  </a:lnTo>
                  <a:lnTo>
                    <a:pt x="7244" y="493"/>
                  </a:lnTo>
                  <a:lnTo>
                    <a:pt x="6096" y="794"/>
                  </a:lnTo>
                  <a:lnTo>
                    <a:pt x="5522" y="985"/>
                  </a:lnTo>
                  <a:lnTo>
                    <a:pt x="4975" y="1176"/>
                  </a:lnTo>
                  <a:lnTo>
                    <a:pt x="4428" y="1422"/>
                  </a:lnTo>
                  <a:lnTo>
                    <a:pt x="3882" y="1668"/>
                  </a:lnTo>
                  <a:lnTo>
                    <a:pt x="2952" y="2106"/>
                  </a:lnTo>
                  <a:lnTo>
                    <a:pt x="2488" y="2352"/>
                  </a:lnTo>
                  <a:lnTo>
                    <a:pt x="2050" y="2598"/>
                  </a:lnTo>
                  <a:lnTo>
                    <a:pt x="1613" y="2871"/>
                  </a:lnTo>
                  <a:lnTo>
                    <a:pt x="1230" y="3199"/>
                  </a:lnTo>
                  <a:lnTo>
                    <a:pt x="1039" y="3363"/>
                  </a:lnTo>
                  <a:lnTo>
                    <a:pt x="875" y="3555"/>
                  </a:lnTo>
                  <a:lnTo>
                    <a:pt x="711" y="3773"/>
                  </a:lnTo>
                  <a:lnTo>
                    <a:pt x="574" y="3992"/>
                  </a:lnTo>
                  <a:lnTo>
                    <a:pt x="410" y="4293"/>
                  </a:lnTo>
                  <a:lnTo>
                    <a:pt x="274" y="4621"/>
                  </a:lnTo>
                  <a:lnTo>
                    <a:pt x="192" y="4949"/>
                  </a:lnTo>
                  <a:lnTo>
                    <a:pt x="110" y="5277"/>
                  </a:lnTo>
                  <a:lnTo>
                    <a:pt x="82" y="5632"/>
                  </a:lnTo>
                  <a:lnTo>
                    <a:pt x="55" y="5987"/>
                  </a:lnTo>
                  <a:lnTo>
                    <a:pt x="28" y="6671"/>
                  </a:lnTo>
                  <a:lnTo>
                    <a:pt x="0" y="7791"/>
                  </a:lnTo>
                  <a:lnTo>
                    <a:pt x="28" y="8912"/>
                  </a:lnTo>
                  <a:lnTo>
                    <a:pt x="110" y="10033"/>
                  </a:lnTo>
                  <a:lnTo>
                    <a:pt x="192" y="11154"/>
                  </a:lnTo>
                  <a:lnTo>
                    <a:pt x="301" y="12247"/>
                  </a:lnTo>
                  <a:lnTo>
                    <a:pt x="465" y="13368"/>
                  </a:lnTo>
                  <a:lnTo>
                    <a:pt x="656" y="14461"/>
                  </a:lnTo>
                  <a:lnTo>
                    <a:pt x="875" y="15555"/>
                  </a:lnTo>
                  <a:lnTo>
                    <a:pt x="1012" y="16211"/>
                  </a:lnTo>
                  <a:lnTo>
                    <a:pt x="1203" y="16867"/>
                  </a:lnTo>
                  <a:lnTo>
                    <a:pt x="1312" y="17167"/>
                  </a:lnTo>
                  <a:lnTo>
                    <a:pt x="1422" y="17495"/>
                  </a:lnTo>
                  <a:lnTo>
                    <a:pt x="1586" y="17796"/>
                  </a:lnTo>
                  <a:lnTo>
                    <a:pt x="1750" y="18069"/>
                  </a:lnTo>
                  <a:lnTo>
                    <a:pt x="1859" y="18261"/>
                  </a:lnTo>
                  <a:lnTo>
                    <a:pt x="2023" y="18452"/>
                  </a:lnTo>
                  <a:lnTo>
                    <a:pt x="2351" y="18780"/>
                  </a:lnTo>
                  <a:lnTo>
                    <a:pt x="2734" y="19108"/>
                  </a:lnTo>
                  <a:lnTo>
                    <a:pt x="3116" y="19354"/>
                  </a:lnTo>
                  <a:lnTo>
                    <a:pt x="3554" y="19600"/>
                  </a:lnTo>
                  <a:lnTo>
                    <a:pt x="3991" y="19819"/>
                  </a:lnTo>
                  <a:lnTo>
                    <a:pt x="4866" y="20229"/>
                  </a:lnTo>
                  <a:lnTo>
                    <a:pt x="5112" y="20338"/>
                  </a:lnTo>
                  <a:lnTo>
                    <a:pt x="5358" y="20475"/>
                  </a:lnTo>
                  <a:lnTo>
                    <a:pt x="5604" y="20639"/>
                  </a:lnTo>
                  <a:lnTo>
                    <a:pt x="5686" y="20748"/>
                  </a:lnTo>
                  <a:lnTo>
                    <a:pt x="5768" y="20858"/>
                  </a:lnTo>
                  <a:lnTo>
                    <a:pt x="5850" y="20994"/>
                  </a:lnTo>
                  <a:lnTo>
                    <a:pt x="5905" y="21104"/>
                  </a:lnTo>
                  <a:lnTo>
                    <a:pt x="5959" y="21377"/>
                  </a:lnTo>
                  <a:lnTo>
                    <a:pt x="5987" y="21650"/>
                  </a:lnTo>
                  <a:lnTo>
                    <a:pt x="5987" y="21951"/>
                  </a:lnTo>
                  <a:lnTo>
                    <a:pt x="6069" y="35591"/>
                  </a:lnTo>
                  <a:lnTo>
                    <a:pt x="6069" y="36220"/>
                  </a:lnTo>
                  <a:lnTo>
                    <a:pt x="6041" y="36849"/>
                  </a:lnTo>
                  <a:lnTo>
                    <a:pt x="6041" y="37450"/>
                  </a:lnTo>
                  <a:lnTo>
                    <a:pt x="6069" y="37723"/>
                  </a:lnTo>
                  <a:lnTo>
                    <a:pt x="6096" y="37997"/>
                  </a:lnTo>
                  <a:lnTo>
                    <a:pt x="6178" y="38243"/>
                  </a:lnTo>
                  <a:lnTo>
                    <a:pt x="6260" y="38461"/>
                  </a:lnTo>
                  <a:lnTo>
                    <a:pt x="6397" y="38653"/>
                  </a:lnTo>
                  <a:lnTo>
                    <a:pt x="6561" y="38817"/>
                  </a:lnTo>
                  <a:lnTo>
                    <a:pt x="6779" y="38953"/>
                  </a:lnTo>
                  <a:lnTo>
                    <a:pt x="7025" y="39063"/>
                  </a:lnTo>
                  <a:lnTo>
                    <a:pt x="7326" y="39145"/>
                  </a:lnTo>
                  <a:lnTo>
                    <a:pt x="7709" y="39172"/>
                  </a:lnTo>
                  <a:lnTo>
                    <a:pt x="8091" y="39172"/>
                  </a:lnTo>
                  <a:lnTo>
                    <a:pt x="8474" y="39145"/>
                  </a:lnTo>
                  <a:lnTo>
                    <a:pt x="8884" y="39117"/>
                  </a:lnTo>
                  <a:lnTo>
                    <a:pt x="9294" y="39035"/>
                  </a:lnTo>
                  <a:lnTo>
                    <a:pt x="10114" y="38899"/>
                  </a:lnTo>
                  <a:lnTo>
                    <a:pt x="10934" y="38680"/>
                  </a:lnTo>
                  <a:lnTo>
                    <a:pt x="12574" y="38270"/>
                  </a:lnTo>
                  <a:lnTo>
                    <a:pt x="13394" y="38079"/>
                  </a:lnTo>
                  <a:lnTo>
                    <a:pt x="14160" y="37942"/>
                  </a:lnTo>
                  <a:lnTo>
                    <a:pt x="14734" y="37860"/>
                  </a:lnTo>
                  <a:lnTo>
                    <a:pt x="15253" y="37723"/>
                  </a:lnTo>
                  <a:lnTo>
                    <a:pt x="15499" y="37614"/>
                  </a:lnTo>
                  <a:lnTo>
                    <a:pt x="15690" y="37532"/>
                  </a:lnTo>
                  <a:lnTo>
                    <a:pt x="15909" y="37395"/>
                  </a:lnTo>
                  <a:lnTo>
                    <a:pt x="16101" y="37286"/>
                  </a:lnTo>
                  <a:lnTo>
                    <a:pt x="16265" y="37122"/>
                  </a:lnTo>
                  <a:lnTo>
                    <a:pt x="16429" y="36958"/>
                  </a:lnTo>
                  <a:lnTo>
                    <a:pt x="16565" y="36794"/>
                  </a:lnTo>
                  <a:lnTo>
                    <a:pt x="16675" y="36603"/>
                  </a:lnTo>
                  <a:lnTo>
                    <a:pt x="16811" y="36384"/>
                  </a:lnTo>
                  <a:lnTo>
                    <a:pt x="16893" y="36138"/>
                  </a:lnTo>
                  <a:lnTo>
                    <a:pt x="17003" y="35892"/>
                  </a:lnTo>
                  <a:lnTo>
                    <a:pt x="17057" y="35591"/>
                  </a:lnTo>
                  <a:lnTo>
                    <a:pt x="17139" y="35263"/>
                  </a:lnTo>
                  <a:lnTo>
                    <a:pt x="17194" y="34908"/>
                  </a:lnTo>
                  <a:lnTo>
                    <a:pt x="17221" y="34416"/>
                  </a:lnTo>
                  <a:lnTo>
                    <a:pt x="17249" y="33924"/>
                  </a:lnTo>
                  <a:lnTo>
                    <a:pt x="17221" y="33432"/>
                  </a:lnTo>
                  <a:lnTo>
                    <a:pt x="17194" y="32940"/>
                  </a:lnTo>
                  <a:lnTo>
                    <a:pt x="17085" y="31956"/>
                  </a:lnTo>
                  <a:lnTo>
                    <a:pt x="16948" y="30971"/>
                  </a:lnTo>
                  <a:lnTo>
                    <a:pt x="16811" y="29987"/>
                  </a:lnTo>
                  <a:lnTo>
                    <a:pt x="16729" y="28976"/>
                  </a:lnTo>
                  <a:lnTo>
                    <a:pt x="16675" y="27910"/>
                  </a:lnTo>
                  <a:lnTo>
                    <a:pt x="16647" y="26817"/>
                  </a:lnTo>
                  <a:lnTo>
                    <a:pt x="16647" y="25751"/>
                  </a:lnTo>
                  <a:lnTo>
                    <a:pt x="16675" y="24684"/>
                  </a:lnTo>
                  <a:lnTo>
                    <a:pt x="16784" y="23646"/>
                  </a:lnTo>
                  <a:lnTo>
                    <a:pt x="16893" y="22689"/>
                  </a:lnTo>
                  <a:lnTo>
                    <a:pt x="16948" y="22361"/>
                  </a:lnTo>
                  <a:lnTo>
                    <a:pt x="17030" y="22088"/>
                  </a:lnTo>
                  <a:lnTo>
                    <a:pt x="17112" y="21814"/>
                  </a:lnTo>
                  <a:lnTo>
                    <a:pt x="17221" y="21568"/>
                  </a:lnTo>
                  <a:lnTo>
                    <a:pt x="17467" y="21104"/>
                  </a:lnTo>
                  <a:lnTo>
                    <a:pt x="17741" y="20666"/>
                  </a:lnTo>
                  <a:lnTo>
                    <a:pt x="18069" y="20256"/>
                  </a:lnTo>
                  <a:lnTo>
                    <a:pt x="18397" y="19873"/>
                  </a:lnTo>
                  <a:lnTo>
                    <a:pt x="19135" y="19026"/>
                  </a:lnTo>
                  <a:lnTo>
                    <a:pt x="19326" y="18780"/>
                  </a:lnTo>
                  <a:lnTo>
                    <a:pt x="19517" y="18507"/>
                  </a:lnTo>
                  <a:lnTo>
                    <a:pt x="19818" y="17960"/>
                  </a:lnTo>
                  <a:lnTo>
                    <a:pt x="20119" y="17359"/>
                  </a:lnTo>
                  <a:lnTo>
                    <a:pt x="20337" y="16757"/>
                  </a:lnTo>
                  <a:lnTo>
                    <a:pt x="20556" y="16129"/>
                  </a:lnTo>
                  <a:lnTo>
                    <a:pt x="20747" y="15473"/>
                  </a:lnTo>
                  <a:lnTo>
                    <a:pt x="20884" y="14844"/>
                  </a:lnTo>
                  <a:lnTo>
                    <a:pt x="21021" y="14215"/>
                  </a:lnTo>
                  <a:lnTo>
                    <a:pt x="21157" y="13614"/>
                  </a:lnTo>
                  <a:lnTo>
                    <a:pt x="21239" y="13067"/>
                  </a:lnTo>
                  <a:lnTo>
                    <a:pt x="21294" y="12548"/>
                  </a:lnTo>
                  <a:lnTo>
                    <a:pt x="21321" y="12110"/>
                  </a:lnTo>
                  <a:lnTo>
                    <a:pt x="21321" y="11700"/>
                  </a:lnTo>
                  <a:lnTo>
                    <a:pt x="21294" y="11290"/>
                  </a:lnTo>
                  <a:lnTo>
                    <a:pt x="21239" y="10935"/>
                  </a:lnTo>
                  <a:lnTo>
                    <a:pt x="21157" y="10580"/>
                  </a:lnTo>
                  <a:lnTo>
                    <a:pt x="21048" y="10224"/>
                  </a:lnTo>
                  <a:lnTo>
                    <a:pt x="20911" y="9869"/>
                  </a:lnTo>
                  <a:lnTo>
                    <a:pt x="20611" y="9076"/>
                  </a:lnTo>
                  <a:lnTo>
                    <a:pt x="20228" y="8147"/>
                  </a:lnTo>
                  <a:lnTo>
                    <a:pt x="19791" y="7026"/>
                  </a:lnTo>
                  <a:lnTo>
                    <a:pt x="19599" y="6561"/>
                  </a:lnTo>
                  <a:lnTo>
                    <a:pt x="19381" y="6097"/>
                  </a:lnTo>
                  <a:lnTo>
                    <a:pt x="19162" y="5659"/>
                  </a:lnTo>
                  <a:lnTo>
                    <a:pt x="18943" y="5222"/>
                  </a:lnTo>
                  <a:lnTo>
                    <a:pt x="18670" y="4812"/>
                  </a:lnTo>
                  <a:lnTo>
                    <a:pt x="18424" y="4429"/>
                  </a:lnTo>
                  <a:lnTo>
                    <a:pt x="18123" y="4047"/>
                  </a:lnTo>
                  <a:lnTo>
                    <a:pt x="17823" y="3664"/>
                  </a:lnTo>
                  <a:lnTo>
                    <a:pt x="17522" y="3308"/>
                  </a:lnTo>
                  <a:lnTo>
                    <a:pt x="17194" y="2980"/>
                  </a:lnTo>
                  <a:lnTo>
                    <a:pt x="16866" y="2652"/>
                  </a:lnTo>
                  <a:lnTo>
                    <a:pt x="16511" y="2352"/>
                  </a:lnTo>
                  <a:lnTo>
                    <a:pt x="16155" y="2078"/>
                  </a:lnTo>
                  <a:lnTo>
                    <a:pt x="15800" y="1805"/>
                  </a:lnTo>
                  <a:lnTo>
                    <a:pt x="15417" y="1559"/>
                  </a:lnTo>
                  <a:lnTo>
                    <a:pt x="15034" y="1313"/>
                  </a:lnTo>
                  <a:lnTo>
                    <a:pt x="14624" y="1094"/>
                  </a:lnTo>
                  <a:lnTo>
                    <a:pt x="14242" y="903"/>
                  </a:lnTo>
                  <a:lnTo>
                    <a:pt x="13832" y="739"/>
                  </a:lnTo>
                  <a:lnTo>
                    <a:pt x="13422" y="575"/>
                  </a:lnTo>
                  <a:lnTo>
                    <a:pt x="13012" y="438"/>
                  </a:lnTo>
                  <a:lnTo>
                    <a:pt x="12602" y="302"/>
                  </a:lnTo>
                  <a:lnTo>
                    <a:pt x="12192" y="220"/>
                  </a:lnTo>
                  <a:lnTo>
                    <a:pt x="11754" y="110"/>
                  </a:lnTo>
                  <a:lnTo>
                    <a:pt x="11344" y="56"/>
                  </a:lnTo>
                  <a:lnTo>
                    <a:pt x="10907" y="28"/>
                  </a:lnTo>
                  <a:lnTo>
                    <a:pt x="10497" y="1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6;p35">
              <a:extLst>
                <a:ext uri="{FF2B5EF4-FFF2-40B4-BE49-F238E27FC236}">
                  <a16:creationId xmlns:a16="http://schemas.microsoft.com/office/drawing/2014/main" id="{40DAF63E-B36F-1260-4D92-167BCA653F0C}"/>
                </a:ext>
              </a:extLst>
            </p:cNvPr>
            <p:cNvSpPr/>
            <p:nvPr/>
          </p:nvSpPr>
          <p:spPr>
            <a:xfrm>
              <a:off x="3327549" y="2075467"/>
              <a:ext cx="400361" cy="517649"/>
            </a:xfrm>
            <a:custGeom>
              <a:avLst/>
              <a:gdLst/>
              <a:ahLst/>
              <a:cxnLst/>
              <a:rect l="l" t="t" r="r" b="b"/>
              <a:pathLst>
                <a:path w="30233" h="39090" extrusionOk="0">
                  <a:moveTo>
                    <a:pt x="24110" y="0"/>
                  </a:moveTo>
                  <a:lnTo>
                    <a:pt x="23809" y="27"/>
                  </a:lnTo>
                  <a:lnTo>
                    <a:pt x="23536" y="82"/>
                  </a:lnTo>
                  <a:lnTo>
                    <a:pt x="23263" y="164"/>
                  </a:lnTo>
                  <a:lnTo>
                    <a:pt x="22989" y="273"/>
                  </a:lnTo>
                  <a:lnTo>
                    <a:pt x="22743" y="383"/>
                  </a:lnTo>
                  <a:lnTo>
                    <a:pt x="22497" y="547"/>
                  </a:lnTo>
                  <a:lnTo>
                    <a:pt x="22278" y="683"/>
                  </a:lnTo>
                  <a:lnTo>
                    <a:pt x="22032" y="875"/>
                  </a:lnTo>
                  <a:lnTo>
                    <a:pt x="21814" y="1066"/>
                  </a:lnTo>
                  <a:lnTo>
                    <a:pt x="21404" y="1476"/>
                  </a:lnTo>
                  <a:lnTo>
                    <a:pt x="20994" y="1968"/>
                  </a:lnTo>
                  <a:lnTo>
                    <a:pt x="20611" y="2460"/>
                  </a:lnTo>
                  <a:lnTo>
                    <a:pt x="20228" y="2980"/>
                  </a:lnTo>
                  <a:lnTo>
                    <a:pt x="19518" y="4073"/>
                  </a:lnTo>
                  <a:lnTo>
                    <a:pt x="19162" y="4592"/>
                  </a:lnTo>
                  <a:lnTo>
                    <a:pt x="18807" y="5084"/>
                  </a:lnTo>
                  <a:lnTo>
                    <a:pt x="18260" y="5822"/>
                  </a:lnTo>
                  <a:lnTo>
                    <a:pt x="17686" y="6533"/>
                  </a:lnTo>
                  <a:lnTo>
                    <a:pt x="17057" y="7299"/>
                  </a:lnTo>
                  <a:lnTo>
                    <a:pt x="16401" y="8037"/>
                  </a:lnTo>
                  <a:lnTo>
                    <a:pt x="15035" y="9595"/>
                  </a:lnTo>
                  <a:lnTo>
                    <a:pt x="13586" y="11153"/>
                  </a:lnTo>
                  <a:lnTo>
                    <a:pt x="10552" y="14406"/>
                  </a:lnTo>
                  <a:lnTo>
                    <a:pt x="9021" y="16100"/>
                  </a:lnTo>
                  <a:lnTo>
                    <a:pt x="7518" y="17795"/>
                  </a:lnTo>
                  <a:lnTo>
                    <a:pt x="6780" y="18670"/>
                  </a:lnTo>
                  <a:lnTo>
                    <a:pt x="6069" y="19545"/>
                  </a:lnTo>
                  <a:lnTo>
                    <a:pt x="5385" y="20419"/>
                  </a:lnTo>
                  <a:lnTo>
                    <a:pt x="4729" y="21294"/>
                  </a:lnTo>
                  <a:lnTo>
                    <a:pt x="4101" y="22196"/>
                  </a:lnTo>
                  <a:lnTo>
                    <a:pt x="3472" y="23071"/>
                  </a:lnTo>
                  <a:lnTo>
                    <a:pt x="2925" y="23973"/>
                  </a:lnTo>
                  <a:lnTo>
                    <a:pt x="2379" y="24875"/>
                  </a:lnTo>
                  <a:lnTo>
                    <a:pt x="1914" y="25804"/>
                  </a:lnTo>
                  <a:lnTo>
                    <a:pt x="1477" y="26706"/>
                  </a:lnTo>
                  <a:lnTo>
                    <a:pt x="1067" y="27636"/>
                  </a:lnTo>
                  <a:lnTo>
                    <a:pt x="739" y="28565"/>
                  </a:lnTo>
                  <a:lnTo>
                    <a:pt x="465" y="29495"/>
                  </a:lnTo>
                  <a:lnTo>
                    <a:pt x="246" y="30424"/>
                  </a:lnTo>
                  <a:lnTo>
                    <a:pt x="82" y="31353"/>
                  </a:lnTo>
                  <a:lnTo>
                    <a:pt x="28" y="31818"/>
                  </a:lnTo>
                  <a:lnTo>
                    <a:pt x="0" y="32310"/>
                  </a:lnTo>
                  <a:lnTo>
                    <a:pt x="0" y="32720"/>
                  </a:lnTo>
                  <a:lnTo>
                    <a:pt x="28" y="33130"/>
                  </a:lnTo>
                  <a:lnTo>
                    <a:pt x="82" y="33540"/>
                  </a:lnTo>
                  <a:lnTo>
                    <a:pt x="164" y="33923"/>
                  </a:lnTo>
                  <a:lnTo>
                    <a:pt x="274" y="34306"/>
                  </a:lnTo>
                  <a:lnTo>
                    <a:pt x="438" y="34688"/>
                  </a:lnTo>
                  <a:lnTo>
                    <a:pt x="602" y="35044"/>
                  </a:lnTo>
                  <a:lnTo>
                    <a:pt x="793" y="35399"/>
                  </a:lnTo>
                  <a:lnTo>
                    <a:pt x="1012" y="35727"/>
                  </a:lnTo>
                  <a:lnTo>
                    <a:pt x="1258" y="36082"/>
                  </a:lnTo>
                  <a:lnTo>
                    <a:pt x="1531" y="36383"/>
                  </a:lnTo>
                  <a:lnTo>
                    <a:pt x="1805" y="36711"/>
                  </a:lnTo>
                  <a:lnTo>
                    <a:pt x="2379" y="37312"/>
                  </a:lnTo>
                  <a:lnTo>
                    <a:pt x="3035" y="37886"/>
                  </a:lnTo>
                  <a:lnTo>
                    <a:pt x="3390" y="38160"/>
                  </a:lnTo>
                  <a:lnTo>
                    <a:pt x="3773" y="38406"/>
                  </a:lnTo>
                  <a:lnTo>
                    <a:pt x="4183" y="38597"/>
                  </a:lnTo>
                  <a:lnTo>
                    <a:pt x="4593" y="38761"/>
                  </a:lnTo>
                  <a:lnTo>
                    <a:pt x="5030" y="38898"/>
                  </a:lnTo>
                  <a:lnTo>
                    <a:pt x="5467" y="38980"/>
                  </a:lnTo>
                  <a:lnTo>
                    <a:pt x="5905" y="39062"/>
                  </a:lnTo>
                  <a:lnTo>
                    <a:pt x="6370" y="39089"/>
                  </a:lnTo>
                  <a:lnTo>
                    <a:pt x="6834" y="39089"/>
                  </a:lnTo>
                  <a:lnTo>
                    <a:pt x="7299" y="39062"/>
                  </a:lnTo>
                  <a:lnTo>
                    <a:pt x="7764" y="39007"/>
                  </a:lnTo>
                  <a:lnTo>
                    <a:pt x="8201" y="38925"/>
                  </a:lnTo>
                  <a:lnTo>
                    <a:pt x="8666" y="38816"/>
                  </a:lnTo>
                  <a:lnTo>
                    <a:pt x="9103" y="38679"/>
                  </a:lnTo>
                  <a:lnTo>
                    <a:pt x="9540" y="38515"/>
                  </a:lnTo>
                  <a:lnTo>
                    <a:pt x="9950" y="38324"/>
                  </a:lnTo>
                  <a:lnTo>
                    <a:pt x="10360" y="38132"/>
                  </a:lnTo>
                  <a:lnTo>
                    <a:pt x="10770" y="37886"/>
                  </a:lnTo>
                  <a:lnTo>
                    <a:pt x="11153" y="37668"/>
                  </a:lnTo>
                  <a:lnTo>
                    <a:pt x="11536" y="37394"/>
                  </a:lnTo>
                  <a:lnTo>
                    <a:pt x="12274" y="36848"/>
                  </a:lnTo>
                  <a:lnTo>
                    <a:pt x="12957" y="36274"/>
                  </a:lnTo>
                  <a:lnTo>
                    <a:pt x="13641" y="35645"/>
                  </a:lnTo>
                  <a:lnTo>
                    <a:pt x="14297" y="34989"/>
                  </a:lnTo>
                  <a:lnTo>
                    <a:pt x="15554" y="33649"/>
                  </a:lnTo>
                  <a:lnTo>
                    <a:pt x="16620" y="32419"/>
                  </a:lnTo>
                  <a:lnTo>
                    <a:pt x="17960" y="30834"/>
                  </a:lnTo>
                  <a:lnTo>
                    <a:pt x="18725" y="29905"/>
                  </a:lnTo>
                  <a:lnTo>
                    <a:pt x="19518" y="28921"/>
                  </a:lnTo>
                  <a:lnTo>
                    <a:pt x="20338" y="27854"/>
                  </a:lnTo>
                  <a:lnTo>
                    <a:pt x="21185" y="26706"/>
                  </a:lnTo>
                  <a:lnTo>
                    <a:pt x="22388" y="25066"/>
                  </a:lnTo>
                  <a:lnTo>
                    <a:pt x="23563" y="23317"/>
                  </a:lnTo>
                  <a:lnTo>
                    <a:pt x="24739" y="21513"/>
                  </a:lnTo>
                  <a:lnTo>
                    <a:pt x="25313" y="20611"/>
                  </a:lnTo>
                  <a:lnTo>
                    <a:pt x="25859" y="19681"/>
                  </a:lnTo>
                  <a:lnTo>
                    <a:pt x="26406" y="18725"/>
                  </a:lnTo>
                  <a:lnTo>
                    <a:pt x="26898" y="17795"/>
                  </a:lnTo>
                  <a:lnTo>
                    <a:pt x="27390" y="16838"/>
                  </a:lnTo>
                  <a:lnTo>
                    <a:pt x="27855" y="15909"/>
                  </a:lnTo>
                  <a:lnTo>
                    <a:pt x="28292" y="14952"/>
                  </a:lnTo>
                  <a:lnTo>
                    <a:pt x="28675" y="14023"/>
                  </a:lnTo>
                  <a:lnTo>
                    <a:pt x="29030" y="13094"/>
                  </a:lnTo>
                  <a:lnTo>
                    <a:pt x="29358" y="12164"/>
                  </a:lnTo>
                  <a:lnTo>
                    <a:pt x="29632" y="11262"/>
                  </a:lnTo>
                  <a:lnTo>
                    <a:pt x="29850" y="10360"/>
                  </a:lnTo>
                  <a:lnTo>
                    <a:pt x="30042" y="9485"/>
                  </a:lnTo>
                  <a:lnTo>
                    <a:pt x="30151" y="8611"/>
                  </a:lnTo>
                  <a:lnTo>
                    <a:pt x="30233" y="7791"/>
                  </a:lnTo>
                  <a:lnTo>
                    <a:pt x="30233" y="6971"/>
                  </a:lnTo>
                  <a:lnTo>
                    <a:pt x="30178" y="6178"/>
                  </a:lnTo>
                  <a:lnTo>
                    <a:pt x="30151" y="5795"/>
                  </a:lnTo>
                  <a:lnTo>
                    <a:pt x="30069" y="5412"/>
                  </a:lnTo>
                  <a:lnTo>
                    <a:pt x="29987" y="5030"/>
                  </a:lnTo>
                  <a:lnTo>
                    <a:pt x="29905" y="4674"/>
                  </a:lnTo>
                  <a:lnTo>
                    <a:pt x="29768" y="4319"/>
                  </a:lnTo>
                  <a:lnTo>
                    <a:pt x="29632" y="3991"/>
                  </a:lnTo>
                  <a:lnTo>
                    <a:pt x="29495" y="3636"/>
                  </a:lnTo>
                  <a:lnTo>
                    <a:pt x="29304" y="3335"/>
                  </a:lnTo>
                  <a:lnTo>
                    <a:pt x="29112" y="3007"/>
                  </a:lnTo>
                  <a:lnTo>
                    <a:pt x="28894" y="2706"/>
                  </a:lnTo>
                  <a:lnTo>
                    <a:pt x="28675" y="2406"/>
                  </a:lnTo>
                  <a:lnTo>
                    <a:pt x="28429" y="2105"/>
                  </a:lnTo>
                  <a:lnTo>
                    <a:pt x="28155" y="1832"/>
                  </a:lnTo>
                  <a:lnTo>
                    <a:pt x="27855" y="1558"/>
                  </a:lnTo>
                  <a:lnTo>
                    <a:pt x="27527" y="1312"/>
                  </a:lnTo>
                  <a:lnTo>
                    <a:pt x="27199" y="1066"/>
                  </a:lnTo>
                  <a:lnTo>
                    <a:pt x="26816" y="847"/>
                  </a:lnTo>
                  <a:lnTo>
                    <a:pt x="26433" y="629"/>
                  </a:lnTo>
                  <a:lnTo>
                    <a:pt x="26078" y="437"/>
                  </a:lnTo>
                  <a:lnTo>
                    <a:pt x="25723" y="301"/>
                  </a:lnTo>
                  <a:lnTo>
                    <a:pt x="25367" y="164"/>
                  </a:lnTo>
                  <a:lnTo>
                    <a:pt x="25039" y="82"/>
                  </a:lnTo>
                  <a:lnTo>
                    <a:pt x="24711" y="27"/>
                  </a:lnTo>
                  <a:lnTo>
                    <a:pt x="24411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7;p35">
              <a:extLst>
                <a:ext uri="{FF2B5EF4-FFF2-40B4-BE49-F238E27FC236}">
                  <a16:creationId xmlns:a16="http://schemas.microsoft.com/office/drawing/2014/main" id="{D215E0F7-B7EB-D442-14D6-E27732691886}"/>
                </a:ext>
              </a:extLst>
            </p:cNvPr>
            <p:cNvSpPr/>
            <p:nvPr/>
          </p:nvSpPr>
          <p:spPr>
            <a:xfrm>
              <a:off x="2915244" y="3173363"/>
              <a:ext cx="47077" cy="52136"/>
            </a:xfrm>
            <a:custGeom>
              <a:avLst/>
              <a:gdLst/>
              <a:ahLst/>
              <a:cxnLst/>
              <a:rect l="l" t="t" r="r" b="b"/>
              <a:pathLst>
                <a:path w="3555" h="3937" extrusionOk="0">
                  <a:moveTo>
                    <a:pt x="3117" y="0"/>
                  </a:moveTo>
                  <a:lnTo>
                    <a:pt x="2270" y="820"/>
                  </a:lnTo>
                  <a:lnTo>
                    <a:pt x="1477" y="1695"/>
                  </a:lnTo>
                  <a:lnTo>
                    <a:pt x="712" y="2624"/>
                  </a:lnTo>
                  <a:lnTo>
                    <a:pt x="1" y="3581"/>
                  </a:lnTo>
                  <a:lnTo>
                    <a:pt x="493" y="3936"/>
                  </a:lnTo>
                  <a:lnTo>
                    <a:pt x="1204" y="3007"/>
                  </a:lnTo>
                  <a:lnTo>
                    <a:pt x="1942" y="2105"/>
                  </a:lnTo>
                  <a:lnTo>
                    <a:pt x="2734" y="1258"/>
                  </a:lnTo>
                  <a:lnTo>
                    <a:pt x="3554" y="437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8;p35">
              <a:extLst>
                <a:ext uri="{FF2B5EF4-FFF2-40B4-BE49-F238E27FC236}">
                  <a16:creationId xmlns:a16="http://schemas.microsoft.com/office/drawing/2014/main" id="{DD772DCD-4957-16C3-68A2-A79870DF00C8}"/>
                </a:ext>
              </a:extLst>
            </p:cNvPr>
            <p:cNvSpPr/>
            <p:nvPr/>
          </p:nvSpPr>
          <p:spPr>
            <a:xfrm>
              <a:off x="3464384" y="2024059"/>
              <a:ext cx="548054" cy="581359"/>
            </a:xfrm>
            <a:custGeom>
              <a:avLst/>
              <a:gdLst/>
              <a:ahLst/>
              <a:cxnLst/>
              <a:rect l="l" t="t" r="r" b="b"/>
              <a:pathLst>
                <a:path w="41386" h="43901" extrusionOk="0">
                  <a:moveTo>
                    <a:pt x="26488" y="1"/>
                  </a:moveTo>
                  <a:lnTo>
                    <a:pt x="24957" y="28"/>
                  </a:lnTo>
                  <a:lnTo>
                    <a:pt x="23563" y="83"/>
                  </a:lnTo>
                  <a:lnTo>
                    <a:pt x="22278" y="137"/>
                  </a:lnTo>
                  <a:lnTo>
                    <a:pt x="21103" y="247"/>
                  </a:lnTo>
                  <a:lnTo>
                    <a:pt x="20009" y="356"/>
                  </a:lnTo>
                  <a:lnTo>
                    <a:pt x="18998" y="493"/>
                  </a:lnTo>
                  <a:lnTo>
                    <a:pt x="18069" y="657"/>
                  </a:lnTo>
                  <a:lnTo>
                    <a:pt x="17221" y="848"/>
                  </a:lnTo>
                  <a:lnTo>
                    <a:pt x="16428" y="1039"/>
                  </a:lnTo>
                  <a:lnTo>
                    <a:pt x="15663" y="1258"/>
                  </a:lnTo>
                  <a:lnTo>
                    <a:pt x="14952" y="1504"/>
                  </a:lnTo>
                  <a:lnTo>
                    <a:pt x="14269" y="1750"/>
                  </a:lnTo>
                  <a:lnTo>
                    <a:pt x="13613" y="2023"/>
                  </a:lnTo>
                  <a:lnTo>
                    <a:pt x="13312" y="2187"/>
                  </a:lnTo>
                  <a:lnTo>
                    <a:pt x="13012" y="2324"/>
                  </a:lnTo>
                  <a:lnTo>
                    <a:pt x="12438" y="2679"/>
                  </a:lnTo>
                  <a:lnTo>
                    <a:pt x="11863" y="3089"/>
                  </a:lnTo>
                  <a:lnTo>
                    <a:pt x="11289" y="3527"/>
                  </a:lnTo>
                  <a:lnTo>
                    <a:pt x="10825" y="3909"/>
                  </a:lnTo>
                  <a:lnTo>
                    <a:pt x="10360" y="4319"/>
                  </a:lnTo>
                  <a:lnTo>
                    <a:pt x="9923" y="4729"/>
                  </a:lnTo>
                  <a:lnTo>
                    <a:pt x="9513" y="5194"/>
                  </a:lnTo>
                  <a:lnTo>
                    <a:pt x="9103" y="5659"/>
                  </a:lnTo>
                  <a:lnTo>
                    <a:pt x="8720" y="6124"/>
                  </a:lnTo>
                  <a:lnTo>
                    <a:pt x="8337" y="6616"/>
                  </a:lnTo>
                  <a:lnTo>
                    <a:pt x="7982" y="7135"/>
                  </a:lnTo>
                  <a:lnTo>
                    <a:pt x="7627" y="7627"/>
                  </a:lnTo>
                  <a:lnTo>
                    <a:pt x="7299" y="8174"/>
                  </a:lnTo>
                  <a:lnTo>
                    <a:pt x="6998" y="8720"/>
                  </a:lnTo>
                  <a:lnTo>
                    <a:pt x="6697" y="9267"/>
                  </a:lnTo>
                  <a:lnTo>
                    <a:pt x="6150" y="10388"/>
                  </a:lnTo>
                  <a:lnTo>
                    <a:pt x="5658" y="11563"/>
                  </a:lnTo>
                  <a:lnTo>
                    <a:pt x="5194" y="12766"/>
                  </a:lnTo>
                  <a:lnTo>
                    <a:pt x="4784" y="13969"/>
                  </a:lnTo>
                  <a:lnTo>
                    <a:pt x="4401" y="15171"/>
                  </a:lnTo>
                  <a:lnTo>
                    <a:pt x="4073" y="16402"/>
                  </a:lnTo>
                  <a:lnTo>
                    <a:pt x="3772" y="17632"/>
                  </a:lnTo>
                  <a:lnTo>
                    <a:pt x="3499" y="18834"/>
                  </a:lnTo>
                  <a:lnTo>
                    <a:pt x="3253" y="20037"/>
                  </a:lnTo>
                  <a:lnTo>
                    <a:pt x="3007" y="21212"/>
                  </a:lnTo>
                  <a:lnTo>
                    <a:pt x="2761" y="22607"/>
                  </a:lnTo>
                  <a:lnTo>
                    <a:pt x="2542" y="24028"/>
                  </a:lnTo>
                  <a:lnTo>
                    <a:pt x="2351" y="25449"/>
                  </a:lnTo>
                  <a:lnTo>
                    <a:pt x="2160" y="26871"/>
                  </a:lnTo>
                  <a:lnTo>
                    <a:pt x="1832" y="29686"/>
                  </a:lnTo>
                  <a:lnTo>
                    <a:pt x="1558" y="32529"/>
                  </a:lnTo>
                  <a:lnTo>
                    <a:pt x="1257" y="35372"/>
                  </a:lnTo>
                  <a:lnTo>
                    <a:pt x="902" y="38215"/>
                  </a:lnTo>
                  <a:lnTo>
                    <a:pt x="711" y="39636"/>
                  </a:lnTo>
                  <a:lnTo>
                    <a:pt x="492" y="41030"/>
                  </a:lnTo>
                  <a:lnTo>
                    <a:pt x="273" y="42452"/>
                  </a:lnTo>
                  <a:lnTo>
                    <a:pt x="0" y="43846"/>
                  </a:lnTo>
                  <a:lnTo>
                    <a:pt x="5248" y="43846"/>
                  </a:lnTo>
                  <a:lnTo>
                    <a:pt x="10524" y="43819"/>
                  </a:lnTo>
                  <a:lnTo>
                    <a:pt x="15772" y="43764"/>
                  </a:lnTo>
                  <a:lnTo>
                    <a:pt x="21048" y="43682"/>
                  </a:lnTo>
                  <a:lnTo>
                    <a:pt x="23590" y="43682"/>
                  </a:lnTo>
                  <a:lnTo>
                    <a:pt x="26132" y="43737"/>
                  </a:lnTo>
                  <a:lnTo>
                    <a:pt x="31217" y="43873"/>
                  </a:lnTo>
                  <a:lnTo>
                    <a:pt x="33759" y="43901"/>
                  </a:lnTo>
                  <a:lnTo>
                    <a:pt x="36301" y="43901"/>
                  </a:lnTo>
                  <a:lnTo>
                    <a:pt x="37558" y="43873"/>
                  </a:lnTo>
                  <a:lnTo>
                    <a:pt x="38843" y="43846"/>
                  </a:lnTo>
                  <a:lnTo>
                    <a:pt x="40100" y="43764"/>
                  </a:lnTo>
                  <a:lnTo>
                    <a:pt x="41385" y="43682"/>
                  </a:lnTo>
                  <a:lnTo>
                    <a:pt x="39007" y="28757"/>
                  </a:lnTo>
                  <a:lnTo>
                    <a:pt x="38843" y="27582"/>
                  </a:lnTo>
                  <a:lnTo>
                    <a:pt x="38679" y="26051"/>
                  </a:lnTo>
                  <a:lnTo>
                    <a:pt x="38269" y="22115"/>
                  </a:lnTo>
                  <a:lnTo>
                    <a:pt x="38023" y="19846"/>
                  </a:lnTo>
                  <a:lnTo>
                    <a:pt x="37750" y="17468"/>
                  </a:lnTo>
                  <a:lnTo>
                    <a:pt x="37422" y="15007"/>
                  </a:lnTo>
                  <a:lnTo>
                    <a:pt x="37066" y="12547"/>
                  </a:lnTo>
                  <a:lnTo>
                    <a:pt x="36848" y="11345"/>
                  </a:lnTo>
                  <a:lnTo>
                    <a:pt x="36656" y="10169"/>
                  </a:lnTo>
                  <a:lnTo>
                    <a:pt x="36410" y="8994"/>
                  </a:lnTo>
                  <a:lnTo>
                    <a:pt x="36164" y="7873"/>
                  </a:lnTo>
                  <a:lnTo>
                    <a:pt x="35918" y="6807"/>
                  </a:lnTo>
                  <a:lnTo>
                    <a:pt x="35645" y="5768"/>
                  </a:lnTo>
                  <a:lnTo>
                    <a:pt x="35344" y="4811"/>
                  </a:lnTo>
                  <a:lnTo>
                    <a:pt x="35044" y="3909"/>
                  </a:lnTo>
                  <a:lnTo>
                    <a:pt x="34716" y="3089"/>
                  </a:lnTo>
                  <a:lnTo>
                    <a:pt x="34360" y="2351"/>
                  </a:lnTo>
                  <a:lnTo>
                    <a:pt x="34005" y="1723"/>
                  </a:lnTo>
                  <a:lnTo>
                    <a:pt x="33813" y="1422"/>
                  </a:lnTo>
                  <a:lnTo>
                    <a:pt x="33595" y="1176"/>
                  </a:lnTo>
                  <a:lnTo>
                    <a:pt x="33403" y="930"/>
                  </a:lnTo>
                  <a:lnTo>
                    <a:pt x="33185" y="711"/>
                  </a:lnTo>
                  <a:lnTo>
                    <a:pt x="32993" y="547"/>
                  </a:lnTo>
                  <a:lnTo>
                    <a:pt x="32775" y="383"/>
                  </a:lnTo>
                  <a:lnTo>
                    <a:pt x="32556" y="274"/>
                  </a:lnTo>
                  <a:lnTo>
                    <a:pt x="32310" y="165"/>
                  </a:lnTo>
                  <a:lnTo>
                    <a:pt x="32091" y="110"/>
                  </a:lnTo>
                  <a:lnTo>
                    <a:pt x="31845" y="83"/>
                  </a:lnTo>
                  <a:lnTo>
                    <a:pt x="29905" y="28"/>
                  </a:lnTo>
                  <a:lnTo>
                    <a:pt x="281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9;p35">
              <a:extLst>
                <a:ext uri="{FF2B5EF4-FFF2-40B4-BE49-F238E27FC236}">
                  <a16:creationId xmlns:a16="http://schemas.microsoft.com/office/drawing/2014/main" id="{5BEA655B-4AEF-8A8A-F67A-8AB4E3F55CFB}"/>
                </a:ext>
              </a:extLst>
            </p:cNvPr>
            <p:cNvSpPr/>
            <p:nvPr/>
          </p:nvSpPr>
          <p:spPr>
            <a:xfrm>
              <a:off x="3441210" y="2036004"/>
              <a:ext cx="291044" cy="408332"/>
            </a:xfrm>
            <a:custGeom>
              <a:avLst/>
              <a:gdLst/>
              <a:ahLst/>
              <a:cxnLst/>
              <a:rect l="l" t="t" r="r" b="b"/>
              <a:pathLst>
                <a:path w="21978" h="30835" extrusionOk="0">
                  <a:moveTo>
                    <a:pt x="21103" y="1"/>
                  </a:moveTo>
                  <a:lnTo>
                    <a:pt x="20256" y="28"/>
                  </a:lnTo>
                  <a:lnTo>
                    <a:pt x="19381" y="83"/>
                  </a:lnTo>
                  <a:lnTo>
                    <a:pt x="18534" y="219"/>
                  </a:lnTo>
                  <a:lnTo>
                    <a:pt x="17686" y="383"/>
                  </a:lnTo>
                  <a:lnTo>
                    <a:pt x="16866" y="602"/>
                  </a:lnTo>
                  <a:lnTo>
                    <a:pt x="16046" y="848"/>
                  </a:lnTo>
                  <a:lnTo>
                    <a:pt x="15226" y="1149"/>
                  </a:lnTo>
                  <a:lnTo>
                    <a:pt x="14434" y="1504"/>
                  </a:lnTo>
                  <a:lnTo>
                    <a:pt x="13641" y="1887"/>
                  </a:lnTo>
                  <a:lnTo>
                    <a:pt x="12875" y="2297"/>
                  </a:lnTo>
                  <a:lnTo>
                    <a:pt x="12110" y="2734"/>
                  </a:lnTo>
                  <a:lnTo>
                    <a:pt x="11372" y="3226"/>
                  </a:lnTo>
                  <a:lnTo>
                    <a:pt x="10661" y="3718"/>
                  </a:lnTo>
                  <a:lnTo>
                    <a:pt x="9951" y="4265"/>
                  </a:lnTo>
                  <a:lnTo>
                    <a:pt x="9295" y="4812"/>
                  </a:lnTo>
                  <a:lnTo>
                    <a:pt x="8556" y="5440"/>
                  </a:lnTo>
                  <a:lnTo>
                    <a:pt x="7846" y="6124"/>
                  </a:lnTo>
                  <a:lnTo>
                    <a:pt x="7162" y="6807"/>
                  </a:lnTo>
                  <a:lnTo>
                    <a:pt x="6506" y="7518"/>
                  </a:lnTo>
                  <a:lnTo>
                    <a:pt x="5878" y="8256"/>
                  </a:lnTo>
                  <a:lnTo>
                    <a:pt x="5249" y="8994"/>
                  </a:lnTo>
                  <a:lnTo>
                    <a:pt x="4620" y="9732"/>
                  </a:lnTo>
                  <a:lnTo>
                    <a:pt x="4019" y="10497"/>
                  </a:lnTo>
                  <a:lnTo>
                    <a:pt x="2980" y="11946"/>
                  </a:lnTo>
                  <a:lnTo>
                    <a:pt x="2297" y="12903"/>
                  </a:lnTo>
                  <a:lnTo>
                    <a:pt x="1586" y="13914"/>
                  </a:lnTo>
                  <a:lnTo>
                    <a:pt x="957" y="14898"/>
                  </a:lnTo>
                  <a:lnTo>
                    <a:pt x="438" y="15746"/>
                  </a:lnTo>
                  <a:lnTo>
                    <a:pt x="219" y="16101"/>
                  </a:lnTo>
                  <a:lnTo>
                    <a:pt x="83" y="16374"/>
                  </a:lnTo>
                  <a:lnTo>
                    <a:pt x="28" y="16566"/>
                  </a:lnTo>
                  <a:lnTo>
                    <a:pt x="1" y="16648"/>
                  </a:lnTo>
                  <a:lnTo>
                    <a:pt x="28" y="16702"/>
                  </a:lnTo>
                  <a:lnTo>
                    <a:pt x="1149" y="18424"/>
                  </a:lnTo>
                  <a:lnTo>
                    <a:pt x="2215" y="20174"/>
                  </a:lnTo>
                  <a:lnTo>
                    <a:pt x="3254" y="21951"/>
                  </a:lnTo>
                  <a:lnTo>
                    <a:pt x="4292" y="23700"/>
                  </a:lnTo>
                  <a:lnTo>
                    <a:pt x="5358" y="25477"/>
                  </a:lnTo>
                  <a:lnTo>
                    <a:pt x="6424" y="27226"/>
                  </a:lnTo>
                  <a:lnTo>
                    <a:pt x="7518" y="28948"/>
                  </a:lnTo>
                  <a:lnTo>
                    <a:pt x="8092" y="29823"/>
                  </a:lnTo>
                  <a:lnTo>
                    <a:pt x="8693" y="30670"/>
                  </a:lnTo>
                  <a:lnTo>
                    <a:pt x="8748" y="30725"/>
                  </a:lnTo>
                  <a:lnTo>
                    <a:pt x="8830" y="30807"/>
                  </a:lnTo>
                  <a:lnTo>
                    <a:pt x="8912" y="30834"/>
                  </a:lnTo>
                  <a:lnTo>
                    <a:pt x="8994" y="30834"/>
                  </a:lnTo>
                  <a:lnTo>
                    <a:pt x="9021" y="30807"/>
                  </a:lnTo>
                  <a:lnTo>
                    <a:pt x="9049" y="30780"/>
                  </a:lnTo>
                  <a:lnTo>
                    <a:pt x="9021" y="30698"/>
                  </a:lnTo>
                  <a:lnTo>
                    <a:pt x="8967" y="30643"/>
                  </a:lnTo>
                  <a:lnTo>
                    <a:pt x="8939" y="30643"/>
                  </a:lnTo>
                  <a:lnTo>
                    <a:pt x="8912" y="30670"/>
                  </a:lnTo>
                  <a:lnTo>
                    <a:pt x="9267" y="29522"/>
                  </a:lnTo>
                  <a:lnTo>
                    <a:pt x="9595" y="28347"/>
                  </a:lnTo>
                  <a:lnTo>
                    <a:pt x="10197" y="25969"/>
                  </a:lnTo>
                  <a:lnTo>
                    <a:pt x="10743" y="23591"/>
                  </a:lnTo>
                  <a:lnTo>
                    <a:pt x="11263" y="21213"/>
                  </a:lnTo>
                  <a:lnTo>
                    <a:pt x="11454" y="20010"/>
                  </a:lnTo>
                  <a:lnTo>
                    <a:pt x="11618" y="18807"/>
                  </a:lnTo>
                  <a:lnTo>
                    <a:pt x="11919" y="16347"/>
                  </a:lnTo>
                  <a:lnTo>
                    <a:pt x="12055" y="15144"/>
                  </a:lnTo>
                  <a:lnTo>
                    <a:pt x="12219" y="13914"/>
                  </a:lnTo>
                  <a:lnTo>
                    <a:pt x="12411" y="12711"/>
                  </a:lnTo>
                  <a:lnTo>
                    <a:pt x="12657" y="11536"/>
                  </a:lnTo>
                  <a:lnTo>
                    <a:pt x="12766" y="11099"/>
                  </a:lnTo>
                  <a:lnTo>
                    <a:pt x="12903" y="10634"/>
                  </a:lnTo>
                  <a:lnTo>
                    <a:pt x="13067" y="10197"/>
                  </a:lnTo>
                  <a:lnTo>
                    <a:pt x="13231" y="9759"/>
                  </a:lnTo>
                  <a:lnTo>
                    <a:pt x="13613" y="8912"/>
                  </a:lnTo>
                  <a:lnTo>
                    <a:pt x="14023" y="8092"/>
                  </a:lnTo>
                  <a:lnTo>
                    <a:pt x="14516" y="7272"/>
                  </a:lnTo>
                  <a:lnTo>
                    <a:pt x="15062" y="6506"/>
                  </a:lnTo>
                  <a:lnTo>
                    <a:pt x="15609" y="5768"/>
                  </a:lnTo>
                  <a:lnTo>
                    <a:pt x="16210" y="5058"/>
                  </a:lnTo>
                  <a:lnTo>
                    <a:pt x="16894" y="4347"/>
                  </a:lnTo>
                  <a:lnTo>
                    <a:pt x="17577" y="3663"/>
                  </a:lnTo>
                  <a:lnTo>
                    <a:pt x="18315" y="2980"/>
                  </a:lnTo>
                  <a:lnTo>
                    <a:pt x="19053" y="2351"/>
                  </a:lnTo>
                  <a:lnTo>
                    <a:pt x="19627" y="1805"/>
                  </a:lnTo>
                  <a:lnTo>
                    <a:pt x="20475" y="1012"/>
                  </a:lnTo>
                  <a:lnTo>
                    <a:pt x="20912" y="629"/>
                  </a:lnTo>
                  <a:lnTo>
                    <a:pt x="21349" y="329"/>
                  </a:lnTo>
                  <a:lnTo>
                    <a:pt x="21513" y="192"/>
                  </a:lnTo>
                  <a:lnTo>
                    <a:pt x="21705" y="110"/>
                  </a:lnTo>
                  <a:lnTo>
                    <a:pt x="21841" y="55"/>
                  </a:lnTo>
                  <a:lnTo>
                    <a:pt x="21978" y="28"/>
                  </a:lnTo>
                  <a:lnTo>
                    <a:pt x="21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0;p35">
              <a:extLst>
                <a:ext uri="{FF2B5EF4-FFF2-40B4-BE49-F238E27FC236}">
                  <a16:creationId xmlns:a16="http://schemas.microsoft.com/office/drawing/2014/main" id="{CAF6A119-9F92-F0A8-6CAF-BE9017280B63}"/>
                </a:ext>
              </a:extLst>
            </p:cNvPr>
            <p:cNvSpPr/>
            <p:nvPr/>
          </p:nvSpPr>
          <p:spPr>
            <a:xfrm>
              <a:off x="3731883" y="2529751"/>
              <a:ext cx="354038" cy="620808"/>
            </a:xfrm>
            <a:custGeom>
              <a:avLst/>
              <a:gdLst/>
              <a:ahLst/>
              <a:cxnLst/>
              <a:rect l="l" t="t" r="r" b="b"/>
              <a:pathLst>
                <a:path w="26735" h="46880" extrusionOk="0">
                  <a:moveTo>
                    <a:pt x="26352" y="1"/>
                  </a:moveTo>
                  <a:lnTo>
                    <a:pt x="25723" y="83"/>
                  </a:lnTo>
                  <a:lnTo>
                    <a:pt x="25860" y="1176"/>
                  </a:lnTo>
                  <a:lnTo>
                    <a:pt x="25969" y="2269"/>
                  </a:lnTo>
                  <a:lnTo>
                    <a:pt x="26051" y="3363"/>
                  </a:lnTo>
                  <a:lnTo>
                    <a:pt x="26133" y="4429"/>
                  </a:lnTo>
                  <a:lnTo>
                    <a:pt x="26160" y="5495"/>
                  </a:lnTo>
                  <a:lnTo>
                    <a:pt x="26188" y="6561"/>
                  </a:lnTo>
                  <a:lnTo>
                    <a:pt x="26160" y="7600"/>
                  </a:lnTo>
                  <a:lnTo>
                    <a:pt x="26133" y="8638"/>
                  </a:lnTo>
                  <a:lnTo>
                    <a:pt x="26078" y="9677"/>
                  </a:lnTo>
                  <a:lnTo>
                    <a:pt x="26024" y="10688"/>
                  </a:lnTo>
                  <a:lnTo>
                    <a:pt x="25914" y="11700"/>
                  </a:lnTo>
                  <a:lnTo>
                    <a:pt x="25805" y="12684"/>
                  </a:lnTo>
                  <a:lnTo>
                    <a:pt x="25668" y="13668"/>
                  </a:lnTo>
                  <a:lnTo>
                    <a:pt x="25531" y="14652"/>
                  </a:lnTo>
                  <a:lnTo>
                    <a:pt x="25340" y="15609"/>
                  </a:lnTo>
                  <a:lnTo>
                    <a:pt x="25149" y="16566"/>
                  </a:lnTo>
                  <a:lnTo>
                    <a:pt x="24930" y="17495"/>
                  </a:lnTo>
                  <a:lnTo>
                    <a:pt x="24711" y="18424"/>
                  </a:lnTo>
                  <a:lnTo>
                    <a:pt x="24465" y="19354"/>
                  </a:lnTo>
                  <a:lnTo>
                    <a:pt x="24192" y="20256"/>
                  </a:lnTo>
                  <a:lnTo>
                    <a:pt x="23919" y="21158"/>
                  </a:lnTo>
                  <a:lnTo>
                    <a:pt x="23618" y="22033"/>
                  </a:lnTo>
                  <a:lnTo>
                    <a:pt x="23290" y="22907"/>
                  </a:lnTo>
                  <a:lnTo>
                    <a:pt x="22962" y="23755"/>
                  </a:lnTo>
                  <a:lnTo>
                    <a:pt x="22607" y="24602"/>
                  </a:lnTo>
                  <a:lnTo>
                    <a:pt x="22224" y="25422"/>
                  </a:lnTo>
                  <a:lnTo>
                    <a:pt x="21841" y="26242"/>
                  </a:lnTo>
                  <a:lnTo>
                    <a:pt x="21459" y="27062"/>
                  </a:lnTo>
                  <a:lnTo>
                    <a:pt x="21049" y="27855"/>
                  </a:lnTo>
                  <a:lnTo>
                    <a:pt x="20611" y="28620"/>
                  </a:lnTo>
                  <a:lnTo>
                    <a:pt x="20174" y="29413"/>
                  </a:lnTo>
                  <a:lnTo>
                    <a:pt x="19709" y="30151"/>
                  </a:lnTo>
                  <a:lnTo>
                    <a:pt x="19244" y="30889"/>
                  </a:lnTo>
                  <a:lnTo>
                    <a:pt x="18752" y="31627"/>
                  </a:lnTo>
                  <a:lnTo>
                    <a:pt x="18260" y="32338"/>
                  </a:lnTo>
                  <a:lnTo>
                    <a:pt x="17768" y="33021"/>
                  </a:lnTo>
                  <a:lnTo>
                    <a:pt x="17249" y="33705"/>
                  </a:lnTo>
                  <a:lnTo>
                    <a:pt x="16702" y="34388"/>
                  </a:lnTo>
                  <a:lnTo>
                    <a:pt x="16156" y="35044"/>
                  </a:lnTo>
                  <a:lnTo>
                    <a:pt x="15609" y="35673"/>
                  </a:lnTo>
                  <a:lnTo>
                    <a:pt x="15062" y="36301"/>
                  </a:lnTo>
                  <a:lnTo>
                    <a:pt x="14488" y="36903"/>
                  </a:lnTo>
                  <a:lnTo>
                    <a:pt x="13887" y="37504"/>
                  </a:lnTo>
                  <a:lnTo>
                    <a:pt x="13313" y="38078"/>
                  </a:lnTo>
                  <a:lnTo>
                    <a:pt x="12711" y="38652"/>
                  </a:lnTo>
                  <a:lnTo>
                    <a:pt x="12083" y="39199"/>
                  </a:lnTo>
                  <a:lnTo>
                    <a:pt x="11481" y="39746"/>
                  </a:lnTo>
                  <a:lnTo>
                    <a:pt x="10853" y="40265"/>
                  </a:lnTo>
                  <a:lnTo>
                    <a:pt x="10197" y="40757"/>
                  </a:lnTo>
                  <a:lnTo>
                    <a:pt x="9568" y="41249"/>
                  </a:lnTo>
                  <a:lnTo>
                    <a:pt x="8912" y="41714"/>
                  </a:lnTo>
                  <a:lnTo>
                    <a:pt x="8256" y="42178"/>
                  </a:lnTo>
                  <a:lnTo>
                    <a:pt x="7600" y="42616"/>
                  </a:lnTo>
                  <a:lnTo>
                    <a:pt x="6916" y="43026"/>
                  </a:lnTo>
                  <a:lnTo>
                    <a:pt x="6260" y="43436"/>
                  </a:lnTo>
                  <a:lnTo>
                    <a:pt x="5577" y="43818"/>
                  </a:lnTo>
                  <a:lnTo>
                    <a:pt x="4894" y="44174"/>
                  </a:lnTo>
                  <a:lnTo>
                    <a:pt x="4210" y="44529"/>
                  </a:lnTo>
                  <a:lnTo>
                    <a:pt x="3500" y="44885"/>
                  </a:lnTo>
                  <a:lnTo>
                    <a:pt x="2816" y="45185"/>
                  </a:lnTo>
                  <a:lnTo>
                    <a:pt x="2105" y="45486"/>
                  </a:lnTo>
                  <a:lnTo>
                    <a:pt x="1395" y="45759"/>
                  </a:lnTo>
                  <a:lnTo>
                    <a:pt x="711" y="46033"/>
                  </a:lnTo>
                  <a:lnTo>
                    <a:pt x="1" y="46279"/>
                  </a:lnTo>
                  <a:lnTo>
                    <a:pt x="192" y="46880"/>
                  </a:lnTo>
                  <a:lnTo>
                    <a:pt x="1121" y="46552"/>
                  </a:lnTo>
                  <a:lnTo>
                    <a:pt x="2051" y="46197"/>
                  </a:lnTo>
                  <a:lnTo>
                    <a:pt x="2980" y="45814"/>
                  </a:lnTo>
                  <a:lnTo>
                    <a:pt x="3855" y="45431"/>
                  </a:lnTo>
                  <a:lnTo>
                    <a:pt x="4730" y="45021"/>
                  </a:lnTo>
                  <a:lnTo>
                    <a:pt x="5577" y="44584"/>
                  </a:lnTo>
                  <a:lnTo>
                    <a:pt x="6424" y="44119"/>
                  </a:lnTo>
                  <a:lnTo>
                    <a:pt x="7244" y="43654"/>
                  </a:lnTo>
                  <a:lnTo>
                    <a:pt x="8064" y="43162"/>
                  </a:lnTo>
                  <a:lnTo>
                    <a:pt x="8830" y="42643"/>
                  </a:lnTo>
                  <a:lnTo>
                    <a:pt x="9595" y="42124"/>
                  </a:lnTo>
                  <a:lnTo>
                    <a:pt x="10361" y="41577"/>
                  </a:lnTo>
                  <a:lnTo>
                    <a:pt x="11099" y="41030"/>
                  </a:lnTo>
                  <a:lnTo>
                    <a:pt x="11809" y="40429"/>
                  </a:lnTo>
                  <a:lnTo>
                    <a:pt x="12520" y="39855"/>
                  </a:lnTo>
                  <a:lnTo>
                    <a:pt x="13203" y="39226"/>
                  </a:lnTo>
                  <a:lnTo>
                    <a:pt x="13859" y="38625"/>
                  </a:lnTo>
                  <a:lnTo>
                    <a:pt x="14516" y="37969"/>
                  </a:lnTo>
                  <a:lnTo>
                    <a:pt x="15144" y="37313"/>
                  </a:lnTo>
                  <a:lnTo>
                    <a:pt x="15746" y="36657"/>
                  </a:lnTo>
                  <a:lnTo>
                    <a:pt x="16347" y="35973"/>
                  </a:lnTo>
                  <a:lnTo>
                    <a:pt x="16921" y="35263"/>
                  </a:lnTo>
                  <a:lnTo>
                    <a:pt x="17495" y="34552"/>
                  </a:lnTo>
                  <a:lnTo>
                    <a:pt x="18042" y="33841"/>
                  </a:lnTo>
                  <a:lnTo>
                    <a:pt x="18561" y="33103"/>
                  </a:lnTo>
                  <a:lnTo>
                    <a:pt x="19080" y="32365"/>
                  </a:lnTo>
                  <a:lnTo>
                    <a:pt x="19572" y="31627"/>
                  </a:lnTo>
                  <a:lnTo>
                    <a:pt x="20037" y="30862"/>
                  </a:lnTo>
                  <a:lnTo>
                    <a:pt x="20502" y="30069"/>
                  </a:lnTo>
                  <a:lnTo>
                    <a:pt x="20967" y="29304"/>
                  </a:lnTo>
                  <a:lnTo>
                    <a:pt x="21377" y="28511"/>
                  </a:lnTo>
                  <a:lnTo>
                    <a:pt x="21787" y="27691"/>
                  </a:lnTo>
                  <a:lnTo>
                    <a:pt x="22197" y="26898"/>
                  </a:lnTo>
                  <a:lnTo>
                    <a:pt x="22552" y="26078"/>
                  </a:lnTo>
                  <a:lnTo>
                    <a:pt x="22935" y="25231"/>
                  </a:lnTo>
                  <a:lnTo>
                    <a:pt x="23263" y="24411"/>
                  </a:lnTo>
                  <a:lnTo>
                    <a:pt x="23591" y="23563"/>
                  </a:lnTo>
                  <a:lnTo>
                    <a:pt x="23919" y="22716"/>
                  </a:lnTo>
                  <a:lnTo>
                    <a:pt x="24219" y="21868"/>
                  </a:lnTo>
                  <a:lnTo>
                    <a:pt x="24493" y="21021"/>
                  </a:lnTo>
                  <a:lnTo>
                    <a:pt x="24739" y="20146"/>
                  </a:lnTo>
                  <a:lnTo>
                    <a:pt x="24985" y="19299"/>
                  </a:lnTo>
                  <a:lnTo>
                    <a:pt x="25231" y="18424"/>
                  </a:lnTo>
                  <a:lnTo>
                    <a:pt x="25449" y="17550"/>
                  </a:lnTo>
                  <a:lnTo>
                    <a:pt x="25641" y="16675"/>
                  </a:lnTo>
                  <a:lnTo>
                    <a:pt x="25805" y="15800"/>
                  </a:lnTo>
                  <a:lnTo>
                    <a:pt x="26133" y="14023"/>
                  </a:lnTo>
                  <a:lnTo>
                    <a:pt x="26379" y="12247"/>
                  </a:lnTo>
                  <a:lnTo>
                    <a:pt x="26570" y="10470"/>
                  </a:lnTo>
                  <a:lnTo>
                    <a:pt x="26680" y="8720"/>
                  </a:lnTo>
                  <a:lnTo>
                    <a:pt x="26734" y="6944"/>
                  </a:lnTo>
                  <a:lnTo>
                    <a:pt x="26734" y="5194"/>
                  </a:lnTo>
                  <a:lnTo>
                    <a:pt x="26680" y="3445"/>
                  </a:lnTo>
                  <a:lnTo>
                    <a:pt x="26543" y="1695"/>
                  </a:lnTo>
                  <a:lnTo>
                    <a:pt x="26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1;p35">
              <a:extLst>
                <a:ext uri="{FF2B5EF4-FFF2-40B4-BE49-F238E27FC236}">
                  <a16:creationId xmlns:a16="http://schemas.microsoft.com/office/drawing/2014/main" id="{B95F767D-8E24-E847-CC21-47A206BF3125}"/>
                </a:ext>
              </a:extLst>
            </p:cNvPr>
            <p:cNvSpPr/>
            <p:nvPr/>
          </p:nvSpPr>
          <p:spPr>
            <a:xfrm>
              <a:off x="3114345" y="2707478"/>
              <a:ext cx="668958" cy="345709"/>
            </a:xfrm>
            <a:custGeom>
              <a:avLst/>
              <a:gdLst/>
              <a:ahLst/>
              <a:cxnLst/>
              <a:rect l="l" t="t" r="r" b="b"/>
              <a:pathLst>
                <a:path w="50516" h="26106" extrusionOk="0">
                  <a:moveTo>
                    <a:pt x="17495" y="1"/>
                  </a:moveTo>
                  <a:lnTo>
                    <a:pt x="17385" y="165"/>
                  </a:lnTo>
                  <a:lnTo>
                    <a:pt x="17194" y="384"/>
                  </a:lnTo>
                  <a:lnTo>
                    <a:pt x="16565" y="958"/>
                  </a:lnTo>
                  <a:lnTo>
                    <a:pt x="15636" y="1723"/>
                  </a:lnTo>
                  <a:lnTo>
                    <a:pt x="14488" y="2625"/>
                  </a:lnTo>
                  <a:lnTo>
                    <a:pt x="13148" y="3664"/>
                  </a:lnTo>
                  <a:lnTo>
                    <a:pt x="11672" y="4785"/>
                  </a:lnTo>
                  <a:lnTo>
                    <a:pt x="8501" y="7108"/>
                  </a:lnTo>
                  <a:lnTo>
                    <a:pt x="5358" y="9404"/>
                  </a:lnTo>
                  <a:lnTo>
                    <a:pt x="2652" y="11345"/>
                  </a:lnTo>
                  <a:lnTo>
                    <a:pt x="0" y="13231"/>
                  </a:lnTo>
                  <a:lnTo>
                    <a:pt x="33677" y="26106"/>
                  </a:lnTo>
                  <a:lnTo>
                    <a:pt x="50515" y="9596"/>
                  </a:lnTo>
                  <a:lnTo>
                    <a:pt x="174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2;p35">
              <a:extLst>
                <a:ext uri="{FF2B5EF4-FFF2-40B4-BE49-F238E27FC236}">
                  <a16:creationId xmlns:a16="http://schemas.microsoft.com/office/drawing/2014/main" id="{B9314A76-051B-C0B2-EB6F-11A4BAF3506B}"/>
                </a:ext>
              </a:extLst>
            </p:cNvPr>
            <p:cNvSpPr/>
            <p:nvPr/>
          </p:nvSpPr>
          <p:spPr>
            <a:xfrm>
              <a:off x="3517592" y="2292286"/>
              <a:ext cx="640725" cy="721809"/>
            </a:xfrm>
            <a:custGeom>
              <a:avLst/>
              <a:gdLst/>
              <a:ahLst/>
              <a:cxnLst/>
              <a:rect l="l" t="t" r="r" b="b"/>
              <a:pathLst>
                <a:path w="48384" h="54507" extrusionOk="0">
                  <a:moveTo>
                    <a:pt x="41768" y="1"/>
                  </a:moveTo>
                  <a:lnTo>
                    <a:pt x="41030" y="55"/>
                  </a:lnTo>
                  <a:lnTo>
                    <a:pt x="40292" y="110"/>
                  </a:lnTo>
                  <a:lnTo>
                    <a:pt x="39554" y="247"/>
                  </a:lnTo>
                  <a:lnTo>
                    <a:pt x="38843" y="383"/>
                  </a:lnTo>
                  <a:lnTo>
                    <a:pt x="38133" y="575"/>
                  </a:lnTo>
                  <a:lnTo>
                    <a:pt x="37422" y="821"/>
                  </a:lnTo>
                  <a:lnTo>
                    <a:pt x="36739" y="1094"/>
                  </a:lnTo>
                  <a:lnTo>
                    <a:pt x="36274" y="1313"/>
                  </a:lnTo>
                  <a:lnTo>
                    <a:pt x="35809" y="1532"/>
                  </a:lnTo>
                  <a:lnTo>
                    <a:pt x="35372" y="1805"/>
                  </a:lnTo>
                  <a:lnTo>
                    <a:pt x="34962" y="2106"/>
                  </a:lnTo>
                  <a:lnTo>
                    <a:pt x="34552" y="2434"/>
                  </a:lnTo>
                  <a:lnTo>
                    <a:pt x="34224" y="2816"/>
                  </a:lnTo>
                  <a:lnTo>
                    <a:pt x="33923" y="3199"/>
                  </a:lnTo>
                  <a:lnTo>
                    <a:pt x="33786" y="3418"/>
                  </a:lnTo>
                  <a:lnTo>
                    <a:pt x="33650" y="3636"/>
                  </a:lnTo>
                  <a:lnTo>
                    <a:pt x="33540" y="3937"/>
                  </a:lnTo>
                  <a:lnTo>
                    <a:pt x="33431" y="4238"/>
                  </a:lnTo>
                  <a:lnTo>
                    <a:pt x="33349" y="4538"/>
                  </a:lnTo>
                  <a:lnTo>
                    <a:pt x="33294" y="4866"/>
                  </a:lnTo>
                  <a:lnTo>
                    <a:pt x="33185" y="5495"/>
                  </a:lnTo>
                  <a:lnTo>
                    <a:pt x="33130" y="6124"/>
                  </a:lnTo>
                  <a:lnTo>
                    <a:pt x="32994" y="7409"/>
                  </a:lnTo>
                  <a:lnTo>
                    <a:pt x="32802" y="8693"/>
                  </a:lnTo>
                  <a:lnTo>
                    <a:pt x="32556" y="9951"/>
                  </a:lnTo>
                  <a:lnTo>
                    <a:pt x="32310" y="11181"/>
                  </a:lnTo>
                  <a:lnTo>
                    <a:pt x="32010" y="12411"/>
                  </a:lnTo>
                  <a:lnTo>
                    <a:pt x="31709" y="13668"/>
                  </a:lnTo>
                  <a:lnTo>
                    <a:pt x="31053" y="16183"/>
                  </a:lnTo>
                  <a:lnTo>
                    <a:pt x="30315" y="19053"/>
                  </a:lnTo>
                  <a:lnTo>
                    <a:pt x="29987" y="20201"/>
                  </a:lnTo>
                  <a:lnTo>
                    <a:pt x="29686" y="21213"/>
                  </a:lnTo>
                  <a:lnTo>
                    <a:pt x="29495" y="21705"/>
                  </a:lnTo>
                  <a:lnTo>
                    <a:pt x="29331" y="22142"/>
                  </a:lnTo>
                  <a:lnTo>
                    <a:pt x="29112" y="22607"/>
                  </a:lnTo>
                  <a:lnTo>
                    <a:pt x="28893" y="23044"/>
                  </a:lnTo>
                  <a:lnTo>
                    <a:pt x="28647" y="23482"/>
                  </a:lnTo>
                  <a:lnTo>
                    <a:pt x="28401" y="23919"/>
                  </a:lnTo>
                  <a:lnTo>
                    <a:pt x="28073" y="24384"/>
                  </a:lnTo>
                  <a:lnTo>
                    <a:pt x="27745" y="24848"/>
                  </a:lnTo>
                  <a:lnTo>
                    <a:pt x="27281" y="25450"/>
                  </a:lnTo>
                  <a:lnTo>
                    <a:pt x="26734" y="26106"/>
                  </a:lnTo>
                  <a:lnTo>
                    <a:pt x="26133" y="26789"/>
                  </a:lnTo>
                  <a:lnTo>
                    <a:pt x="25477" y="27500"/>
                  </a:lnTo>
                  <a:lnTo>
                    <a:pt x="24766" y="28210"/>
                  </a:lnTo>
                  <a:lnTo>
                    <a:pt x="24028" y="28949"/>
                  </a:lnTo>
                  <a:lnTo>
                    <a:pt x="23262" y="29687"/>
                  </a:lnTo>
                  <a:lnTo>
                    <a:pt x="22470" y="30397"/>
                  </a:lnTo>
                  <a:lnTo>
                    <a:pt x="20884" y="31819"/>
                  </a:lnTo>
                  <a:lnTo>
                    <a:pt x="19326" y="33131"/>
                  </a:lnTo>
                  <a:lnTo>
                    <a:pt x="18588" y="33732"/>
                  </a:lnTo>
                  <a:lnTo>
                    <a:pt x="17850" y="34279"/>
                  </a:lnTo>
                  <a:lnTo>
                    <a:pt x="17167" y="34798"/>
                  </a:lnTo>
                  <a:lnTo>
                    <a:pt x="16538" y="35236"/>
                  </a:lnTo>
                  <a:lnTo>
                    <a:pt x="14953" y="36329"/>
                  </a:lnTo>
                  <a:lnTo>
                    <a:pt x="13367" y="37422"/>
                  </a:lnTo>
                  <a:lnTo>
                    <a:pt x="11754" y="38461"/>
                  </a:lnTo>
                  <a:lnTo>
                    <a:pt x="10934" y="38980"/>
                  </a:lnTo>
                  <a:lnTo>
                    <a:pt x="10087" y="39472"/>
                  </a:lnTo>
                  <a:lnTo>
                    <a:pt x="9240" y="39937"/>
                  </a:lnTo>
                  <a:lnTo>
                    <a:pt x="8337" y="40375"/>
                  </a:lnTo>
                  <a:lnTo>
                    <a:pt x="7435" y="40757"/>
                  </a:lnTo>
                  <a:lnTo>
                    <a:pt x="6533" y="41113"/>
                  </a:lnTo>
                  <a:lnTo>
                    <a:pt x="6151" y="41222"/>
                  </a:lnTo>
                  <a:lnTo>
                    <a:pt x="5713" y="41277"/>
                  </a:lnTo>
                  <a:lnTo>
                    <a:pt x="4866" y="41359"/>
                  </a:lnTo>
                  <a:lnTo>
                    <a:pt x="4456" y="41386"/>
                  </a:lnTo>
                  <a:lnTo>
                    <a:pt x="4046" y="41495"/>
                  </a:lnTo>
                  <a:lnTo>
                    <a:pt x="3855" y="41550"/>
                  </a:lnTo>
                  <a:lnTo>
                    <a:pt x="3663" y="41632"/>
                  </a:lnTo>
                  <a:lnTo>
                    <a:pt x="3472" y="41714"/>
                  </a:lnTo>
                  <a:lnTo>
                    <a:pt x="3308" y="41851"/>
                  </a:lnTo>
                  <a:lnTo>
                    <a:pt x="3171" y="41987"/>
                  </a:lnTo>
                  <a:lnTo>
                    <a:pt x="3062" y="42151"/>
                  </a:lnTo>
                  <a:lnTo>
                    <a:pt x="3007" y="42343"/>
                  </a:lnTo>
                  <a:lnTo>
                    <a:pt x="2980" y="42425"/>
                  </a:lnTo>
                  <a:lnTo>
                    <a:pt x="3007" y="42507"/>
                  </a:lnTo>
                  <a:lnTo>
                    <a:pt x="3062" y="42671"/>
                  </a:lnTo>
                  <a:lnTo>
                    <a:pt x="3171" y="42807"/>
                  </a:lnTo>
                  <a:lnTo>
                    <a:pt x="3335" y="42917"/>
                  </a:lnTo>
                  <a:lnTo>
                    <a:pt x="3472" y="42999"/>
                  </a:lnTo>
                  <a:lnTo>
                    <a:pt x="3773" y="43081"/>
                  </a:lnTo>
                  <a:lnTo>
                    <a:pt x="4101" y="43135"/>
                  </a:lnTo>
                  <a:lnTo>
                    <a:pt x="4729" y="43190"/>
                  </a:lnTo>
                  <a:lnTo>
                    <a:pt x="5057" y="43217"/>
                  </a:lnTo>
                  <a:lnTo>
                    <a:pt x="5358" y="43245"/>
                  </a:lnTo>
                  <a:lnTo>
                    <a:pt x="5659" y="43327"/>
                  </a:lnTo>
                  <a:lnTo>
                    <a:pt x="5959" y="43463"/>
                  </a:lnTo>
                  <a:lnTo>
                    <a:pt x="6096" y="43573"/>
                  </a:lnTo>
                  <a:lnTo>
                    <a:pt x="6205" y="43682"/>
                  </a:lnTo>
                  <a:lnTo>
                    <a:pt x="6287" y="43819"/>
                  </a:lnTo>
                  <a:lnTo>
                    <a:pt x="6287" y="43901"/>
                  </a:lnTo>
                  <a:lnTo>
                    <a:pt x="6287" y="43983"/>
                  </a:lnTo>
                  <a:lnTo>
                    <a:pt x="6260" y="44092"/>
                  </a:lnTo>
                  <a:lnTo>
                    <a:pt x="6205" y="44201"/>
                  </a:lnTo>
                  <a:lnTo>
                    <a:pt x="6041" y="44365"/>
                  </a:lnTo>
                  <a:lnTo>
                    <a:pt x="5713" y="44666"/>
                  </a:lnTo>
                  <a:lnTo>
                    <a:pt x="5358" y="44939"/>
                  </a:lnTo>
                  <a:lnTo>
                    <a:pt x="4975" y="45213"/>
                  </a:lnTo>
                  <a:lnTo>
                    <a:pt x="4593" y="45459"/>
                  </a:lnTo>
                  <a:lnTo>
                    <a:pt x="3800" y="45896"/>
                  </a:lnTo>
                  <a:lnTo>
                    <a:pt x="3007" y="46361"/>
                  </a:lnTo>
                  <a:lnTo>
                    <a:pt x="2242" y="46826"/>
                  </a:lnTo>
                  <a:lnTo>
                    <a:pt x="1886" y="47099"/>
                  </a:lnTo>
                  <a:lnTo>
                    <a:pt x="1531" y="47372"/>
                  </a:lnTo>
                  <a:lnTo>
                    <a:pt x="1203" y="47646"/>
                  </a:lnTo>
                  <a:lnTo>
                    <a:pt x="902" y="47974"/>
                  </a:lnTo>
                  <a:lnTo>
                    <a:pt x="656" y="48329"/>
                  </a:lnTo>
                  <a:lnTo>
                    <a:pt x="410" y="48684"/>
                  </a:lnTo>
                  <a:lnTo>
                    <a:pt x="328" y="48930"/>
                  </a:lnTo>
                  <a:lnTo>
                    <a:pt x="219" y="49149"/>
                  </a:lnTo>
                  <a:lnTo>
                    <a:pt x="137" y="49395"/>
                  </a:lnTo>
                  <a:lnTo>
                    <a:pt x="82" y="49614"/>
                  </a:lnTo>
                  <a:lnTo>
                    <a:pt x="28" y="50106"/>
                  </a:lnTo>
                  <a:lnTo>
                    <a:pt x="0" y="50598"/>
                  </a:lnTo>
                  <a:lnTo>
                    <a:pt x="55" y="51090"/>
                  </a:lnTo>
                  <a:lnTo>
                    <a:pt x="164" y="51582"/>
                  </a:lnTo>
                  <a:lnTo>
                    <a:pt x="246" y="51828"/>
                  </a:lnTo>
                  <a:lnTo>
                    <a:pt x="356" y="52047"/>
                  </a:lnTo>
                  <a:lnTo>
                    <a:pt x="465" y="52265"/>
                  </a:lnTo>
                  <a:lnTo>
                    <a:pt x="602" y="52484"/>
                  </a:lnTo>
                  <a:lnTo>
                    <a:pt x="820" y="52785"/>
                  </a:lnTo>
                  <a:lnTo>
                    <a:pt x="1066" y="53085"/>
                  </a:lnTo>
                  <a:lnTo>
                    <a:pt x="1312" y="53331"/>
                  </a:lnTo>
                  <a:lnTo>
                    <a:pt x="1586" y="53577"/>
                  </a:lnTo>
                  <a:lnTo>
                    <a:pt x="1859" y="53769"/>
                  </a:lnTo>
                  <a:lnTo>
                    <a:pt x="2160" y="53960"/>
                  </a:lnTo>
                  <a:lnTo>
                    <a:pt x="2460" y="54097"/>
                  </a:lnTo>
                  <a:lnTo>
                    <a:pt x="2761" y="54233"/>
                  </a:lnTo>
                  <a:lnTo>
                    <a:pt x="3089" y="54315"/>
                  </a:lnTo>
                  <a:lnTo>
                    <a:pt x="3417" y="54397"/>
                  </a:lnTo>
                  <a:lnTo>
                    <a:pt x="3773" y="54452"/>
                  </a:lnTo>
                  <a:lnTo>
                    <a:pt x="4101" y="54507"/>
                  </a:lnTo>
                  <a:lnTo>
                    <a:pt x="4811" y="54507"/>
                  </a:lnTo>
                  <a:lnTo>
                    <a:pt x="5167" y="54479"/>
                  </a:lnTo>
                  <a:lnTo>
                    <a:pt x="5522" y="54452"/>
                  </a:lnTo>
                  <a:lnTo>
                    <a:pt x="6260" y="54343"/>
                  </a:lnTo>
                  <a:lnTo>
                    <a:pt x="6971" y="54151"/>
                  </a:lnTo>
                  <a:lnTo>
                    <a:pt x="7681" y="53933"/>
                  </a:lnTo>
                  <a:lnTo>
                    <a:pt x="8392" y="53687"/>
                  </a:lnTo>
                  <a:lnTo>
                    <a:pt x="9048" y="53386"/>
                  </a:lnTo>
                  <a:lnTo>
                    <a:pt x="9677" y="53085"/>
                  </a:lnTo>
                  <a:lnTo>
                    <a:pt x="10278" y="52757"/>
                  </a:lnTo>
                  <a:lnTo>
                    <a:pt x="10852" y="52402"/>
                  </a:lnTo>
                  <a:lnTo>
                    <a:pt x="11836" y="51773"/>
                  </a:lnTo>
                  <a:lnTo>
                    <a:pt x="12820" y="51090"/>
                  </a:lnTo>
                  <a:lnTo>
                    <a:pt x="14789" y="49750"/>
                  </a:lnTo>
                  <a:lnTo>
                    <a:pt x="15800" y="49094"/>
                  </a:lnTo>
                  <a:lnTo>
                    <a:pt x="16784" y="48466"/>
                  </a:lnTo>
                  <a:lnTo>
                    <a:pt x="17795" y="47864"/>
                  </a:lnTo>
                  <a:lnTo>
                    <a:pt x="18861" y="47318"/>
                  </a:lnTo>
                  <a:lnTo>
                    <a:pt x="19900" y="46771"/>
                  </a:lnTo>
                  <a:lnTo>
                    <a:pt x="20939" y="46170"/>
                  </a:lnTo>
                  <a:lnTo>
                    <a:pt x="21923" y="45514"/>
                  </a:lnTo>
                  <a:lnTo>
                    <a:pt x="22934" y="44885"/>
                  </a:lnTo>
                  <a:lnTo>
                    <a:pt x="26078" y="42835"/>
                  </a:lnTo>
                  <a:lnTo>
                    <a:pt x="27663" y="41823"/>
                  </a:lnTo>
                  <a:lnTo>
                    <a:pt x="29221" y="40785"/>
                  </a:lnTo>
                  <a:lnTo>
                    <a:pt x="30780" y="39746"/>
                  </a:lnTo>
                  <a:lnTo>
                    <a:pt x="32310" y="38652"/>
                  </a:lnTo>
                  <a:lnTo>
                    <a:pt x="33814" y="37532"/>
                  </a:lnTo>
                  <a:lnTo>
                    <a:pt x="34524" y="36958"/>
                  </a:lnTo>
                  <a:lnTo>
                    <a:pt x="35262" y="36356"/>
                  </a:lnTo>
                  <a:lnTo>
                    <a:pt x="36000" y="35700"/>
                  </a:lnTo>
                  <a:lnTo>
                    <a:pt x="36766" y="35044"/>
                  </a:lnTo>
                  <a:lnTo>
                    <a:pt x="37504" y="34361"/>
                  </a:lnTo>
                  <a:lnTo>
                    <a:pt x="38215" y="33650"/>
                  </a:lnTo>
                  <a:lnTo>
                    <a:pt x="38925" y="32939"/>
                  </a:lnTo>
                  <a:lnTo>
                    <a:pt x="39609" y="32201"/>
                  </a:lnTo>
                  <a:lnTo>
                    <a:pt x="40265" y="31436"/>
                  </a:lnTo>
                  <a:lnTo>
                    <a:pt x="40893" y="30643"/>
                  </a:lnTo>
                  <a:lnTo>
                    <a:pt x="41604" y="29687"/>
                  </a:lnTo>
                  <a:lnTo>
                    <a:pt x="42288" y="28675"/>
                  </a:lnTo>
                  <a:lnTo>
                    <a:pt x="42698" y="27992"/>
                  </a:lnTo>
                  <a:lnTo>
                    <a:pt x="43108" y="27254"/>
                  </a:lnTo>
                  <a:lnTo>
                    <a:pt x="43490" y="26516"/>
                  </a:lnTo>
                  <a:lnTo>
                    <a:pt x="43846" y="25778"/>
                  </a:lnTo>
                  <a:lnTo>
                    <a:pt x="44174" y="25012"/>
                  </a:lnTo>
                  <a:lnTo>
                    <a:pt x="44474" y="24247"/>
                  </a:lnTo>
                  <a:lnTo>
                    <a:pt x="44775" y="23454"/>
                  </a:lnTo>
                  <a:lnTo>
                    <a:pt x="45076" y="22661"/>
                  </a:lnTo>
                  <a:lnTo>
                    <a:pt x="45322" y="21869"/>
                  </a:lnTo>
                  <a:lnTo>
                    <a:pt x="45568" y="21049"/>
                  </a:lnTo>
                  <a:lnTo>
                    <a:pt x="46032" y="19436"/>
                  </a:lnTo>
                  <a:lnTo>
                    <a:pt x="46442" y="17823"/>
                  </a:lnTo>
                  <a:lnTo>
                    <a:pt x="46798" y="16238"/>
                  </a:lnTo>
                  <a:lnTo>
                    <a:pt x="46989" y="15226"/>
                  </a:lnTo>
                  <a:lnTo>
                    <a:pt x="47181" y="14215"/>
                  </a:lnTo>
                  <a:lnTo>
                    <a:pt x="47372" y="13204"/>
                  </a:lnTo>
                  <a:lnTo>
                    <a:pt x="47509" y="12192"/>
                  </a:lnTo>
                  <a:lnTo>
                    <a:pt x="47645" y="11181"/>
                  </a:lnTo>
                  <a:lnTo>
                    <a:pt x="47755" y="10142"/>
                  </a:lnTo>
                  <a:lnTo>
                    <a:pt x="47864" y="9131"/>
                  </a:lnTo>
                  <a:lnTo>
                    <a:pt x="47946" y="8119"/>
                  </a:lnTo>
                  <a:lnTo>
                    <a:pt x="48028" y="7299"/>
                  </a:lnTo>
                  <a:lnTo>
                    <a:pt x="48165" y="6452"/>
                  </a:lnTo>
                  <a:lnTo>
                    <a:pt x="48274" y="5577"/>
                  </a:lnTo>
                  <a:lnTo>
                    <a:pt x="48383" y="4702"/>
                  </a:lnTo>
                  <a:lnTo>
                    <a:pt x="48383" y="4265"/>
                  </a:lnTo>
                  <a:lnTo>
                    <a:pt x="48383" y="3828"/>
                  </a:lnTo>
                  <a:lnTo>
                    <a:pt x="48356" y="3390"/>
                  </a:lnTo>
                  <a:lnTo>
                    <a:pt x="48301" y="2980"/>
                  </a:lnTo>
                  <a:lnTo>
                    <a:pt x="48192" y="2598"/>
                  </a:lnTo>
                  <a:lnTo>
                    <a:pt x="48055" y="2188"/>
                  </a:lnTo>
                  <a:lnTo>
                    <a:pt x="47864" y="1832"/>
                  </a:lnTo>
                  <a:lnTo>
                    <a:pt x="47618" y="1477"/>
                  </a:lnTo>
                  <a:lnTo>
                    <a:pt x="47427" y="1258"/>
                  </a:lnTo>
                  <a:lnTo>
                    <a:pt x="47181" y="1039"/>
                  </a:lnTo>
                  <a:lnTo>
                    <a:pt x="46907" y="875"/>
                  </a:lnTo>
                  <a:lnTo>
                    <a:pt x="46606" y="711"/>
                  </a:lnTo>
                  <a:lnTo>
                    <a:pt x="46278" y="575"/>
                  </a:lnTo>
                  <a:lnTo>
                    <a:pt x="45950" y="465"/>
                  </a:lnTo>
                  <a:lnTo>
                    <a:pt x="45622" y="356"/>
                  </a:lnTo>
                  <a:lnTo>
                    <a:pt x="45240" y="274"/>
                  </a:lnTo>
                  <a:lnTo>
                    <a:pt x="44529" y="165"/>
                  </a:lnTo>
                  <a:lnTo>
                    <a:pt x="43791" y="83"/>
                  </a:lnTo>
                  <a:lnTo>
                    <a:pt x="43108" y="28"/>
                  </a:lnTo>
                  <a:lnTo>
                    <a:pt x="42506" y="1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3;p35">
              <a:extLst>
                <a:ext uri="{FF2B5EF4-FFF2-40B4-BE49-F238E27FC236}">
                  <a16:creationId xmlns:a16="http://schemas.microsoft.com/office/drawing/2014/main" id="{1D612BDC-B204-A250-19BC-91E1B9962DEA}"/>
                </a:ext>
              </a:extLst>
            </p:cNvPr>
            <p:cNvSpPr/>
            <p:nvPr/>
          </p:nvSpPr>
          <p:spPr>
            <a:xfrm>
              <a:off x="3278314" y="2349123"/>
              <a:ext cx="204173" cy="604891"/>
            </a:xfrm>
            <a:custGeom>
              <a:avLst/>
              <a:gdLst/>
              <a:ahLst/>
              <a:cxnLst/>
              <a:rect l="l" t="t" r="r" b="b"/>
              <a:pathLst>
                <a:path w="15418" h="45678" extrusionOk="0">
                  <a:moveTo>
                    <a:pt x="9896" y="0"/>
                  </a:moveTo>
                  <a:lnTo>
                    <a:pt x="9732" y="28"/>
                  </a:lnTo>
                  <a:lnTo>
                    <a:pt x="9568" y="110"/>
                  </a:lnTo>
                  <a:lnTo>
                    <a:pt x="9404" y="192"/>
                  </a:lnTo>
                  <a:lnTo>
                    <a:pt x="9131" y="410"/>
                  </a:lnTo>
                  <a:lnTo>
                    <a:pt x="8693" y="793"/>
                  </a:lnTo>
                  <a:lnTo>
                    <a:pt x="8283" y="1230"/>
                  </a:lnTo>
                  <a:lnTo>
                    <a:pt x="7873" y="1668"/>
                  </a:lnTo>
                  <a:lnTo>
                    <a:pt x="7491" y="2132"/>
                  </a:lnTo>
                  <a:lnTo>
                    <a:pt x="7108" y="2625"/>
                  </a:lnTo>
                  <a:lnTo>
                    <a:pt x="6753" y="3117"/>
                  </a:lnTo>
                  <a:lnTo>
                    <a:pt x="6425" y="3636"/>
                  </a:lnTo>
                  <a:lnTo>
                    <a:pt x="6097" y="4183"/>
                  </a:lnTo>
                  <a:lnTo>
                    <a:pt x="5769" y="4729"/>
                  </a:lnTo>
                  <a:lnTo>
                    <a:pt x="5468" y="5276"/>
                  </a:lnTo>
                  <a:lnTo>
                    <a:pt x="5195" y="5850"/>
                  </a:lnTo>
                  <a:lnTo>
                    <a:pt x="4921" y="6451"/>
                  </a:lnTo>
                  <a:lnTo>
                    <a:pt x="4429" y="7654"/>
                  </a:lnTo>
                  <a:lnTo>
                    <a:pt x="3964" y="8884"/>
                  </a:lnTo>
                  <a:lnTo>
                    <a:pt x="3582" y="10142"/>
                  </a:lnTo>
                  <a:lnTo>
                    <a:pt x="3226" y="11399"/>
                  </a:lnTo>
                  <a:lnTo>
                    <a:pt x="2898" y="12684"/>
                  </a:lnTo>
                  <a:lnTo>
                    <a:pt x="2652" y="13941"/>
                  </a:lnTo>
                  <a:lnTo>
                    <a:pt x="2406" y="15199"/>
                  </a:lnTo>
                  <a:lnTo>
                    <a:pt x="2215" y="16429"/>
                  </a:lnTo>
                  <a:lnTo>
                    <a:pt x="2078" y="17631"/>
                  </a:lnTo>
                  <a:lnTo>
                    <a:pt x="1969" y="18807"/>
                  </a:lnTo>
                  <a:lnTo>
                    <a:pt x="1887" y="19873"/>
                  </a:lnTo>
                  <a:lnTo>
                    <a:pt x="1832" y="20966"/>
                  </a:lnTo>
                  <a:lnTo>
                    <a:pt x="1805" y="22060"/>
                  </a:lnTo>
                  <a:lnTo>
                    <a:pt x="1778" y="23153"/>
                  </a:lnTo>
                  <a:lnTo>
                    <a:pt x="1805" y="25340"/>
                  </a:lnTo>
                  <a:lnTo>
                    <a:pt x="1805" y="27527"/>
                  </a:lnTo>
                  <a:lnTo>
                    <a:pt x="1805" y="28593"/>
                  </a:lnTo>
                  <a:lnTo>
                    <a:pt x="1778" y="29686"/>
                  </a:lnTo>
                  <a:lnTo>
                    <a:pt x="1723" y="30780"/>
                  </a:lnTo>
                  <a:lnTo>
                    <a:pt x="1668" y="31846"/>
                  </a:lnTo>
                  <a:lnTo>
                    <a:pt x="1559" y="32939"/>
                  </a:lnTo>
                  <a:lnTo>
                    <a:pt x="1422" y="34005"/>
                  </a:lnTo>
                  <a:lnTo>
                    <a:pt x="1231" y="35071"/>
                  </a:lnTo>
                  <a:lnTo>
                    <a:pt x="1012" y="36137"/>
                  </a:lnTo>
                  <a:lnTo>
                    <a:pt x="712" y="37203"/>
                  </a:lnTo>
                  <a:lnTo>
                    <a:pt x="438" y="38269"/>
                  </a:lnTo>
                  <a:lnTo>
                    <a:pt x="302" y="38816"/>
                  </a:lnTo>
                  <a:lnTo>
                    <a:pt x="192" y="39363"/>
                  </a:lnTo>
                  <a:lnTo>
                    <a:pt x="83" y="39909"/>
                  </a:lnTo>
                  <a:lnTo>
                    <a:pt x="28" y="40456"/>
                  </a:lnTo>
                  <a:lnTo>
                    <a:pt x="1" y="41003"/>
                  </a:lnTo>
                  <a:lnTo>
                    <a:pt x="28" y="41577"/>
                  </a:lnTo>
                  <a:lnTo>
                    <a:pt x="83" y="42124"/>
                  </a:lnTo>
                  <a:lnTo>
                    <a:pt x="192" y="42670"/>
                  </a:lnTo>
                  <a:lnTo>
                    <a:pt x="356" y="43190"/>
                  </a:lnTo>
                  <a:lnTo>
                    <a:pt x="466" y="43436"/>
                  </a:lnTo>
                  <a:lnTo>
                    <a:pt x="602" y="43682"/>
                  </a:lnTo>
                  <a:lnTo>
                    <a:pt x="739" y="43928"/>
                  </a:lnTo>
                  <a:lnTo>
                    <a:pt x="876" y="44146"/>
                  </a:lnTo>
                  <a:lnTo>
                    <a:pt x="1067" y="44365"/>
                  </a:lnTo>
                  <a:lnTo>
                    <a:pt x="1231" y="44584"/>
                  </a:lnTo>
                  <a:lnTo>
                    <a:pt x="1586" y="44884"/>
                  </a:lnTo>
                  <a:lnTo>
                    <a:pt x="1942" y="45130"/>
                  </a:lnTo>
                  <a:lnTo>
                    <a:pt x="2324" y="45322"/>
                  </a:lnTo>
                  <a:lnTo>
                    <a:pt x="2734" y="45486"/>
                  </a:lnTo>
                  <a:lnTo>
                    <a:pt x="3172" y="45595"/>
                  </a:lnTo>
                  <a:lnTo>
                    <a:pt x="3609" y="45650"/>
                  </a:lnTo>
                  <a:lnTo>
                    <a:pt x="4046" y="45677"/>
                  </a:lnTo>
                  <a:lnTo>
                    <a:pt x="4511" y="45650"/>
                  </a:lnTo>
                  <a:lnTo>
                    <a:pt x="4949" y="45595"/>
                  </a:lnTo>
                  <a:lnTo>
                    <a:pt x="5413" y="45513"/>
                  </a:lnTo>
                  <a:lnTo>
                    <a:pt x="5851" y="45376"/>
                  </a:lnTo>
                  <a:lnTo>
                    <a:pt x="6288" y="45212"/>
                  </a:lnTo>
                  <a:lnTo>
                    <a:pt x="6698" y="45021"/>
                  </a:lnTo>
                  <a:lnTo>
                    <a:pt x="7108" y="44802"/>
                  </a:lnTo>
                  <a:lnTo>
                    <a:pt x="7491" y="44529"/>
                  </a:lnTo>
                  <a:lnTo>
                    <a:pt x="7846" y="44256"/>
                  </a:lnTo>
                  <a:lnTo>
                    <a:pt x="8256" y="43818"/>
                  </a:lnTo>
                  <a:lnTo>
                    <a:pt x="8611" y="43354"/>
                  </a:lnTo>
                  <a:lnTo>
                    <a:pt x="8939" y="42889"/>
                  </a:lnTo>
                  <a:lnTo>
                    <a:pt x="9213" y="42397"/>
                  </a:lnTo>
                  <a:lnTo>
                    <a:pt x="9459" y="41905"/>
                  </a:lnTo>
                  <a:lnTo>
                    <a:pt x="9650" y="41386"/>
                  </a:lnTo>
                  <a:lnTo>
                    <a:pt x="9842" y="40839"/>
                  </a:lnTo>
                  <a:lnTo>
                    <a:pt x="9978" y="40292"/>
                  </a:lnTo>
                  <a:lnTo>
                    <a:pt x="10170" y="39445"/>
                  </a:lnTo>
                  <a:lnTo>
                    <a:pt x="10306" y="38570"/>
                  </a:lnTo>
                  <a:lnTo>
                    <a:pt x="10361" y="37695"/>
                  </a:lnTo>
                  <a:lnTo>
                    <a:pt x="10416" y="36793"/>
                  </a:lnTo>
                  <a:lnTo>
                    <a:pt x="10443" y="36465"/>
                  </a:lnTo>
                  <a:lnTo>
                    <a:pt x="10470" y="36274"/>
                  </a:lnTo>
                  <a:lnTo>
                    <a:pt x="10498" y="36083"/>
                  </a:lnTo>
                  <a:lnTo>
                    <a:pt x="10580" y="35919"/>
                  </a:lnTo>
                  <a:lnTo>
                    <a:pt x="10634" y="35864"/>
                  </a:lnTo>
                  <a:lnTo>
                    <a:pt x="10689" y="35809"/>
                  </a:lnTo>
                  <a:lnTo>
                    <a:pt x="10771" y="35782"/>
                  </a:lnTo>
                  <a:lnTo>
                    <a:pt x="10853" y="35755"/>
                  </a:lnTo>
                  <a:lnTo>
                    <a:pt x="10935" y="35782"/>
                  </a:lnTo>
                  <a:lnTo>
                    <a:pt x="11044" y="35809"/>
                  </a:lnTo>
                  <a:lnTo>
                    <a:pt x="11154" y="35864"/>
                  </a:lnTo>
                  <a:lnTo>
                    <a:pt x="11263" y="35946"/>
                  </a:lnTo>
                  <a:lnTo>
                    <a:pt x="11345" y="36055"/>
                  </a:lnTo>
                  <a:lnTo>
                    <a:pt x="11400" y="36165"/>
                  </a:lnTo>
                  <a:lnTo>
                    <a:pt x="11482" y="36329"/>
                  </a:lnTo>
                  <a:lnTo>
                    <a:pt x="11536" y="36520"/>
                  </a:lnTo>
                  <a:lnTo>
                    <a:pt x="11591" y="36903"/>
                  </a:lnTo>
                  <a:lnTo>
                    <a:pt x="11646" y="37723"/>
                  </a:lnTo>
                  <a:lnTo>
                    <a:pt x="11673" y="37914"/>
                  </a:lnTo>
                  <a:lnTo>
                    <a:pt x="11728" y="38133"/>
                  </a:lnTo>
                  <a:lnTo>
                    <a:pt x="11782" y="38324"/>
                  </a:lnTo>
                  <a:lnTo>
                    <a:pt x="11864" y="38488"/>
                  </a:lnTo>
                  <a:lnTo>
                    <a:pt x="12001" y="38652"/>
                  </a:lnTo>
                  <a:lnTo>
                    <a:pt x="12110" y="38789"/>
                  </a:lnTo>
                  <a:lnTo>
                    <a:pt x="12274" y="38898"/>
                  </a:lnTo>
                  <a:lnTo>
                    <a:pt x="12466" y="38980"/>
                  </a:lnTo>
                  <a:lnTo>
                    <a:pt x="12684" y="38980"/>
                  </a:lnTo>
                  <a:lnTo>
                    <a:pt x="12876" y="38953"/>
                  </a:lnTo>
                  <a:lnTo>
                    <a:pt x="13067" y="38871"/>
                  </a:lnTo>
                  <a:lnTo>
                    <a:pt x="13258" y="38761"/>
                  </a:lnTo>
                  <a:lnTo>
                    <a:pt x="13395" y="38597"/>
                  </a:lnTo>
                  <a:lnTo>
                    <a:pt x="13532" y="38406"/>
                  </a:lnTo>
                  <a:lnTo>
                    <a:pt x="13641" y="38215"/>
                  </a:lnTo>
                  <a:lnTo>
                    <a:pt x="13723" y="37996"/>
                  </a:lnTo>
                  <a:lnTo>
                    <a:pt x="13805" y="37695"/>
                  </a:lnTo>
                  <a:lnTo>
                    <a:pt x="13860" y="37395"/>
                  </a:lnTo>
                  <a:lnTo>
                    <a:pt x="13887" y="37094"/>
                  </a:lnTo>
                  <a:lnTo>
                    <a:pt x="13914" y="36821"/>
                  </a:lnTo>
                  <a:lnTo>
                    <a:pt x="13914" y="36247"/>
                  </a:lnTo>
                  <a:lnTo>
                    <a:pt x="13832" y="35700"/>
                  </a:lnTo>
                  <a:lnTo>
                    <a:pt x="13723" y="35153"/>
                  </a:lnTo>
                  <a:lnTo>
                    <a:pt x="13586" y="34606"/>
                  </a:lnTo>
                  <a:lnTo>
                    <a:pt x="13258" y="33458"/>
                  </a:lnTo>
                  <a:lnTo>
                    <a:pt x="13149" y="33076"/>
                  </a:lnTo>
                  <a:lnTo>
                    <a:pt x="13067" y="32693"/>
                  </a:lnTo>
                  <a:lnTo>
                    <a:pt x="13012" y="32283"/>
                  </a:lnTo>
                  <a:lnTo>
                    <a:pt x="12958" y="31928"/>
                  </a:lnTo>
                  <a:lnTo>
                    <a:pt x="12930" y="31545"/>
                  </a:lnTo>
                  <a:lnTo>
                    <a:pt x="12930" y="31162"/>
                  </a:lnTo>
                  <a:lnTo>
                    <a:pt x="12958" y="30424"/>
                  </a:lnTo>
                  <a:lnTo>
                    <a:pt x="13067" y="29686"/>
                  </a:lnTo>
                  <a:lnTo>
                    <a:pt x="13176" y="28948"/>
                  </a:lnTo>
                  <a:lnTo>
                    <a:pt x="13504" y="27390"/>
                  </a:lnTo>
                  <a:lnTo>
                    <a:pt x="13668" y="26433"/>
                  </a:lnTo>
                  <a:lnTo>
                    <a:pt x="13832" y="25340"/>
                  </a:lnTo>
                  <a:lnTo>
                    <a:pt x="14106" y="22825"/>
                  </a:lnTo>
                  <a:lnTo>
                    <a:pt x="14379" y="20310"/>
                  </a:lnTo>
                  <a:lnTo>
                    <a:pt x="14516" y="19190"/>
                  </a:lnTo>
                  <a:lnTo>
                    <a:pt x="14707" y="18233"/>
                  </a:lnTo>
                  <a:lnTo>
                    <a:pt x="14980" y="16866"/>
                  </a:lnTo>
                  <a:lnTo>
                    <a:pt x="15199" y="15636"/>
                  </a:lnTo>
                  <a:lnTo>
                    <a:pt x="15336" y="14515"/>
                  </a:lnTo>
                  <a:lnTo>
                    <a:pt x="15363" y="13969"/>
                  </a:lnTo>
                  <a:lnTo>
                    <a:pt x="15391" y="13422"/>
                  </a:lnTo>
                  <a:lnTo>
                    <a:pt x="15418" y="12902"/>
                  </a:lnTo>
                  <a:lnTo>
                    <a:pt x="15418" y="12356"/>
                  </a:lnTo>
                  <a:lnTo>
                    <a:pt x="15336" y="11235"/>
                  </a:lnTo>
                  <a:lnTo>
                    <a:pt x="15199" y="9978"/>
                  </a:lnTo>
                  <a:lnTo>
                    <a:pt x="15008" y="8584"/>
                  </a:lnTo>
                  <a:lnTo>
                    <a:pt x="14871" y="7982"/>
                  </a:lnTo>
                  <a:lnTo>
                    <a:pt x="14707" y="7381"/>
                  </a:lnTo>
                  <a:lnTo>
                    <a:pt x="14488" y="6834"/>
                  </a:lnTo>
                  <a:lnTo>
                    <a:pt x="14242" y="6315"/>
                  </a:lnTo>
                  <a:lnTo>
                    <a:pt x="13969" y="5795"/>
                  </a:lnTo>
                  <a:lnTo>
                    <a:pt x="13668" y="5331"/>
                  </a:lnTo>
                  <a:lnTo>
                    <a:pt x="13368" y="4839"/>
                  </a:lnTo>
                  <a:lnTo>
                    <a:pt x="13040" y="4374"/>
                  </a:lnTo>
                  <a:lnTo>
                    <a:pt x="12356" y="3472"/>
                  </a:lnTo>
                  <a:lnTo>
                    <a:pt x="11673" y="2515"/>
                  </a:lnTo>
                  <a:lnTo>
                    <a:pt x="11372" y="2050"/>
                  </a:lnTo>
                  <a:lnTo>
                    <a:pt x="11072" y="1531"/>
                  </a:lnTo>
                  <a:lnTo>
                    <a:pt x="10798" y="1012"/>
                  </a:lnTo>
                  <a:lnTo>
                    <a:pt x="10552" y="465"/>
                  </a:lnTo>
                  <a:lnTo>
                    <a:pt x="10470" y="301"/>
                  </a:lnTo>
                  <a:lnTo>
                    <a:pt x="10416" y="219"/>
                  </a:lnTo>
                  <a:lnTo>
                    <a:pt x="10361" y="137"/>
                  </a:lnTo>
                  <a:lnTo>
                    <a:pt x="10224" y="28"/>
                  </a:lnTo>
                  <a:lnTo>
                    <a:pt x="10060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4;p35">
              <a:extLst>
                <a:ext uri="{FF2B5EF4-FFF2-40B4-BE49-F238E27FC236}">
                  <a16:creationId xmlns:a16="http://schemas.microsoft.com/office/drawing/2014/main" id="{DA2307B1-F33E-887F-E7B9-6641CCC34685}"/>
                </a:ext>
              </a:extLst>
            </p:cNvPr>
            <p:cNvSpPr/>
            <p:nvPr/>
          </p:nvSpPr>
          <p:spPr>
            <a:xfrm>
              <a:off x="3687719" y="2025145"/>
              <a:ext cx="470956" cy="388787"/>
            </a:xfrm>
            <a:custGeom>
              <a:avLst/>
              <a:gdLst/>
              <a:ahLst/>
              <a:cxnLst/>
              <a:rect l="l" t="t" r="r" b="b"/>
              <a:pathLst>
                <a:path w="35564" h="29359" extrusionOk="0">
                  <a:moveTo>
                    <a:pt x="13504" y="1"/>
                  </a:moveTo>
                  <a:lnTo>
                    <a:pt x="12794" y="28"/>
                  </a:lnTo>
                  <a:lnTo>
                    <a:pt x="12055" y="83"/>
                  </a:lnTo>
                  <a:lnTo>
                    <a:pt x="11345" y="165"/>
                  </a:lnTo>
                  <a:lnTo>
                    <a:pt x="10607" y="274"/>
                  </a:lnTo>
                  <a:lnTo>
                    <a:pt x="9896" y="438"/>
                  </a:lnTo>
                  <a:lnTo>
                    <a:pt x="9185" y="602"/>
                  </a:lnTo>
                  <a:lnTo>
                    <a:pt x="8475" y="793"/>
                  </a:lnTo>
                  <a:lnTo>
                    <a:pt x="7791" y="1039"/>
                  </a:lnTo>
                  <a:lnTo>
                    <a:pt x="7108" y="1285"/>
                  </a:lnTo>
                  <a:lnTo>
                    <a:pt x="6424" y="1586"/>
                  </a:lnTo>
                  <a:lnTo>
                    <a:pt x="5741" y="1914"/>
                  </a:lnTo>
                  <a:lnTo>
                    <a:pt x="5085" y="2269"/>
                  </a:lnTo>
                  <a:lnTo>
                    <a:pt x="4429" y="2652"/>
                  </a:lnTo>
                  <a:lnTo>
                    <a:pt x="3800" y="3062"/>
                  </a:lnTo>
                  <a:lnTo>
                    <a:pt x="3172" y="3527"/>
                  </a:lnTo>
                  <a:lnTo>
                    <a:pt x="2570" y="4019"/>
                  </a:lnTo>
                  <a:lnTo>
                    <a:pt x="1996" y="4538"/>
                  </a:lnTo>
                  <a:lnTo>
                    <a:pt x="1723" y="4839"/>
                  </a:lnTo>
                  <a:lnTo>
                    <a:pt x="1477" y="5112"/>
                  </a:lnTo>
                  <a:lnTo>
                    <a:pt x="1231" y="5413"/>
                  </a:lnTo>
                  <a:lnTo>
                    <a:pt x="1012" y="5741"/>
                  </a:lnTo>
                  <a:lnTo>
                    <a:pt x="821" y="6042"/>
                  </a:lnTo>
                  <a:lnTo>
                    <a:pt x="629" y="6397"/>
                  </a:lnTo>
                  <a:lnTo>
                    <a:pt x="465" y="6725"/>
                  </a:lnTo>
                  <a:lnTo>
                    <a:pt x="329" y="7080"/>
                  </a:lnTo>
                  <a:lnTo>
                    <a:pt x="219" y="7436"/>
                  </a:lnTo>
                  <a:lnTo>
                    <a:pt x="110" y="7818"/>
                  </a:lnTo>
                  <a:lnTo>
                    <a:pt x="55" y="8119"/>
                  </a:lnTo>
                  <a:lnTo>
                    <a:pt x="28" y="8447"/>
                  </a:lnTo>
                  <a:lnTo>
                    <a:pt x="1" y="8748"/>
                  </a:lnTo>
                  <a:lnTo>
                    <a:pt x="1" y="9048"/>
                  </a:lnTo>
                  <a:lnTo>
                    <a:pt x="28" y="9349"/>
                  </a:lnTo>
                  <a:lnTo>
                    <a:pt x="55" y="9677"/>
                  </a:lnTo>
                  <a:lnTo>
                    <a:pt x="165" y="10278"/>
                  </a:lnTo>
                  <a:lnTo>
                    <a:pt x="329" y="10853"/>
                  </a:lnTo>
                  <a:lnTo>
                    <a:pt x="547" y="11427"/>
                  </a:lnTo>
                  <a:lnTo>
                    <a:pt x="821" y="12001"/>
                  </a:lnTo>
                  <a:lnTo>
                    <a:pt x="1149" y="12547"/>
                  </a:lnTo>
                  <a:lnTo>
                    <a:pt x="1504" y="13094"/>
                  </a:lnTo>
                  <a:lnTo>
                    <a:pt x="1914" y="13613"/>
                  </a:lnTo>
                  <a:lnTo>
                    <a:pt x="2352" y="14105"/>
                  </a:lnTo>
                  <a:lnTo>
                    <a:pt x="2789" y="14597"/>
                  </a:lnTo>
                  <a:lnTo>
                    <a:pt x="3281" y="15062"/>
                  </a:lnTo>
                  <a:lnTo>
                    <a:pt x="3773" y="15499"/>
                  </a:lnTo>
                  <a:lnTo>
                    <a:pt x="4292" y="15910"/>
                  </a:lnTo>
                  <a:lnTo>
                    <a:pt x="4812" y="16292"/>
                  </a:lnTo>
                  <a:lnTo>
                    <a:pt x="5878" y="17003"/>
                  </a:lnTo>
                  <a:lnTo>
                    <a:pt x="6971" y="17714"/>
                  </a:lnTo>
                  <a:lnTo>
                    <a:pt x="8037" y="18452"/>
                  </a:lnTo>
                  <a:lnTo>
                    <a:pt x="9103" y="19190"/>
                  </a:lnTo>
                  <a:lnTo>
                    <a:pt x="9623" y="19572"/>
                  </a:lnTo>
                  <a:lnTo>
                    <a:pt x="10115" y="19955"/>
                  </a:lnTo>
                  <a:lnTo>
                    <a:pt x="10607" y="20365"/>
                  </a:lnTo>
                  <a:lnTo>
                    <a:pt x="11071" y="20802"/>
                  </a:lnTo>
                  <a:lnTo>
                    <a:pt x="11509" y="21267"/>
                  </a:lnTo>
                  <a:lnTo>
                    <a:pt x="11919" y="21732"/>
                  </a:lnTo>
                  <a:lnTo>
                    <a:pt x="12302" y="22251"/>
                  </a:lnTo>
                  <a:lnTo>
                    <a:pt x="12657" y="22771"/>
                  </a:lnTo>
                  <a:lnTo>
                    <a:pt x="13012" y="23399"/>
                  </a:lnTo>
                  <a:lnTo>
                    <a:pt x="13313" y="24055"/>
                  </a:lnTo>
                  <a:lnTo>
                    <a:pt x="13559" y="24739"/>
                  </a:lnTo>
                  <a:lnTo>
                    <a:pt x="13805" y="25422"/>
                  </a:lnTo>
                  <a:lnTo>
                    <a:pt x="14215" y="26789"/>
                  </a:lnTo>
                  <a:lnTo>
                    <a:pt x="14652" y="28183"/>
                  </a:lnTo>
                  <a:lnTo>
                    <a:pt x="14734" y="28429"/>
                  </a:lnTo>
                  <a:lnTo>
                    <a:pt x="14871" y="28648"/>
                  </a:lnTo>
                  <a:lnTo>
                    <a:pt x="15008" y="28839"/>
                  </a:lnTo>
                  <a:lnTo>
                    <a:pt x="15172" y="29003"/>
                  </a:lnTo>
                  <a:lnTo>
                    <a:pt x="15336" y="29112"/>
                  </a:lnTo>
                  <a:lnTo>
                    <a:pt x="15554" y="29222"/>
                  </a:lnTo>
                  <a:lnTo>
                    <a:pt x="15773" y="29276"/>
                  </a:lnTo>
                  <a:lnTo>
                    <a:pt x="15992" y="29331"/>
                  </a:lnTo>
                  <a:lnTo>
                    <a:pt x="16238" y="29358"/>
                  </a:lnTo>
                  <a:lnTo>
                    <a:pt x="16784" y="29358"/>
                  </a:lnTo>
                  <a:lnTo>
                    <a:pt x="17058" y="29331"/>
                  </a:lnTo>
                  <a:lnTo>
                    <a:pt x="17632" y="29222"/>
                  </a:lnTo>
                  <a:lnTo>
                    <a:pt x="18261" y="29085"/>
                  </a:lnTo>
                  <a:lnTo>
                    <a:pt x="18862" y="28866"/>
                  </a:lnTo>
                  <a:lnTo>
                    <a:pt x="19491" y="28648"/>
                  </a:lnTo>
                  <a:lnTo>
                    <a:pt x="20693" y="28183"/>
                  </a:lnTo>
                  <a:lnTo>
                    <a:pt x="21759" y="27773"/>
                  </a:lnTo>
                  <a:lnTo>
                    <a:pt x="22224" y="27609"/>
                  </a:lnTo>
                  <a:lnTo>
                    <a:pt x="22607" y="27500"/>
                  </a:lnTo>
                  <a:lnTo>
                    <a:pt x="22962" y="27445"/>
                  </a:lnTo>
                  <a:lnTo>
                    <a:pt x="23509" y="27390"/>
                  </a:lnTo>
                  <a:lnTo>
                    <a:pt x="25094" y="27254"/>
                  </a:lnTo>
                  <a:lnTo>
                    <a:pt x="29413" y="26953"/>
                  </a:lnTo>
                  <a:lnTo>
                    <a:pt x="31627" y="26789"/>
                  </a:lnTo>
                  <a:lnTo>
                    <a:pt x="33513" y="26625"/>
                  </a:lnTo>
                  <a:lnTo>
                    <a:pt x="34279" y="26515"/>
                  </a:lnTo>
                  <a:lnTo>
                    <a:pt x="34853" y="26433"/>
                  </a:lnTo>
                  <a:lnTo>
                    <a:pt x="35236" y="26351"/>
                  </a:lnTo>
                  <a:lnTo>
                    <a:pt x="35345" y="26297"/>
                  </a:lnTo>
                  <a:lnTo>
                    <a:pt x="35372" y="26269"/>
                  </a:lnTo>
                  <a:lnTo>
                    <a:pt x="35454" y="25395"/>
                  </a:lnTo>
                  <a:lnTo>
                    <a:pt x="35509" y="24520"/>
                  </a:lnTo>
                  <a:lnTo>
                    <a:pt x="35536" y="23618"/>
                  </a:lnTo>
                  <a:lnTo>
                    <a:pt x="35564" y="22743"/>
                  </a:lnTo>
                  <a:lnTo>
                    <a:pt x="35536" y="21869"/>
                  </a:lnTo>
                  <a:lnTo>
                    <a:pt x="35509" y="20994"/>
                  </a:lnTo>
                  <a:lnTo>
                    <a:pt x="35427" y="20119"/>
                  </a:lnTo>
                  <a:lnTo>
                    <a:pt x="35345" y="19244"/>
                  </a:lnTo>
                  <a:lnTo>
                    <a:pt x="35236" y="18370"/>
                  </a:lnTo>
                  <a:lnTo>
                    <a:pt x="35072" y="17522"/>
                  </a:lnTo>
                  <a:lnTo>
                    <a:pt x="34908" y="16648"/>
                  </a:lnTo>
                  <a:lnTo>
                    <a:pt x="34689" y="15800"/>
                  </a:lnTo>
                  <a:lnTo>
                    <a:pt x="34470" y="14953"/>
                  </a:lnTo>
                  <a:lnTo>
                    <a:pt x="34197" y="14133"/>
                  </a:lnTo>
                  <a:lnTo>
                    <a:pt x="33896" y="13313"/>
                  </a:lnTo>
                  <a:lnTo>
                    <a:pt x="33568" y="12493"/>
                  </a:lnTo>
                  <a:lnTo>
                    <a:pt x="33267" y="11837"/>
                  </a:lnTo>
                  <a:lnTo>
                    <a:pt x="32939" y="11181"/>
                  </a:lnTo>
                  <a:lnTo>
                    <a:pt x="32584" y="10525"/>
                  </a:lnTo>
                  <a:lnTo>
                    <a:pt x="32201" y="9896"/>
                  </a:lnTo>
                  <a:lnTo>
                    <a:pt x="31791" y="9294"/>
                  </a:lnTo>
                  <a:lnTo>
                    <a:pt x="31381" y="8693"/>
                  </a:lnTo>
                  <a:lnTo>
                    <a:pt x="30917" y="8119"/>
                  </a:lnTo>
                  <a:lnTo>
                    <a:pt x="30452" y="7545"/>
                  </a:lnTo>
                  <a:lnTo>
                    <a:pt x="29960" y="6998"/>
                  </a:lnTo>
                  <a:lnTo>
                    <a:pt x="29468" y="6479"/>
                  </a:lnTo>
                  <a:lnTo>
                    <a:pt x="28921" y="5960"/>
                  </a:lnTo>
                  <a:lnTo>
                    <a:pt x="28374" y="5468"/>
                  </a:lnTo>
                  <a:lnTo>
                    <a:pt x="27828" y="4976"/>
                  </a:lnTo>
                  <a:lnTo>
                    <a:pt x="27254" y="4538"/>
                  </a:lnTo>
                  <a:lnTo>
                    <a:pt x="26652" y="4101"/>
                  </a:lnTo>
                  <a:lnTo>
                    <a:pt x="26051" y="3691"/>
                  </a:lnTo>
                  <a:lnTo>
                    <a:pt x="25422" y="3281"/>
                  </a:lnTo>
                  <a:lnTo>
                    <a:pt x="24794" y="2898"/>
                  </a:lnTo>
                  <a:lnTo>
                    <a:pt x="24138" y="2543"/>
                  </a:lnTo>
                  <a:lnTo>
                    <a:pt x="23482" y="2215"/>
                  </a:lnTo>
                  <a:lnTo>
                    <a:pt x="22798" y="1914"/>
                  </a:lnTo>
                  <a:lnTo>
                    <a:pt x="22115" y="1613"/>
                  </a:lnTo>
                  <a:lnTo>
                    <a:pt x="21431" y="1340"/>
                  </a:lnTo>
                  <a:lnTo>
                    <a:pt x="20748" y="1094"/>
                  </a:lnTo>
                  <a:lnTo>
                    <a:pt x="20037" y="875"/>
                  </a:lnTo>
                  <a:lnTo>
                    <a:pt x="19327" y="684"/>
                  </a:lnTo>
                  <a:lnTo>
                    <a:pt x="18616" y="520"/>
                  </a:lnTo>
                  <a:lnTo>
                    <a:pt x="17878" y="356"/>
                  </a:lnTo>
                  <a:lnTo>
                    <a:pt x="17167" y="247"/>
                  </a:lnTo>
                  <a:lnTo>
                    <a:pt x="16429" y="137"/>
                  </a:lnTo>
                  <a:lnTo>
                    <a:pt x="15718" y="55"/>
                  </a:lnTo>
                  <a:lnTo>
                    <a:pt x="14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5;p35">
              <a:extLst>
                <a:ext uri="{FF2B5EF4-FFF2-40B4-BE49-F238E27FC236}">
                  <a16:creationId xmlns:a16="http://schemas.microsoft.com/office/drawing/2014/main" id="{8379CC01-B88F-2151-355D-5C1F65AACE19}"/>
                </a:ext>
              </a:extLst>
            </p:cNvPr>
            <p:cNvSpPr/>
            <p:nvPr/>
          </p:nvSpPr>
          <p:spPr>
            <a:xfrm>
              <a:off x="1090851" y="3201596"/>
              <a:ext cx="579916" cy="806866"/>
            </a:xfrm>
            <a:custGeom>
              <a:avLst/>
              <a:gdLst/>
              <a:ahLst/>
              <a:cxnLst/>
              <a:rect l="l" t="t" r="r" b="b"/>
              <a:pathLst>
                <a:path w="43792" h="60930" extrusionOk="0">
                  <a:moveTo>
                    <a:pt x="8228" y="0"/>
                  </a:moveTo>
                  <a:lnTo>
                    <a:pt x="1" y="60711"/>
                  </a:lnTo>
                  <a:lnTo>
                    <a:pt x="1231" y="60875"/>
                  </a:lnTo>
                  <a:lnTo>
                    <a:pt x="9295" y="1258"/>
                  </a:lnTo>
                  <a:lnTo>
                    <a:pt x="28784" y="1258"/>
                  </a:lnTo>
                  <a:lnTo>
                    <a:pt x="42589" y="60930"/>
                  </a:lnTo>
                  <a:lnTo>
                    <a:pt x="43791" y="60657"/>
                  </a:lnTo>
                  <a:lnTo>
                    <a:pt x="297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6;p35">
              <a:extLst>
                <a:ext uri="{FF2B5EF4-FFF2-40B4-BE49-F238E27FC236}">
                  <a16:creationId xmlns:a16="http://schemas.microsoft.com/office/drawing/2014/main" id="{DCEF42F4-C1AD-0B64-8D2C-E26CB051E4AF}"/>
                </a:ext>
              </a:extLst>
            </p:cNvPr>
            <p:cNvSpPr/>
            <p:nvPr/>
          </p:nvSpPr>
          <p:spPr>
            <a:xfrm>
              <a:off x="1158905" y="3458964"/>
              <a:ext cx="392773" cy="22459"/>
            </a:xfrm>
            <a:custGeom>
              <a:avLst/>
              <a:gdLst/>
              <a:ahLst/>
              <a:cxnLst/>
              <a:rect l="l" t="t" r="r" b="b"/>
              <a:pathLst>
                <a:path w="29660" h="1696" extrusionOk="0">
                  <a:moveTo>
                    <a:pt x="29659" y="0"/>
                  </a:moveTo>
                  <a:lnTo>
                    <a:pt x="1" y="438"/>
                  </a:lnTo>
                  <a:lnTo>
                    <a:pt x="28" y="1695"/>
                  </a:lnTo>
                  <a:lnTo>
                    <a:pt x="29659" y="1258"/>
                  </a:lnTo>
                  <a:lnTo>
                    <a:pt x="29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7;p35">
              <a:extLst>
                <a:ext uri="{FF2B5EF4-FFF2-40B4-BE49-F238E27FC236}">
                  <a16:creationId xmlns:a16="http://schemas.microsoft.com/office/drawing/2014/main" id="{63D3A6C4-17CF-A3E0-3826-CDADAD868482}"/>
                </a:ext>
              </a:extLst>
            </p:cNvPr>
            <p:cNvSpPr/>
            <p:nvPr/>
          </p:nvSpPr>
          <p:spPr>
            <a:xfrm>
              <a:off x="1983502" y="3175892"/>
              <a:ext cx="298658" cy="476386"/>
            </a:xfrm>
            <a:custGeom>
              <a:avLst/>
              <a:gdLst/>
              <a:ahLst/>
              <a:cxnLst/>
              <a:rect l="l" t="t" r="r" b="b"/>
              <a:pathLst>
                <a:path w="22553" h="35974" extrusionOk="0">
                  <a:moveTo>
                    <a:pt x="6725" y="0"/>
                  </a:moveTo>
                  <a:lnTo>
                    <a:pt x="6479" y="28"/>
                  </a:lnTo>
                  <a:lnTo>
                    <a:pt x="6042" y="82"/>
                  </a:lnTo>
                  <a:lnTo>
                    <a:pt x="5550" y="192"/>
                  </a:lnTo>
                  <a:lnTo>
                    <a:pt x="5112" y="383"/>
                  </a:lnTo>
                  <a:lnTo>
                    <a:pt x="4648" y="602"/>
                  </a:lnTo>
                  <a:lnTo>
                    <a:pt x="4183" y="848"/>
                  </a:lnTo>
                  <a:lnTo>
                    <a:pt x="3746" y="1149"/>
                  </a:lnTo>
                  <a:lnTo>
                    <a:pt x="3336" y="1449"/>
                  </a:lnTo>
                  <a:lnTo>
                    <a:pt x="2926" y="1777"/>
                  </a:lnTo>
                  <a:lnTo>
                    <a:pt x="2543" y="2105"/>
                  </a:lnTo>
                  <a:lnTo>
                    <a:pt x="2188" y="2461"/>
                  </a:lnTo>
                  <a:lnTo>
                    <a:pt x="1859" y="2789"/>
                  </a:lnTo>
                  <a:lnTo>
                    <a:pt x="1285" y="3445"/>
                  </a:lnTo>
                  <a:lnTo>
                    <a:pt x="1067" y="3718"/>
                  </a:lnTo>
                  <a:lnTo>
                    <a:pt x="875" y="3991"/>
                  </a:lnTo>
                  <a:lnTo>
                    <a:pt x="684" y="4265"/>
                  </a:lnTo>
                  <a:lnTo>
                    <a:pt x="547" y="4538"/>
                  </a:lnTo>
                  <a:lnTo>
                    <a:pt x="411" y="4811"/>
                  </a:lnTo>
                  <a:lnTo>
                    <a:pt x="301" y="5057"/>
                  </a:lnTo>
                  <a:lnTo>
                    <a:pt x="219" y="5331"/>
                  </a:lnTo>
                  <a:lnTo>
                    <a:pt x="137" y="5604"/>
                  </a:lnTo>
                  <a:lnTo>
                    <a:pt x="28" y="6124"/>
                  </a:lnTo>
                  <a:lnTo>
                    <a:pt x="1" y="6643"/>
                  </a:lnTo>
                  <a:lnTo>
                    <a:pt x="1" y="7162"/>
                  </a:lnTo>
                  <a:lnTo>
                    <a:pt x="83" y="7682"/>
                  </a:lnTo>
                  <a:lnTo>
                    <a:pt x="192" y="8201"/>
                  </a:lnTo>
                  <a:lnTo>
                    <a:pt x="329" y="8748"/>
                  </a:lnTo>
                  <a:lnTo>
                    <a:pt x="493" y="9294"/>
                  </a:lnTo>
                  <a:lnTo>
                    <a:pt x="684" y="9841"/>
                  </a:lnTo>
                  <a:lnTo>
                    <a:pt x="1094" y="11016"/>
                  </a:lnTo>
                  <a:lnTo>
                    <a:pt x="1504" y="12247"/>
                  </a:lnTo>
                  <a:lnTo>
                    <a:pt x="1723" y="12903"/>
                  </a:lnTo>
                  <a:lnTo>
                    <a:pt x="2106" y="13941"/>
                  </a:lnTo>
                  <a:lnTo>
                    <a:pt x="3308" y="17030"/>
                  </a:lnTo>
                  <a:lnTo>
                    <a:pt x="4046" y="18916"/>
                  </a:lnTo>
                  <a:lnTo>
                    <a:pt x="4894" y="20966"/>
                  </a:lnTo>
                  <a:lnTo>
                    <a:pt x="5768" y="23099"/>
                  </a:lnTo>
                  <a:lnTo>
                    <a:pt x="6698" y="25258"/>
                  </a:lnTo>
                  <a:lnTo>
                    <a:pt x="7655" y="27390"/>
                  </a:lnTo>
                  <a:lnTo>
                    <a:pt x="8584" y="29413"/>
                  </a:lnTo>
                  <a:lnTo>
                    <a:pt x="9513" y="31272"/>
                  </a:lnTo>
                  <a:lnTo>
                    <a:pt x="9951" y="32119"/>
                  </a:lnTo>
                  <a:lnTo>
                    <a:pt x="10388" y="32912"/>
                  </a:lnTo>
                  <a:lnTo>
                    <a:pt x="10798" y="33622"/>
                  </a:lnTo>
                  <a:lnTo>
                    <a:pt x="11181" y="34279"/>
                  </a:lnTo>
                  <a:lnTo>
                    <a:pt x="11563" y="34825"/>
                  </a:lnTo>
                  <a:lnTo>
                    <a:pt x="11891" y="35263"/>
                  </a:lnTo>
                  <a:lnTo>
                    <a:pt x="12219" y="35618"/>
                  </a:lnTo>
                  <a:lnTo>
                    <a:pt x="12356" y="35727"/>
                  </a:lnTo>
                  <a:lnTo>
                    <a:pt x="12493" y="35837"/>
                  </a:lnTo>
                  <a:lnTo>
                    <a:pt x="12629" y="35919"/>
                  </a:lnTo>
                  <a:lnTo>
                    <a:pt x="12766" y="35946"/>
                  </a:lnTo>
                  <a:lnTo>
                    <a:pt x="12875" y="35973"/>
                  </a:lnTo>
                  <a:lnTo>
                    <a:pt x="12957" y="35946"/>
                  </a:lnTo>
                  <a:lnTo>
                    <a:pt x="14024" y="35509"/>
                  </a:lnTo>
                  <a:lnTo>
                    <a:pt x="15062" y="35071"/>
                  </a:lnTo>
                  <a:lnTo>
                    <a:pt x="16101" y="34607"/>
                  </a:lnTo>
                  <a:lnTo>
                    <a:pt x="17140" y="34115"/>
                  </a:lnTo>
                  <a:lnTo>
                    <a:pt x="18151" y="33595"/>
                  </a:lnTo>
                  <a:lnTo>
                    <a:pt x="19163" y="33048"/>
                  </a:lnTo>
                  <a:lnTo>
                    <a:pt x="20147" y="32502"/>
                  </a:lnTo>
                  <a:lnTo>
                    <a:pt x="21131" y="31955"/>
                  </a:lnTo>
                  <a:lnTo>
                    <a:pt x="21431" y="31736"/>
                  </a:lnTo>
                  <a:lnTo>
                    <a:pt x="21568" y="31627"/>
                  </a:lnTo>
                  <a:lnTo>
                    <a:pt x="21677" y="31490"/>
                  </a:lnTo>
                  <a:lnTo>
                    <a:pt x="21705" y="31436"/>
                  </a:lnTo>
                  <a:lnTo>
                    <a:pt x="21759" y="31436"/>
                  </a:lnTo>
                  <a:lnTo>
                    <a:pt x="21896" y="31490"/>
                  </a:lnTo>
                  <a:lnTo>
                    <a:pt x="22033" y="31572"/>
                  </a:lnTo>
                  <a:lnTo>
                    <a:pt x="22197" y="31709"/>
                  </a:lnTo>
                  <a:lnTo>
                    <a:pt x="22470" y="31955"/>
                  </a:lnTo>
                  <a:lnTo>
                    <a:pt x="22525" y="31982"/>
                  </a:lnTo>
                  <a:lnTo>
                    <a:pt x="22552" y="31982"/>
                  </a:lnTo>
                  <a:lnTo>
                    <a:pt x="22552" y="31928"/>
                  </a:lnTo>
                  <a:lnTo>
                    <a:pt x="22197" y="30014"/>
                  </a:lnTo>
                  <a:lnTo>
                    <a:pt x="21841" y="28101"/>
                  </a:lnTo>
                  <a:lnTo>
                    <a:pt x="21431" y="26160"/>
                  </a:lnTo>
                  <a:lnTo>
                    <a:pt x="20994" y="24247"/>
                  </a:lnTo>
                  <a:lnTo>
                    <a:pt x="20502" y="22306"/>
                  </a:lnTo>
                  <a:lnTo>
                    <a:pt x="19983" y="20365"/>
                  </a:lnTo>
                  <a:lnTo>
                    <a:pt x="19409" y="18452"/>
                  </a:lnTo>
                  <a:lnTo>
                    <a:pt x="18780" y="16565"/>
                  </a:lnTo>
                  <a:lnTo>
                    <a:pt x="18124" y="14679"/>
                  </a:lnTo>
                  <a:lnTo>
                    <a:pt x="17386" y="12848"/>
                  </a:lnTo>
                  <a:lnTo>
                    <a:pt x="16620" y="11016"/>
                  </a:lnTo>
                  <a:lnTo>
                    <a:pt x="16210" y="10114"/>
                  </a:lnTo>
                  <a:lnTo>
                    <a:pt x="15773" y="9240"/>
                  </a:lnTo>
                  <a:lnTo>
                    <a:pt x="15336" y="8365"/>
                  </a:lnTo>
                  <a:lnTo>
                    <a:pt x="14898" y="7490"/>
                  </a:lnTo>
                  <a:lnTo>
                    <a:pt x="14406" y="6616"/>
                  </a:lnTo>
                  <a:lnTo>
                    <a:pt x="13942" y="5768"/>
                  </a:lnTo>
                  <a:lnTo>
                    <a:pt x="13422" y="4948"/>
                  </a:lnTo>
                  <a:lnTo>
                    <a:pt x="12903" y="4128"/>
                  </a:lnTo>
                  <a:lnTo>
                    <a:pt x="12383" y="3308"/>
                  </a:lnTo>
                  <a:lnTo>
                    <a:pt x="11809" y="2515"/>
                  </a:lnTo>
                  <a:lnTo>
                    <a:pt x="11700" y="2379"/>
                  </a:lnTo>
                  <a:lnTo>
                    <a:pt x="11536" y="2215"/>
                  </a:lnTo>
                  <a:lnTo>
                    <a:pt x="11317" y="2051"/>
                  </a:lnTo>
                  <a:lnTo>
                    <a:pt x="11071" y="1887"/>
                  </a:lnTo>
                  <a:lnTo>
                    <a:pt x="10552" y="1559"/>
                  </a:lnTo>
                  <a:lnTo>
                    <a:pt x="9951" y="1231"/>
                  </a:lnTo>
                  <a:lnTo>
                    <a:pt x="9349" y="930"/>
                  </a:lnTo>
                  <a:lnTo>
                    <a:pt x="8748" y="657"/>
                  </a:lnTo>
                  <a:lnTo>
                    <a:pt x="7846" y="246"/>
                  </a:lnTo>
                  <a:lnTo>
                    <a:pt x="7627" y="164"/>
                  </a:lnTo>
                  <a:lnTo>
                    <a:pt x="7408" y="82"/>
                  </a:lnTo>
                  <a:lnTo>
                    <a:pt x="7190" y="55"/>
                  </a:lnTo>
                  <a:lnTo>
                    <a:pt x="6944" y="28"/>
                  </a:lnTo>
                  <a:lnTo>
                    <a:pt x="6725" y="0"/>
                  </a:lnTo>
                  <a:close/>
                </a:path>
              </a:pathLst>
            </a:custGeom>
            <a:solidFill>
              <a:srgbClr val="D9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8;p35">
              <a:extLst>
                <a:ext uri="{FF2B5EF4-FFF2-40B4-BE49-F238E27FC236}">
                  <a16:creationId xmlns:a16="http://schemas.microsoft.com/office/drawing/2014/main" id="{6E817F10-4E06-C520-56F9-7D7E254C153D}"/>
                </a:ext>
              </a:extLst>
            </p:cNvPr>
            <p:cNvSpPr/>
            <p:nvPr/>
          </p:nvSpPr>
          <p:spPr>
            <a:xfrm>
              <a:off x="2123594" y="3577325"/>
              <a:ext cx="385158" cy="163638"/>
            </a:xfrm>
            <a:custGeom>
              <a:avLst/>
              <a:gdLst/>
              <a:ahLst/>
              <a:cxnLst/>
              <a:rect l="l" t="t" r="r" b="b"/>
              <a:pathLst>
                <a:path w="29085" h="12357" extrusionOk="0">
                  <a:moveTo>
                    <a:pt x="12028" y="1"/>
                  </a:moveTo>
                  <a:lnTo>
                    <a:pt x="11590" y="192"/>
                  </a:lnTo>
                  <a:lnTo>
                    <a:pt x="10880" y="411"/>
                  </a:lnTo>
                  <a:lnTo>
                    <a:pt x="9923" y="712"/>
                  </a:lnTo>
                  <a:lnTo>
                    <a:pt x="8802" y="1040"/>
                  </a:lnTo>
                  <a:lnTo>
                    <a:pt x="7408" y="1395"/>
                  </a:lnTo>
                  <a:lnTo>
                    <a:pt x="5959" y="1778"/>
                  </a:lnTo>
                  <a:lnTo>
                    <a:pt x="4511" y="2160"/>
                  </a:lnTo>
                  <a:lnTo>
                    <a:pt x="3144" y="2461"/>
                  </a:lnTo>
                  <a:lnTo>
                    <a:pt x="1914" y="2734"/>
                  </a:lnTo>
                  <a:lnTo>
                    <a:pt x="930" y="2898"/>
                  </a:lnTo>
                  <a:lnTo>
                    <a:pt x="547" y="2953"/>
                  </a:lnTo>
                  <a:lnTo>
                    <a:pt x="274" y="2980"/>
                  </a:lnTo>
                  <a:lnTo>
                    <a:pt x="82" y="2953"/>
                  </a:lnTo>
                  <a:lnTo>
                    <a:pt x="28" y="2953"/>
                  </a:lnTo>
                  <a:lnTo>
                    <a:pt x="0" y="2926"/>
                  </a:lnTo>
                  <a:lnTo>
                    <a:pt x="410" y="3801"/>
                  </a:lnTo>
                  <a:lnTo>
                    <a:pt x="793" y="4675"/>
                  </a:lnTo>
                  <a:lnTo>
                    <a:pt x="1531" y="6425"/>
                  </a:lnTo>
                  <a:lnTo>
                    <a:pt x="2296" y="8174"/>
                  </a:lnTo>
                  <a:lnTo>
                    <a:pt x="2679" y="9049"/>
                  </a:lnTo>
                  <a:lnTo>
                    <a:pt x="3089" y="9924"/>
                  </a:lnTo>
                  <a:lnTo>
                    <a:pt x="3281" y="10224"/>
                  </a:lnTo>
                  <a:lnTo>
                    <a:pt x="3472" y="10498"/>
                  </a:lnTo>
                  <a:lnTo>
                    <a:pt x="3663" y="10744"/>
                  </a:lnTo>
                  <a:lnTo>
                    <a:pt x="3882" y="10962"/>
                  </a:lnTo>
                  <a:lnTo>
                    <a:pt x="4073" y="11181"/>
                  </a:lnTo>
                  <a:lnTo>
                    <a:pt x="4319" y="11372"/>
                  </a:lnTo>
                  <a:lnTo>
                    <a:pt x="4538" y="11536"/>
                  </a:lnTo>
                  <a:lnTo>
                    <a:pt x="4784" y="11673"/>
                  </a:lnTo>
                  <a:lnTo>
                    <a:pt x="5030" y="11810"/>
                  </a:lnTo>
                  <a:lnTo>
                    <a:pt x="5276" y="11946"/>
                  </a:lnTo>
                  <a:lnTo>
                    <a:pt x="5549" y="12028"/>
                  </a:lnTo>
                  <a:lnTo>
                    <a:pt x="5795" y="12110"/>
                  </a:lnTo>
                  <a:lnTo>
                    <a:pt x="6369" y="12247"/>
                  </a:lnTo>
                  <a:lnTo>
                    <a:pt x="6916" y="12329"/>
                  </a:lnTo>
                  <a:lnTo>
                    <a:pt x="7490" y="12356"/>
                  </a:lnTo>
                  <a:lnTo>
                    <a:pt x="8091" y="12356"/>
                  </a:lnTo>
                  <a:lnTo>
                    <a:pt x="8693" y="12329"/>
                  </a:lnTo>
                  <a:lnTo>
                    <a:pt x="9294" y="12274"/>
                  </a:lnTo>
                  <a:lnTo>
                    <a:pt x="10470" y="12110"/>
                  </a:lnTo>
                  <a:lnTo>
                    <a:pt x="11618" y="11946"/>
                  </a:lnTo>
                  <a:lnTo>
                    <a:pt x="14160" y="11618"/>
                  </a:lnTo>
                  <a:lnTo>
                    <a:pt x="17823" y="11154"/>
                  </a:lnTo>
                  <a:lnTo>
                    <a:pt x="21486" y="10689"/>
                  </a:lnTo>
                  <a:lnTo>
                    <a:pt x="22962" y="10470"/>
                  </a:lnTo>
                  <a:lnTo>
                    <a:pt x="23973" y="10306"/>
                  </a:lnTo>
                  <a:lnTo>
                    <a:pt x="24656" y="10142"/>
                  </a:lnTo>
                  <a:lnTo>
                    <a:pt x="25613" y="9869"/>
                  </a:lnTo>
                  <a:lnTo>
                    <a:pt x="26133" y="9705"/>
                  </a:lnTo>
                  <a:lnTo>
                    <a:pt x="26652" y="9514"/>
                  </a:lnTo>
                  <a:lnTo>
                    <a:pt x="27171" y="9295"/>
                  </a:lnTo>
                  <a:lnTo>
                    <a:pt x="27663" y="9049"/>
                  </a:lnTo>
                  <a:lnTo>
                    <a:pt x="28101" y="8775"/>
                  </a:lnTo>
                  <a:lnTo>
                    <a:pt x="28483" y="8502"/>
                  </a:lnTo>
                  <a:lnTo>
                    <a:pt x="28647" y="8338"/>
                  </a:lnTo>
                  <a:lnTo>
                    <a:pt x="28784" y="8201"/>
                  </a:lnTo>
                  <a:lnTo>
                    <a:pt x="28893" y="8037"/>
                  </a:lnTo>
                  <a:lnTo>
                    <a:pt x="28975" y="7873"/>
                  </a:lnTo>
                  <a:lnTo>
                    <a:pt x="29057" y="7682"/>
                  </a:lnTo>
                  <a:lnTo>
                    <a:pt x="29085" y="7518"/>
                  </a:lnTo>
                  <a:lnTo>
                    <a:pt x="29085" y="7327"/>
                  </a:lnTo>
                  <a:lnTo>
                    <a:pt x="29030" y="7135"/>
                  </a:lnTo>
                  <a:lnTo>
                    <a:pt x="28948" y="6944"/>
                  </a:lnTo>
                  <a:lnTo>
                    <a:pt x="28839" y="6753"/>
                  </a:lnTo>
                  <a:lnTo>
                    <a:pt x="28675" y="6561"/>
                  </a:lnTo>
                  <a:lnTo>
                    <a:pt x="28483" y="6370"/>
                  </a:lnTo>
                  <a:lnTo>
                    <a:pt x="28319" y="6233"/>
                  </a:lnTo>
                  <a:lnTo>
                    <a:pt x="28128" y="6097"/>
                  </a:lnTo>
                  <a:lnTo>
                    <a:pt x="27773" y="5905"/>
                  </a:lnTo>
                  <a:lnTo>
                    <a:pt x="27363" y="5741"/>
                  </a:lnTo>
                  <a:lnTo>
                    <a:pt x="26953" y="5577"/>
                  </a:lnTo>
                  <a:lnTo>
                    <a:pt x="24711" y="4839"/>
                  </a:lnTo>
                  <a:lnTo>
                    <a:pt x="23590" y="4484"/>
                  </a:lnTo>
                  <a:lnTo>
                    <a:pt x="22470" y="4156"/>
                  </a:lnTo>
                  <a:lnTo>
                    <a:pt x="21322" y="3855"/>
                  </a:lnTo>
                  <a:lnTo>
                    <a:pt x="20174" y="3555"/>
                  </a:lnTo>
                  <a:lnTo>
                    <a:pt x="19025" y="3308"/>
                  </a:lnTo>
                  <a:lnTo>
                    <a:pt x="17877" y="3062"/>
                  </a:lnTo>
                  <a:lnTo>
                    <a:pt x="17003" y="2898"/>
                  </a:lnTo>
                  <a:lnTo>
                    <a:pt x="16101" y="2734"/>
                  </a:lnTo>
                  <a:lnTo>
                    <a:pt x="15199" y="2543"/>
                  </a:lnTo>
                  <a:lnTo>
                    <a:pt x="14761" y="2434"/>
                  </a:lnTo>
                  <a:lnTo>
                    <a:pt x="14351" y="2324"/>
                  </a:lnTo>
                  <a:lnTo>
                    <a:pt x="14160" y="2270"/>
                  </a:lnTo>
                  <a:lnTo>
                    <a:pt x="13969" y="2160"/>
                  </a:lnTo>
                  <a:lnTo>
                    <a:pt x="13613" y="1942"/>
                  </a:lnTo>
                  <a:lnTo>
                    <a:pt x="13285" y="1696"/>
                  </a:lnTo>
                  <a:lnTo>
                    <a:pt x="13012" y="1368"/>
                  </a:lnTo>
                  <a:lnTo>
                    <a:pt x="12738" y="1040"/>
                  </a:lnTo>
                  <a:lnTo>
                    <a:pt x="12492" y="712"/>
                  </a:lnTo>
                  <a:lnTo>
                    <a:pt x="1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19;p35">
              <a:extLst>
                <a:ext uri="{FF2B5EF4-FFF2-40B4-BE49-F238E27FC236}">
                  <a16:creationId xmlns:a16="http://schemas.microsoft.com/office/drawing/2014/main" id="{5DD0E99E-E281-2573-3ECF-D1A215DC6383}"/>
                </a:ext>
              </a:extLst>
            </p:cNvPr>
            <p:cNvSpPr/>
            <p:nvPr/>
          </p:nvSpPr>
          <p:spPr>
            <a:xfrm>
              <a:off x="2362502" y="3603757"/>
              <a:ext cx="18831" cy="40549"/>
            </a:xfrm>
            <a:custGeom>
              <a:avLst/>
              <a:gdLst/>
              <a:ahLst/>
              <a:cxnLst/>
              <a:rect l="l" t="t" r="r" b="b"/>
              <a:pathLst>
                <a:path w="1422" h="3062" extrusionOk="0">
                  <a:moveTo>
                    <a:pt x="547" y="0"/>
                  </a:moveTo>
                  <a:lnTo>
                    <a:pt x="0" y="3062"/>
                  </a:lnTo>
                  <a:lnTo>
                    <a:pt x="219" y="2953"/>
                  </a:lnTo>
                  <a:lnTo>
                    <a:pt x="438" y="2816"/>
                  </a:lnTo>
                  <a:lnTo>
                    <a:pt x="656" y="2652"/>
                  </a:lnTo>
                  <a:lnTo>
                    <a:pt x="848" y="2488"/>
                  </a:lnTo>
                  <a:lnTo>
                    <a:pt x="1012" y="2297"/>
                  </a:lnTo>
                  <a:lnTo>
                    <a:pt x="1176" y="2105"/>
                  </a:lnTo>
                  <a:lnTo>
                    <a:pt x="1285" y="1887"/>
                  </a:lnTo>
                  <a:lnTo>
                    <a:pt x="1367" y="1641"/>
                  </a:lnTo>
                  <a:lnTo>
                    <a:pt x="1422" y="1395"/>
                  </a:lnTo>
                  <a:lnTo>
                    <a:pt x="1422" y="1121"/>
                  </a:lnTo>
                  <a:lnTo>
                    <a:pt x="1367" y="875"/>
                  </a:lnTo>
                  <a:lnTo>
                    <a:pt x="1285" y="629"/>
                  </a:lnTo>
                  <a:lnTo>
                    <a:pt x="1149" y="410"/>
                  </a:lnTo>
                  <a:lnTo>
                    <a:pt x="984" y="219"/>
                  </a:lnTo>
                  <a:lnTo>
                    <a:pt x="793" y="82"/>
                  </a:lnTo>
                  <a:lnTo>
                    <a:pt x="684" y="55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20;p35">
              <a:extLst>
                <a:ext uri="{FF2B5EF4-FFF2-40B4-BE49-F238E27FC236}">
                  <a16:creationId xmlns:a16="http://schemas.microsoft.com/office/drawing/2014/main" id="{6D9AC715-645C-1E06-21CE-08A36FF6EB4E}"/>
                </a:ext>
              </a:extLst>
            </p:cNvPr>
            <p:cNvSpPr/>
            <p:nvPr/>
          </p:nvSpPr>
          <p:spPr>
            <a:xfrm>
              <a:off x="2362502" y="3603757"/>
              <a:ext cx="18831" cy="40549"/>
            </a:xfrm>
            <a:custGeom>
              <a:avLst/>
              <a:gdLst/>
              <a:ahLst/>
              <a:cxnLst/>
              <a:rect l="l" t="t" r="r" b="b"/>
              <a:pathLst>
                <a:path w="1422" h="3062" fill="none" extrusionOk="0">
                  <a:moveTo>
                    <a:pt x="547" y="0"/>
                  </a:moveTo>
                  <a:lnTo>
                    <a:pt x="547" y="0"/>
                  </a:lnTo>
                  <a:lnTo>
                    <a:pt x="684" y="55"/>
                  </a:lnTo>
                  <a:lnTo>
                    <a:pt x="793" y="82"/>
                  </a:lnTo>
                  <a:lnTo>
                    <a:pt x="984" y="219"/>
                  </a:lnTo>
                  <a:lnTo>
                    <a:pt x="1149" y="410"/>
                  </a:lnTo>
                  <a:lnTo>
                    <a:pt x="1285" y="629"/>
                  </a:lnTo>
                  <a:lnTo>
                    <a:pt x="1367" y="875"/>
                  </a:lnTo>
                  <a:lnTo>
                    <a:pt x="1422" y="1121"/>
                  </a:lnTo>
                  <a:lnTo>
                    <a:pt x="1422" y="1395"/>
                  </a:lnTo>
                  <a:lnTo>
                    <a:pt x="1367" y="1641"/>
                  </a:lnTo>
                  <a:lnTo>
                    <a:pt x="1367" y="1641"/>
                  </a:lnTo>
                  <a:lnTo>
                    <a:pt x="1285" y="1887"/>
                  </a:lnTo>
                  <a:lnTo>
                    <a:pt x="1176" y="2105"/>
                  </a:lnTo>
                  <a:lnTo>
                    <a:pt x="1012" y="2297"/>
                  </a:lnTo>
                  <a:lnTo>
                    <a:pt x="848" y="2488"/>
                  </a:lnTo>
                  <a:lnTo>
                    <a:pt x="656" y="2652"/>
                  </a:lnTo>
                  <a:lnTo>
                    <a:pt x="438" y="2816"/>
                  </a:lnTo>
                  <a:lnTo>
                    <a:pt x="219" y="2953"/>
                  </a:lnTo>
                  <a:lnTo>
                    <a:pt x="0" y="30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21;p35">
              <a:extLst>
                <a:ext uri="{FF2B5EF4-FFF2-40B4-BE49-F238E27FC236}">
                  <a16:creationId xmlns:a16="http://schemas.microsoft.com/office/drawing/2014/main" id="{086EC3E1-A354-C2C2-1A81-FBB278DB7C72}"/>
                </a:ext>
              </a:extLst>
            </p:cNvPr>
            <p:cNvSpPr/>
            <p:nvPr/>
          </p:nvSpPr>
          <p:spPr>
            <a:xfrm>
              <a:off x="2323768" y="3594713"/>
              <a:ext cx="14130" cy="44535"/>
            </a:xfrm>
            <a:custGeom>
              <a:avLst/>
              <a:gdLst/>
              <a:ahLst/>
              <a:cxnLst/>
              <a:rect l="l" t="t" r="r" b="b"/>
              <a:pathLst>
                <a:path w="1067" h="3363" extrusionOk="0">
                  <a:moveTo>
                    <a:pt x="247" y="0"/>
                  </a:moveTo>
                  <a:lnTo>
                    <a:pt x="1" y="3362"/>
                  </a:lnTo>
                  <a:lnTo>
                    <a:pt x="356" y="3007"/>
                  </a:lnTo>
                  <a:lnTo>
                    <a:pt x="520" y="2816"/>
                  </a:lnTo>
                  <a:lnTo>
                    <a:pt x="684" y="2597"/>
                  </a:lnTo>
                  <a:lnTo>
                    <a:pt x="793" y="2378"/>
                  </a:lnTo>
                  <a:lnTo>
                    <a:pt x="903" y="2160"/>
                  </a:lnTo>
                  <a:lnTo>
                    <a:pt x="985" y="1941"/>
                  </a:lnTo>
                  <a:lnTo>
                    <a:pt x="1039" y="1695"/>
                  </a:lnTo>
                  <a:lnTo>
                    <a:pt x="1067" y="1421"/>
                  </a:lnTo>
                  <a:lnTo>
                    <a:pt x="1067" y="1175"/>
                  </a:lnTo>
                  <a:lnTo>
                    <a:pt x="1012" y="929"/>
                  </a:lnTo>
                  <a:lnTo>
                    <a:pt x="930" y="683"/>
                  </a:lnTo>
                  <a:lnTo>
                    <a:pt x="793" y="465"/>
                  </a:lnTo>
                  <a:lnTo>
                    <a:pt x="657" y="273"/>
                  </a:lnTo>
                  <a:lnTo>
                    <a:pt x="465" y="10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22;p35">
              <a:extLst>
                <a:ext uri="{FF2B5EF4-FFF2-40B4-BE49-F238E27FC236}">
                  <a16:creationId xmlns:a16="http://schemas.microsoft.com/office/drawing/2014/main" id="{34D30D92-A9F7-2593-4E63-80F0FC86778E}"/>
                </a:ext>
              </a:extLst>
            </p:cNvPr>
            <p:cNvSpPr/>
            <p:nvPr/>
          </p:nvSpPr>
          <p:spPr>
            <a:xfrm>
              <a:off x="1693557" y="3327929"/>
              <a:ext cx="260996" cy="475287"/>
            </a:xfrm>
            <a:custGeom>
              <a:avLst/>
              <a:gdLst/>
              <a:ahLst/>
              <a:cxnLst/>
              <a:rect l="l" t="t" r="r" b="b"/>
              <a:pathLst>
                <a:path w="19709" h="35891" extrusionOk="0">
                  <a:moveTo>
                    <a:pt x="13149" y="0"/>
                  </a:moveTo>
                  <a:lnTo>
                    <a:pt x="12629" y="27"/>
                  </a:lnTo>
                  <a:lnTo>
                    <a:pt x="12137" y="82"/>
                  </a:lnTo>
                  <a:lnTo>
                    <a:pt x="11672" y="137"/>
                  </a:lnTo>
                  <a:lnTo>
                    <a:pt x="10825" y="301"/>
                  </a:lnTo>
                  <a:lnTo>
                    <a:pt x="10470" y="383"/>
                  </a:lnTo>
                  <a:lnTo>
                    <a:pt x="10169" y="492"/>
                  </a:lnTo>
                  <a:lnTo>
                    <a:pt x="9841" y="602"/>
                  </a:lnTo>
                  <a:lnTo>
                    <a:pt x="9568" y="711"/>
                  </a:lnTo>
                  <a:lnTo>
                    <a:pt x="9294" y="848"/>
                  </a:lnTo>
                  <a:lnTo>
                    <a:pt x="9048" y="984"/>
                  </a:lnTo>
                  <a:lnTo>
                    <a:pt x="8802" y="1148"/>
                  </a:lnTo>
                  <a:lnTo>
                    <a:pt x="8584" y="1312"/>
                  </a:lnTo>
                  <a:lnTo>
                    <a:pt x="8201" y="1668"/>
                  </a:lnTo>
                  <a:lnTo>
                    <a:pt x="7846" y="2050"/>
                  </a:lnTo>
                  <a:lnTo>
                    <a:pt x="7545" y="2460"/>
                  </a:lnTo>
                  <a:lnTo>
                    <a:pt x="7272" y="2925"/>
                  </a:lnTo>
                  <a:lnTo>
                    <a:pt x="7025" y="3390"/>
                  </a:lnTo>
                  <a:lnTo>
                    <a:pt x="6807" y="3909"/>
                  </a:lnTo>
                  <a:lnTo>
                    <a:pt x="6615" y="4428"/>
                  </a:lnTo>
                  <a:lnTo>
                    <a:pt x="6397" y="5002"/>
                  </a:lnTo>
                  <a:lnTo>
                    <a:pt x="6014" y="6178"/>
                  </a:lnTo>
                  <a:lnTo>
                    <a:pt x="5604" y="7408"/>
                  </a:lnTo>
                  <a:lnTo>
                    <a:pt x="5385" y="8009"/>
                  </a:lnTo>
                  <a:lnTo>
                    <a:pt x="5085" y="9021"/>
                  </a:lnTo>
                  <a:lnTo>
                    <a:pt x="4265" y="11918"/>
                  </a:lnTo>
                  <a:lnTo>
                    <a:pt x="3226" y="15690"/>
                  </a:lnTo>
                  <a:lnTo>
                    <a:pt x="2707" y="17795"/>
                  </a:lnTo>
                  <a:lnTo>
                    <a:pt x="2187" y="19927"/>
                  </a:lnTo>
                  <a:lnTo>
                    <a:pt x="1668" y="22087"/>
                  </a:lnTo>
                  <a:lnTo>
                    <a:pt x="1203" y="24219"/>
                  </a:lnTo>
                  <a:lnTo>
                    <a:pt x="766" y="26242"/>
                  </a:lnTo>
                  <a:lnTo>
                    <a:pt x="438" y="28128"/>
                  </a:lnTo>
                  <a:lnTo>
                    <a:pt x="164" y="29795"/>
                  </a:lnTo>
                  <a:lnTo>
                    <a:pt x="82" y="30561"/>
                  </a:lnTo>
                  <a:lnTo>
                    <a:pt x="28" y="31244"/>
                  </a:lnTo>
                  <a:lnTo>
                    <a:pt x="0" y="31845"/>
                  </a:lnTo>
                  <a:lnTo>
                    <a:pt x="0" y="32365"/>
                  </a:lnTo>
                  <a:lnTo>
                    <a:pt x="28" y="32802"/>
                  </a:lnTo>
                  <a:lnTo>
                    <a:pt x="110" y="33157"/>
                  </a:lnTo>
                  <a:lnTo>
                    <a:pt x="192" y="33404"/>
                  </a:lnTo>
                  <a:lnTo>
                    <a:pt x="328" y="33650"/>
                  </a:lnTo>
                  <a:lnTo>
                    <a:pt x="465" y="33841"/>
                  </a:lnTo>
                  <a:lnTo>
                    <a:pt x="629" y="34032"/>
                  </a:lnTo>
                  <a:lnTo>
                    <a:pt x="793" y="34196"/>
                  </a:lnTo>
                  <a:lnTo>
                    <a:pt x="1012" y="34360"/>
                  </a:lnTo>
                  <a:lnTo>
                    <a:pt x="1230" y="34497"/>
                  </a:lnTo>
                  <a:lnTo>
                    <a:pt x="1449" y="34606"/>
                  </a:lnTo>
                  <a:lnTo>
                    <a:pt x="1695" y="34688"/>
                  </a:lnTo>
                  <a:lnTo>
                    <a:pt x="1969" y="34770"/>
                  </a:lnTo>
                  <a:lnTo>
                    <a:pt x="2515" y="34907"/>
                  </a:lnTo>
                  <a:lnTo>
                    <a:pt x="3117" y="34989"/>
                  </a:lnTo>
                  <a:lnTo>
                    <a:pt x="3773" y="35016"/>
                  </a:lnTo>
                  <a:lnTo>
                    <a:pt x="5112" y="35016"/>
                  </a:lnTo>
                  <a:lnTo>
                    <a:pt x="6479" y="34962"/>
                  </a:lnTo>
                  <a:lnTo>
                    <a:pt x="7135" y="34934"/>
                  </a:lnTo>
                  <a:lnTo>
                    <a:pt x="8420" y="34934"/>
                  </a:lnTo>
                  <a:lnTo>
                    <a:pt x="8994" y="34989"/>
                  </a:lnTo>
                  <a:lnTo>
                    <a:pt x="9376" y="35016"/>
                  </a:lnTo>
                  <a:lnTo>
                    <a:pt x="9540" y="35016"/>
                  </a:lnTo>
                  <a:lnTo>
                    <a:pt x="9704" y="34962"/>
                  </a:lnTo>
                  <a:lnTo>
                    <a:pt x="9759" y="34962"/>
                  </a:lnTo>
                  <a:lnTo>
                    <a:pt x="9814" y="34989"/>
                  </a:lnTo>
                  <a:lnTo>
                    <a:pt x="9868" y="35098"/>
                  </a:lnTo>
                  <a:lnTo>
                    <a:pt x="9923" y="35262"/>
                  </a:lnTo>
                  <a:lnTo>
                    <a:pt x="9978" y="35481"/>
                  </a:lnTo>
                  <a:lnTo>
                    <a:pt x="10032" y="35809"/>
                  </a:lnTo>
                  <a:lnTo>
                    <a:pt x="10087" y="35891"/>
                  </a:lnTo>
                  <a:lnTo>
                    <a:pt x="10114" y="35891"/>
                  </a:lnTo>
                  <a:lnTo>
                    <a:pt x="10114" y="35864"/>
                  </a:lnTo>
                  <a:lnTo>
                    <a:pt x="11044" y="34142"/>
                  </a:lnTo>
                  <a:lnTo>
                    <a:pt x="11918" y="32392"/>
                  </a:lnTo>
                  <a:lnTo>
                    <a:pt x="12793" y="30615"/>
                  </a:lnTo>
                  <a:lnTo>
                    <a:pt x="13613" y="28811"/>
                  </a:lnTo>
                  <a:lnTo>
                    <a:pt x="14406" y="26980"/>
                  </a:lnTo>
                  <a:lnTo>
                    <a:pt x="15171" y="25148"/>
                  </a:lnTo>
                  <a:lnTo>
                    <a:pt x="15909" y="23290"/>
                  </a:lnTo>
                  <a:lnTo>
                    <a:pt x="16593" y="21403"/>
                  </a:lnTo>
                  <a:lnTo>
                    <a:pt x="17194" y="19517"/>
                  </a:lnTo>
                  <a:lnTo>
                    <a:pt x="17768" y="17604"/>
                  </a:lnTo>
                  <a:lnTo>
                    <a:pt x="18287" y="15690"/>
                  </a:lnTo>
                  <a:lnTo>
                    <a:pt x="18506" y="14734"/>
                  </a:lnTo>
                  <a:lnTo>
                    <a:pt x="18725" y="13777"/>
                  </a:lnTo>
                  <a:lnTo>
                    <a:pt x="18916" y="12820"/>
                  </a:lnTo>
                  <a:lnTo>
                    <a:pt x="19080" y="11864"/>
                  </a:lnTo>
                  <a:lnTo>
                    <a:pt x="19244" y="10879"/>
                  </a:lnTo>
                  <a:lnTo>
                    <a:pt x="19381" y="9923"/>
                  </a:lnTo>
                  <a:lnTo>
                    <a:pt x="19490" y="8966"/>
                  </a:lnTo>
                  <a:lnTo>
                    <a:pt x="19572" y="7982"/>
                  </a:lnTo>
                  <a:lnTo>
                    <a:pt x="19654" y="7025"/>
                  </a:lnTo>
                  <a:lnTo>
                    <a:pt x="19709" y="6069"/>
                  </a:lnTo>
                  <a:lnTo>
                    <a:pt x="19709" y="5850"/>
                  </a:lnTo>
                  <a:lnTo>
                    <a:pt x="19654" y="5631"/>
                  </a:lnTo>
                  <a:lnTo>
                    <a:pt x="19600" y="5385"/>
                  </a:lnTo>
                  <a:lnTo>
                    <a:pt x="19518" y="5112"/>
                  </a:lnTo>
                  <a:lnTo>
                    <a:pt x="19299" y="4510"/>
                  </a:lnTo>
                  <a:lnTo>
                    <a:pt x="19026" y="3882"/>
                  </a:lnTo>
                  <a:lnTo>
                    <a:pt x="18725" y="3280"/>
                  </a:lnTo>
                  <a:lnTo>
                    <a:pt x="18424" y="2706"/>
                  </a:lnTo>
                  <a:lnTo>
                    <a:pt x="17959" y="1804"/>
                  </a:lnTo>
                  <a:lnTo>
                    <a:pt x="17850" y="1613"/>
                  </a:lnTo>
                  <a:lnTo>
                    <a:pt x="17713" y="1422"/>
                  </a:lnTo>
                  <a:lnTo>
                    <a:pt x="17549" y="1258"/>
                  </a:lnTo>
                  <a:lnTo>
                    <a:pt x="17385" y="1094"/>
                  </a:lnTo>
                  <a:lnTo>
                    <a:pt x="17221" y="930"/>
                  </a:lnTo>
                  <a:lnTo>
                    <a:pt x="17030" y="793"/>
                  </a:lnTo>
                  <a:lnTo>
                    <a:pt x="16620" y="574"/>
                  </a:lnTo>
                  <a:lnTo>
                    <a:pt x="16183" y="383"/>
                  </a:lnTo>
                  <a:lnTo>
                    <a:pt x="15718" y="246"/>
                  </a:lnTo>
                  <a:lnTo>
                    <a:pt x="15226" y="137"/>
                  </a:lnTo>
                  <a:lnTo>
                    <a:pt x="14707" y="55"/>
                  </a:lnTo>
                  <a:lnTo>
                    <a:pt x="14187" y="0"/>
                  </a:lnTo>
                  <a:close/>
                </a:path>
              </a:pathLst>
            </a:custGeom>
            <a:solidFill>
              <a:srgbClr val="D9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3;p35">
              <a:extLst>
                <a:ext uri="{FF2B5EF4-FFF2-40B4-BE49-F238E27FC236}">
                  <a16:creationId xmlns:a16="http://schemas.microsoft.com/office/drawing/2014/main" id="{88901FF3-A540-47E2-51BA-3521E34C2CE7}"/>
                </a:ext>
              </a:extLst>
            </p:cNvPr>
            <p:cNvSpPr/>
            <p:nvPr/>
          </p:nvSpPr>
          <p:spPr>
            <a:xfrm>
              <a:off x="1370308" y="2695904"/>
              <a:ext cx="898451" cy="870575"/>
            </a:xfrm>
            <a:custGeom>
              <a:avLst/>
              <a:gdLst/>
              <a:ahLst/>
              <a:cxnLst/>
              <a:rect l="l" t="t" r="r" b="b"/>
              <a:pathLst>
                <a:path w="67846" h="65741" extrusionOk="0">
                  <a:moveTo>
                    <a:pt x="10743" y="0"/>
                  </a:moveTo>
                  <a:lnTo>
                    <a:pt x="10060" y="28"/>
                  </a:lnTo>
                  <a:lnTo>
                    <a:pt x="9431" y="82"/>
                  </a:lnTo>
                  <a:lnTo>
                    <a:pt x="8829" y="164"/>
                  </a:lnTo>
                  <a:lnTo>
                    <a:pt x="8255" y="274"/>
                  </a:lnTo>
                  <a:lnTo>
                    <a:pt x="7654" y="438"/>
                  </a:lnTo>
                  <a:lnTo>
                    <a:pt x="7080" y="602"/>
                  </a:lnTo>
                  <a:lnTo>
                    <a:pt x="6533" y="820"/>
                  </a:lnTo>
                  <a:lnTo>
                    <a:pt x="5959" y="1039"/>
                  </a:lnTo>
                  <a:lnTo>
                    <a:pt x="5413" y="1312"/>
                  </a:lnTo>
                  <a:lnTo>
                    <a:pt x="4893" y="1586"/>
                  </a:lnTo>
                  <a:lnTo>
                    <a:pt x="4374" y="1914"/>
                  </a:lnTo>
                  <a:lnTo>
                    <a:pt x="3882" y="2242"/>
                  </a:lnTo>
                  <a:lnTo>
                    <a:pt x="3390" y="2597"/>
                  </a:lnTo>
                  <a:lnTo>
                    <a:pt x="2925" y="2980"/>
                  </a:lnTo>
                  <a:lnTo>
                    <a:pt x="2488" y="3390"/>
                  </a:lnTo>
                  <a:lnTo>
                    <a:pt x="2050" y="3827"/>
                  </a:lnTo>
                  <a:lnTo>
                    <a:pt x="1640" y="4265"/>
                  </a:lnTo>
                  <a:lnTo>
                    <a:pt x="1394" y="4538"/>
                  </a:lnTo>
                  <a:lnTo>
                    <a:pt x="1203" y="4811"/>
                  </a:lnTo>
                  <a:lnTo>
                    <a:pt x="1012" y="5085"/>
                  </a:lnTo>
                  <a:lnTo>
                    <a:pt x="820" y="5385"/>
                  </a:lnTo>
                  <a:lnTo>
                    <a:pt x="684" y="5659"/>
                  </a:lnTo>
                  <a:lnTo>
                    <a:pt x="547" y="5959"/>
                  </a:lnTo>
                  <a:lnTo>
                    <a:pt x="301" y="6533"/>
                  </a:lnTo>
                  <a:lnTo>
                    <a:pt x="137" y="7107"/>
                  </a:lnTo>
                  <a:lnTo>
                    <a:pt x="55" y="7709"/>
                  </a:lnTo>
                  <a:lnTo>
                    <a:pt x="0" y="8310"/>
                  </a:lnTo>
                  <a:lnTo>
                    <a:pt x="0" y="8939"/>
                  </a:lnTo>
                  <a:lnTo>
                    <a:pt x="55" y="9540"/>
                  </a:lnTo>
                  <a:lnTo>
                    <a:pt x="137" y="10169"/>
                  </a:lnTo>
                  <a:lnTo>
                    <a:pt x="274" y="10798"/>
                  </a:lnTo>
                  <a:lnTo>
                    <a:pt x="438" y="11399"/>
                  </a:lnTo>
                  <a:lnTo>
                    <a:pt x="656" y="12028"/>
                  </a:lnTo>
                  <a:lnTo>
                    <a:pt x="875" y="12656"/>
                  </a:lnTo>
                  <a:lnTo>
                    <a:pt x="1148" y="13285"/>
                  </a:lnTo>
                  <a:lnTo>
                    <a:pt x="1422" y="13914"/>
                  </a:lnTo>
                  <a:lnTo>
                    <a:pt x="1722" y="14515"/>
                  </a:lnTo>
                  <a:lnTo>
                    <a:pt x="2050" y="15144"/>
                  </a:lnTo>
                  <a:lnTo>
                    <a:pt x="2734" y="16374"/>
                  </a:lnTo>
                  <a:lnTo>
                    <a:pt x="3444" y="17577"/>
                  </a:lnTo>
                  <a:lnTo>
                    <a:pt x="4210" y="18779"/>
                  </a:lnTo>
                  <a:lnTo>
                    <a:pt x="5741" y="21130"/>
                  </a:lnTo>
                  <a:lnTo>
                    <a:pt x="6479" y="22333"/>
                  </a:lnTo>
                  <a:lnTo>
                    <a:pt x="7189" y="23508"/>
                  </a:lnTo>
                  <a:lnTo>
                    <a:pt x="7572" y="24110"/>
                  </a:lnTo>
                  <a:lnTo>
                    <a:pt x="8009" y="24711"/>
                  </a:lnTo>
                  <a:lnTo>
                    <a:pt x="8474" y="25285"/>
                  </a:lnTo>
                  <a:lnTo>
                    <a:pt x="8966" y="25832"/>
                  </a:lnTo>
                  <a:lnTo>
                    <a:pt x="9486" y="26379"/>
                  </a:lnTo>
                  <a:lnTo>
                    <a:pt x="10032" y="26898"/>
                  </a:lnTo>
                  <a:lnTo>
                    <a:pt x="10606" y="27417"/>
                  </a:lnTo>
                  <a:lnTo>
                    <a:pt x="11208" y="27882"/>
                  </a:lnTo>
                  <a:lnTo>
                    <a:pt x="11809" y="28347"/>
                  </a:lnTo>
                  <a:lnTo>
                    <a:pt x="12438" y="28784"/>
                  </a:lnTo>
                  <a:lnTo>
                    <a:pt x="13094" y="29194"/>
                  </a:lnTo>
                  <a:lnTo>
                    <a:pt x="13722" y="29604"/>
                  </a:lnTo>
                  <a:lnTo>
                    <a:pt x="14378" y="29959"/>
                  </a:lnTo>
                  <a:lnTo>
                    <a:pt x="15035" y="30315"/>
                  </a:lnTo>
                  <a:lnTo>
                    <a:pt x="15691" y="30615"/>
                  </a:lnTo>
                  <a:lnTo>
                    <a:pt x="16347" y="30916"/>
                  </a:lnTo>
                  <a:lnTo>
                    <a:pt x="17085" y="31217"/>
                  </a:lnTo>
                  <a:lnTo>
                    <a:pt x="17850" y="31490"/>
                  </a:lnTo>
                  <a:lnTo>
                    <a:pt x="18588" y="31736"/>
                  </a:lnTo>
                  <a:lnTo>
                    <a:pt x="19353" y="31955"/>
                  </a:lnTo>
                  <a:lnTo>
                    <a:pt x="20119" y="32174"/>
                  </a:lnTo>
                  <a:lnTo>
                    <a:pt x="20884" y="32392"/>
                  </a:lnTo>
                  <a:lnTo>
                    <a:pt x="22442" y="32748"/>
                  </a:lnTo>
                  <a:lnTo>
                    <a:pt x="24000" y="33048"/>
                  </a:lnTo>
                  <a:lnTo>
                    <a:pt x="25586" y="33376"/>
                  </a:lnTo>
                  <a:lnTo>
                    <a:pt x="27144" y="33677"/>
                  </a:lnTo>
                  <a:lnTo>
                    <a:pt x="28702" y="34005"/>
                  </a:lnTo>
                  <a:lnTo>
                    <a:pt x="30205" y="34360"/>
                  </a:lnTo>
                  <a:lnTo>
                    <a:pt x="30971" y="34552"/>
                  </a:lnTo>
                  <a:lnTo>
                    <a:pt x="31709" y="34770"/>
                  </a:lnTo>
                  <a:lnTo>
                    <a:pt x="32447" y="34989"/>
                  </a:lnTo>
                  <a:lnTo>
                    <a:pt x="33158" y="35235"/>
                  </a:lnTo>
                  <a:lnTo>
                    <a:pt x="33868" y="35536"/>
                  </a:lnTo>
                  <a:lnTo>
                    <a:pt x="34524" y="35836"/>
                  </a:lnTo>
                  <a:lnTo>
                    <a:pt x="35180" y="36164"/>
                  </a:lnTo>
                  <a:lnTo>
                    <a:pt x="35809" y="36547"/>
                  </a:lnTo>
                  <a:lnTo>
                    <a:pt x="36410" y="36957"/>
                  </a:lnTo>
                  <a:lnTo>
                    <a:pt x="36957" y="37422"/>
                  </a:lnTo>
                  <a:lnTo>
                    <a:pt x="37477" y="37941"/>
                  </a:lnTo>
                  <a:lnTo>
                    <a:pt x="37723" y="38215"/>
                  </a:lnTo>
                  <a:lnTo>
                    <a:pt x="37969" y="38488"/>
                  </a:lnTo>
                  <a:lnTo>
                    <a:pt x="38187" y="38789"/>
                  </a:lnTo>
                  <a:lnTo>
                    <a:pt x="38406" y="39117"/>
                  </a:lnTo>
                  <a:lnTo>
                    <a:pt x="38597" y="39445"/>
                  </a:lnTo>
                  <a:lnTo>
                    <a:pt x="38761" y="39773"/>
                  </a:lnTo>
                  <a:lnTo>
                    <a:pt x="39909" y="42069"/>
                  </a:lnTo>
                  <a:lnTo>
                    <a:pt x="40429" y="43217"/>
                  </a:lnTo>
                  <a:lnTo>
                    <a:pt x="40948" y="44338"/>
                  </a:lnTo>
                  <a:lnTo>
                    <a:pt x="41467" y="45458"/>
                  </a:lnTo>
                  <a:lnTo>
                    <a:pt x="41932" y="46606"/>
                  </a:lnTo>
                  <a:lnTo>
                    <a:pt x="42369" y="47727"/>
                  </a:lnTo>
                  <a:lnTo>
                    <a:pt x="42807" y="48875"/>
                  </a:lnTo>
                  <a:lnTo>
                    <a:pt x="43190" y="50023"/>
                  </a:lnTo>
                  <a:lnTo>
                    <a:pt x="43572" y="51171"/>
                  </a:lnTo>
                  <a:lnTo>
                    <a:pt x="43900" y="52347"/>
                  </a:lnTo>
                  <a:lnTo>
                    <a:pt x="44201" y="53550"/>
                  </a:lnTo>
                  <a:lnTo>
                    <a:pt x="44474" y="54752"/>
                  </a:lnTo>
                  <a:lnTo>
                    <a:pt x="44693" y="56010"/>
                  </a:lnTo>
                  <a:lnTo>
                    <a:pt x="44884" y="57267"/>
                  </a:lnTo>
                  <a:lnTo>
                    <a:pt x="45021" y="58579"/>
                  </a:lnTo>
                  <a:lnTo>
                    <a:pt x="45185" y="60356"/>
                  </a:lnTo>
                  <a:lnTo>
                    <a:pt x="45267" y="62133"/>
                  </a:lnTo>
                  <a:lnTo>
                    <a:pt x="45322" y="63937"/>
                  </a:lnTo>
                  <a:lnTo>
                    <a:pt x="45322" y="65741"/>
                  </a:lnTo>
                  <a:lnTo>
                    <a:pt x="47262" y="65249"/>
                  </a:lnTo>
                  <a:lnTo>
                    <a:pt x="49121" y="64784"/>
                  </a:lnTo>
                  <a:lnTo>
                    <a:pt x="50898" y="64265"/>
                  </a:lnTo>
                  <a:lnTo>
                    <a:pt x="52647" y="63745"/>
                  </a:lnTo>
                  <a:lnTo>
                    <a:pt x="54370" y="63171"/>
                  </a:lnTo>
                  <a:lnTo>
                    <a:pt x="56092" y="62543"/>
                  </a:lnTo>
                  <a:lnTo>
                    <a:pt x="57841" y="61832"/>
                  </a:lnTo>
                  <a:lnTo>
                    <a:pt x="59673" y="61039"/>
                  </a:lnTo>
                  <a:lnTo>
                    <a:pt x="61367" y="60274"/>
                  </a:lnTo>
                  <a:lnTo>
                    <a:pt x="63745" y="59235"/>
                  </a:lnTo>
                  <a:lnTo>
                    <a:pt x="66151" y="58196"/>
                  </a:lnTo>
                  <a:lnTo>
                    <a:pt x="67846" y="57431"/>
                  </a:lnTo>
                  <a:lnTo>
                    <a:pt x="67764" y="56857"/>
                  </a:lnTo>
                  <a:lnTo>
                    <a:pt x="67654" y="56283"/>
                  </a:lnTo>
                  <a:lnTo>
                    <a:pt x="67408" y="55108"/>
                  </a:lnTo>
                  <a:lnTo>
                    <a:pt x="67080" y="53960"/>
                  </a:lnTo>
                  <a:lnTo>
                    <a:pt x="66725" y="52784"/>
                  </a:lnTo>
                  <a:lnTo>
                    <a:pt x="66315" y="51609"/>
                  </a:lnTo>
                  <a:lnTo>
                    <a:pt x="65850" y="50433"/>
                  </a:lnTo>
                  <a:lnTo>
                    <a:pt x="65386" y="49231"/>
                  </a:lnTo>
                  <a:lnTo>
                    <a:pt x="64893" y="48055"/>
                  </a:lnTo>
                  <a:lnTo>
                    <a:pt x="63882" y="45704"/>
                  </a:lnTo>
                  <a:lnTo>
                    <a:pt x="62871" y="43381"/>
                  </a:lnTo>
                  <a:lnTo>
                    <a:pt x="62406" y="42233"/>
                  </a:lnTo>
                  <a:lnTo>
                    <a:pt x="61969" y="41085"/>
                  </a:lnTo>
                  <a:lnTo>
                    <a:pt x="61559" y="39964"/>
                  </a:lnTo>
                  <a:lnTo>
                    <a:pt x="61203" y="38871"/>
                  </a:lnTo>
                  <a:lnTo>
                    <a:pt x="60629" y="37067"/>
                  </a:lnTo>
                  <a:lnTo>
                    <a:pt x="60028" y="35290"/>
                  </a:lnTo>
                  <a:lnTo>
                    <a:pt x="59372" y="33513"/>
                  </a:lnTo>
                  <a:lnTo>
                    <a:pt x="59016" y="32666"/>
                  </a:lnTo>
                  <a:lnTo>
                    <a:pt x="58634" y="31791"/>
                  </a:lnTo>
                  <a:lnTo>
                    <a:pt x="58060" y="30533"/>
                  </a:lnTo>
                  <a:lnTo>
                    <a:pt x="57431" y="29249"/>
                  </a:lnTo>
                  <a:lnTo>
                    <a:pt x="56775" y="27964"/>
                  </a:lnTo>
                  <a:lnTo>
                    <a:pt x="56037" y="26707"/>
                  </a:lnTo>
                  <a:lnTo>
                    <a:pt x="55272" y="25476"/>
                  </a:lnTo>
                  <a:lnTo>
                    <a:pt x="54479" y="24301"/>
                  </a:lnTo>
                  <a:lnTo>
                    <a:pt x="54042" y="23727"/>
                  </a:lnTo>
                  <a:lnTo>
                    <a:pt x="53631" y="23153"/>
                  </a:lnTo>
                  <a:lnTo>
                    <a:pt x="53167" y="22606"/>
                  </a:lnTo>
                  <a:lnTo>
                    <a:pt x="52729" y="22087"/>
                  </a:lnTo>
                  <a:lnTo>
                    <a:pt x="52483" y="21841"/>
                  </a:lnTo>
                  <a:lnTo>
                    <a:pt x="52210" y="21568"/>
                  </a:lnTo>
                  <a:lnTo>
                    <a:pt x="51882" y="21322"/>
                  </a:lnTo>
                  <a:lnTo>
                    <a:pt x="51527" y="21048"/>
                  </a:lnTo>
                  <a:lnTo>
                    <a:pt x="51144" y="20802"/>
                  </a:lnTo>
                  <a:lnTo>
                    <a:pt x="50734" y="20529"/>
                  </a:lnTo>
                  <a:lnTo>
                    <a:pt x="49832" y="20037"/>
                  </a:lnTo>
                  <a:lnTo>
                    <a:pt x="48821" y="19517"/>
                  </a:lnTo>
                  <a:lnTo>
                    <a:pt x="47782" y="19025"/>
                  </a:lnTo>
                  <a:lnTo>
                    <a:pt x="46661" y="18561"/>
                  </a:lnTo>
                  <a:lnTo>
                    <a:pt x="45513" y="18096"/>
                  </a:lnTo>
                  <a:lnTo>
                    <a:pt x="43217" y="17221"/>
                  </a:lnTo>
                  <a:lnTo>
                    <a:pt x="41030" y="16401"/>
                  </a:lnTo>
                  <a:lnTo>
                    <a:pt x="39117" y="15718"/>
                  </a:lnTo>
                  <a:lnTo>
                    <a:pt x="37586" y="15144"/>
                  </a:lnTo>
                  <a:lnTo>
                    <a:pt x="34798" y="14050"/>
                  </a:lnTo>
                  <a:lnTo>
                    <a:pt x="32338" y="13148"/>
                  </a:lnTo>
                  <a:lnTo>
                    <a:pt x="30123" y="12356"/>
                  </a:lnTo>
                  <a:lnTo>
                    <a:pt x="28046" y="11645"/>
                  </a:lnTo>
                  <a:lnTo>
                    <a:pt x="25968" y="10907"/>
                  </a:lnTo>
                  <a:lnTo>
                    <a:pt x="23754" y="10087"/>
                  </a:lnTo>
                  <a:lnTo>
                    <a:pt x="22579" y="9622"/>
                  </a:lnTo>
                  <a:lnTo>
                    <a:pt x="21322" y="9130"/>
                  </a:lnTo>
                  <a:lnTo>
                    <a:pt x="20009" y="8583"/>
                  </a:lnTo>
                  <a:lnTo>
                    <a:pt x="18561" y="7955"/>
                  </a:lnTo>
                  <a:lnTo>
                    <a:pt x="17932" y="7654"/>
                  </a:lnTo>
                  <a:lnTo>
                    <a:pt x="17440" y="7326"/>
                  </a:lnTo>
                  <a:lnTo>
                    <a:pt x="17003" y="7025"/>
                  </a:lnTo>
                  <a:lnTo>
                    <a:pt x="16675" y="6697"/>
                  </a:lnTo>
                  <a:lnTo>
                    <a:pt x="16429" y="6369"/>
                  </a:lnTo>
                  <a:lnTo>
                    <a:pt x="16210" y="6014"/>
                  </a:lnTo>
                  <a:lnTo>
                    <a:pt x="16073" y="5659"/>
                  </a:lnTo>
                  <a:lnTo>
                    <a:pt x="15964" y="5303"/>
                  </a:lnTo>
                  <a:lnTo>
                    <a:pt x="15855" y="4921"/>
                  </a:lnTo>
                  <a:lnTo>
                    <a:pt x="15773" y="4538"/>
                  </a:lnTo>
                  <a:lnTo>
                    <a:pt x="15609" y="3718"/>
                  </a:lnTo>
                  <a:lnTo>
                    <a:pt x="15499" y="3280"/>
                  </a:lnTo>
                  <a:lnTo>
                    <a:pt x="15363" y="2843"/>
                  </a:lnTo>
                  <a:lnTo>
                    <a:pt x="15144" y="2406"/>
                  </a:lnTo>
                  <a:lnTo>
                    <a:pt x="14898" y="1914"/>
                  </a:lnTo>
                  <a:lnTo>
                    <a:pt x="14706" y="1640"/>
                  </a:lnTo>
                  <a:lnTo>
                    <a:pt x="14488" y="1394"/>
                  </a:lnTo>
                  <a:lnTo>
                    <a:pt x="14242" y="1148"/>
                  </a:lnTo>
                  <a:lnTo>
                    <a:pt x="13996" y="957"/>
                  </a:lnTo>
                  <a:lnTo>
                    <a:pt x="13722" y="766"/>
                  </a:lnTo>
                  <a:lnTo>
                    <a:pt x="13422" y="602"/>
                  </a:lnTo>
                  <a:lnTo>
                    <a:pt x="13121" y="465"/>
                  </a:lnTo>
                  <a:lnTo>
                    <a:pt x="12793" y="356"/>
                  </a:lnTo>
                  <a:lnTo>
                    <a:pt x="12465" y="246"/>
                  </a:lnTo>
                  <a:lnTo>
                    <a:pt x="12137" y="164"/>
                  </a:lnTo>
                  <a:lnTo>
                    <a:pt x="11782" y="110"/>
                  </a:lnTo>
                  <a:lnTo>
                    <a:pt x="11454" y="55"/>
                  </a:lnTo>
                  <a:lnTo>
                    <a:pt x="10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4;p35">
              <a:extLst>
                <a:ext uri="{FF2B5EF4-FFF2-40B4-BE49-F238E27FC236}">
                  <a16:creationId xmlns:a16="http://schemas.microsoft.com/office/drawing/2014/main" id="{0C1BFBF7-ACBF-16B5-0712-1892C8D9F03F}"/>
                </a:ext>
              </a:extLst>
            </p:cNvPr>
            <p:cNvSpPr/>
            <p:nvPr/>
          </p:nvSpPr>
          <p:spPr>
            <a:xfrm>
              <a:off x="845071" y="2442152"/>
              <a:ext cx="1037815" cy="951301"/>
            </a:xfrm>
            <a:custGeom>
              <a:avLst/>
              <a:gdLst/>
              <a:ahLst/>
              <a:cxnLst/>
              <a:rect l="l" t="t" r="r" b="b"/>
              <a:pathLst>
                <a:path w="78370" h="71837" extrusionOk="0">
                  <a:moveTo>
                    <a:pt x="18479" y="0"/>
                  </a:moveTo>
                  <a:lnTo>
                    <a:pt x="17467" y="28"/>
                  </a:lnTo>
                  <a:lnTo>
                    <a:pt x="16483" y="110"/>
                  </a:lnTo>
                  <a:lnTo>
                    <a:pt x="15472" y="246"/>
                  </a:lnTo>
                  <a:lnTo>
                    <a:pt x="14488" y="438"/>
                  </a:lnTo>
                  <a:lnTo>
                    <a:pt x="13531" y="711"/>
                  </a:lnTo>
                  <a:lnTo>
                    <a:pt x="13066" y="875"/>
                  </a:lnTo>
                  <a:lnTo>
                    <a:pt x="12574" y="1039"/>
                  </a:lnTo>
                  <a:lnTo>
                    <a:pt x="12110" y="1231"/>
                  </a:lnTo>
                  <a:lnTo>
                    <a:pt x="11645" y="1449"/>
                  </a:lnTo>
                  <a:lnTo>
                    <a:pt x="11208" y="1668"/>
                  </a:lnTo>
                  <a:lnTo>
                    <a:pt x="10743" y="1887"/>
                  </a:lnTo>
                  <a:lnTo>
                    <a:pt x="10278" y="2160"/>
                  </a:lnTo>
                  <a:lnTo>
                    <a:pt x="9813" y="2461"/>
                  </a:lnTo>
                  <a:lnTo>
                    <a:pt x="9376" y="2761"/>
                  </a:lnTo>
                  <a:lnTo>
                    <a:pt x="8939" y="3089"/>
                  </a:lnTo>
                  <a:lnTo>
                    <a:pt x="8501" y="3417"/>
                  </a:lnTo>
                  <a:lnTo>
                    <a:pt x="8064" y="3745"/>
                  </a:lnTo>
                  <a:lnTo>
                    <a:pt x="7271" y="4483"/>
                  </a:lnTo>
                  <a:lnTo>
                    <a:pt x="6506" y="5249"/>
                  </a:lnTo>
                  <a:lnTo>
                    <a:pt x="5795" y="6041"/>
                  </a:lnTo>
                  <a:lnTo>
                    <a:pt x="5112" y="6916"/>
                  </a:lnTo>
                  <a:lnTo>
                    <a:pt x="4483" y="7791"/>
                  </a:lnTo>
                  <a:lnTo>
                    <a:pt x="3882" y="8720"/>
                  </a:lnTo>
                  <a:lnTo>
                    <a:pt x="3335" y="9677"/>
                  </a:lnTo>
                  <a:lnTo>
                    <a:pt x="2816" y="10661"/>
                  </a:lnTo>
                  <a:lnTo>
                    <a:pt x="2378" y="11645"/>
                  </a:lnTo>
                  <a:lnTo>
                    <a:pt x="1941" y="12684"/>
                  </a:lnTo>
                  <a:lnTo>
                    <a:pt x="1586" y="13723"/>
                  </a:lnTo>
                  <a:lnTo>
                    <a:pt x="1258" y="14761"/>
                  </a:lnTo>
                  <a:lnTo>
                    <a:pt x="984" y="15827"/>
                  </a:lnTo>
                  <a:lnTo>
                    <a:pt x="738" y="16893"/>
                  </a:lnTo>
                  <a:lnTo>
                    <a:pt x="547" y="17960"/>
                  </a:lnTo>
                  <a:lnTo>
                    <a:pt x="383" y="19053"/>
                  </a:lnTo>
                  <a:lnTo>
                    <a:pt x="246" y="20119"/>
                  </a:lnTo>
                  <a:lnTo>
                    <a:pt x="137" y="21212"/>
                  </a:lnTo>
                  <a:lnTo>
                    <a:pt x="82" y="22306"/>
                  </a:lnTo>
                  <a:lnTo>
                    <a:pt x="28" y="23399"/>
                  </a:lnTo>
                  <a:lnTo>
                    <a:pt x="0" y="24493"/>
                  </a:lnTo>
                  <a:lnTo>
                    <a:pt x="28" y="25586"/>
                  </a:lnTo>
                  <a:lnTo>
                    <a:pt x="55" y="26679"/>
                  </a:lnTo>
                  <a:lnTo>
                    <a:pt x="110" y="27773"/>
                  </a:lnTo>
                  <a:lnTo>
                    <a:pt x="164" y="28866"/>
                  </a:lnTo>
                  <a:lnTo>
                    <a:pt x="356" y="31053"/>
                  </a:lnTo>
                  <a:lnTo>
                    <a:pt x="602" y="33240"/>
                  </a:lnTo>
                  <a:lnTo>
                    <a:pt x="793" y="34825"/>
                  </a:lnTo>
                  <a:lnTo>
                    <a:pt x="1012" y="36411"/>
                  </a:lnTo>
                  <a:lnTo>
                    <a:pt x="1258" y="37996"/>
                  </a:lnTo>
                  <a:lnTo>
                    <a:pt x="1531" y="39582"/>
                  </a:lnTo>
                  <a:lnTo>
                    <a:pt x="1832" y="41167"/>
                  </a:lnTo>
                  <a:lnTo>
                    <a:pt x="2187" y="42725"/>
                  </a:lnTo>
                  <a:lnTo>
                    <a:pt x="2542" y="44283"/>
                  </a:lnTo>
                  <a:lnTo>
                    <a:pt x="2980" y="45841"/>
                  </a:lnTo>
                  <a:lnTo>
                    <a:pt x="3444" y="47345"/>
                  </a:lnTo>
                  <a:lnTo>
                    <a:pt x="3936" y="48875"/>
                  </a:lnTo>
                  <a:lnTo>
                    <a:pt x="4510" y="50351"/>
                  </a:lnTo>
                  <a:lnTo>
                    <a:pt x="5112" y="51800"/>
                  </a:lnTo>
                  <a:lnTo>
                    <a:pt x="5768" y="53249"/>
                  </a:lnTo>
                  <a:lnTo>
                    <a:pt x="6123" y="53960"/>
                  </a:lnTo>
                  <a:lnTo>
                    <a:pt x="6506" y="54670"/>
                  </a:lnTo>
                  <a:lnTo>
                    <a:pt x="6889" y="55354"/>
                  </a:lnTo>
                  <a:lnTo>
                    <a:pt x="7299" y="56037"/>
                  </a:lnTo>
                  <a:lnTo>
                    <a:pt x="7709" y="56721"/>
                  </a:lnTo>
                  <a:lnTo>
                    <a:pt x="8146" y="57377"/>
                  </a:lnTo>
                  <a:lnTo>
                    <a:pt x="8720" y="58224"/>
                  </a:lnTo>
                  <a:lnTo>
                    <a:pt x="9321" y="59017"/>
                  </a:lnTo>
                  <a:lnTo>
                    <a:pt x="9950" y="59782"/>
                  </a:lnTo>
                  <a:lnTo>
                    <a:pt x="10579" y="60520"/>
                  </a:lnTo>
                  <a:lnTo>
                    <a:pt x="11235" y="61203"/>
                  </a:lnTo>
                  <a:lnTo>
                    <a:pt x="11918" y="61860"/>
                  </a:lnTo>
                  <a:lnTo>
                    <a:pt x="12602" y="62488"/>
                  </a:lnTo>
                  <a:lnTo>
                    <a:pt x="13312" y="63062"/>
                  </a:lnTo>
                  <a:lnTo>
                    <a:pt x="14023" y="63636"/>
                  </a:lnTo>
                  <a:lnTo>
                    <a:pt x="14761" y="64156"/>
                  </a:lnTo>
                  <a:lnTo>
                    <a:pt x="15499" y="64648"/>
                  </a:lnTo>
                  <a:lnTo>
                    <a:pt x="16265" y="65140"/>
                  </a:lnTo>
                  <a:lnTo>
                    <a:pt x="17030" y="65577"/>
                  </a:lnTo>
                  <a:lnTo>
                    <a:pt x="17823" y="66014"/>
                  </a:lnTo>
                  <a:lnTo>
                    <a:pt x="18643" y="66397"/>
                  </a:lnTo>
                  <a:lnTo>
                    <a:pt x="19435" y="66780"/>
                  </a:lnTo>
                  <a:lnTo>
                    <a:pt x="20255" y="67135"/>
                  </a:lnTo>
                  <a:lnTo>
                    <a:pt x="21103" y="67463"/>
                  </a:lnTo>
                  <a:lnTo>
                    <a:pt x="21950" y="67791"/>
                  </a:lnTo>
                  <a:lnTo>
                    <a:pt x="22798" y="68092"/>
                  </a:lnTo>
                  <a:lnTo>
                    <a:pt x="23672" y="68365"/>
                  </a:lnTo>
                  <a:lnTo>
                    <a:pt x="24547" y="68639"/>
                  </a:lnTo>
                  <a:lnTo>
                    <a:pt x="26324" y="69131"/>
                  </a:lnTo>
                  <a:lnTo>
                    <a:pt x="28155" y="69568"/>
                  </a:lnTo>
                  <a:lnTo>
                    <a:pt x="29987" y="69978"/>
                  </a:lnTo>
                  <a:lnTo>
                    <a:pt x="31845" y="70361"/>
                  </a:lnTo>
                  <a:lnTo>
                    <a:pt x="33759" y="70716"/>
                  </a:lnTo>
                  <a:lnTo>
                    <a:pt x="34825" y="70907"/>
                  </a:lnTo>
                  <a:lnTo>
                    <a:pt x="35918" y="71071"/>
                  </a:lnTo>
                  <a:lnTo>
                    <a:pt x="37012" y="71235"/>
                  </a:lnTo>
                  <a:lnTo>
                    <a:pt x="38105" y="71345"/>
                  </a:lnTo>
                  <a:lnTo>
                    <a:pt x="39199" y="71481"/>
                  </a:lnTo>
                  <a:lnTo>
                    <a:pt x="40292" y="71563"/>
                  </a:lnTo>
                  <a:lnTo>
                    <a:pt x="41413" y="71645"/>
                  </a:lnTo>
                  <a:lnTo>
                    <a:pt x="42506" y="71727"/>
                  </a:lnTo>
                  <a:lnTo>
                    <a:pt x="44720" y="71809"/>
                  </a:lnTo>
                  <a:lnTo>
                    <a:pt x="46934" y="71837"/>
                  </a:lnTo>
                  <a:lnTo>
                    <a:pt x="49149" y="71782"/>
                  </a:lnTo>
                  <a:lnTo>
                    <a:pt x="51363" y="71700"/>
                  </a:lnTo>
                  <a:lnTo>
                    <a:pt x="53577" y="71563"/>
                  </a:lnTo>
                  <a:lnTo>
                    <a:pt x="55791" y="71399"/>
                  </a:lnTo>
                  <a:lnTo>
                    <a:pt x="57978" y="71181"/>
                  </a:lnTo>
                  <a:lnTo>
                    <a:pt x="60192" y="70907"/>
                  </a:lnTo>
                  <a:lnTo>
                    <a:pt x="62379" y="70634"/>
                  </a:lnTo>
                  <a:lnTo>
                    <a:pt x="64565" y="70306"/>
                  </a:lnTo>
                  <a:lnTo>
                    <a:pt x="66752" y="69951"/>
                  </a:lnTo>
                  <a:lnTo>
                    <a:pt x="68912" y="69595"/>
                  </a:lnTo>
                  <a:lnTo>
                    <a:pt x="69595" y="69459"/>
                  </a:lnTo>
                  <a:lnTo>
                    <a:pt x="70278" y="69322"/>
                  </a:lnTo>
                  <a:lnTo>
                    <a:pt x="70989" y="69158"/>
                  </a:lnTo>
                  <a:lnTo>
                    <a:pt x="71673" y="68967"/>
                  </a:lnTo>
                  <a:lnTo>
                    <a:pt x="72383" y="68748"/>
                  </a:lnTo>
                  <a:lnTo>
                    <a:pt x="73039" y="68529"/>
                  </a:lnTo>
                  <a:lnTo>
                    <a:pt x="73723" y="68256"/>
                  </a:lnTo>
                  <a:lnTo>
                    <a:pt x="74351" y="67955"/>
                  </a:lnTo>
                  <a:lnTo>
                    <a:pt x="74953" y="67627"/>
                  </a:lnTo>
                  <a:lnTo>
                    <a:pt x="75527" y="67272"/>
                  </a:lnTo>
                  <a:lnTo>
                    <a:pt x="76073" y="66862"/>
                  </a:lnTo>
                  <a:lnTo>
                    <a:pt x="76565" y="66424"/>
                  </a:lnTo>
                  <a:lnTo>
                    <a:pt x="76784" y="66178"/>
                  </a:lnTo>
                  <a:lnTo>
                    <a:pt x="77003" y="65932"/>
                  </a:lnTo>
                  <a:lnTo>
                    <a:pt x="77222" y="65659"/>
                  </a:lnTo>
                  <a:lnTo>
                    <a:pt x="77413" y="65386"/>
                  </a:lnTo>
                  <a:lnTo>
                    <a:pt x="77577" y="65112"/>
                  </a:lnTo>
                  <a:lnTo>
                    <a:pt x="77741" y="64812"/>
                  </a:lnTo>
                  <a:lnTo>
                    <a:pt x="77878" y="64511"/>
                  </a:lnTo>
                  <a:lnTo>
                    <a:pt x="78014" y="64183"/>
                  </a:lnTo>
                  <a:lnTo>
                    <a:pt x="78124" y="63828"/>
                  </a:lnTo>
                  <a:lnTo>
                    <a:pt x="78233" y="63472"/>
                  </a:lnTo>
                  <a:lnTo>
                    <a:pt x="78288" y="63117"/>
                  </a:lnTo>
                  <a:lnTo>
                    <a:pt x="78342" y="62734"/>
                  </a:lnTo>
                  <a:lnTo>
                    <a:pt x="78370" y="62379"/>
                  </a:lnTo>
                  <a:lnTo>
                    <a:pt x="78370" y="62024"/>
                  </a:lnTo>
                  <a:lnTo>
                    <a:pt x="78342" y="61668"/>
                  </a:lnTo>
                  <a:lnTo>
                    <a:pt x="78315" y="61313"/>
                  </a:lnTo>
                  <a:lnTo>
                    <a:pt x="78260" y="60957"/>
                  </a:lnTo>
                  <a:lnTo>
                    <a:pt x="78178" y="60602"/>
                  </a:lnTo>
                  <a:lnTo>
                    <a:pt x="78096" y="60247"/>
                  </a:lnTo>
                  <a:lnTo>
                    <a:pt x="77987" y="59891"/>
                  </a:lnTo>
                  <a:lnTo>
                    <a:pt x="77714" y="59181"/>
                  </a:lnTo>
                  <a:lnTo>
                    <a:pt x="77386" y="58497"/>
                  </a:lnTo>
                  <a:lnTo>
                    <a:pt x="77003" y="57814"/>
                  </a:lnTo>
                  <a:lnTo>
                    <a:pt x="76565" y="57158"/>
                  </a:lnTo>
                  <a:lnTo>
                    <a:pt x="76101" y="56502"/>
                  </a:lnTo>
                  <a:lnTo>
                    <a:pt x="75609" y="55873"/>
                  </a:lnTo>
                  <a:lnTo>
                    <a:pt x="75089" y="55272"/>
                  </a:lnTo>
                  <a:lnTo>
                    <a:pt x="74543" y="54670"/>
                  </a:lnTo>
                  <a:lnTo>
                    <a:pt x="73996" y="54124"/>
                  </a:lnTo>
                  <a:lnTo>
                    <a:pt x="73449" y="53577"/>
                  </a:lnTo>
                  <a:lnTo>
                    <a:pt x="71973" y="52238"/>
                  </a:lnTo>
                  <a:lnTo>
                    <a:pt x="70497" y="50953"/>
                  </a:lnTo>
                  <a:lnTo>
                    <a:pt x="68966" y="49695"/>
                  </a:lnTo>
                  <a:lnTo>
                    <a:pt x="67436" y="48465"/>
                  </a:lnTo>
                  <a:lnTo>
                    <a:pt x="65850" y="47290"/>
                  </a:lnTo>
                  <a:lnTo>
                    <a:pt x="64237" y="46142"/>
                  </a:lnTo>
                  <a:lnTo>
                    <a:pt x="62597" y="45049"/>
                  </a:lnTo>
                  <a:lnTo>
                    <a:pt x="60957" y="43982"/>
                  </a:lnTo>
                  <a:lnTo>
                    <a:pt x="59262" y="42944"/>
                  </a:lnTo>
                  <a:lnTo>
                    <a:pt x="57568" y="41960"/>
                  </a:lnTo>
                  <a:lnTo>
                    <a:pt x="55818" y="41003"/>
                  </a:lnTo>
                  <a:lnTo>
                    <a:pt x="54069" y="40101"/>
                  </a:lnTo>
                  <a:lnTo>
                    <a:pt x="52292" y="39226"/>
                  </a:lnTo>
                  <a:lnTo>
                    <a:pt x="50488" y="38406"/>
                  </a:lnTo>
                  <a:lnTo>
                    <a:pt x="48684" y="37641"/>
                  </a:lnTo>
                  <a:lnTo>
                    <a:pt x="46852" y="36903"/>
                  </a:lnTo>
                  <a:lnTo>
                    <a:pt x="45923" y="36575"/>
                  </a:lnTo>
                  <a:lnTo>
                    <a:pt x="44994" y="36247"/>
                  </a:lnTo>
                  <a:lnTo>
                    <a:pt x="43107" y="35645"/>
                  </a:lnTo>
                  <a:lnTo>
                    <a:pt x="41221" y="35071"/>
                  </a:lnTo>
                  <a:lnTo>
                    <a:pt x="40292" y="34743"/>
                  </a:lnTo>
                  <a:lnTo>
                    <a:pt x="39363" y="34415"/>
                  </a:lnTo>
                  <a:lnTo>
                    <a:pt x="39007" y="34251"/>
                  </a:lnTo>
                  <a:lnTo>
                    <a:pt x="38679" y="34087"/>
                  </a:lnTo>
                  <a:lnTo>
                    <a:pt x="38379" y="33896"/>
                  </a:lnTo>
                  <a:lnTo>
                    <a:pt x="38105" y="33677"/>
                  </a:lnTo>
                  <a:lnTo>
                    <a:pt x="37832" y="33431"/>
                  </a:lnTo>
                  <a:lnTo>
                    <a:pt x="37613" y="33185"/>
                  </a:lnTo>
                  <a:lnTo>
                    <a:pt x="37422" y="32939"/>
                  </a:lnTo>
                  <a:lnTo>
                    <a:pt x="37230" y="32638"/>
                  </a:lnTo>
                  <a:lnTo>
                    <a:pt x="37066" y="32365"/>
                  </a:lnTo>
                  <a:lnTo>
                    <a:pt x="36902" y="32037"/>
                  </a:lnTo>
                  <a:lnTo>
                    <a:pt x="36793" y="31736"/>
                  </a:lnTo>
                  <a:lnTo>
                    <a:pt x="36684" y="31408"/>
                  </a:lnTo>
                  <a:lnTo>
                    <a:pt x="36574" y="31053"/>
                  </a:lnTo>
                  <a:lnTo>
                    <a:pt x="36492" y="30698"/>
                  </a:lnTo>
                  <a:lnTo>
                    <a:pt x="36383" y="29987"/>
                  </a:lnTo>
                  <a:lnTo>
                    <a:pt x="36301" y="29249"/>
                  </a:lnTo>
                  <a:lnTo>
                    <a:pt x="36274" y="28456"/>
                  </a:lnTo>
                  <a:lnTo>
                    <a:pt x="36246" y="27691"/>
                  </a:lnTo>
                  <a:lnTo>
                    <a:pt x="36246" y="26898"/>
                  </a:lnTo>
                  <a:lnTo>
                    <a:pt x="36274" y="25340"/>
                  </a:lnTo>
                  <a:lnTo>
                    <a:pt x="36274" y="24575"/>
                  </a:lnTo>
                  <a:lnTo>
                    <a:pt x="36246" y="23864"/>
                  </a:lnTo>
                  <a:lnTo>
                    <a:pt x="36137" y="21841"/>
                  </a:lnTo>
                  <a:lnTo>
                    <a:pt x="36000" y="19818"/>
                  </a:lnTo>
                  <a:lnTo>
                    <a:pt x="35946" y="18834"/>
                  </a:lnTo>
                  <a:lnTo>
                    <a:pt x="35836" y="17823"/>
                  </a:lnTo>
                  <a:lnTo>
                    <a:pt x="35727" y="16811"/>
                  </a:lnTo>
                  <a:lnTo>
                    <a:pt x="35590" y="15800"/>
                  </a:lnTo>
                  <a:lnTo>
                    <a:pt x="35426" y="14816"/>
                  </a:lnTo>
                  <a:lnTo>
                    <a:pt x="35235" y="13832"/>
                  </a:lnTo>
                  <a:lnTo>
                    <a:pt x="34989" y="12848"/>
                  </a:lnTo>
                  <a:lnTo>
                    <a:pt x="34716" y="11891"/>
                  </a:lnTo>
                  <a:lnTo>
                    <a:pt x="34388" y="10934"/>
                  </a:lnTo>
                  <a:lnTo>
                    <a:pt x="34032" y="10005"/>
                  </a:lnTo>
                  <a:lnTo>
                    <a:pt x="33622" y="9076"/>
                  </a:lnTo>
                  <a:lnTo>
                    <a:pt x="33130" y="8174"/>
                  </a:lnTo>
                  <a:lnTo>
                    <a:pt x="32857" y="7709"/>
                  </a:lnTo>
                  <a:lnTo>
                    <a:pt x="32556" y="7244"/>
                  </a:lnTo>
                  <a:lnTo>
                    <a:pt x="32228" y="6807"/>
                  </a:lnTo>
                  <a:lnTo>
                    <a:pt x="31900" y="6369"/>
                  </a:lnTo>
                  <a:lnTo>
                    <a:pt x="31572" y="5932"/>
                  </a:lnTo>
                  <a:lnTo>
                    <a:pt x="31189" y="5522"/>
                  </a:lnTo>
                  <a:lnTo>
                    <a:pt x="30834" y="5139"/>
                  </a:lnTo>
                  <a:lnTo>
                    <a:pt x="30451" y="4757"/>
                  </a:lnTo>
                  <a:lnTo>
                    <a:pt x="30041" y="4374"/>
                  </a:lnTo>
                  <a:lnTo>
                    <a:pt x="29631" y="4019"/>
                  </a:lnTo>
                  <a:lnTo>
                    <a:pt x="29194" y="3691"/>
                  </a:lnTo>
                  <a:lnTo>
                    <a:pt x="28757" y="3363"/>
                  </a:lnTo>
                  <a:lnTo>
                    <a:pt x="28319" y="3035"/>
                  </a:lnTo>
                  <a:lnTo>
                    <a:pt x="27855" y="2734"/>
                  </a:lnTo>
                  <a:lnTo>
                    <a:pt x="27390" y="2461"/>
                  </a:lnTo>
                  <a:lnTo>
                    <a:pt x="26898" y="2187"/>
                  </a:lnTo>
                  <a:lnTo>
                    <a:pt x="26433" y="1941"/>
                  </a:lnTo>
                  <a:lnTo>
                    <a:pt x="25914" y="1695"/>
                  </a:lnTo>
                  <a:lnTo>
                    <a:pt x="25422" y="1477"/>
                  </a:lnTo>
                  <a:lnTo>
                    <a:pt x="24930" y="1258"/>
                  </a:lnTo>
                  <a:lnTo>
                    <a:pt x="24410" y="1067"/>
                  </a:lnTo>
                  <a:lnTo>
                    <a:pt x="23891" y="902"/>
                  </a:lnTo>
                  <a:lnTo>
                    <a:pt x="23344" y="738"/>
                  </a:lnTo>
                  <a:lnTo>
                    <a:pt x="22825" y="574"/>
                  </a:lnTo>
                  <a:lnTo>
                    <a:pt x="22278" y="465"/>
                  </a:lnTo>
                  <a:lnTo>
                    <a:pt x="21759" y="328"/>
                  </a:lnTo>
                  <a:lnTo>
                    <a:pt x="21212" y="246"/>
                  </a:lnTo>
                  <a:lnTo>
                    <a:pt x="20665" y="164"/>
                  </a:lnTo>
                  <a:lnTo>
                    <a:pt x="20119" y="82"/>
                  </a:lnTo>
                  <a:lnTo>
                    <a:pt x="19572" y="55"/>
                  </a:lnTo>
                  <a:lnTo>
                    <a:pt x="19025" y="28"/>
                  </a:lnTo>
                  <a:lnTo>
                    <a:pt x="184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25;p35">
              <a:extLst>
                <a:ext uri="{FF2B5EF4-FFF2-40B4-BE49-F238E27FC236}">
                  <a16:creationId xmlns:a16="http://schemas.microsoft.com/office/drawing/2014/main" id="{A58B78D9-BA99-B402-EC96-E93B3CA273CD}"/>
                </a:ext>
              </a:extLst>
            </p:cNvPr>
            <p:cNvSpPr/>
            <p:nvPr/>
          </p:nvSpPr>
          <p:spPr>
            <a:xfrm>
              <a:off x="1209941" y="2708935"/>
              <a:ext cx="874574" cy="950216"/>
            </a:xfrm>
            <a:custGeom>
              <a:avLst/>
              <a:gdLst/>
              <a:ahLst/>
              <a:cxnLst/>
              <a:rect l="l" t="t" r="r" b="b"/>
              <a:pathLst>
                <a:path w="66043" h="71755" extrusionOk="0">
                  <a:moveTo>
                    <a:pt x="6917" y="0"/>
                  </a:moveTo>
                  <a:lnTo>
                    <a:pt x="6261" y="28"/>
                  </a:lnTo>
                  <a:lnTo>
                    <a:pt x="5632" y="82"/>
                  </a:lnTo>
                  <a:lnTo>
                    <a:pt x="4976" y="164"/>
                  </a:lnTo>
                  <a:lnTo>
                    <a:pt x="4320" y="274"/>
                  </a:lnTo>
                  <a:lnTo>
                    <a:pt x="3691" y="438"/>
                  </a:lnTo>
                  <a:lnTo>
                    <a:pt x="3363" y="547"/>
                  </a:lnTo>
                  <a:lnTo>
                    <a:pt x="3062" y="684"/>
                  </a:lnTo>
                  <a:lnTo>
                    <a:pt x="2789" y="848"/>
                  </a:lnTo>
                  <a:lnTo>
                    <a:pt x="2488" y="1012"/>
                  </a:lnTo>
                  <a:lnTo>
                    <a:pt x="2242" y="1176"/>
                  </a:lnTo>
                  <a:lnTo>
                    <a:pt x="2024" y="1367"/>
                  </a:lnTo>
                  <a:lnTo>
                    <a:pt x="1805" y="1586"/>
                  </a:lnTo>
                  <a:lnTo>
                    <a:pt x="1614" y="1804"/>
                  </a:lnTo>
                  <a:lnTo>
                    <a:pt x="1422" y="2023"/>
                  </a:lnTo>
                  <a:lnTo>
                    <a:pt x="1258" y="2269"/>
                  </a:lnTo>
                  <a:lnTo>
                    <a:pt x="958" y="2788"/>
                  </a:lnTo>
                  <a:lnTo>
                    <a:pt x="712" y="3335"/>
                  </a:lnTo>
                  <a:lnTo>
                    <a:pt x="493" y="3909"/>
                  </a:lnTo>
                  <a:lnTo>
                    <a:pt x="329" y="4483"/>
                  </a:lnTo>
                  <a:lnTo>
                    <a:pt x="220" y="5085"/>
                  </a:lnTo>
                  <a:lnTo>
                    <a:pt x="138" y="5577"/>
                  </a:lnTo>
                  <a:lnTo>
                    <a:pt x="56" y="6069"/>
                  </a:lnTo>
                  <a:lnTo>
                    <a:pt x="28" y="6561"/>
                  </a:lnTo>
                  <a:lnTo>
                    <a:pt x="1" y="7053"/>
                  </a:lnTo>
                  <a:lnTo>
                    <a:pt x="1" y="7517"/>
                  </a:lnTo>
                  <a:lnTo>
                    <a:pt x="1" y="8009"/>
                  </a:lnTo>
                  <a:lnTo>
                    <a:pt x="28" y="8502"/>
                  </a:lnTo>
                  <a:lnTo>
                    <a:pt x="83" y="8994"/>
                  </a:lnTo>
                  <a:lnTo>
                    <a:pt x="220" y="9950"/>
                  </a:lnTo>
                  <a:lnTo>
                    <a:pt x="411" y="10907"/>
                  </a:lnTo>
                  <a:lnTo>
                    <a:pt x="657" y="11864"/>
                  </a:lnTo>
                  <a:lnTo>
                    <a:pt x="985" y="12820"/>
                  </a:lnTo>
                  <a:lnTo>
                    <a:pt x="1340" y="13722"/>
                  </a:lnTo>
                  <a:lnTo>
                    <a:pt x="1778" y="14625"/>
                  </a:lnTo>
                  <a:lnTo>
                    <a:pt x="2242" y="15527"/>
                  </a:lnTo>
                  <a:lnTo>
                    <a:pt x="2734" y="16374"/>
                  </a:lnTo>
                  <a:lnTo>
                    <a:pt x="3308" y="17221"/>
                  </a:lnTo>
                  <a:lnTo>
                    <a:pt x="3882" y="18041"/>
                  </a:lnTo>
                  <a:lnTo>
                    <a:pt x="4511" y="18807"/>
                  </a:lnTo>
                  <a:lnTo>
                    <a:pt x="5167" y="19572"/>
                  </a:lnTo>
                  <a:lnTo>
                    <a:pt x="5851" y="20283"/>
                  </a:lnTo>
                  <a:lnTo>
                    <a:pt x="6534" y="20966"/>
                  </a:lnTo>
                  <a:lnTo>
                    <a:pt x="7272" y="21650"/>
                  </a:lnTo>
                  <a:lnTo>
                    <a:pt x="8010" y="22278"/>
                  </a:lnTo>
                  <a:lnTo>
                    <a:pt x="8775" y="22907"/>
                  </a:lnTo>
                  <a:lnTo>
                    <a:pt x="9568" y="23508"/>
                  </a:lnTo>
                  <a:lnTo>
                    <a:pt x="10361" y="24110"/>
                  </a:lnTo>
                  <a:lnTo>
                    <a:pt x="11181" y="24656"/>
                  </a:lnTo>
                  <a:lnTo>
                    <a:pt x="12001" y="25231"/>
                  </a:lnTo>
                  <a:lnTo>
                    <a:pt x="12848" y="25750"/>
                  </a:lnTo>
                  <a:lnTo>
                    <a:pt x="14516" y="26816"/>
                  </a:lnTo>
                  <a:lnTo>
                    <a:pt x="16238" y="27827"/>
                  </a:lnTo>
                  <a:lnTo>
                    <a:pt x="17960" y="28811"/>
                  </a:lnTo>
                  <a:lnTo>
                    <a:pt x="19928" y="29959"/>
                  </a:lnTo>
                  <a:lnTo>
                    <a:pt x="21869" y="31135"/>
                  </a:lnTo>
                  <a:lnTo>
                    <a:pt x="23837" y="32310"/>
                  </a:lnTo>
                  <a:lnTo>
                    <a:pt x="25805" y="33431"/>
                  </a:lnTo>
                  <a:lnTo>
                    <a:pt x="26789" y="33978"/>
                  </a:lnTo>
                  <a:lnTo>
                    <a:pt x="27801" y="34497"/>
                  </a:lnTo>
                  <a:lnTo>
                    <a:pt x="28812" y="35016"/>
                  </a:lnTo>
                  <a:lnTo>
                    <a:pt x="29823" y="35508"/>
                  </a:lnTo>
                  <a:lnTo>
                    <a:pt x="30862" y="35973"/>
                  </a:lnTo>
                  <a:lnTo>
                    <a:pt x="31901" y="36438"/>
                  </a:lnTo>
                  <a:lnTo>
                    <a:pt x="32967" y="36848"/>
                  </a:lnTo>
                  <a:lnTo>
                    <a:pt x="34033" y="37203"/>
                  </a:lnTo>
                  <a:lnTo>
                    <a:pt x="34880" y="37504"/>
                  </a:lnTo>
                  <a:lnTo>
                    <a:pt x="35728" y="37832"/>
                  </a:lnTo>
                  <a:lnTo>
                    <a:pt x="36575" y="38187"/>
                  </a:lnTo>
                  <a:lnTo>
                    <a:pt x="37395" y="38570"/>
                  </a:lnTo>
                  <a:lnTo>
                    <a:pt x="38215" y="38953"/>
                  </a:lnTo>
                  <a:lnTo>
                    <a:pt x="39008" y="39390"/>
                  </a:lnTo>
                  <a:lnTo>
                    <a:pt x="39801" y="39827"/>
                  </a:lnTo>
                  <a:lnTo>
                    <a:pt x="40593" y="40292"/>
                  </a:lnTo>
                  <a:lnTo>
                    <a:pt x="40867" y="40483"/>
                  </a:lnTo>
                  <a:lnTo>
                    <a:pt x="40976" y="40593"/>
                  </a:lnTo>
                  <a:lnTo>
                    <a:pt x="41058" y="40729"/>
                  </a:lnTo>
                  <a:lnTo>
                    <a:pt x="41113" y="40893"/>
                  </a:lnTo>
                  <a:lnTo>
                    <a:pt x="41113" y="41030"/>
                  </a:lnTo>
                  <a:lnTo>
                    <a:pt x="41085" y="41331"/>
                  </a:lnTo>
                  <a:lnTo>
                    <a:pt x="40839" y="43244"/>
                  </a:lnTo>
                  <a:lnTo>
                    <a:pt x="40621" y="44720"/>
                  </a:lnTo>
                  <a:lnTo>
                    <a:pt x="40347" y="46251"/>
                  </a:lnTo>
                  <a:lnTo>
                    <a:pt x="40074" y="47809"/>
                  </a:lnTo>
                  <a:lnTo>
                    <a:pt x="39773" y="49395"/>
                  </a:lnTo>
                  <a:lnTo>
                    <a:pt x="39445" y="50980"/>
                  </a:lnTo>
                  <a:lnTo>
                    <a:pt x="39090" y="52593"/>
                  </a:lnTo>
                  <a:lnTo>
                    <a:pt x="38352" y="55846"/>
                  </a:lnTo>
                  <a:lnTo>
                    <a:pt x="37559" y="59071"/>
                  </a:lnTo>
                  <a:lnTo>
                    <a:pt x="36712" y="62242"/>
                  </a:lnTo>
                  <a:lnTo>
                    <a:pt x="35837" y="65304"/>
                  </a:lnTo>
                  <a:lnTo>
                    <a:pt x="34935" y="68228"/>
                  </a:lnTo>
                  <a:lnTo>
                    <a:pt x="40156" y="69377"/>
                  </a:lnTo>
                  <a:lnTo>
                    <a:pt x="42671" y="69896"/>
                  </a:lnTo>
                  <a:lnTo>
                    <a:pt x="45131" y="70388"/>
                  </a:lnTo>
                  <a:lnTo>
                    <a:pt x="47591" y="70825"/>
                  </a:lnTo>
                  <a:lnTo>
                    <a:pt x="48848" y="71017"/>
                  </a:lnTo>
                  <a:lnTo>
                    <a:pt x="50106" y="71208"/>
                  </a:lnTo>
                  <a:lnTo>
                    <a:pt x="51391" y="71372"/>
                  </a:lnTo>
                  <a:lnTo>
                    <a:pt x="52703" y="71509"/>
                  </a:lnTo>
                  <a:lnTo>
                    <a:pt x="54042" y="71645"/>
                  </a:lnTo>
                  <a:lnTo>
                    <a:pt x="55409" y="71755"/>
                  </a:lnTo>
                  <a:lnTo>
                    <a:pt x="56010" y="70251"/>
                  </a:lnTo>
                  <a:lnTo>
                    <a:pt x="56639" y="68556"/>
                  </a:lnTo>
                  <a:lnTo>
                    <a:pt x="57295" y="66725"/>
                  </a:lnTo>
                  <a:lnTo>
                    <a:pt x="57951" y="64839"/>
                  </a:lnTo>
                  <a:lnTo>
                    <a:pt x="58580" y="62953"/>
                  </a:lnTo>
                  <a:lnTo>
                    <a:pt x="59181" y="61121"/>
                  </a:lnTo>
                  <a:lnTo>
                    <a:pt x="60192" y="57868"/>
                  </a:lnTo>
                  <a:lnTo>
                    <a:pt x="60657" y="56392"/>
                  </a:lnTo>
                  <a:lnTo>
                    <a:pt x="61149" y="54916"/>
                  </a:lnTo>
                  <a:lnTo>
                    <a:pt x="62161" y="51991"/>
                  </a:lnTo>
                  <a:lnTo>
                    <a:pt x="63172" y="49094"/>
                  </a:lnTo>
                  <a:lnTo>
                    <a:pt x="64183" y="46169"/>
                  </a:lnTo>
                  <a:lnTo>
                    <a:pt x="64539" y="45021"/>
                  </a:lnTo>
                  <a:lnTo>
                    <a:pt x="64894" y="43846"/>
                  </a:lnTo>
                  <a:lnTo>
                    <a:pt x="65249" y="42670"/>
                  </a:lnTo>
                  <a:lnTo>
                    <a:pt x="65523" y="41495"/>
                  </a:lnTo>
                  <a:lnTo>
                    <a:pt x="65769" y="40319"/>
                  </a:lnTo>
                  <a:lnTo>
                    <a:pt x="65851" y="39718"/>
                  </a:lnTo>
                  <a:lnTo>
                    <a:pt x="65933" y="39117"/>
                  </a:lnTo>
                  <a:lnTo>
                    <a:pt x="65988" y="38515"/>
                  </a:lnTo>
                  <a:lnTo>
                    <a:pt x="66015" y="37914"/>
                  </a:lnTo>
                  <a:lnTo>
                    <a:pt x="66042" y="37313"/>
                  </a:lnTo>
                  <a:lnTo>
                    <a:pt x="66042" y="36711"/>
                  </a:lnTo>
                  <a:lnTo>
                    <a:pt x="66015" y="36192"/>
                  </a:lnTo>
                  <a:lnTo>
                    <a:pt x="65960" y="35672"/>
                  </a:lnTo>
                  <a:lnTo>
                    <a:pt x="65905" y="35180"/>
                  </a:lnTo>
                  <a:lnTo>
                    <a:pt x="65796" y="34688"/>
                  </a:lnTo>
                  <a:lnTo>
                    <a:pt x="65714" y="34196"/>
                  </a:lnTo>
                  <a:lnTo>
                    <a:pt x="65577" y="33704"/>
                  </a:lnTo>
                  <a:lnTo>
                    <a:pt x="65441" y="33240"/>
                  </a:lnTo>
                  <a:lnTo>
                    <a:pt x="65277" y="32775"/>
                  </a:lnTo>
                  <a:lnTo>
                    <a:pt x="65113" y="32310"/>
                  </a:lnTo>
                  <a:lnTo>
                    <a:pt x="64921" y="31873"/>
                  </a:lnTo>
                  <a:lnTo>
                    <a:pt x="64511" y="30971"/>
                  </a:lnTo>
                  <a:lnTo>
                    <a:pt x="64019" y="30123"/>
                  </a:lnTo>
                  <a:lnTo>
                    <a:pt x="63500" y="29303"/>
                  </a:lnTo>
                  <a:lnTo>
                    <a:pt x="62926" y="28483"/>
                  </a:lnTo>
                  <a:lnTo>
                    <a:pt x="62297" y="27718"/>
                  </a:lnTo>
                  <a:lnTo>
                    <a:pt x="61641" y="26953"/>
                  </a:lnTo>
                  <a:lnTo>
                    <a:pt x="60958" y="26215"/>
                  </a:lnTo>
                  <a:lnTo>
                    <a:pt x="60247" y="25531"/>
                  </a:lnTo>
                  <a:lnTo>
                    <a:pt x="59509" y="24848"/>
                  </a:lnTo>
                  <a:lnTo>
                    <a:pt x="58744" y="24164"/>
                  </a:lnTo>
                  <a:lnTo>
                    <a:pt x="57978" y="23536"/>
                  </a:lnTo>
                  <a:lnTo>
                    <a:pt x="57022" y="22798"/>
                  </a:lnTo>
                  <a:lnTo>
                    <a:pt x="56038" y="22087"/>
                  </a:lnTo>
                  <a:lnTo>
                    <a:pt x="55026" y="21404"/>
                  </a:lnTo>
                  <a:lnTo>
                    <a:pt x="53987" y="20775"/>
                  </a:lnTo>
                  <a:lnTo>
                    <a:pt x="52949" y="20146"/>
                  </a:lnTo>
                  <a:lnTo>
                    <a:pt x="51883" y="19572"/>
                  </a:lnTo>
                  <a:lnTo>
                    <a:pt x="50789" y="18998"/>
                  </a:lnTo>
                  <a:lnTo>
                    <a:pt x="49696" y="18451"/>
                  </a:lnTo>
                  <a:lnTo>
                    <a:pt x="48575" y="17905"/>
                  </a:lnTo>
                  <a:lnTo>
                    <a:pt x="47482" y="17413"/>
                  </a:lnTo>
                  <a:lnTo>
                    <a:pt x="45240" y="16401"/>
                  </a:lnTo>
                  <a:lnTo>
                    <a:pt x="40785" y="14461"/>
                  </a:lnTo>
                  <a:lnTo>
                    <a:pt x="39719" y="14023"/>
                  </a:lnTo>
                  <a:lnTo>
                    <a:pt x="38625" y="13613"/>
                  </a:lnTo>
                  <a:lnTo>
                    <a:pt x="37477" y="13203"/>
                  </a:lnTo>
                  <a:lnTo>
                    <a:pt x="36329" y="12820"/>
                  </a:lnTo>
                  <a:lnTo>
                    <a:pt x="33978" y="12055"/>
                  </a:lnTo>
                  <a:lnTo>
                    <a:pt x="31600" y="11317"/>
                  </a:lnTo>
                  <a:lnTo>
                    <a:pt x="30425" y="10907"/>
                  </a:lnTo>
                  <a:lnTo>
                    <a:pt x="29277" y="10497"/>
                  </a:lnTo>
                  <a:lnTo>
                    <a:pt x="28129" y="10060"/>
                  </a:lnTo>
                  <a:lnTo>
                    <a:pt x="27035" y="9595"/>
                  </a:lnTo>
                  <a:lnTo>
                    <a:pt x="25942" y="9103"/>
                  </a:lnTo>
                  <a:lnTo>
                    <a:pt x="24930" y="8556"/>
                  </a:lnTo>
                  <a:lnTo>
                    <a:pt x="24411" y="8283"/>
                  </a:lnTo>
                  <a:lnTo>
                    <a:pt x="23946" y="7982"/>
                  </a:lnTo>
                  <a:lnTo>
                    <a:pt x="23454" y="7654"/>
                  </a:lnTo>
                  <a:lnTo>
                    <a:pt x="23017" y="7326"/>
                  </a:lnTo>
                  <a:lnTo>
                    <a:pt x="21021" y="5877"/>
                  </a:lnTo>
                  <a:lnTo>
                    <a:pt x="19983" y="5167"/>
                  </a:lnTo>
                  <a:lnTo>
                    <a:pt x="18944" y="4456"/>
                  </a:lnTo>
                  <a:lnTo>
                    <a:pt x="17905" y="3745"/>
                  </a:lnTo>
                  <a:lnTo>
                    <a:pt x="16839" y="3089"/>
                  </a:lnTo>
                  <a:lnTo>
                    <a:pt x="15746" y="2488"/>
                  </a:lnTo>
                  <a:lnTo>
                    <a:pt x="14625" y="1914"/>
                  </a:lnTo>
                  <a:lnTo>
                    <a:pt x="14078" y="1640"/>
                  </a:lnTo>
                  <a:lnTo>
                    <a:pt x="13504" y="1394"/>
                  </a:lnTo>
                  <a:lnTo>
                    <a:pt x="12930" y="1176"/>
                  </a:lnTo>
                  <a:lnTo>
                    <a:pt x="12356" y="957"/>
                  </a:lnTo>
                  <a:lnTo>
                    <a:pt x="11755" y="766"/>
                  </a:lnTo>
                  <a:lnTo>
                    <a:pt x="11181" y="574"/>
                  </a:lnTo>
                  <a:lnTo>
                    <a:pt x="10580" y="438"/>
                  </a:lnTo>
                  <a:lnTo>
                    <a:pt x="9978" y="301"/>
                  </a:lnTo>
                  <a:lnTo>
                    <a:pt x="9377" y="192"/>
                  </a:lnTo>
                  <a:lnTo>
                    <a:pt x="8775" y="110"/>
                  </a:lnTo>
                  <a:lnTo>
                    <a:pt x="8147" y="55"/>
                  </a:lnTo>
                  <a:lnTo>
                    <a:pt x="7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26;p35">
              <a:extLst>
                <a:ext uri="{FF2B5EF4-FFF2-40B4-BE49-F238E27FC236}">
                  <a16:creationId xmlns:a16="http://schemas.microsoft.com/office/drawing/2014/main" id="{26C82C24-D2CB-AFE1-56E0-9FE8A4C7DBB7}"/>
                </a:ext>
              </a:extLst>
            </p:cNvPr>
            <p:cNvSpPr/>
            <p:nvPr/>
          </p:nvSpPr>
          <p:spPr>
            <a:xfrm>
              <a:off x="1666768" y="3718861"/>
              <a:ext cx="295387" cy="289971"/>
            </a:xfrm>
            <a:custGeom>
              <a:avLst/>
              <a:gdLst/>
              <a:ahLst/>
              <a:cxnLst/>
              <a:rect l="l" t="t" r="r" b="b"/>
              <a:pathLst>
                <a:path w="22306" h="21897" extrusionOk="0">
                  <a:moveTo>
                    <a:pt x="1887" y="1"/>
                  </a:moveTo>
                  <a:lnTo>
                    <a:pt x="1668" y="958"/>
                  </a:lnTo>
                  <a:lnTo>
                    <a:pt x="1449" y="1887"/>
                  </a:lnTo>
                  <a:lnTo>
                    <a:pt x="957" y="3719"/>
                  </a:lnTo>
                  <a:lnTo>
                    <a:pt x="465" y="5577"/>
                  </a:lnTo>
                  <a:lnTo>
                    <a:pt x="247" y="6507"/>
                  </a:lnTo>
                  <a:lnTo>
                    <a:pt x="55" y="7436"/>
                  </a:lnTo>
                  <a:lnTo>
                    <a:pt x="1" y="7791"/>
                  </a:lnTo>
                  <a:lnTo>
                    <a:pt x="1" y="8119"/>
                  </a:lnTo>
                  <a:lnTo>
                    <a:pt x="1" y="8447"/>
                  </a:lnTo>
                  <a:lnTo>
                    <a:pt x="28" y="8748"/>
                  </a:lnTo>
                  <a:lnTo>
                    <a:pt x="55" y="9049"/>
                  </a:lnTo>
                  <a:lnTo>
                    <a:pt x="110" y="9322"/>
                  </a:lnTo>
                  <a:lnTo>
                    <a:pt x="192" y="9596"/>
                  </a:lnTo>
                  <a:lnTo>
                    <a:pt x="301" y="9869"/>
                  </a:lnTo>
                  <a:lnTo>
                    <a:pt x="411" y="10115"/>
                  </a:lnTo>
                  <a:lnTo>
                    <a:pt x="547" y="10388"/>
                  </a:lnTo>
                  <a:lnTo>
                    <a:pt x="684" y="10607"/>
                  </a:lnTo>
                  <a:lnTo>
                    <a:pt x="848" y="10853"/>
                  </a:lnTo>
                  <a:lnTo>
                    <a:pt x="1203" y="11290"/>
                  </a:lnTo>
                  <a:lnTo>
                    <a:pt x="1586" y="11700"/>
                  </a:lnTo>
                  <a:lnTo>
                    <a:pt x="2023" y="12083"/>
                  </a:lnTo>
                  <a:lnTo>
                    <a:pt x="2488" y="12438"/>
                  </a:lnTo>
                  <a:lnTo>
                    <a:pt x="2980" y="12766"/>
                  </a:lnTo>
                  <a:lnTo>
                    <a:pt x="3499" y="13094"/>
                  </a:lnTo>
                  <a:lnTo>
                    <a:pt x="4511" y="13696"/>
                  </a:lnTo>
                  <a:lnTo>
                    <a:pt x="5550" y="14270"/>
                  </a:lnTo>
                  <a:lnTo>
                    <a:pt x="7736" y="15555"/>
                  </a:lnTo>
                  <a:lnTo>
                    <a:pt x="10907" y="17468"/>
                  </a:lnTo>
                  <a:lnTo>
                    <a:pt x="14105" y="19354"/>
                  </a:lnTo>
                  <a:lnTo>
                    <a:pt x="15390" y="20065"/>
                  </a:lnTo>
                  <a:lnTo>
                    <a:pt x="16292" y="20557"/>
                  </a:lnTo>
                  <a:lnTo>
                    <a:pt x="16948" y="20858"/>
                  </a:lnTo>
                  <a:lnTo>
                    <a:pt x="17850" y="21213"/>
                  </a:lnTo>
                  <a:lnTo>
                    <a:pt x="18370" y="21404"/>
                  </a:lnTo>
                  <a:lnTo>
                    <a:pt x="18889" y="21568"/>
                  </a:lnTo>
                  <a:lnTo>
                    <a:pt x="19436" y="21705"/>
                  </a:lnTo>
                  <a:lnTo>
                    <a:pt x="19982" y="21814"/>
                  </a:lnTo>
                  <a:lnTo>
                    <a:pt x="20475" y="21896"/>
                  </a:lnTo>
                  <a:lnTo>
                    <a:pt x="20967" y="21896"/>
                  </a:lnTo>
                  <a:lnTo>
                    <a:pt x="21185" y="21869"/>
                  </a:lnTo>
                  <a:lnTo>
                    <a:pt x="21404" y="21842"/>
                  </a:lnTo>
                  <a:lnTo>
                    <a:pt x="21595" y="21787"/>
                  </a:lnTo>
                  <a:lnTo>
                    <a:pt x="21759" y="21705"/>
                  </a:lnTo>
                  <a:lnTo>
                    <a:pt x="21896" y="21596"/>
                  </a:lnTo>
                  <a:lnTo>
                    <a:pt x="22033" y="21486"/>
                  </a:lnTo>
                  <a:lnTo>
                    <a:pt x="22142" y="21350"/>
                  </a:lnTo>
                  <a:lnTo>
                    <a:pt x="22224" y="21186"/>
                  </a:lnTo>
                  <a:lnTo>
                    <a:pt x="22279" y="20967"/>
                  </a:lnTo>
                  <a:lnTo>
                    <a:pt x="22306" y="20748"/>
                  </a:lnTo>
                  <a:lnTo>
                    <a:pt x="22306" y="20502"/>
                  </a:lnTo>
                  <a:lnTo>
                    <a:pt x="22279" y="20201"/>
                  </a:lnTo>
                  <a:lnTo>
                    <a:pt x="22224" y="20010"/>
                  </a:lnTo>
                  <a:lnTo>
                    <a:pt x="22169" y="19791"/>
                  </a:lnTo>
                  <a:lnTo>
                    <a:pt x="22005" y="19409"/>
                  </a:lnTo>
                  <a:lnTo>
                    <a:pt x="21787" y="19026"/>
                  </a:lnTo>
                  <a:lnTo>
                    <a:pt x="21568" y="18671"/>
                  </a:lnTo>
                  <a:lnTo>
                    <a:pt x="20228" y="16703"/>
                  </a:lnTo>
                  <a:lnTo>
                    <a:pt x="19572" y="15746"/>
                  </a:lnTo>
                  <a:lnTo>
                    <a:pt x="18862" y="14789"/>
                  </a:lnTo>
                  <a:lnTo>
                    <a:pt x="18151" y="13832"/>
                  </a:lnTo>
                  <a:lnTo>
                    <a:pt x="17440" y="12903"/>
                  </a:lnTo>
                  <a:lnTo>
                    <a:pt x="16702" y="12001"/>
                  </a:lnTo>
                  <a:lnTo>
                    <a:pt x="15937" y="11099"/>
                  </a:lnTo>
                  <a:lnTo>
                    <a:pt x="15336" y="10416"/>
                  </a:lnTo>
                  <a:lnTo>
                    <a:pt x="14734" y="9760"/>
                  </a:lnTo>
                  <a:lnTo>
                    <a:pt x="14133" y="9049"/>
                  </a:lnTo>
                  <a:lnTo>
                    <a:pt x="13859" y="8721"/>
                  </a:lnTo>
                  <a:lnTo>
                    <a:pt x="13586" y="8365"/>
                  </a:lnTo>
                  <a:lnTo>
                    <a:pt x="13477" y="8174"/>
                  </a:lnTo>
                  <a:lnTo>
                    <a:pt x="13395" y="7983"/>
                  </a:lnTo>
                  <a:lnTo>
                    <a:pt x="13258" y="7600"/>
                  </a:lnTo>
                  <a:lnTo>
                    <a:pt x="13149" y="7190"/>
                  </a:lnTo>
                  <a:lnTo>
                    <a:pt x="13121" y="6780"/>
                  </a:lnTo>
                  <a:lnTo>
                    <a:pt x="13094" y="6343"/>
                  </a:lnTo>
                  <a:lnTo>
                    <a:pt x="13121" y="5933"/>
                  </a:lnTo>
                  <a:lnTo>
                    <a:pt x="13176" y="5085"/>
                  </a:lnTo>
                  <a:lnTo>
                    <a:pt x="12739" y="4976"/>
                  </a:lnTo>
                  <a:lnTo>
                    <a:pt x="12028" y="4730"/>
                  </a:lnTo>
                  <a:lnTo>
                    <a:pt x="11099" y="4375"/>
                  </a:lnTo>
                  <a:lnTo>
                    <a:pt x="10005" y="3937"/>
                  </a:lnTo>
                  <a:lnTo>
                    <a:pt x="8693" y="3363"/>
                  </a:lnTo>
                  <a:lnTo>
                    <a:pt x="7299" y="2789"/>
                  </a:lnTo>
                  <a:lnTo>
                    <a:pt x="5932" y="2160"/>
                  </a:lnTo>
                  <a:lnTo>
                    <a:pt x="4648" y="1586"/>
                  </a:lnTo>
                  <a:lnTo>
                    <a:pt x="3527" y="1040"/>
                  </a:lnTo>
                  <a:lnTo>
                    <a:pt x="2652" y="575"/>
                  </a:lnTo>
                  <a:lnTo>
                    <a:pt x="2324" y="384"/>
                  </a:lnTo>
                  <a:lnTo>
                    <a:pt x="2078" y="220"/>
                  </a:lnTo>
                  <a:lnTo>
                    <a:pt x="1941" y="83"/>
                  </a:lnTo>
                  <a:lnTo>
                    <a:pt x="1887" y="56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7;p35">
              <a:extLst>
                <a:ext uri="{FF2B5EF4-FFF2-40B4-BE49-F238E27FC236}">
                  <a16:creationId xmlns:a16="http://schemas.microsoft.com/office/drawing/2014/main" id="{DEE6EDC9-CE93-D407-0B99-1BE3FBAB4A91}"/>
                </a:ext>
              </a:extLst>
            </p:cNvPr>
            <p:cNvSpPr/>
            <p:nvPr/>
          </p:nvSpPr>
          <p:spPr>
            <a:xfrm>
              <a:off x="1242888" y="1940446"/>
              <a:ext cx="245436" cy="502076"/>
            </a:xfrm>
            <a:custGeom>
              <a:avLst/>
              <a:gdLst/>
              <a:ahLst/>
              <a:cxnLst/>
              <a:rect l="l" t="t" r="r" b="b"/>
              <a:pathLst>
                <a:path w="18534" h="37914" extrusionOk="0">
                  <a:moveTo>
                    <a:pt x="7955" y="0"/>
                  </a:moveTo>
                  <a:lnTo>
                    <a:pt x="7517" y="27"/>
                  </a:lnTo>
                  <a:lnTo>
                    <a:pt x="7080" y="27"/>
                  </a:lnTo>
                  <a:lnTo>
                    <a:pt x="6670" y="82"/>
                  </a:lnTo>
                  <a:lnTo>
                    <a:pt x="6260" y="164"/>
                  </a:lnTo>
                  <a:lnTo>
                    <a:pt x="5850" y="246"/>
                  </a:lnTo>
                  <a:lnTo>
                    <a:pt x="5467" y="356"/>
                  </a:lnTo>
                  <a:lnTo>
                    <a:pt x="5085" y="520"/>
                  </a:lnTo>
                  <a:lnTo>
                    <a:pt x="4702" y="684"/>
                  </a:lnTo>
                  <a:lnTo>
                    <a:pt x="4347" y="875"/>
                  </a:lnTo>
                  <a:lnTo>
                    <a:pt x="3991" y="1094"/>
                  </a:lnTo>
                  <a:lnTo>
                    <a:pt x="3663" y="1367"/>
                  </a:lnTo>
                  <a:lnTo>
                    <a:pt x="3363" y="1640"/>
                  </a:lnTo>
                  <a:lnTo>
                    <a:pt x="3062" y="1968"/>
                  </a:lnTo>
                  <a:lnTo>
                    <a:pt x="2789" y="2324"/>
                  </a:lnTo>
                  <a:lnTo>
                    <a:pt x="2515" y="2706"/>
                  </a:lnTo>
                  <a:lnTo>
                    <a:pt x="2296" y="3116"/>
                  </a:lnTo>
                  <a:lnTo>
                    <a:pt x="2078" y="3581"/>
                  </a:lnTo>
                  <a:lnTo>
                    <a:pt x="1886" y="4073"/>
                  </a:lnTo>
                  <a:lnTo>
                    <a:pt x="1722" y="4565"/>
                  </a:lnTo>
                  <a:lnTo>
                    <a:pt x="1586" y="5057"/>
                  </a:lnTo>
                  <a:lnTo>
                    <a:pt x="1504" y="5576"/>
                  </a:lnTo>
                  <a:lnTo>
                    <a:pt x="1422" y="6096"/>
                  </a:lnTo>
                  <a:lnTo>
                    <a:pt x="1312" y="7135"/>
                  </a:lnTo>
                  <a:lnTo>
                    <a:pt x="1258" y="8173"/>
                  </a:lnTo>
                  <a:lnTo>
                    <a:pt x="164" y="27855"/>
                  </a:lnTo>
                  <a:lnTo>
                    <a:pt x="55" y="29522"/>
                  </a:lnTo>
                  <a:lnTo>
                    <a:pt x="28" y="30397"/>
                  </a:lnTo>
                  <a:lnTo>
                    <a:pt x="0" y="31299"/>
                  </a:lnTo>
                  <a:lnTo>
                    <a:pt x="28" y="32173"/>
                  </a:lnTo>
                  <a:lnTo>
                    <a:pt x="82" y="32611"/>
                  </a:lnTo>
                  <a:lnTo>
                    <a:pt x="137" y="33021"/>
                  </a:lnTo>
                  <a:lnTo>
                    <a:pt x="192" y="33431"/>
                  </a:lnTo>
                  <a:lnTo>
                    <a:pt x="301" y="33841"/>
                  </a:lnTo>
                  <a:lnTo>
                    <a:pt x="438" y="34224"/>
                  </a:lnTo>
                  <a:lnTo>
                    <a:pt x="574" y="34579"/>
                  </a:lnTo>
                  <a:lnTo>
                    <a:pt x="793" y="34989"/>
                  </a:lnTo>
                  <a:lnTo>
                    <a:pt x="1039" y="35344"/>
                  </a:lnTo>
                  <a:lnTo>
                    <a:pt x="1340" y="35700"/>
                  </a:lnTo>
                  <a:lnTo>
                    <a:pt x="1695" y="36000"/>
                  </a:lnTo>
                  <a:lnTo>
                    <a:pt x="1886" y="36137"/>
                  </a:lnTo>
                  <a:lnTo>
                    <a:pt x="2078" y="36246"/>
                  </a:lnTo>
                  <a:lnTo>
                    <a:pt x="2324" y="36356"/>
                  </a:lnTo>
                  <a:lnTo>
                    <a:pt x="2543" y="36465"/>
                  </a:lnTo>
                  <a:lnTo>
                    <a:pt x="2789" y="36547"/>
                  </a:lnTo>
                  <a:lnTo>
                    <a:pt x="3062" y="36629"/>
                  </a:lnTo>
                  <a:lnTo>
                    <a:pt x="3363" y="36684"/>
                  </a:lnTo>
                  <a:lnTo>
                    <a:pt x="3663" y="36738"/>
                  </a:lnTo>
                  <a:lnTo>
                    <a:pt x="4401" y="36875"/>
                  </a:lnTo>
                  <a:lnTo>
                    <a:pt x="5194" y="37039"/>
                  </a:lnTo>
                  <a:lnTo>
                    <a:pt x="6779" y="37449"/>
                  </a:lnTo>
                  <a:lnTo>
                    <a:pt x="7572" y="37640"/>
                  </a:lnTo>
                  <a:lnTo>
                    <a:pt x="8392" y="37804"/>
                  </a:lnTo>
                  <a:lnTo>
                    <a:pt x="8775" y="37859"/>
                  </a:lnTo>
                  <a:lnTo>
                    <a:pt x="9158" y="37886"/>
                  </a:lnTo>
                  <a:lnTo>
                    <a:pt x="9540" y="37914"/>
                  </a:lnTo>
                  <a:lnTo>
                    <a:pt x="9923" y="37914"/>
                  </a:lnTo>
                  <a:lnTo>
                    <a:pt x="10278" y="37886"/>
                  </a:lnTo>
                  <a:lnTo>
                    <a:pt x="10552" y="37832"/>
                  </a:lnTo>
                  <a:lnTo>
                    <a:pt x="10798" y="37722"/>
                  </a:lnTo>
                  <a:lnTo>
                    <a:pt x="11016" y="37586"/>
                  </a:lnTo>
                  <a:lnTo>
                    <a:pt x="11180" y="37422"/>
                  </a:lnTo>
                  <a:lnTo>
                    <a:pt x="11290" y="37230"/>
                  </a:lnTo>
                  <a:lnTo>
                    <a:pt x="11399" y="37012"/>
                  </a:lnTo>
                  <a:lnTo>
                    <a:pt x="11454" y="36766"/>
                  </a:lnTo>
                  <a:lnTo>
                    <a:pt x="11481" y="36520"/>
                  </a:lnTo>
                  <a:lnTo>
                    <a:pt x="11508" y="36246"/>
                  </a:lnTo>
                  <a:lnTo>
                    <a:pt x="11508" y="35672"/>
                  </a:lnTo>
                  <a:lnTo>
                    <a:pt x="11481" y="35071"/>
                  </a:lnTo>
                  <a:lnTo>
                    <a:pt x="11481" y="34470"/>
                  </a:lnTo>
                  <a:lnTo>
                    <a:pt x="11563" y="21239"/>
                  </a:lnTo>
                  <a:lnTo>
                    <a:pt x="11563" y="20966"/>
                  </a:lnTo>
                  <a:lnTo>
                    <a:pt x="11590" y="20693"/>
                  </a:lnTo>
                  <a:lnTo>
                    <a:pt x="11645" y="20447"/>
                  </a:lnTo>
                  <a:lnTo>
                    <a:pt x="11700" y="20310"/>
                  </a:lnTo>
                  <a:lnTo>
                    <a:pt x="11782" y="20201"/>
                  </a:lnTo>
                  <a:lnTo>
                    <a:pt x="11864" y="20091"/>
                  </a:lnTo>
                  <a:lnTo>
                    <a:pt x="11946" y="19982"/>
                  </a:lnTo>
                  <a:lnTo>
                    <a:pt x="12164" y="19845"/>
                  </a:lnTo>
                  <a:lnTo>
                    <a:pt x="12410" y="19709"/>
                  </a:lnTo>
                  <a:lnTo>
                    <a:pt x="12656" y="19572"/>
                  </a:lnTo>
                  <a:lnTo>
                    <a:pt x="13258" y="19299"/>
                  </a:lnTo>
                  <a:lnTo>
                    <a:pt x="13859" y="18971"/>
                  </a:lnTo>
                  <a:lnTo>
                    <a:pt x="14433" y="18615"/>
                  </a:lnTo>
                  <a:lnTo>
                    <a:pt x="14953" y="18233"/>
                  </a:lnTo>
                  <a:lnTo>
                    <a:pt x="15472" y="17823"/>
                  </a:lnTo>
                  <a:lnTo>
                    <a:pt x="15964" y="17358"/>
                  </a:lnTo>
                  <a:lnTo>
                    <a:pt x="16401" y="16866"/>
                  </a:lnTo>
                  <a:lnTo>
                    <a:pt x="16784" y="16346"/>
                  </a:lnTo>
                  <a:lnTo>
                    <a:pt x="17085" y="15909"/>
                  </a:lnTo>
                  <a:lnTo>
                    <a:pt x="17331" y="15472"/>
                  </a:lnTo>
                  <a:lnTo>
                    <a:pt x="17549" y="15007"/>
                  </a:lnTo>
                  <a:lnTo>
                    <a:pt x="17768" y="14542"/>
                  </a:lnTo>
                  <a:lnTo>
                    <a:pt x="17932" y="14050"/>
                  </a:lnTo>
                  <a:lnTo>
                    <a:pt x="18096" y="13558"/>
                  </a:lnTo>
                  <a:lnTo>
                    <a:pt x="18233" y="13066"/>
                  </a:lnTo>
                  <a:lnTo>
                    <a:pt x="18342" y="12547"/>
                  </a:lnTo>
                  <a:lnTo>
                    <a:pt x="18424" y="12055"/>
                  </a:lnTo>
                  <a:lnTo>
                    <a:pt x="18479" y="11536"/>
                  </a:lnTo>
                  <a:lnTo>
                    <a:pt x="18506" y="11016"/>
                  </a:lnTo>
                  <a:lnTo>
                    <a:pt x="18533" y="10497"/>
                  </a:lnTo>
                  <a:lnTo>
                    <a:pt x="18533" y="9950"/>
                  </a:lnTo>
                  <a:lnTo>
                    <a:pt x="18479" y="9431"/>
                  </a:lnTo>
                  <a:lnTo>
                    <a:pt x="18424" y="8911"/>
                  </a:lnTo>
                  <a:lnTo>
                    <a:pt x="18342" y="8419"/>
                  </a:lnTo>
                  <a:lnTo>
                    <a:pt x="18233" y="7900"/>
                  </a:lnTo>
                  <a:lnTo>
                    <a:pt x="18123" y="7381"/>
                  </a:lnTo>
                  <a:lnTo>
                    <a:pt x="17959" y="6889"/>
                  </a:lnTo>
                  <a:lnTo>
                    <a:pt x="17795" y="6424"/>
                  </a:lnTo>
                  <a:lnTo>
                    <a:pt x="17604" y="5932"/>
                  </a:lnTo>
                  <a:lnTo>
                    <a:pt x="17358" y="5467"/>
                  </a:lnTo>
                  <a:lnTo>
                    <a:pt x="17139" y="5030"/>
                  </a:lnTo>
                  <a:lnTo>
                    <a:pt x="16866" y="4592"/>
                  </a:lnTo>
                  <a:lnTo>
                    <a:pt x="16565" y="4155"/>
                  </a:lnTo>
                  <a:lnTo>
                    <a:pt x="16265" y="3772"/>
                  </a:lnTo>
                  <a:lnTo>
                    <a:pt x="15937" y="3390"/>
                  </a:lnTo>
                  <a:lnTo>
                    <a:pt x="15581" y="3007"/>
                  </a:lnTo>
                  <a:lnTo>
                    <a:pt x="15199" y="2679"/>
                  </a:lnTo>
                  <a:lnTo>
                    <a:pt x="14789" y="2351"/>
                  </a:lnTo>
                  <a:lnTo>
                    <a:pt x="14351" y="2050"/>
                  </a:lnTo>
                  <a:lnTo>
                    <a:pt x="13914" y="1777"/>
                  </a:lnTo>
                  <a:lnTo>
                    <a:pt x="13121" y="1367"/>
                  </a:lnTo>
                  <a:lnTo>
                    <a:pt x="12301" y="1012"/>
                  </a:lnTo>
                  <a:lnTo>
                    <a:pt x="11454" y="684"/>
                  </a:lnTo>
                  <a:lnTo>
                    <a:pt x="10579" y="410"/>
                  </a:lnTo>
                  <a:lnTo>
                    <a:pt x="10142" y="301"/>
                  </a:lnTo>
                  <a:lnTo>
                    <a:pt x="9704" y="219"/>
                  </a:lnTo>
                  <a:lnTo>
                    <a:pt x="9267" y="137"/>
                  </a:lnTo>
                  <a:lnTo>
                    <a:pt x="8830" y="82"/>
                  </a:lnTo>
                  <a:lnTo>
                    <a:pt x="8392" y="27"/>
                  </a:lnTo>
                  <a:lnTo>
                    <a:pt x="7955" y="0"/>
                  </a:lnTo>
                  <a:close/>
                </a:path>
              </a:pathLst>
            </a:custGeom>
            <a:solidFill>
              <a:srgbClr val="D9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8;p35">
              <a:extLst>
                <a:ext uri="{FF2B5EF4-FFF2-40B4-BE49-F238E27FC236}">
                  <a16:creationId xmlns:a16="http://schemas.microsoft.com/office/drawing/2014/main" id="{1FCE59B0-3828-2668-14F2-0F2770F84C18}"/>
                </a:ext>
              </a:extLst>
            </p:cNvPr>
            <p:cNvSpPr/>
            <p:nvPr/>
          </p:nvSpPr>
          <p:spPr>
            <a:xfrm>
              <a:off x="1397455" y="2327035"/>
              <a:ext cx="370327" cy="436208"/>
            </a:xfrm>
            <a:custGeom>
              <a:avLst/>
              <a:gdLst/>
              <a:ahLst/>
              <a:cxnLst/>
              <a:rect l="l" t="t" r="r" b="b"/>
              <a:pathLst>
                <a:path w="27965" h="32940" extrusionOk="0">
                  <a:moveTo>
                    <a:pt x="4811" y="1"/>
                  </a:moveTo>
                  <a:lnTo>
                    <a:pt x="4538" y="28"/>
                  </a:lnTo>
                  <a:lnTo>
                    <a:pt x="4237" y="83"/>
                  </a:lnTo>
                  <a:lnTo>
                    <a:pt x="3964" y="138"/>
                  </a:lnTo>
                  <a:lnTo>
                    <a:pt x="3663" y="247"/>
                  </a:lnTo>
                  <a:lnTo>
                    <a:pt x="3335" y="384"/>
                  </a:lnTo>
                  <a:lnTo>
                    <a:pt x="3007" y="548"/>
                  </a:lnTo>
                  <a:lnTo>
                    <a:pt x="2652" y="766"/>
                  </a:lnTo>
                  <a:lnTo>
                    <a:pt x="2297" y="1012"/>
                  </a:lnTo>
                  <a:lnTo>
                    <a:pt x="1996" y="1258"/>
                  </a:lnTo>
                  <a:lnTo>
                    <a:pt x="1695" y="1532"/>
                  </a:lnTo>
                  <a:lnTo>
                    <a:pt x="1449" y="1805"/>
                  </a:lnTo>
                  <a:lnTo>
                    <a:pt x="1203" y="2106"/>
                  </a:lnTo>
                  <a:lnTo>
                    <a:pt x="984" y="2434"/>
                  </a:lnTo>
                  <a:lnTo>
                    <a:pt x="820" y="2762"/>
                  </a:lnTo>
                  <a:lnTo>
                    <a:pt x="656" y="3117"/>
                  </a:lnTo>
                  <a:lnTo>
                    <a:pt x="492" y="3472"/>
                  </a:lnTo>
                  <a:lnTo>
                    <a:pt x="383" y="3828"/>
                  </a:lnTo>
                  <a:lnTo>
                    <a:pt x="274" y="4211"/>
                  </a:lnTo>
                  <a:lnTo>
                    <a:pt x="192" y="4593"/>
                  </a:lnTo>
                  <a:lnTo>
                    <a:pt x="137" y="4976"/>
                  </a:lnTo>
                  <a:lnTo>
                    <a:pt x="55" y="5769"/>
                  </a:lnTo>
                  <a:lnTo>
                    <a:pt x="0" y="6589"/>
                  </a:lnTo>
                  <a:lnTo>
                    <a:pt x="28" y="7409"/>
                  </a:lnTo>
                  <a:lnTo>
                    <a:pt x="82" y="8229"/>
                  </a:lnTo>
                  <a:lnTo>
                    <a:pt x="192" y="9049"/>
                  </a:lnTo>
                  <a:lnTo>
                    <a:pt x="301" y="9869"/>
                  </a:lnTo>
                  <a:lnTo>
                    <a:pt x="438" y="10662"/>
                  </a:lnTo>
                  <a:lnTo>
                    <a:pt x="711" y="12138"/>
                  </a:lnTo>
                  <a:lnTo>
                    <a:pt x="820" y="12602"/>
                  </a:lnTo>
                  <a:lnTo>
                    <a:pt x="930" y="13067"/>
                  </a:lnTo>
                  <a:lnTo>
                    <a:pt x="1230" y="14024"/>
                  </a:lnTo>
                  <a:lnTo>
                    <a:pt x="1586" y="14953"/>
                  </a:lnTo>
                  <a:lnTo>
                    <a:pt x="1996" y="15910"/>
                  </a:lnTo>
                  <a:lnTo>
                    <a:pt x="2461" y="16867"/>
                  </a:lnTo>
                  <a:lnTo>
                    <a:pt x="2980" y="17823"/>
                  </a:lnTo>
                  <a:lnTo>
                    <a:pt x="3527" y="18780"/>
                  </a:lnTo>
                  <a:lnTo>
                    <a:pt x="4128" y="19709"/>
                  </a:lnTo>
                  <a:lnTo>
                    <a:pt x="4757" y="20639"/>
                  </a:lnTo>
                  <a:lnTo>
                    <a:pt x="5385" y="21541"/>
                  </a:lnTo>
                  <a:lnTo>
                    <a:pt x="6069" y="22388"/>
                  </a:lnTo>
                  <a:lnTo>
                    <a:pt x="6725" y="23236"/>
                  </a:lnTo>
                  <a:lnTo>
                    <a:pt x="7408" y="24056"/>
                  </a:lnTo>
                  <a:lnTo>
                    <a:pt x="8092" y="24821"/>
                  </a:lnTo>
                  <a:lnTo>
                    <a:pt x="8748" y="25532"/>
                  </a:lnTo>
                  <a:lnTo>
                    <a:pt x="9404" y="26215"/>
                  </a:lnTo>
                  <a:lnTo>
                    <a:pt x="10306" y="27090"/>
                  </a:lnTo>
                  <a:lnTo>
                    <a:pt x="11262" y="27937"/>
                  </a:lnTo>
                  <a:lnTo>
                    <a:pt x="12246" y="28730"/>
                  </a:lnTo>
                  <a:lnTo>
                    <a:pt x="13285" y="29495"/>
                  </a:lnTo>
                  <a:lnTo>
                    <a:pt x="14351" y="30179"/>
                  </a:lnTo>
                  <a:lnTo>
                    <a:pt x="15445" y="30835"/>
                  </a:lnTo>
                  <a:lnTo>
                    <a:pt x="16565" y="31436"/>
                  </a:lnTo>
                  <a:lnTo>
                    <a:pt x="17713" y="31983"/>
                  </a:lnTo>
                  <a:lnTo>
                    <a:pt x="18342" y="32229"/>
                  </a:lnTo>
                  <a:lnTo>
                    <a:pt x="18971" y="32475"/>
                  </a:lnTo>
                  <a:lnTo>
                    <a:pt x="19600" y="32666"/>
                  </a:lnTo>
                  <a:lnTo>
                    <a:pt x="20256" y="32830"/>
                  </a:lnTo>
                  <a:lnTo>
                    <a:pt x="20884" y="32912"/>
                  </a:lnTo>
                  <a:lnTo>
                    <a:pt x="21212" y="32940"/>
                  </a:lnTo>
                  <a:lnTo>
                    <a:pt x="21841" y="32940"/>
                  </a:lnTo>
                  <a:lnTo>
                    <a:pt x="22169" y="32885"/>
                  </a:lnTo>
                  <a:lnTo>
                    <a:pt x="22470" y="32830"/>
                  </a:lnTo>
                  <a:lnTo>
                    <a:pt x="22770" y="32776"/>
                  </a:lnTo>
                  <a:lnTo>
                    <a:pt x="23180" y="32639"/>
                  </a:lnTo>
                  <a:lnTo>
                    <a:pt x="23563" y="32448"/>
                  </a:lnTo>
                  <a:lnTo>
                    <a:pt x="23918" y="32256"/>
                  </a:lnTo>
                  <a:lnTo>
                    <a:pt x="24247" y="32038"/>
                  </a:lnTo>
                  <a:lnTo>
                    <a:pt x="24575" y="31792"/>
                  </a:lnTo>
                  <a:lnTo>
                    <a:pt x="24875" y="31491"/>
                  </a:lnTo>
                  <a:lnTo>
                    <a:pt x="25176" y="31190"/>
                  </a:lnTo>
                  <a:lnTo>
                    <a:pt x="25449" y="30889"/>
                  </a:lnTo>
                  <a:lnTo>
                    <a:pt x="25723" y="30534"/>
                  </a:lnTo>
                  <a:lnTo>
                    <a:pt x="25969" y="30206"/>
                  </a:lnTo>
                  <a:lnTo>
                    <a:pt x="26187" y="29823"/>
                  </a:lnTo>
                  <a:lnTo>
                    <a:pt x="26406" y="29468"/>
                  </a:lnTo>
                  <a:lnTo>
                    <a:pt x="26816" y="28703"/>
                  </a:lnTo>
                  <a:lnTo>
                    <a:pt x="27171" y="27910"/>
                  </a:lnTo>
                  <a:lnTo>
                    <a:pt x="27363" y="27445"/>
                  </a:lnTo>
                  <a:lnTo>
                    <a:pt x="27554" y="26953"/>
                  </a:lnTo>
                  <a:lnTo>
                    <a:pt x="27718" y="26434"/>
                  </a:lnTo>
                  <a:lnTo>
                    <a:pt x="27855" y="25942"/>
                  </a:lnTo>
                  <a:lnTo>
                    <a:pt x="27937" y="25422"/>
                  </a:lnTo>
                  <a:lnTo>
                    <a:pt x="27964" y="24930"/>
                  </a:lnTo>
                  <a:lnTo>
                    <a:pt x="27964" y="24411"/>
                  </a:lnTo>
                  <a:lnTo>
                    <a:pt x="27937" y="24165"/>
                  </a:lnTo>
                  <a:lnTo>
                    <a:pt x="27882" y="23892"/>
                  </a:lnTo>
                  <a:lnTo>
                    <a:pt x="27773" y="23564"/>
                  </a:lnTo>
                  <a:lnTo>
                    <a:pt x="27663" y="23236"/>
                  </a:lnTo>
                  <a:lnTo>
                    <a:pt x="27499" y="22908"/>
                  </a:lnTo>
                  <a:lnTo>
                    <a:pt x="27308" y="22607"/>
                  </a:lnTo>
                  <a:lnTo>
                    <a:pt x="27117" y="22334"/>
                  </a:lnTo>
                  <a:lnTo>
                    <a:pt x="26898" y="22088"/>
                  </a:lnTo>
                  <a:lnTo>
                    <a:pt x="26652" y="21814"/>
                  </a:lnTo>
                  <a:lnTo>
                    <a:pt x="26406" y="21596"/>
                  </a:lnTo>
                  <a:lnTo>
                    <a:pt x="26133" y="21377"/>
                  </a:lnTo>
                  <a:lnTo>
                    <a:pt x="25832" y="21158"/>
                  </a:lnTo>
                  <a:lnTo>
                    <a:pt x="25231" y="20776"/>
                  </a:lnTo>
                  <a:lnTo>
                    <a:pt x="24629" y="20447"/>
                  </a:lnTo>
                  <a:lnTo>
                    <a:pt x="24000" y="20147"/>
                  </a:lnTo>
                  <a:lnTo>
                    <a:pt x="23590" y="19983"/>
                  </a:lnTo>
                  <a:lnTo>
                    <a:pt x="23235" y="19791"/>
                  </a:lnTo>
                  <a:lnTo>
                    <a:pt x="22552" y="19381"/>
                  </a:lnTo>
                  <a:lnTo>
                    <a:pt x="21950" y="18944"/>
                  </a:lnTo>
                  <a:lnTo>
                    <a:pt x="21376" y="18479"/>
                  </a:lnTo>
                  <a:lnTo>
                    <a:pt x="20830" y="17960"/>
                  </a:lnTo>
                  <a:lnTo>
                    <a:pt x="20283" y="17413"/>
                  </a:lnTo>
                  <a:lnTo>
                    <a:pt x="19162" y="16183"/>
                  </a:lnTo>
                  <a:lnTo>
                    <a:pt x="17905" y="14762"/>
                  </a:lnTo>
                  <a:lnTo>
                    <a:pt x="16675" y="13313"/>
                  </a:lnTo>
                  <a:lnTo>
                    <a:pt x="15472" y="11864"/>
                  </a:lnTo>
                  <a:lnTo>
                    <a:pt x="14297" y="10416"/>
                  </a:lnTo>
                  <a:lnTo>
                    <a:pt x="13094" y="8939"/>
                  </a:lnTo>
                  <a:lnTo>
                    <a:pt x="11946" y="7463"/>
                  </a:lnTo>
                  <a:lnTo>
                    <a:pt x="10798" y="5960"/>
                  </a:lnTo>
                  <a:lnTo>
                    <a:pt x="9677" y="4429"/>
                  </a:lnTo>
                  <a:lnTo>
                    <a:pt x="9076" y="3554"/>
                  </a:lnTo>
                  <a:lnTo>
                    <a:pt x="8447" y="2598"/>
                  </a:lnTo>
                  <a:lnTo>
                    <a:pt x="8119" y="2133"/>
                  </a:lnTo>
                  <a:lnTo>
                    <a:pt x="7764" y="1696"/>
                  </a:lnTo>
                  <a:lnTo>
                    <a:pt x="7436" y="1286"/>
                  </a:lnTo>
                  <a:lnTo>
                    <a:pt x="7053" y="930"/>
                  </a:lnTo>
                  <a:lnTo>
                    <a:pt x="6670" y="602"/>
                  </a:lnTo>
                  <a:lnTo>
                    <a:pt x="6451" y="466"/>
                  </a:lnTo>
                  <a:lnTo>
                    <a:pt x="6233" y="356"/>
                  </a:lnTo>
                  <a:lnTo>
                    <a:pt x="6014" y="247"/>
                  </a:lnTo>
                  <a:lnTo>
                    <a:pt x="5795" y="138"/>
                  </a:lnTo>
                  <a:lnTo>
                    <a:pt x="5549" y="83"/>
                  </a:lnTo>
                  <a:lnTo>
                    <a:pt x="5303" y="28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D9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9;p35">
              <a:extLst>
                <a:ext uri="{FF2B5EF4-FFF2-40B4-BE49-F238E27FC236}">
                  <a16:creationId xmlns:a16="http://schemas.microsoft.com/office/drawing/2014/main" id="{8C857196-9A7B-48BB-8F77-B06F7A0D8DAD}"/>
                </a:ext>
              </a:extLst>
            </p:cNvPr>
            <p:cNvSpPr/>
            <p:nvPr/>
          </p:nvSpPr>
          <p:spPr>
            <a:xfrm>
              <a:off x="1631291" y="2186955"/>
              <a:ext cx="382271" cy="568328"/>
            </a:xfrm>
            <a:custGeom>
              <a:avLst/>
              <a:gdLst/>
              <a:ahLst/>
              <a:cxnLst/>
              <a:rect l="l" t="t" r="r" b="b"/>
              <a:pathLst>
                <a:path w="28867" h="42917" extrusionOk="0">
                  <a:moveTo>
                    <a:pt x="25422" y="0"/>
                  </a:moveTo>
                  <a:lnTo>
                    <a:pt x="25094" y="55"/>
                  </a:lnTo>
                  <a:lnTo>
                    <a:pt x="24766" y="110"/>
                  </a:lnTo>
                  <a:lnTo>
                    <a:pt x="24466" y="192"/>
                  </a:lnTo>
                  <a:lnTo>
                    <a:pt x="24083" y="356"/>
                  </a:lnTo>
                  <a:lnTo>
                    <a:pt x="23728" y="574"/>
                  </a:lnTo>
                  <a:lnTo>
                    <a:pt x="23400" y="793"/>
                  </a:lnTo>
                  <a:lnTo>
                    <a:pt x="23072" y="1094"/>
                  </a:lnTo>
                  <a:lnTo>
                    <a:pt x="22771" y="1394"/>
                  </a:lnTo>
                  <a:lnTo>
                    <a:pt x="22497" y="1695"/>
                  </a:lnTo>
                  <a:lnTo>
                    <a:pt x="22251" y="2050"/>
                  </a:lnTo>
                  <a:lnTo>
                    <a:pt x="22005" y="2378"/>
                  </a:lnTo>
                  <a:lnTo>
                    <a:pt x="21568" y="3116"/>
                  </a:lnTo>
                  <a:lnTo>
                    <a:pt x="21131" y="3827"/>
                  </a:lnTo>
                  <a:lnTo>
                    <a:pt x="20666" y="4511"/>
                  </a:lnTo>
                  <a:lnTo>
                    <a:pt x="20393" y="4866"/>
                  </a:lnTo>
                  <a:lnTo>
                    <a:pt x="20119" y="5167"/>
                  </a:lnTo>
                  <a:lnTo>
                    <a:pt x="20010" y="5276"/>
                  </a:lnTo>
                  <a:lnTo>
                    <a:pt x="19928" y="5331"/>
                  </a:lnTo>
                  <a:lnTo>
                    <a:pt x="19873" y="5358"/>
                  </a:lnTo>
                  <a:lnTo>
                    <a:pt x="19764" y="5331"/>
                  </a:lnTo>
                  <a:lnTo>
                    <a:pt x="19682" y="5303"/>
                  </a:lnTo>
                  <a:lnTo>
                    <a:pt x="19627" y="5221"/>
                  </a:lnTo>
                  <a:lnTo>
                    <a:pt x="19573" y="5139"/>
                  </a:lnTo>
                  <a:lnTo>
                    <a:pt x="19545" y="5030"/>
                  </a:lnTo>
                  <a:lnTo>
                    <a:pt x="19545" y="4921"/>
                  </a:lnTo>
                  <a:lnTo>
                    <a:pt x="19545" y="4702"/>
                  </a:lnTo>
                  <a:lnTo>
                    <a:pt x="19737" y="3937"/>
                  </a:lnTo>
                  <a:lnTo>
                    <a:pt x="19764" y="3554"/>
                  </a:lnTo>
                  <a:lnTo>
                    <a:pt x="19764" y="3362"/>
                  </a:lnTo>
                  <a:lnTo>
                    <a:pt x="19764" y="3171"/>
                  </a:lnTo>
                  <a:lnTo>
                    <a:pt x="19682" y="2980"/>
                  </a:lnTo>
                  <a:lnTo>
                    <a:pt x="19600" y="2816"/>
                  </a:lnTo>
                  <a:lnTo>
                    <a:pt x="19463" y="2652"/>
                  </a:lnTo>
                  <a:lnTo>
                    <a:pt x="19327" y="2542"/>
                  </a:lnTo>
                  <a:lnTo>
                    <a:pt x="19163" y="2433"/>
                  </a:lnTo>
                  <a:lnTo>
                    <a:pt x="18999" y="2406"/>
                  </a:lnTo>
                  <a:lnTo>
                    <a:pt x="18807" y="2406"/>
                  </a:lnTo>
                  <a:lnTo>
                    <a:pt x="18643" y="2460"/>
                  </a:lnTo>
                  <a:lnTo>
                    <a:pt x="18534" y="2515"/>
                  </a:lnTo>
                  <a:lnTo>
                    <a:pt x="18452" y="2597"/>
                  </a:lnTo>
                  <a:lnTo>
                    <a:pt x="18343" y="2788"/>
                  </a:lnTo>
                  <a:lnTo>
                    <a:pt x="18233" y="2980"/>
                  </a:lnTo>
                  <a:lnTo>
                    <a:pt x="18179" y="3198"/>
                  </a:lnTo>
                  <a:lnTo>
                    <a:pt x="17878" y="4319"/>
                  </a:lnTo>
                  <a:lnTo>
                    <a:pt x="17632" y="5440"/>
                  </a:lnTo>
                  <a:lnTo>
                    <a:pt x="17468" y="6561"/>
                  </a:lnTo>
                  <a:lnTo>
                    <a:pt x="17358" y="7709"/>
                  </a:lnTo>
                  <a:lnTo>
                    <a:pt x="17304" y="8529"/>
                  </a:lnTo>
                  <a:lnTo>
                    <a:pt x="17249" y="8939"/>
                  </a:lnTo>
                  <a:lnTo>
                    <a:pt x="17140" y="9322"/>
                  </a:lnTo>
                  <a:lnTo>
                    <a:pt x="17030" y="9595"/>
                  </a:lnTo>
                  <a:lnTo>
                    <a:pt x="16921" y="9841"/>
                  </a:lnTo>
                  <a:lnTo>
                    <a:pt x="16757" y="10060"/>
                  </a:lnTo>
                  <a:lnTo>
                    <a:pt x="16593" y="10306"/>
                  </a:lnTo>
                  <a:lnTo>
                    <a:pt x="16238" y="10743"/>
                  </a:lnTo>
                  <a:lnTo>
                    <a:pt x="15855" y="11153"/>
                  </a:lnTo>
                  <a:lnTo>
                    <a:pt x="15308" y="11782"/>
                  </a:lnTo>
                  <a:lnTo>
                    <a:pt x="14734" y="12410"/>
                  </a:lnTo>
                  <a:lnTo>
                    <a:pt x="13641" y="13722"/>
                  </a:lnTo>
                  <a:lnTo>
                    <a:pt x="12575" y="15089"/>
                  </a:lnTo>
                  <a:lnTo>
                    <a:pt x="11509" y="16483"/>
                  </a:lnTo>
                  <a:lnTo>
                    <a:pt x="9431" y="19299"/>
                  </a:lnTo>
                  <a:lnTo>
                    <a:pt x="8365" y="20638"/>
                  </a:lnTo>
                  <a:lnTo>
                    <a:pt x="7327" y="21950"/>
                  </a:lnTo>
                  <a:lnTo>
                    <a:pt x="5468" y="24219"/>
                  </a:lnTo>
                  <a:lnTo>
                    <a:pt x="3718" y="26433"/>
                  </a:lnTo>
                  <a:lnTo>
                    <a:pt x="2051" y="28702"/>
                  </a:lnTo>
                  <a:lnTo>
                    <a:pt x="329" y="31080"/>
                  </a:lnTo>
                  <a:lnTo>
                    <a:pt x="1" y="31518"/>
                  </a:lnTo>
                  <a:lnTo>
                    <a:pt x="465" y="32174"/>
                  </a:lnTo>
                  <a:lnTo>
                    <a:pt x="903" y="32857"/>
                  </a:lnTo>
                  <a:lnTo>
                    <a:pt x="1313" y="33568"/>
                  </a:lnTo>
                  <a:lnTo>
                    <a:pt x="1696" y="34278"/>
                  </a:lnTo>
                  <a:lnTo>
                    <a:pt x="2051" y="35016"/>
                  </a:lnTo>
                  <a:lnTo>
                    <a:pt x="2406" y="35754"/>
                  </a:lnTo>
                  <a:lnTo>
                    <a:pt x="3090" y="37231"/>
                  </a:lnTo>
                  <a:lnTo>
                    <a:pt x="3800" y="38734"/>
                  </a:lnTo>
                  <a:lnTo>
                    <a:pt x="4156" y="39472"/>
                  </a:lnTo>
                  <a:lnTo>
                    <a:pt x="4538" y="40183"/>
                  </a:lnTo>
                  <a:lnTo>
                    <a:pt x="4948" y="40893"/>
                  </a:lnTo>
                  <a:lnTo>
                    <a:pt x="5358" y="41577"/>
                  </a:lnTo>
                  <a:lnTo>
                    <a:pt x="5823" y="42205"/>
                  </a:lnTo>
                  <a:lnTo>
                    <a:pt x="6315" y="42834"/>
                  </a:lnTo>
                  <a:lnTo>
                    <a:pt x="6370" y="42889"/>
                  </a:lnTo>
                  <a:lnTo>
                    <a:pt x="6425" y="42916"/>
                  </a:lnTo>
                  <a:lnTo>
                    <a:pt x="6589" y="42916"/>
                  </a:lnTo>
                  <a:lnTo>
                    <a:pt x="6753" y="42862"/>
                  </a:lnTo>
                  <a:lnTo>
                    <a:pt x="6944" y="42725"/>
                  </a:lnTo>
                  <a:lnTo>
                    <a:pt x="7190" y="42506"/>
                  </a:lnTo>
                  <a:lnTo>
                    <a:pt x="7436" y="42260"/>
                  </a:lnTo>
                  <a:lnTo>
                    <a:pt x="7709" y="41959"/>
                  </a:lnTo>
                  <a:lnTo>
                    <a:pt x="7983" y="41604"/>
                  </a:lnTo>
                  <a:lnTo>
                    <a:pt x="8611" y="40784"/>
                  </a:lnTo>
                  <a:lnTo>
                    <a:pt x="9295" y="39827"/>
                  </a:lnTo>
                  <a:lnTo>
                    <a:pt x="9978" y="38789"/>
                  </a:lnTo>
                  <a:lnTo>
                    <a:pt x="10689" y="37668"/>
                  </a:lnTo>
                  <a:lnTo>
                    <a:pt x="12083" y="35399"/>
                  </a:lnTo>
                  <a:lnTo>
                    <a:pt x="13258" y="33349"/>
                  </a:lnTo>
                  <a:lnTo>
                    <a:pt x="14160" y="31791"/>
                  </a:lnTo>
                  <a:lnTo>
                    <a:pt x="14570" y="31025"/>
                  </a:lnTo>
                  <a:lnTo>
                    <a:pt x="15554" y="29030"/>
                  </a:lnTo>
                  <a:lnTo>
                    <a:pt x="16566" y="27035"/>
                  </a:lnTo>
                  <a:lnTo>
                    <a:pt x="17605" y="25066"/>
                  </a:lnTo>
                  <a:lnTo>
                    <a:pt x="18643" y="23098"/>
                  </a:lnTo>
                  <a:lnTo>
                    <a:pt x="19737" y="21158"/>
                  </a:lnTo>
                  <a:lnTo>
                    <a:pt x="20857" y="19217"/>
                  </a:lnTo>
                  <a:lnTo>
                    <a:pt x="22033" y="17331"/>
                  </a:lnTo>
                  <a:lnTo>
                    <a:pt x="23236" y="15445"/>
                  </a:lnTo>
                  <a:lnTo>
                    <a:pt x="24384" y="13750"/>
                  </a:lnTo>
                  <a:lnTo>
                    <a:pt x="24958" y="12875"/>
                  </a:lnTo>
                  <a:lnTo>
                    <a:pt x="25504" y="12000"/>
                  </a:lnTo>
                  <a:lnTo>
                    <a:pt x="26024" y="11126"/>
                  </a:lnTo>
                  <a:lnTo>
                    <a:pt x="26516" y="10224"/>
                  </a:lnTo>
                  <a:lnTo>
                    <a:pt x="26953" y="9294"/>
                  </a:lnTo>
                  <a:lnTo>
                    <a:pt x="27144" y="8829"/>
                  </a:lnTo>
                  <a:lnTo>
                    <a:pt x="27336" y="8365"/>
                  </a:lnTo>
                  <a:lnTo>
                    <a:pt x="27691" y="7545"/>
                  </a:lnTo>
                  <a:lnTo>
                    <a:pt x="28101" y="6588"/>
                  </a:lnTo>
                  <a:lnTo>
                    <a:pt x="28320" y="6069"/>
                  </a:lnTo>
                  <a:lnTo>
                    <a:pt x="28511" y="5522"/>
                  </a:lnTo>
                  <a:lnTo>
                    <a:pt x="28648" y="4948"/>
                  </a:lnTo>
                  <a:lnTo>
                    <a:pt x="28785" y="4401"/>
                  </a:lnTo>
                  <a:lnTo>
                    <a:pt x="28839" y="3827"/>
                  </a:lnTo>
                  <a:lnTo>
                    <a:pt x="28867" y="3526"/>
                  </a:lnTo>
                  <a:lnTo>
                    <a:pt x="28867" y="3253"/>
                  </a:lnTo>
                  <a:lnTo>
                    <a:pt x="28839" y="2952"/>
                  </a:lnTo>
                  <a:lnTo>
                    <a:pt x="28785" y="2679"/>
                  </a:lnTo>
                  <a:lnTo>
                    <a:pt x="28703" y="2406"/>
                  </a:lnTo>
                  <a:lnTo>
                    <a:pt x="28621" y="2132"/>
                  </a:lnTo>
                  <a:lnTo>
                    <a:pt x="28484" y="1859"/>
                  </a:lnTo>
                  <a:lnTo>
                    <a:pt x="28347" y="1586"/>
                  </a:lnTo>
                  <a:lnTo>
                    <a:pt x="28156" y="1340"/>
                  </a:lnTo>
                  <a:lnTo>
                    <a:pt x="27964" y="1094"/>
                  </a:lnTo>
                  <a:lnTo>
                    <a:pt x="27718" y="848"/>
                  </a:lnTo>
                  <a:lnTo>
                    <a:pt x="27445" y="602"/>
                  </a:lnTo>
                  <a:lnTo>
                    <a:pt x="27144" y="383"/>
                  </a:lnTo>
                  <a:lnTo>
                    <a:pt x="26789" y="164"/>
                  </a:lnTo>
                  <a:lnTo>
                    <a:pt x="26598" y="82"/>
                  </a:lnTo>
                  <a:lnTo>
                    <a:pt x="26352" y="28"/>
                  </a:lnTo>
                  <a:lnTo>
                    <a:pt x="26078" y="0"/>
                  </a:lnTo>
                  <a:close/>
                </a:path>
              </a:pathLst>
            </a:custGeom>
            <a:solidFill>
              <a:srgbClr val="D9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0;p35">
              <a:extLst>
                <a:ext uri="{FF2B5EF4-FFF2-40B4-BE49-F238E27FC236}">
                  <a16:creationId xmlns:a16="http://schemas.microsoft.com/office/drawing/2014/main" id="{44734E56-2A64-CBF8-C5A7-2619C12537C1}"/>
                </a:ext>
              </a:extLst>
            </p:cNvPr>
            <p:cNvSpPr/>
            <p:nvPr/>
          </p:nvSpPr>
          <p:spPr>
            <a:xfrm>
              <a:off x="1222257" y="1932117"/>
              <a:ext cx="279456" cy="227334"/>
            </a:xfrm>
            <a:custGeom>
              <a:avLst/>
              <a:gdLst/>
              <a:ahLst/>
              <a:cxnLst/>
              <a:rect l="l" t="t" r="r" b="b"/>
              <a:pathLst>
                <a:path w="21103" h="17167" extrusionOk="0">
                  <a:moveTo>
                    <a:pt x="15527" y="0"/>
                  </a:moveTo>
                  <a:lnTo>
                    <a:pt x="15144" y="28"/>
                  </a:lnTo>
                  <a:lnTo>
                    <a:pt x="14324" y="110"/>
                  </a:lnTo>
                  <a:lnTo>
                    <a:pt x="13531" y="192"/>
                  </a:lnTo>
                  <a:lnTo>
                    <a:pt x="12984" y="246"/>
                  </a:lnTo>
                  <a:lnTo>
                    <a:pt x="12410" y="274"/>
                  </a:lnTo>
                  <a:lnTo>
                    <a:pt x="11235" y="301"/>
                  </a:lnTo>
                  <a:lnTo>
                    <a:pt x="8829" y="301"/>
                  </a:lnTo>
                  <a:lnTo>
                    <a:pt x="7627" y="328"/>
                  </a:lnTo>
                  <a:lnTo>
                    <a:pt x="7025" y="383"/>
                  </a:lnTo>
                  <a:lnTo>
                    <a:pt x="6451" y="410"/>
                  </a:lnTo>
                  <a:lnTo>
                    <a:pt x="5850" y="492"/>
                  </a:lnTo>
                  <a:lnTo>
                    <a:pt x="5276" y="602"/>
                  </a:lnTo>
                  <a:lnTo>
                    <a:pt x="4729" y="711"/>
                  </a:lnTo>
                  <a:lnTo>
                    <a:pt x="4183" y="875"/>
                  </a:lnTo>
                  <a:lnTo>
                    <a:pt x="3772" y="1039"/>
                  </a:lnTo>
                  <a:lnTo>
                    <a:pt x="3417" y="1231"/>
                  </a:lnTo>
                  <a:lnTo>
                    <a:pt x="3089" y="1477"/>
                  </a:lnTo>
                  <a:lnTo>
                    <a:pt x="2816" y="1723"/>
                  </a:lnTo>
                  <a:lnTo>
                    <a:pt x="2542" y="2023"/>
                  </a:lnTo>
                  <a:lnTo>
                    <a:pt x="2324" y="2351"/>
                  </a:lnTo>
                  <a:lnTo>
                    <a:pt x="2105" y="2679"/>
                  </a:lnTo>
                  <a:lnTo>
                    <a:pt x="1914" y="3035"/>
                  </a:lnTo>
                  <a:lnTo>
                    <a:pt x="1750" y="3417"/>
                  </a:lnTo>
                  <a:lnTo>
                    <a:pt x="1613" y="3800"/>
                  </a:lnTo>
                  <a:lnTo>
                    <a:pt x="1340" y="4620"/>
                  </a:lnTo>
                  <a:lnTo>
                    <a:pt x="1121" y="5467"/>
                  </a:lnTo>
                  <a:lnTo>
                    <a:pt x="902" y="6287"/>
                  </a:lnTo>
                  <a:lnTo>
                    <a:pt x="629" y="7463"/>
                  </a:lnTo>
                  <a:lnTo>
                    <a:pt x="356" y="8638"/>
                  </a:lnTo>
                  <a:lnTo>
                    <a:pt x="246" y="9240"/>
                  </a:lnTo>
                  <a:lnTo>
                    <a:pt x="137" y="9814"/>
                  </a:lnTo>
                  <a:lnTo>
                    <a:pt x="82" y="10415"/>
                  </a:lnTo>
                  <a:lnTo>
                    <a:pt x="28" y="11016"/>
                  </a:lnTo>
                  <a:lnTo>
                    <a:pt x="0" y="11618"/>
                  </a:lnTo>
                  <a:lnTo>
                    <a:pt x="0" y="12192"/>
                  </a:lnTo>
                  <a:lnTo>
                    <a:pt x="28" y="12766"/>
                  </a:lnTo>
                  <a:lnTo>
                    <a:pt x="110" y="13367"/>
                  </a:lnTo>
                  <a:lnTo>
                    <a:pt x="192" y="13914"/>
                  </a:lnTo>
                  <a:lnTo>
                    <a:pt x="356" y="14488"/>
                  </a:lnTo>
                  <a:lnTo>
                    <a:pt x="547" y="15035"/>
                  </a:lnTo>
                  <a:lnTo>
                    <a:pt x="766" y="15581"/>
                  </a:lnTo>
                  <a:lnTo>
                    <a:pt x="902" y="15827"/>
                  </a:lnTo>
                  <a:lnTo>
                    <a:pt x="1066" y="16101"/>
                  </a:lnTo>
                  <a:lnTo>
                    <a:pt x="1258" y="16347"/>
                  </a:lnTo>
                  <a:lnTo>
                    <a:pt x="1449" y="16565"/>
                  </a:lnTo>
                  <a:lnTo>
                    <a:pt x="1668" y="16757"/>
                  </a:lnTo>
                  <a:lnTo>
                    <a:pt x="1914" y="16921"/>
                  </a:lnTo>
                  <a:lnTo>
                    <a:pt x="2160" y="17057"/>
                  </a:lnTo>
                  <a:lnTo>
                    <a:pt x="2460" y="17139"/>
                  </a:lnTo>
                  <a:lnTo>
                    <a:pt x="2734" y="17167"/>
                  </a:lnTo>
                  <a:lnTo>
                    <a:pt x="3034" y="17139"/>
                  </a:lnTo>
                  <a:lnTo>
                    <a:pt x="3308" y="17057"/>
                  </a:lnTo>
                  <a:lnTo>
                    <a:pt x="3581" y="16948"/>
                  </a:lnTo>
                  <a:lnTo>
                    <a:pt x="3854" y="16784"/>
                  </a:lnTo>
                  <a:lnTo>
                    <a:pt x="4101" y="16593"/>
                  </a:lnTo>
                  <a:lnTo>
                    <a:pt x="4319" y="16401"/>
                  </a:lnTo>
                  <a:lnTo>
                    <a:pt x="4483" y="16155"/>
                  </a:lnTo>
                  <a:lnTo>
                    <a:pt x="4702" y="15855"/>
                  </a:lnTo>
                  <a:lnTo>
                    <a:pt x="4866" y="15554"/>
                  </a:lnTo>
                  <a:lnTo>
                    <a:pt x="5030" y="15226"/>
                  </a:lnTo>
                  <a:lnTo>
                    <a:pt x="5194" y="14871"/>
                  </a:lnTo>
                  <a:lnTo>
                    <a:pt x="5495" y="14133"/>
                  </a:lnTo>
                  <a:lnTo>
                    <a:pt x="5741" y="13395"/>
                  </a:lnTo>
                  <a:lnTo>
                    <a:pt x="6260" y="11891"/>
                  </a:lnTo>
                  <a:lnTo>
                    <a:pt x="6533" y="11153"/>
                  </a:lnTo>
                  <a:lnTo>
                    <a:pt x="6834" y="10497"/>
                  </a:lnTo>
                  <a:lnTo>
                    <a:pt x="7107" y="9923"/>
                  </a:lnTo>
                  <a:lnTo>
                    <a:pt x="7408" y="9376"/>
                  </a:lnTo>
                  <a:lnTo>
                    <a:pt x="7763" y="8830"/>
                  </a:lnTo>
                  <a:lnTo>
                    <a:pt x="7927" y="8584"/>
                  </a:lnTo>
                  <a:lnTo>
                    <a:pt x="8146" y="8338"/>
                  </a:lnTo>
                  <a:lnTo>
                    <a:pt x="8447" y="8010"/>
                  </a:lnTo>
                  <a:lnTo>
                    <a:pt x="8747" y="7709"/>
                  </a:lnTo>
                  <a:lnTo>
                    <a:pt x="9048" y="7490"/>
                  </a:lnTo>
                  <a:lnTo>
                    <a:pt x="9376" y="7272"/>
                  </a:lnTo>
                  <a:lnTo>
                    <a:pt x="9814" y="7053"/>
                  </a:lnTo>
                  <a:lnTo>
                    <a:pt x="10251" y="6889"/>
                  </a:lnTo>
                  <a:lnTo>
                    <a:pt x="10688" y="6780"/>
                  </a:lnTo>
                  <a:lnTo>
                    <a:pt x="11153" y="6698"/>
                  </a:lnTo>
                  <a:lnTo>
                    <a:pt x="12082" y="6698"/>
                  </a:lnTo>
                  <a:lnTo>
                    <a:pt x="12547" y="6725"/>
                  </a:lnTo>
                  <a:lnTo>
                    <a:pt x="13012" y="6807"/>
                  </a:lnTo>
                  <a:lnTo>
                    <a:pt x="13996" y="6971"/>
                  </a:lnTo>
                  <a:lnTo>
                    <a:pt x="14980" y="7135"/>
                  </a:lnTo>
                  <a:lnTo>
                    <a:pt x="15472" y="7217"/>
                  </a:lnTo>
                  <a:lnTo>
                    <a:pt x="15964" y="7272"/>
                  </a:lnTo>
                  <a:lnTo>
                    <a:pt x="16456" y="7299"/>
                  </a:lnTo>
                  <a:lnTo>
                    <a:pt x="16948" y="7326"/>
                  </a:lnTo>
                  <a:lnTo>
                    <a:pt x="17276" y="7299"/>
                  </a:lnTo>
                  <a:lnTo>
                    <a:pt x="17604" y="7272"/>
                  </a:lnTo>
                  <a:lnTo>
                    <a:pt x="17959" y="7217"/>
                  </a:lnTo>
                  <a:lnTo>
                    <a:pt x="18287" y="7162"/>
                  </a:lnTo>
                  <a:lnTo>
                    <a:pt x="18588" y="7053"/>
                  </a:lnTo>
                  <a:lnTo>
                    <a:pt x="18916" y="6944"/>
                  </a:lnTo>
                  <a:lnTo>
                    <a:pt x="19217" y="6834"/>
                  </a:lnTo>
                  <a:lnTo>
                    <a:pt x="19517" y="6670"/>
                  </a:lnTo>
                  <a:lnTo>
                    <a:pt x="19791" y="6506"/>
                  </a:lnTo>
                  <a:lnTo>
                    <a:pt x="20037" y="6315"/>
                  </a:lnTo>
                  <a:lnTo>
                    <a:pt x="20283" y="6123"/>
                  </a:lnTo>
                  <a:lnTo>
                    <a:pt x="20501" y="5877"/>
                  </a:lnTo>
                  <a:lnTo>
                    <a:pt x="20666" y="5631"/>
                  </a:lnTo>
                  <a:lnTo>
                    <a:pt x="20830" y="5358"/>
                  </a:lnTo>
                  <a:lnTo>
                    <a:pt x="20966" y="5085"/>
                  </a:lnTo>
                  <a:lnTo>
                    <a:pt x="21048" y="4784"/>
                  </a:lnTo>
                  <a:lnTo>
                    <a:pt x="21076" y="4565"/>
                  </a:lnTo>
                  <a:lnTo>
                    <a:pt x="21103" y="4347"/>
                  </a:lnTo>
                  <a:lnTo>
                    <a:pt x="21103" y="4128"/>
                  </a:lnTo>
                  <a:lnTo>
                    <a:pt x="21076" y="3937"/>
                  </a:lnTo>
                  <a:lnTo>
                    <a:pt x="20994" y="3527"/>
                  </a:lnTo>
                  <a:lnTo>
                    <a:pt x="20857" y="3117"/>
                  </a:lnTo>
                  <a:lnTo>
                    <a:pt x="20693" y="2707"/>
                  </a:lnTo>
                  <a:lnTo>
                    <a:pt x="20474" y="2351"/>
                  </a:lnTo>
                  <a:lnTo>
                    <a:pt x="20201" y="1996"/>
                  </a:lnTo>
                  <a:lnTo>
                    <a:pt x="19900" y="1668"/>
                  </a:lnTo>
                  <a:lnTo>
                    <a:pt x="19572" y="1367"/>
                  </a:lnTo>
                  <a:lnTo>
                    <a:pt x="19217" y="1094"/>
                  </a:lnTo>
                  <a:lnTo>
                    <a:pt x="18834" y="848"/>
                  </a:lnTo>
                  <a:lnTo>
                    <a:pt x="18451" y="602"/>
                  </a:lnTo>
                  <a:lnTo>
                    <a:pt x="18041" y="438"/>
                  </a:lnTo>
                  <a:lnTo>
                    <a:pt x="17604" y="274"/>
                  </a:lnTo>
                  <a:lnTo>
                    <a:pt x="17167" y="164"/>
                  </a:lnTo>
                  <a:lnTo>
                    <a:pt x="16729" y="82"/>
                  </a:lnTo>
                  <a:lnTo>
                    <a:pt x="16319" y="28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1;p35">
              <a:extLst>
                <a:ext uri="{FF2B5EF4-FFF2-40B4-BE49-F238E27FC236}">
                  <a16:creationId xmlns:a16="http://schemas.microsoft.com/office/drawing/2014/main" id="{50503E4F-E805-F817-AA11-48A5A1EE3BD0}"/>
                </a:ext>
              </a:extLst>
            </p:cNvPr>
            <p:cNvSpPr/>
            <p:nvPr/>
          </p:nvSpPr>
          <p:spPr>
            <a:xfrm>
              <a:off x="1123428" y="2285056"/>
              <a:ext cx="478557" cy="506790"/>
            </a:xfrm>
            <a:custGeom>
              <a:avLst/>
              <a:gdLst/>
              <a:ahLst/>
              <a:cxnLst/>
              <a:rect l="l" t="t" r="r" b="b"/>
              <a:pathLst>
                <a:path w="36138" h="38270" extrusionOk="0">
                  <a:moveTo>
                    <a:pt x="10005" y="0"/>
                  </a:moveTo>
                  <a:lnTo>
                    <a:pt x="8338" y="27"/>
                  </a:lnTo>
                  <a:lnTo>
                    <a:pt x="8119" y="55"/>
                  </a:lnTo>
                  <a:lnTo>
                    <a:pt x="7928" y="109"/>
                  </a:lnTo>
                  <a:lnTo>
                    <a:pt x="7709" y="191"/>
                  </a:lnTo>
                  <a:lnTo>
                    <a:pt x="7518" y="273"/>
                  </a:lnTo>
                  <a:lnTo>
                    <a:pt x="7327" y="410"/>
                  </a:lnTo>
                  <a:lnTo>
                    <a:pt x="7163" y="574"/>
                  </a:lnTo>
                  <a:lnTo>
                    <a:pt x="6971" y="765"/>
                  </a:lnTo>
                  <a:lnTo>
                    <a:pt x="6780" y="957"/>
                  </a:lnTo>
                  <a:lnTo>
                    <a:pt x="6616" y="1203"/>
                  </a:lnTo>
                  <a:lnTo>
                    <a:pt x="6452" y="1449"/>
                  </a:lnTo>
                  <a:lnTo>
                    <a:pt x="6124" y="1996"/>
                  </a:lnTo>
                  <a:lnTo>
                    <a:pt x="5823" y="2652"/>
                  </a:lnTo>
                  <a:lnTo>
                    <a:pt x="5550" y="3362"/>
                  </a:lnTo>
                  <a:lnTo>
                    <a:pt x="5276" y="4155"/>
                  </a:lnTo>
                  <a:lnTo>
                    <a:pt x="5030" y="5002"/>
                  </a:lnTo>
                  <a:lnTo>
                    <a:pt x="4784" y="5877"/>
                  </a:lnTo>
                  <a:lnTo>
                    <a:pt x="4566" y="6834"/>
                  </a:lnTo>
                  <a:lnTo>
                    <a:pt x="4347" y="7791"/>
                  </a:lnTo>
                  <a:lnTo>
                    <a:pt x="4128" y="8802"/>
                  </a:lnTo>
                  <a:lnTo>
                    <a:pt x="3773" y="10907"/>
                  </a:lnTo>
                  <a:lnTo>
                    <a:pt x="3472" y="13039"/>
                  </a:lnTo>
                  <a:lnTo>
                    <a:pt x="3172" y="15198"/>
                  </a:lnTo>
                  <a:lnTo>
                    <a:pt x="2953" y="17276"/>
                  </a:lnTo>
                  <a:lnTo>
                    <a:pt x="2734" y="19244"/>
                  </a:lnTo>
                  <a:lnTo>
                    <a:pt x="2379" y="22661"/>
                  </a:lnTo>
                  <a:lnTo>
                    <a:pt x="2215" y="24000"/>
                  </a:lnTo>
                  <a:lnTo>
                    <a:pt x="2078" y="25039"/>
                  </a:lnTo>
                  <a:lnTo>
                    <a:pt x="1" y="38050"/>
                  </a:lnTo>
                  <a:lnTo>
                    <a:pt x="1122" y="38132"/>
                  </a:lnTo>
                  <a:lnTo>
                    <a:pt x="2242" y="38187"/>
                  </a:lnTo>
                  <a:lnTo>
                    <a:pt x="3336" y="38242"/>
                  </a:lnTo>
                  <a:lnTo>
                    <a:pt x="4456" y="38269"/>
                  </a:lnTo>
                  <a:lnTo>
                    <a:pt x="6671" y="38269"/>
                  </a:lnTo>
                  <a:lnTo>
                    <a:pt x="8885" y="38214"/>
                  </a:lnTo>
                  <a:lnTo>
                    <a:pt x="13313" y="38105"/>
                  </a:lnTo>
                  <a:lnTo>
                    <a:pt x="15527" y="38078"/>
                  </a:lnTo>
                  <a:lnTo>
                    <a:pt x="17741" y="38078"/>
                  </a:lnTo>
                  <a:lnTo>
                    <a:pt x="22333" y="38132"/>
                  </a:lnTo>
                  <a:lnTo>
                    <a:pt x="26926" y="38187"/>
                  </a:lnTo>
                  <a:lnTo>
                    <a:pt x="31518" y="38214"/>
                  </a:lnTo>
                  <a:lnTo>
                    <a:pt x="36138" y="38214"/>
                  </a:lnTo>
                  <a:lnTo>
                    <a:pt x="35892" y="36984"/>
                  </a:lnTo>
                  <a:lnTo>
                    <a:pt x="35673" y="35754"/>
                  </a:lnTo>
                  <a:lnTo>
                    <a:pt x="35482" y="34524"/>
                  </a:lnTo>
                  <a:lnTo>
                    <a:pt x="35318" y="33294"/>
                  </a:lnTo>
                  <a:lnTo>
                    <a:pt x="35017" y="30807"/>
                  </a:lnTo>
                  <a:lnTo>
                    <a:pt x="34771" y="28346"/>
                  </a:lnTo>
                  <a:lnTo>
                    <a:pt x="34498" y="25859"/>
                  </a:lnTo>
                  <a:lnTo>
                    <a:pt x="34224" y="23371"/>
                  </a:lnTo>
                  <a:lnTo>
                    <a:pt x="34060" y="22141"/>
                  </a:lnTo>
                  <a:lnTo>
                    <a:pt x="33896" y="20911"/>
                  </a:lnTo>
                  <a:lnTo>
                    <a:pt x="33705" y="19681"/>
                  </a:lnTo>
                  <a:lnTo>
                    <a:pt x="33486" y="18451"/>
                  </a:lnTo>
                  <a:lnTo>
                    <a:pt x="33076" y="16401"/>
                  </a:lnTo>
                  <a:lnTo>
                    <a:pt x="32830" y="15335"/>
                  </a:lnTo>
                  <a:lnTo>
                    <a:pt x="32557" y="14269"/>
                  </a:lnTo>
                  <a:lnTo>
                    <a:pt x="32283" y="13203"/>
                  </a:lnTo>
                  <a:lnTo>
                    <a:pt x="31955" y="12137"/>
                  </a:lnTo>
                  <a:lnTo>
                    <a:pt x="31600" y="11071"/>
                  </a:lnTo>
                  <a:lnTo>
                    <a:pt x="31190" y="10032"/>
                  </a:lnTo>
                  <a:lnTo>
                    <a:pt x="30753" y="9021"/>
                  </a:lnTo>
                  <a:lnTo>
                    <a:pt x="30261" y="8037"/>
                  </a:lnTo>
                  <a:lnTo>
                    <a:pt x="29741" y="7080"/>
                  </a:lnTo>
                  <a:lnTo>
                    <a:pt x="29441" y="6615"/>
                  </a:lnTo>
                  <a:lnTo>
                    <a:pt x="29167" y="6150"/>
                  </a:lnTo>
                  <a:lnTo>
                    <a:pt x="28839" y="5713"/>
                  </a:lnTo>
                  <a:lnTo>
                    <a:pt x="28511" y="5303"/>
                  </a:lnTo>
                  <a:lnTo>
                    <a:pt x="28183" y="4866"/>
                  </a:lnTo>
                  <a:lnTo>
                    <a:pt x="27828" y="4483"/>
                  </a:lnTo>
                  <a:lnTo>
                    <a:pt x="27445" y="4073"/>
                  </a:lnTo>
                  <a:lnTo>
                    <a:pt x="27062" y="3718"/>
                  </a:lnTo>
                  <a:lnTo>
                    <a:pt x="26680" y="3362"/>
                  </a:lnTo>
                  <a:lnTo>
                    <a:pt x="26270" y="3007"/>
                  </a:lnTo>
                  <a:lnTo>
                    <a:pt x="25778" y="2624"/>
                  </a:lnTo>
                  <a:lnTo>
                    <a:pt x="25286" y="2214"/>
                  </a:lnTo>
                  <a:lnTo>
                    <a:pt x="25040" y="2050"/>
                  </a:lnTo>
                  <a:lnTo>
                    <a:pt x="24766" y="1914"/>
                  </a:lnTo>
                  <a:lnTo>
                    <a:pt x="24520" y="1804"/>
                  </a:lnTo>
                  <a:lnTo>
                    <a:pt x="24247" y="1722"/>
                  </a:lnTo>
                  <a:lnTo>
                    <a:pt x="23072" y="1476"/>
                  </a:lnTo>
                  <a:lnTo>
                    <a:pt x="21787" y="1175"/>
                  </a:lnTo>
                  <a:lnTo>
                    <a:pt x="20338" y="847"/>
                  </a:lnTo>
                  <a:lnTo>
                    <a:pt x="19518" y="683"/>
                  </a:lnTo>
                  <a:lnTo>
                    <a:pt x="18643" y="547"/>
                  </a:lnTo>
                  <a:lnTo>
                    <a:pt x="17714" y="410"/>
                  </a:lnTo>
                  <a:lnTo>
                    <a:pt x="16675" y="273"/>
                  </a:lnTo>
                  <a:lnTo>
                    <a:pt x="15554" y="164"/>
                  </a:lnTo>
                  <a:lnTo>
                    <a:pt x="14324" y="82"/>
                  </a:lnTo>
                  <a:lnTo>
                    <a:pt x="13012" y="27"/>
                  </a:lnTo>
                  <a:lnTo>
                    <a:pt x="115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2;p35">
              <a:extLst>
                <a:ext uri="{FF2B5EF4-FFF2-40B4-BE49-F238E27FC236}">
                  <a16:creationId xmlns:a16="http://schemas.microsoft.com/office/drawing/2014/main" id="{A3CED311-7736-F36C-5BD3-7425A1448E3F}"/>
                </a:ext>
              </a:extLst>
            </p:cNvPr>
            <p:cNvSpPr/>
            <p:nvPr/>
          </p:nvSpPr>
          <p:spPr>
            <a:xfrm>
              <a:off x="1006152" y="2455911"/>
              <a:ext cx="691033" cy="726510"/>
            </a:xfrm>
            <a:custGeom>
              <a:avLst/>
              <a:gdLst/>
              <a:ahLst/>
              <a:cxnLst/>
              <a:rect l="l" t="t" r="r" b="b"/>
              <a:pathLst>
                <a:path w="52183" h="54862" extrusionOk="0">
                  <a:moveTo>
                    <a:pt x="5713" y="0"/>
                  </a:moveTo>
                  <a:lnTo>
                    <a:pt x="5303" y="55"/>
                  </a:lnTo>
                  <a:lnTo>
                    <a:pt x="4921" y="110"/>
                  </a:lnTo>
                  <a:lnTo>
                    <a:pt x="4538" y="219"/>
                  </a:lnTo>
                  <a:lnTo>
                    <a:pt x="4155" y="356"/>
                  </a:lnTo>
                  <a:lnTo>
                    <a:pt x="3800" y="520"/>
                  </a:lnTo>
                  <a:lnTo>
                    <a:pt x="3444" y="711"/>
                  </a:lnTo>
                  <a:lnTo>
                    <a:pt x="3089" y="957"/>
                  </a:lnTo>
                  <a:lnTo>
                    <a:pt x="2761" y="1203"/>
                  </a:lnTo>
                  <a:lnTo>
                    <a:pt x="2460" y="1476"/>
                  </a:lnTo>
                  <a:lnTo>
                    <a:pt x="2160" y="1777"/>
                  </a:lnTo>
                  <a:lnTo>
                    <a:pt x="1886" y="2105"/>
                  </a:lnTo>
                  <a:lnTo>
                    <a:pt x="1640" y="2433"/>
                  </a:lnTo>
                  <a:lnTo>
                    <a:pt x="1422" y="2788"/>
                  </a:lnTo>
                  <a:lnTo>
                    <a:pt x="1203" y="3144"/>
                  </a:lnTo>
                  <a:lnTo>
                    <a:pt x="1039" y="3499"/>
                  </a:lnTo>
                  <a:lnTo>
                    <a:pt x="820" y="3991"/>
                  </a:lnTo>
                  <a:lnTo>
                    <a:pt x="629" y="4483"/>
                  </a:lnTo>
                  <a:lnTo>
                    <a:pt x="492" y="5002"/>
                  </a:lnTo>
                  <a:lnTo>
                    <a:pt x="356" y="5522"/>
                  </a:lnTo>
                  <a:lnTo>
                    <a:pt x="246" y="6069"/>
                  </a:lnTo>
                  <a:lnTo>
                    <a:pt x="164" y="6615"/>
                  </a:lnTo>
                  <a:lnTo>
                    <a:pt x="82" y="7162"/>
                  </a:lnTo>
                  <a:lnTo>
                    <a:pt x="55" y="7709"/>
                  </a:lnTo>
                  <a:lnTo>
                    <a:pt x="28" y="8283"/>
                  </a:lnTo>
                  <a:lnTo>
                    <a:pt x="0" y="8857"/>
                  </a:lnTo>
                  <a:lnTo>
                    <a:pt x="28" y="10032"/>
                  </a:lnTo>
                  <a:lnTo>
                    <a:pt x="137" y="11208"/>
                  </a:lnTo>
                  <a:lnTo>
                    <a:pt x="274" y="12383"/>
                  </a:lnTo>
                  <a:lnTo>
                    <a:pt x="465" y="13558"/>
                  </a:lnTo>
                  <a:lnTo>
                    <a:pt x="684" y="14734"/>
                  </a:lnTo>
                  <a:lnTo>
                    <a:pt x="957" y="15882"/>
                  </a:lnTo>
                  <a:lnTo>
                    <a:pt x="1230" y="17030"/>
                  </a:lnTo>
                  <a:lnTo>
                    <a:pt x="1558" y="18123"/>
                  </a:lnTo>
                  <a:lnTo>
                    <a:pt x="1859" y="19217"/>
                  </a:lnTo>
                  <a:lnTo>
                    <a:pt x="2488" y="21212"/>
                  </a:lnTo>
                  <a:lnTo>
                    <a:pt x="3144" y="23372"/>
                  </a:lnTo>
                  <a:lnTo>
                    <a:pt x="3718" y="25394"/>
                  </a:lnTo>
                  <a:lnTo>
                    <a:pt x="4265" y="27335"/>
                  </a:lnTo>
                  <a:lnTo>
                    <a:pt x="4811" y="29194"/>
                  </a:lnTo>
                  <a:lnTo>
                    <a:pt x="5112" y="30123"/>
                  </a:lnTo>
                  <a:lnTo>
                    <a:pt x="5440" y="31053"/>
                  </a:lnTo>
                  <a:lnTo>
                    <a:pt x="5795" y="31982"/>
                  </a:lnTo>
                  <a:lnTo>
                    <a:pt x="6151" y="32911"/>
                  </a:lnTo>
                  <a:lnTo>
                    <a:pt x="6588" y="33841"/>
                  </a:lnTo>
                  <a:lnTo>
                    <a:pt x="7053" y="34798"/>
                  </a:lnTo>
                  <a:lnTo>
                    <a:pt x="7545" y="35754"/>
                  </a:lnTo>
                  <a:lnTo>
                    <a:pt x="8119" y="36738"/>
                  </a:lnTo>
                  <a:lnTo>
                    <a:pt x="9322" y="38734"/>
                  </a:lnTo>
                  <a:lnTo>
                    <a:pt x="9841" y="39609"/>
                  </a:lnTo>
                  <a:lnTo>
                    <a:pt x="10388" y="40456"/>
                  </a:lnTo>
                  <a:lnTo>
                    <a:pt x="10962" y="41249"/>
                  </a:lnTo>
                  <a:lnTo>
                    <a:pt x="11618" y="42014"/>
                  </a:lnTo>
                  <a:lnTo>
                    <a:pt x="11973" y="42424"/>
                  </a:lnTo>
                  <a:lnTo>
                    <a:pt x="12356" y="42834"/>
                  </a:lnTo>
                  <a:lnTo>
                    <a:pt x="12793" y="43244"/>
                  </a:lnTo>
                  <a:lnTo>
                    <a:pt x="13258" y="43681"/>
                  </a:lnTo>
                  <a:lnTo>
                    <a:pt x="13914" y="44256"/>
                  </a:lnTo>
                  <a:lnTo>
                    <a:pt x="14652" y="44802"/>
                  </a:lnTo>
                  <a:lnTo>
                    <a:pt x="15417" y="45376"/>
                  </a:lnTo>
                  <a:lnTo>
                    <a:pt x="16237" y="45923"/>
                  </a:lnTo>
                  <a:lnTo>
                    <a:pt x="17085" y="46442"/>
                  </a:lnTo>
                  <a:lnTo>
                    <a:pt x="17959" y="46962"/>
                  </a:lnTo>
                  <a:lnTo>
                    <a:pt x="18861" y="47454"/>
                  </a:lnTo>
                  <a:lnTo>
                    <a:pt x="19791" y="47918"/>
                  </a:lnTo>
                  <a:lnTo>
                    <a:pt x="20720" y="48383"/>
                  </a:lnTo>
                  <a:lnTo>
                    <a:pt x="21677" y="48793"/>
                  </a:lnTo>
                  <a:lnTo>
                    <a:pt x="22606" y="49176"/>
                  </a:lnTo>
                  <a:lnTo>
                    <a:pt x="23563" y="49531"/>
                  </a:lnTo>
                  <a:lnTo>
                    <a:pt x="24465" y="49859"/>
                  </a:lnTo>
                  <a:lnTo>
                    <a:pt x="25394" y="50160"/>
                  </a:lnTo>
                  <a:lnTo>
                    <a:pt x="26269" y="50406"/>
                  </a:lnTo>
                  <a:lnTo>
                    <a:pt x="27117" y="50597"/>
                  </a:lnTo>
                  <a:lnTo>
                    <a:pt x="30834" y="51390"/>
                  </a:lnTo>
                  <a:lnTo>
                    <a:pt x="34907" y="52237"/>
                  </a:lnTo>
                  <a:lnTo>
                    <a:pt x="36985" y="52675"/>
                  </a:lnTo>
                  <a:lnTo>
                    <a:pt x="38980" y="53139"/>
                  </a:lnTo>
                  <a:lnTo>
                    <a:pt x="40893" y="53604"/>
                  </a:lnTo>
                  <a:lnTo>
                    <a:pt x="42643" y="54069"/>
                  </a:lnTo>
                  <a:lnTo>
                    <a:pt x="43982" y="54424"/>
                  </a:lnTo>
                  <a:lnTo>
                    <a:pt x="44666" y="54588"/>
                  </a:lnTo>
                  <a:lnTo>
                    <a:pt x="45349" y="54725"/>
                  </a:lnTo>
                  <a:lnTo>
                    <a:pt x="46060" y="54807"/>
                  </a:lnTo>
                  <a:lnTo>
                    <a:pt x="46743" y="54861"/>
                  </a:lnTo>
                  <a:lnTo>
                    <a:pt x="47426" y="54861"/>
                  </a:lnTo>
                  <a:lnTo>
                    <a:pt x="47754" y="54834"/>
                  </a:lnTo>
                  <a:lnTo>
                    <a:pt x="48110" y="54779"/>
                  </a:lnTo>
                  <a:lnTo>
                    <a:pt x="48465" y="54725"/>
                  </a:lnTo>
                  <a:lnTo>
                    <a:pt x="48793" y="54643"/>
                  </a:lnTo>
                  <a:lnTo>
                    <a:pt x="49121" y="54533"/>
                  </a:lnTo>
                  <a:lnTo>
                    <a:pt x="49449" y="54397"/>
                  </a:lnTo>
                  <a:lnTo>
                    <a:pt x="49777" y="54260"/>
                  </a:lnTo>
                  <a:lnTo>
                    <a:pt x="50078" y="54096"/>
                  </a:lnTo>
                  <a:lnTo>
                    <a:pt x="50379" y="53905"/>
                  </a:lnTo>
                  <a:lnTo>
                    <a:pt x="50679" y="53686"/>
                  </a:lnTo>
                  <a:lnTo>
                    <a:pt x="50925" y="53467"/>
                  </a:lnTo>
                  <a:lnTo>
                    <a:pt x="51171" y="53221"/>
                  </a:lnTo>
                  <a:lnTo>
                    <a:pt x="51390" y="52975"/>
                  </a:lnTo>
                  <a:lnTo>
                    <a:pt x="51609" y="52702"/>
                  </a:lnTo>
                  <a:lnTo>
                    <a:pt x="51773" y="52401"/>
                  </a:lnTo>
                  <a:lnTo>
                    <a:pt x="51909" y="52101"/>
                  </a:lnTo>
                  <a:lnTo>
                    <a:pt x="52046" y="51773"/>
                  </a:lnTo>
                  <a:lnTo>
                    <a:pt x="52128" y="51445"/>
                  </a:lnTo>
                  <a:lnTo>
                    <a:pt x="52155" y="51089"/>
                  </a:lnTo>
                  <a:lnTo>
                    <a:pt x="52183" y="50761"/>
                  </a:lnTo>
                  <a:lnTo>
                    <a:pt x="52155" y="50406"/>
                  </a:lnTo>
                  <a:lnTo>
                    <a:pt x="52101" y="50051"/>
                  </a:lnTo>
                  <a:lnTo>
                    <a:pt x="52019" y="49723"/>
                  </a:lnTo>
                  <a:lnTo>
                    <a:pt x="51909" y="49394"/>
                  </a:lnTo>
                  <a:lnTo>
                    <a:pt x="51773" y="49066"/>
                  </a:lnTo>
                  <a:lnTo>
                    <a:pt x="51609" y="48766"/>
                  </a:lnTo>
                  <a:lnTo>
                    <a:pt x="51417" y="48465"/>
                  </a:lnTo>
                  <a:lnTo>
                    <a:pt x="51199" y="48164"/>
                  </a:lnTo>
                  <a:lnTo>
                    <a:pt x="50980" y="47891"/>
                  </a:lnTo>
                  <a:lnTo>
                    <a:pt x="50734" y="47618"/>
                  </a:lnTo>
                  <a:lnTo>
                    <a:pt x="50488" y="47372"/>
                  </a:lnTo>
                  <a:lnTo>
                    <a:pt x="50187" y="47126"/>
                  </a:lnTo>
                  <a:lnTo>
                    <a:pt x="49914" y="46907"/>
                  </a:lnTo>
                  <a:lnTo>
                    <a:pt x="49613" y="46716"/>
                  </a:lnTo>
                  <a:lnTo>
                    <a:pt x="49067" y="46388"/>
                  </a:lnTo>
                  <a:lnTo>
                    <a:pt x="48493" y="46114"/>
                  </a:lnTo>
                  <a:lnTo>
                    <a:pt x="47918" y="45868"/>
                  </a:lnTo>
                  <a:lnTo>
                    <a:pt x="47317" y="45677"/>
                  </a:lnTo>
                  <a:lnTo>
                    <a:pt x="46688" y="45513"/>
                  </a:lnTo>
                  <a:lnTo>
                    <a:pt x="46087" y="45349"/>
                  </a:lnTo>
                  <a:lnTo>
                    <a:pt x="44802" y="45103"/>
                  </a:lnTo>
                  <a:lnTo>
                    <a:pt x="43545" y="44884"/>
                  </a:lnTo>
                  <a:lnTo>
                    <a:pt x="42260" y="44638"/>
                  </a:lnTo>
                  <a:lnTo>
                    <a:pt x="41631" y="44529"/>
                  </a:lnTo>
                  <a:lnTo>
                    <a:pt x="41003" y="44365"/>
                  </a:lnTo>
                  <a:lnTo>
                    <a:pt x="40374" y="44201"/>
                  </a:lnTo>
                  <a:lnTo>
                    <a:pt x="39773" y="43982"/>
                  </a:lnTo>
                  <a:lnTo>
                    <a:pt x="39117" y="43736"/>
                  </a:lnTo>
                  <a:lnTo>
                    <a:pt x="38461" y="43435"/>
                  </a:lnTo>
                  <a:lnTo>
                    <a:pt x="37832" y="43080"/>
                  </a:lnTo>
                  <a:lnTo>
                    <a:pt x="37203" y="42725"/>
                  </a:lnTo>
                  <a:lnTo>
                    <a:pt x="36602" y="42369"/>
                  </a:lnTo>
                  <a:lnTo>
                    <a:pt x="36000" y="41959"/>
                  </a:lnTo>
                  <a:lnTo>
                    <a:pt x="34798" y="41167"/>
                  </a:lnTo>
                  <a:lnTo>
                    <a:pt x="33950" y="40565"/>
                  </a:lnTo>
                  <a:lnTo>
                    <a:pt x="33076" y="39991"/>
                  </a:lnTo>
                  <a:lnTo>
                    <a:pt x="32310" y="39499"/>
                  </a:lnTo>
                  <a:lnTo>
                    <a:pt x="31545" y="39035"/>
                  </a:lnTo>
                  <a:lnTo>
                    <a:pt x="29987" y="38160"/>
                  </a:lnTo>
                  <a:lnTo>
                    <a:pt x="28401" y="37340"/>
                  </a:lnTo>
                  <a:lnTo>
                    <a:pt x="26816" y="36520"/>
                  </a:lnTo>
                  <a:lnTo>
                    <a:pt x="25203" y="35727"/>
                  </a:lnTo>
                  <a:lnTo>
                    <a:pt x="23618" y="34934"/>
                  </a:lnTo>
                  <a:lnTo>
                    <a:pt x="22032" y="34087"/>
                  </a:lnTo>
                  <a:lnTo>
                    <a:pt x="21240" y="33650"/>
                  </a:lnTo>
                  <a:lnTo>
                    <a:pt x="20474" y="33212"/>
                  </a:lnTo>
                  <a:lnTo>
                    <a:pt x="20091" y="32966"/>
                  </a:lnTo>
                  <a:lnTo>
                    <a:pt x="19709" y="32720"/>
                  </a:lnTo>
                  <a:lnTo>
                    <a:pt x="19381" y="32419"/>
                  </a:lnTo>
                  <a:lnTo>
                    <a:pt x="19244" y="32255"/>
                  </a:lnTo>
                  <a:lnTo>
                    <a:pt x="19107" y="32064"/>
                  </a:lnTo>
                  <a:lnTo>
                    <a:pt x="18943" y="31791"/>
                  </a:lnTo>
                  <a:lnTo>
                    <a:pt x="18807" y="31490"/>
                  </a:lnTo>
                  <a:lnTo>
                    <a:pt x="18697" y="31162"/>
                  </a:lnTo>
                  <a:lnTo>
                    <a:pt x="18615" y="30834"/>
                  </a:lnTo>
                  <a:lnTo>
                    <a:pt x="18342" y="29823"/>
                  </a:lnTo>
                  <a:lnTo>
                    <a:pt x="18069" y="28675"/>
                  </a:lnTo>
                  <a:lnTo>
                    <a:pt x="17768" y="27390"/>
                  </a:lnTo>
                  <a:lnTo>
                    <a:pt x="17495" y="26023"/>
                  </a:lnTo>
                  <a:lnTo>
                    <a:pt x="16921" y="23044"/>
                  </a:lnTo>
                  <a:lnTo>
                    <a:pt x="16347" y="19927"/>
                  </a:lnTo>
                  <a:lnTo>
                    <a:pt x="15745" y="16784"/>
                  </a:lnTo>
                  <a:lnTo>
                    <a:pt x="15171" y="13804"/>
                  </a:lnTo>
                  <a:lnTo>
                    <a:pt x="14898" y="12438"/>
                  </a:lnTo>
                  <a:lnTo>
                    <a:pt x="14624" y="11153"/>
                  </a:lnTo>
                  <a:lnTo>
                    <a:pt x="14351" y="10005"/>
                  </a:lnTo>
                  <a:lnTo>
                    <a:pt x="14078" y="8993"/>
                  </a:lnTo>
                  <a:lnTo>
                    <a:pt x="13367" y="6561"/>
                  </a:lnTo>
                  <a:lnTo>
                    <a:pt x="13094" y="5713"/>
                  </a:lnTo>
                  <a:lnTo>
                    <a:pt x="12848" y="4975"/>
                  </a:lnTo>
                  <a:lnTo>
                    <a:pt x="12520" y="4264"/>
                  </a:lnTo>
                  <a:lnTo>
                    <a:pt x="12137" y="3472"/>
                  </a:lnTo>
                  <a:lnTo>
                    <a:pt x="11618" y="2488"/>
                  </a:lnTo>
                  <a:lnTo>
                    <a:pt x="10934" y="1230"/>
                  </a:lnTo>
                  <a:lnTo>
                    <a:pt x="10770" y="957"/>
                  </a:lnTo>
                  <a:lnTo>
                    <a:pt x="10552" y="738"/>
                  </a:lnTo>
                  <a:lnTo>
                    <a:pt x="10333" y="547"/>
                  </a:lnTo>
                  <a:lnTo>
                    <a:pt x="10060" y="410"/>
                  </a:lnTo>
                  <a:lnTo>
                    <a:pt x="9786" y="274"/>
                  </a:lnTo>
                  <a:lnTo>
                    <a:pt x="9513" y="192"/>
                  </a:lnTo>
                  <a:lnTo>
                    <a:pt x="9185" y="137"/>
                  </a:lnTo>
                  <a:lnTo>
                    <a:pt x="8884" y="82"/>
                  </a:lnTo>
                  <a:lnTo>
                    <a:pt x="8201" y="55"/>
                  </a:lnTo>
                  <a:lnTo>
                    <a:pt x="6807" y="55"/>
                  </a:lnTo>
                  <a:lnTo>
                    <a:pt x="6123" y="28"/>
                  </a:lnTo>
                  <a:lnTo>
                    <a:pt x="5713" y="0"/>
                  </a:lnTo>
                  <a:close/>
                </a:path>
              </a:pathLst>
            </a:custGeom>
            <a:solidFill>
              <a:srgbClr val="D9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3;p35">
              <a:extLst>
                <a:ext uri="{FF2B5EF4-FFF2-40B4-BE49-F238E27FC236}">
                  <a16:creationId xmlns:a16="http://schemas.microsoft.com/office/drawing/2014/main" id="{D6C223FA-C0AF-81AC-11F1-6550FFD2E6AD}"/>
                </a:ext>
              </a:extLst>
            </p:cNvPr>
            <p:cNvSpPr/>
            <p:nvPr/>
          </p:nvSpPr>
          <p:spPr>
            <a:xfrm>
              <a:off x="1003610" y="2285056"/>
              <a:ext cx="403274" cy="418092"/>
            </a:xfrm>
            <a:custGeom>
              <a:avLst/>
              <a:gdLst/>
              <a:ahLst/>
              <a:cxnLst/>
              <a:rect l="l" t="t" r="r" b="b"/>
              <a:pathLst>
                <a:path w="30453" h="31572" extrusionOk="0">
                  <a:moveTo>
                    <a:pt x="18015" y="0"/>
                  </a:moveTo>
                  <a:lnTo>
                    <a:pt x="17386" y="27"/>
                  </a:lnTo>
                  <a:lnTo>
                    <a:pt x="16593" y="82"/>
                  </a:lnTo>
                  <a:lnTo>
                    <a:pt x="15773" y="191"/>
                  </a:lnTo>
                  <a:lnTo>
                    <a:pt x="14926" y="301"/>
                  </a:lnTo>
                  <a:lnTo>
                    <a:pt x="14106" y="465"/>
                  </a:lnTo>
                  <a:lnTo>
                    <a:pt x="13258" y="683"/>
                  </a:lnTo>
                  <a:lnTo>
                    <a:pt x="12411" y="929"/>
                  </a:lnTo>
                  <a:lnTo>
                    <a:pt x="11591" y="1203"/>
                  </a:lnTo>
                  <a:lnTo>
                    <a:pt x="10771" y="1503"/>
                  </a:lnTo>
                  <a:lnTo>
                    <a:pt x="9978" y="1859"/>
                  </a:lnTo>
                  <a:lnTo>
                    <a:pt x="9185" y="2242"/>
                  </a:lnTo>
                  <a:lnTo>
                    <a:pt x="8420" y="2652"/>
                  </a:lnTo>
                  <a:lnTo>
                    <a:pt x="7682" y="3089"/>
                  </a:lnTo>
                  <a:lnTo>
                    <a:pt x="6999" y="3581"/>
                  </a:lnTo>
                  <a:lnTo>
                    <a:pt x="6343" y="4100"/>
                  </a:lnTo>
                  <a:lnTo>
                    <a:pt x="5714" y="4674"/>
                  </a:lnTo>
                  <a:lnTo>
                    <a:pt x="5167" y="5248"/>
                  </a:lnTo>
                  <a:lnTo>
                    <a:pt x="4621" y="5877"/>
                  </a:lnTo>
                  <a:lnTo>
                    <a:pt x="4129" y="6560"/>
                  </a:lnTo>
                  <a:lnTo>
                    <a:pt x="3691" y="7271"/>
                  </a:lnTo>
                  <a:lnTo>
                    <a:pt x="3254" y="8009"/>
                  </a:lnTo>
                  <a:lnTo>
                    <a:pt x="2871" y="8775"/>
                  </a:lnTo>
                  <a:lnTo>
                    <a:pt x="2488" y="9540"/>
                  </a:lnTo>
                  <a:lnTo>
                    <a:pt x="2160" y="10360"/>
                  </a:lnTo>
                  <a:lnTo>
                    <a:pt x="1860" y="11180"/>
                  </a:lnTo>
                  <a:lnTo>
                    <a:pt x="1586" y="12000"/>
                  </a:lnTo>
                  <a:lnTo>
                    <a:pt x="1313" y="12848"/>
                  </a:lnTo>
                  <a:lnTo>
                    <a:pt x="1094" y="13695"/>
                  </a:lnTo>
                  <a:lnTo>
                    <a:pt x="903" y="14542"/>
                  </a:lnTo>
                  <a:lnTo>
                    <a:pt x="712" y="15390"/>
                  </a:lnTo>
                  <a:lnTo>
                    <a:pt x="575" y="16210"/>
                  </a:lnTo>
                  <a:lnTo>
                    <a:pt x="438" y="17030"/>
                  </a:lnTo>
                  <a:lnTo>
                    <a:pt x="329" y="17850"/>
                  </a:lnTo>
                  <a:lnTo>
                    <a:pt x="165" y="19381"/>
                  </a:lnTo>
                  <a:lnTo>
                    <a:pt x="83" y="20911"/>
                  </a:lnTo>
                  <a:lnTo>
                    <a:pt x="28" y="22442"/>
                  </a:lnTo>
                  <a:lnTo>
                    <a:pt x="1" y="23973"/>
                  </a:lnTo>
                  <a:lnTo>
                    <a:pt x="28" y="25531"/>
                  </a:lnTo>
                  <a:lnTo>
                    <a:pt x="83" y="27062"/>
                  </a:lnTo>
                  <a:lnTo>
                    <a:pt x="220" y="30151"/>
                  </a:lnTo>
                  <a:lnTo>
                    <a:pt x="18069" y="31572"/>
                  </a:lnTo>
                  <a:lnTo>
                    <a:pt x="18124" y="31545"/>
                  </a:lnTo>
                  <a:lnTo>
                    <a:pt x="18179" y="31463"/>
                  </a:lnTo>
                  <a:lnTo>
                    <a:pt x="18233" y="31299"/>
                  </a:lnTo>
                  <a:lnTo>
                    <a:pt x="18288" y="31107"/>
                  </a:lnTo>
                  <a:lnTo>
                    <a:pt x="18370" y="30588"/>
                  </a:lnTo>
                  <a:lnTo>
                    <a:pt x="18479" y="29905"/>
                  </a:lnTo>
                  <a:lnTo>
                    <a:pt x="18616" y="28155"/>
                  </a:lnTo>
                  <a:lnTo>
                    <a:pt x="18753" y="26105"/>
                  </a:lnTo>
                  <a:lnTo>
                    <a:pt x="18889" y="24000"/>
                  </a:lnTo>
                  <a:lnTo>
                    <a:pt x="19053" y="22114"/>
                  </a:lnTo>
                  <a:lnTo>
                    <a:pt x="19135" y="21321"/>
                  </a:lnTo>
                  <a:lnTo>
                    <a:pt x="19217" y="20665"/>
                  </a:lnTo>
                  <a:lnTo>
                    <a:pt x="19299" y="20173"/>
                  </a:lnTo>
                  <a:lnTo>
                    <a:pt x="19354" y="20009"/>
                  </a:lnTo>
                  <a:lnTo>
                    <a:pt x="19409" y="19900"/>
                  </a:lnTo>
                  <a:lnTo>
                    <a:pt x="19709" y="19435"/>
                  </a:lnTo>
                  <a:lnTo>
                    <a:pt x="20037" y="18998"/>
                  </a:lnTo>
                  <a:lnTo>
                    <a:pt x="20420" y="18561"/>
                  </a:lnTo>
                  <a:lnTo>
                    <a:pt x="20776" y="18178"/>
                  </a:lnTo>
                  <a:lnTo>
                    <a:pt x="21186" y="17795"/>
                  </a:lnTo>
                  <a:lnTo>
                    <a:pt x="21623" y="17440"/>
                  </a:lnTo>
                  <a:lnTo>
                    <a:pt x="22060" y="17084"/>
                  </a:lnTo>
                  <a:lnTo>
                    <a:pt x="22498" y="16756"/>
                  </a:lnTo>
                  <a:lnTo>
                    <a:pt x="23427" y="16100"/>
                  </a:lnTo>
                  <a:lnTo>
                    <a:pt x="24384" y="15472"/>
                  </a:lnTo>
                  <a:lnTo>
                    <a:pt x="25313" y="14870"/>
                  </a:lnTo>
                  <a:lnTo>
                    <a:pt x="26243" y="14214"/>
                  </a:lnTo>
                  <a:lnTo>
                    <a:pt x="26707" y="13886"/>
                  </a:lnTo>
                  <a:lnTo>
                    <a:pt x="27145" y="13531"/>
                  </a:lnTo>
                  <a:lnTo>
                    <a:pt x="27582" y="13148"/>
                  </a:lnTo>
                  <a:lnTo>
                    <a:pt x="28019" y="12738"/>
                  </a:lnTo>
                  <a:lnTo>
                    <a:pt x="28402" y="12328"/>
                  </a:lnTo>
                  <a:lnTo>
                    <a:pt x="28785" y="11891"/>
                  </a:lnTo>
                  <a:lnTo>
                    <a:pt x="29140" y="11453"/>
                  </a:lnTo>
                  <a:lnTo>
                    <a:pt x="29441" y="10989"/>
                  </a:lnTo>
                  <a:lnTo>
                    <a:pt x="29714" y="10497"/>
                  </a:lnTo>
                  <a:lnTo>
                    <a:pt x="29960" y="10005"/>
                  </a:lnTo>
                  <a:lnTo>
                    <a:pt x="30151" y="9485"/>
                  </a:lnTo>
                  <a:lnTo>
                    <a:pt x="30315" y="8966"/>
                  </a:lnTo>
                  <a:lnTo>
                    <a:pt x="30397" y="8447"/>
                  </a:lnTo>
                  <a:lnTo>
                    <a:pt x="30452" y="7927"/>
                  </a:lnTo>
                  <a:lnTo>
                    <a:pt x="30425" y="7381"/>
                  </a:lnTo>
                  <a:lnTo>
                    <a:pt x="30343" y="6834"/>
                  </a:lnTo>
                  <a:lnTo>
                    <a:pt x="30261" y="6506"/>
                  </a:lnTo>
                  <a:lnTo>
                    <a:pt x="30151" y="6205"/>
                  </a:lnTo>
                  <a:lnTo>
                    <a:pt x="30042" y="5877"/>
                  </a:lnTo>
                  <a:lnTo>
                    <a:pt x="29905" y="5576"/>
                  </a:lnTo>
                  <a:lnTo>
                    <a:pt x="29741" y="5303"/>
                  </a:lnTo>
                  <a:lnTo>
                    <a:pt x="29550" y="5030"/>
                  </a:lnTo>
                  <a:lnTo>
                    <a:pt x="29359" y="4756"/>
                  </a:lnTo>
                  <a:lnTo>
                    <a:pt x="29167" y="4483"/>
                  </a:lnTo>
                  <a:lnTo>
                    <a:pt x="28703" y="3991"/>
                  </a:lnTo>
                  <a:lnTo>
                    <a:pt x="28211" y="3526"/>
                  </a:lnTo>
                  <a:lnTo>
                    <a:pt x="27691" y="3089"/>
                  </a:lnTo>
                  <a:lnTo>
                    <a:pt x="27145" y="2679"/>
                  </a:lnTo>
                  <a:lnTo>
                    <a:pt x="26598" y="2324"/>
                  </a:lnTo>
                  <a:lnTo>
                    <a:pt x="26024" y="1996"/>
                  </a:lnTo>
                  <a:lnTo>
                    <a:pt x="25450" y="1695"/>
                  </a:lnTo>
                  <a:lnTo>
                    <a:pt x="24848" y="1394"/>
                  </a:lnTo>
                  <a:lnTo>
                    <a:pt x="24247" y="1148"/>
                  </a:lnTo>
                  <a:lnTo>
                    <a:pt x="23646" y="929"/>
                  </a:lnTo>
                  <a:lnTo>
                    <a:pt x="23044" y="711"/>
                  </a:lnTo>
                  <a:lnTo>
                    <a:pt x="22443" y="547"/>
                  </a:lnTo>
                  <a:lnTo>
                    <a:pt x="21814" y="383"/>
                  </a:lnTo>
                  <a:lnTo>
                    <a:pt x="21186" y="273"/>
                  </a:lnTo>
                  <a:lnTo>
                    <a:pt x="20557" y="164"/>
                  </a:lnTo>
                  <a:lnTo>
                    <a:pt x="19928" y="82"/>
                  </a:lnTo>
                  <a:lnTo>
                    <a:pt x="19299" y="27"/>
                  </a:lnTo>
                  <a:lnTo>
                    <a:pt x="186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4;p35">
              <a:extLst>
                <a:ext uri="{FF2B5EF4-FFF2-40B4-BE49-F238E27FC236}">
                  <a16:creationId xmlns:a16="http://schemas.microsoft.com/office/drawing/2014/main" id="{B42F7FBD-90D0-3D09-0B05-2C721A69FAF9}"/>
                </a:ext>
              </a:extLst>
            </p:cNvPr>
            <p:cNvSpPr/>
            <p:nvPr/>
          </p:nvSpPr>
          <p:spPr>
            <a:xfrm>
              <a:off x="1368136" y="2294829"/>
              <a:ext cx="253766" cy="356197"/>
            </a:xfrm>
            <a:custGeom>
              <a:avLst/>
              <a:gdLst/>
              <a:ahLst/>
              <a:cxnLst/>
              <a:rect l="l" t="t" r="r" b="b"/>
              <a:pathLst>
                <a:path w="19163" h="26898" extrusionOk="0">
                  <a:moveTo>
                    <a:pt x="738" y="0"/>
                  </a:moveTo>
                  <a:lnTo>
                    <a:pt x="0" y="27"/>
                  </a:lnTo>
                  <a:lnTo>
                    <a:pt x="110" y="27"/>
                  </a:lnTo>
                  <a:lnTo>
                    <a:pt x="219" y="82"/>
                  </a:lnTo>
                  <a:lnTo>
                    <a:pt x="547" y="273"/>
                  </a:lnTo>
                  <a:lnTo>
                    <a:pt x="902" y="547"/>
                  </a:lnTo>
                  <a:lnTo>
                    <a:pt x="1312" y="875"/>
                  </a:lnTo>
                  <a:lnTo>
                    <a:pt x="2023" y="1558"/>
                  </a:lnTo>
                  <a:lnTo>
                    <a:pt x="2542" y="2050"/>
                  </a:lnTo>
                  <a:lnTo>
                    <a:pt x="3198" y="2597"/>
                  </a:lnTo>
                  <a:lnTo>
                    <a:pt x="3827" y="3198"/>
                  </a:lnTo>
                  <a:lnTo>
                    <a:pt x="4429" y="3800"/>
                  </a:lnTo>
                  <a:lnTo>
                    <a:pt x="5030" y="4428"/>
                  </a:lnTo>
                  <a:lnTo>
                    <a:pt x="5549" y="5030"/>
                  </a:lnTo>
                  <a:lnTo>
                    <a:pt x="6041" y="5686"/>
                  </a:lnTo>
                  <a:lnTo>
                    <a:pt x="6506" y="6342"/>
                  </a:lnTo>
                  <a:lnTo>
                    <a:pt x="6916" y="7053"/>
                  </a:lnTo>
                  <a:lnTo>
                    <a:pt x="7299" y="7791"/>
                  </a:lnTo>
                  <a:lnTo>
                    <a:pt x="7627" y="8529"/>
                  </a:lnTo>
                  <a:lnTo>
                    <a:pt x="7900" y="9294"/>
                  </a:lnTo>
                  <a:lnTo>
                    <a:pt x="8009" y="9677"/>
                  </a:lnTo>
                  <a:lnTo>
                    <a:pt x="8119" y="10059"/>
                  </a:lnTo>
                  <a:lnTo>
                    <a:pt x="8337" y="11098"/>
                  </a:lnTo>
                  <a:lnTo>
                    <a:pt x="8501" y="12137"/>
                  </a:lnTo>
                  <a:lnTo>
                    <a:pt x="8638" y="13203"/>
                  </a:lnTo>
                  <a:lnTo>
                    <a:pt x="8775" y="14269"/>
                  </a:lnTo>
                  <a:lnTo>
                    <a:pt x="9021" y="16401"/>
                  </a:lnTo>
                  <a:lnTo>
                    <a:pt x="9157" y="17467"/>
                  </a:lnTo>
                  <a:lnTo>
                    <a:pt x="9349" y="18506"/>
                  </a:lnTo>
                  <a:lnTo>
                    <a:pt x="9786" y="20583"/>
                  </a:lnTo>
                  <a:lnTo>
                    <a:pt x="10251" y="22661"/>
                  </a:lnTo>
                  <a:lnTo>
                    <a:pt x="10798" y="24711"/>
                  </a:lnTo>
                  <a:lnTo>
                    <a:pt x="11399" y="26761"/>
                  </a:lnTo>
                  <a:lnTo>
                    <a:pt x="11372" y="26734"/>
                  </a:lnTo>
                  <a:lnTo>
                    <a:pt x="11344" y="26734"/>
                  </a:lnTo>
                  <a:lnTo>
                    <a:pt x="11317" y="26788"/>
                  </a:lnTo>
                  <a:lnTo>
                    <a:pt x="11290" y="26843"/>
                  </a:lnTo>
                  <a:lnTo>
                    <a:pt x="11290" y="26870"/>
                  </a:lnTo>
                  <a:lnTo>
                    <a:pt x="11317" y="26898"/>
                  </a:lnTo>
                  <a:lnTo>
                    <a:pt x="11399" y="26898"/>
                  </a:lnTo>
                  <a:lnTo>
                    <a:pt x="11481" y="26870"/>
                  </a:lnTo>
                  <a:lnTo>
                    <a:pt x="11536" y="26816"/>
                  </a:lnTo>
                  <a:lnTo>
                    <a:pt x="11590" y="26761"/>
                  </a:lnTo>
                  <a:lnTo>
                    <a:pt x="12602" y="25258"/>
                  </a:lnTo>
                  <a:lnTo>
                    <a:pt x="13558" y="23754"/>
                  </a:lnTo>
                  <a:lnTo>
                    <a:pt x="14488" y="22223"/>
                  </a:lnTo>
                  <a:lnTo>
                    <a:pt x="15417" y="20693"/>
                  </a:lnTo>
                  <a:lnTo>
                    <a:pt x="17221" y="17604"/>
                  </a:lnTo>
                  <a:lnTo>
                    <a:pt x="18178" y="16073"/>
                  </a:lnTo>
                  <a:lnTo>
                    <a:pt x="19135" y="14570"/>
                  </a:lnTo>
                  <a:lnTo>
                    <a:pt x="19162" y="14515"/>
                  </a:lnTo>
                  <a:lnTo>
                    <a:pt x="19135" y="14460"/>
                  </a:lnTo>
                  <a:lnTo>
                    <a:pt x="19080" y="14296"/>
                  </a:lnTo>
                  <a:lnTo>
                    <a:pt x="18971" y="14050"/>
                  </a:lnTo>
                  <a:lnTo>
                    <a:pt x="18807" y="13750"/>
                  </a:lnTo>
                  <a:lnTo>
                    <a:pt x="18342" y="13012"/>
                  </a:lnTo>
                  <a:lnTo>
                    <a:pt x="17768" y="12137"/>
                  </a:lnTo>
                  <a:lnTo>
                    <a:pt x="16565" y="10415"/>
                  </a:lnTo>
                  <a:lnTo>
                    <a:pt x="15663" y="9157"/>
                  </a:lnTo>
                  <a:lnTo>
                    <a:pt x="14597" y="7845"/>
                  </a:lnTo>
                  <a:lnTo>
                    <a:pt x="14050" y="7189"/>
                  </a:lnTo>
                  <a:lnTo>
                    <a:pt x="13476" y="6561"/>
                  </a:lnTo>
                  <a:lnTo>
                    <a:pt x="12902" y="5932"/>
                  </a:lnTo>
                  <a:lnTo>
                    <a:pt x="12301" y="5330"/>
                  </a:lnTo>
                  <a:lnTo>
                    <a:pt x="11700" y="4756"/>
                  </a:lnTo>
                  <a:lnTo>
                    <a:pt x="11071" y="4182"/>
                  </a:lnTo>
                  <a:lnTo>
                    <a:pt x="10470" y="3718"/>
                  </a:lnTo>
                  <a:lnTo>
                    <a:pt x="9868" y="3253"/>
                  </a:lnTo>
                  <a:lnTo>
                    <a:pt x="9239" y="2816"/>
                  </a:lnTo>
                  <a:lnTo>
                    <a:pt x="8611" y="2378"/>
                  </a:lnTo>
                  <a:lnTo>
                    <a:pt x="7955" y="1996"/>
                  </a:lnTo>
                  <a:lnTo>
                    <a:pt x="7271" y="1640"/>
                  </a:lnTo>
                  <a:lnTo>
                    <a:pt x="6588" y="1312"/>
                  </a:lnTo>
                  <a:lnTo>
                    <a:pt x="5877" y="1011"/>
                  </a:lnTo>
                  <a:lnTo>
                    <a:pt x="5167" y="738"/>
                  </a:lnTo>
                  <a:lnTo>
                    <a:pt x="4456" y="519"/>
                  </a:lnTo>
                  <a:lnTo>
                    <a:pt x="3718" y="328"/>
                  </a:lnTo>
                  <a:lnTo>
                    <a:pt x="2980" y="191"/>
                  </a:lnTo>
                  <a:lnTo>
                    <a:pt x="2242" y="82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5;p35">
              <a:extLst>
                <a:ext uri="{FF2B5EF4-FFF2-40B4-BE49-F238E27FC236}">
                  <a16:creationId xmlns:a16="http://schemas.microsoft.com/office/drawing/2014/main" id="{D153DA97-76C0-2ECB-5186-1E387D1F8671}"/>
                </a:ext>
              </a:extLst>
            </p:cNvPr>
            <p:cNvSpPr/>
            <p:nvPr/>
          </p:nvSpPr>
          <p:spPr>
            <a:xfrm>
              <a:off x="969232" y="2630380"/>
              <a:ext cx="405062" cy="586060"/>
            </a:xfrm>
            <a:custGeom>
              <a:avLst/>
              <a:gdLst/>
              <a:ahLst/>
              <a:cxnLst/>
              <a:rect l="l" t="t" r="r" b="b"/>
              <a:pathLst>
                <a:path w="30588" h="44256" extrusionOk="0">
                  <a:moveTo>
                    <a:pt x="301" y="1"/>
                  </a:moveTo>
                  <a:lnTo>
                    <a:pt x="191" y="875"/>
                  </a:lnTo>
                  <a:lnTo>
                    <a:pt x="109" y="1777"/>
                  </a:lnTo>
                  <a:lnTo>
                    <a:pt x="55" y="2652"/>
                  </a:lnTo>
                  <a:lnTo>
                    <a:pt x="27" y="3554"/>
                  </a:lnTo>
                  <a:lnTo>
                    <a:pt x="0" y="4429"/>
                  </a:lnTo>
                  <a:lnTo>
                    <a:pt x="0" y="5304"/>
                  </a:lnTo>
                  <a:lnTo>
                    <a:pt x="27" y="6178"/>
                  </a:lnTo>
                  <a:lnTo>
                    <a:pt x="55" y="7080"/>
                  </a:lnTo>
                  <a:lnTo>
                    <a:pt x="137" y="7955"/>
                  </a:lnTo>
                  <a:lnTo>
                    <a:pt x="219" y="8830"/>
                  </a:lnTo>
                  <a:lnTo>
                    <a:pt x="328" y="9677"/>
                  </a:lnTo>
                  <a:lnTo>
                    <a:pt x="437" y="10552"/>
                  </a:lnTo>
                  <a:lnTo>
                    <a:pt x="601" y="11427"/>
                  </a:lnTo>
                  <a:lnTo>
                    <a:pt x="765" y="12274"/>
                  </a:lnTo>
                  <a:lnTo>
                    <a:pt x="957" y="13121"/>
                  </a:lnTo>
                  <a:lnTo>
                    <a:pt x="1148" y="13969"/>
                  </a:lnTo>
                  <a:lnTo>
                    <a:pt x="1367" y="14816"/>
                  </a:lnTo>
                  <a:lnTo>
                    <a:pt x="1613" y="15664"/>
                  </a:lnTo>
                  <a:lnTo>
                    <a:pt x="1886" y="16511"/>
                  </a:lnTo>
                  <a:lnTo>
                    <a:pt x="2160" y="17331"/>
                  </a:lnTo>
                  <a:lnTo>
                    <a:pt x="2460" y="18151"/>
                  </a:lnTo>
                  <a:lnTo>
                    <a:pt x="2788" y="18971"/>
                  </a:lnTo>
                  <a:lnTo>
                    <a:pt x="3116" y="19791"/>
                  </a:lnTo>
                  <a:lnTo>
                    <a:pt x="3472" y="20584"/>
                  </a:lnTo>
                  <a:lnTo>
                    <a:pt x="3827" y="21377"/>
                  </a:lnTo>
                  <a:lnTo>
                    <a:pt x="4237" y="22169"/>
                  </a:lnTo>
                  <a:lnTo>
                    <a:pt x="4647" y="22962"/>
                  </a:lnTo>
                  <a:lnTo>
                    <a:pt x="5057" y="23727"/>
                  </a:lnTo>
                  <a:lnTo>
                    <a:pt x="5494" y="24493"/>
                  </a:lnTo>
                  <a:lnTo>
                    <a:pt x="5959" y="25258"/>
                  </a:lnTo>
                  <a:lnTo>
                    <a:pt x="6451" y="25996"/>
                  </a:lnTo>
                  <a:lnTo>
                    <a:pt x="6943" y="26734"/>
                  </a:lnTo>
                  <a:lnTo>
                    <a:pt x="7435" y="27472"/>
                  </a:lnTo>
                  <a:lnTo>
                    <a:pt x="7955" y="28210"/>
                  </a:lnTo>
                  <a:lnTo>
                    <a:pt x="8501" y="28921"/>
                  </a:lnTo>
                  <a:lnTo>
                    <a:pt x="9075" y="29632"/>
                  </a:lnTo>
                  <a:lnTo>
                    <a:pt x="9649" y="30315"/>
                  </a:lnTo>
                  <a:lnTo>
                    <a:pt x="10223" y="30999"/>
                  </a:lnTo>
                  <a:lnTo>
                    <a:pt x="10825" y="31655"/>
                  </a:lnTo>
                  <a:lnTo>
                    <a:pt x="11453" y="32338"/>
                  </a:lnTo>
                  <a:lnTo>
                    <a:pt x="12082" y="32967"/>
                  </a:lnTo>
                  <a:lnTo>
                    <a:pt x="12738" y="33623"/>
                  </a:lnTo>
                  <a:lnTo>
                    <a:pt x="13394" y="34251"/>
                  </a:lnTo>
                  <a:lnTo>
                    <a:pt x="14078" y="34853"/>
                  </a:lnTo>
                  <a:lnTo>
                    <a:pt x="14761" y="35454"/>
                  </a:lnTo>
                  <a:lnTo>
                    <a:pt x="15472" y="36055"/>
                  </a:lnTo>
                  <a:lnTo>
                    <a:pt x="16182" y="36630"/>
                  </a:lnTo>
                  <a:lnTo>
                    <a:pt x="16920" y="37204"/>
                  </a:lnTo>
                  <a:lnTo>
                    <a:pt x="17659" y="37750"/>
                  </a:lnTo>
                  <a:lnTo>
                    <a:pt x="18424" y="38297"/>
                  </a:lnTo>
                  <a:lnTo>
                    <a:pt x="19217" y="38816"/>
                  </a:lnTo>
                  <a:lnTo>
                    <a:pt x="19982" y="39308"/>
                  </a:lnTo>
                  <a:lnTo>
                    <a:pt x="20802" y="39828"/>
                  </a:lnTo>
                  <a:lnTo>
                    <a:pt x="21595" y="40292"/>
                  </a:lnTo>
                  <a:lnTo>
                    <a:pt x="22415" y="40757"/>
                  </a:lnTo>
                  <a:lnTo>
                    <a:pt x="23262" y="41222"/>
                  </a:lnTo>
                  <a:lnTo>
                    <a:pt x="24110" y="41659"/>
                  </a:lnTo>
                  <a:lnTo>
                    <a:pt x="24984" y="42069"/>
                  </a:lnTo>
                  <a:lnTo>
                    <a:pt x="25859" y="42479"/>
                  </a:lnTo>
                  <a:lnTo>
                    <a:pt x="26734" y="42862"/>
                  </a:lnTo>
                  <a:lnTo>
                    <a:pt x="27636" y="43245"/>
                  </a:lnTo>
                  <a:lnTo>
                    <a:pt x="28538" y="43600"/>
                  </a:lnTo>
                  <a:lnTo>
                    <a:pt x="29440" y="43928"/>
                  </a:lnTo>
                  <a:lnTo>
                    <a:pt x="30369" y="44256"/>
                  </a:lnTo>
                  <a:lnTo>
                    <a:pt x="30588" y="43655"/>
                  </a:lnTo>
                  <a:lnTo>
                    <a:pt x="29659" y="43354"/>
                  </a:lnTo>
                  <a:lnTo>
                    <a:pt x="28757" y="42999"/>
                  </a:lnTo>
                  <a:lnTo>
                    <a:pt x="27854" y="42671"/>
                  </a:lnTo>
                  <a:lnTo>
                    <a:pt x="26980" y="42288"/>
                  </a:lnTo>
                  <a:lnTo>
                    <a:pt x="26105" y="41905"/>
                  </a:lnTo>
                  <a:lnTo>
                    <a:pt x="25258" y="41522"/>
                  </a:lnTo>
                  <a:lnTo>
                    <a:pt x="24410" y="41085"/>
                  </a:lnTo>
                  <a:lnTo>
                    <a:pt x="23563" y="40675"/>
                  </a:lnTo>
                  <a:lnTo>
                    <a:pt x="22743" y="40210"/>
                  </a:lnTo>
                  <a:lnTo>
                    <a:pt x="21923" y="39773"/>
                  </a:lnTo>
                  <a:lnTo>
                    <a:pt x="21130" y="39281"/>
                  </a:lnTo>
                  <a:lnTo>
                    <a:pt x="20337" y="38789"/>
                  </a:lnTo>
                  <a:lnTo>
                    <a:pt x="19572" y="38297"/>
                  </a:lnTo>
                  <a:lnTo>
                    <a:pt x="18807" y="37778"/>
                  </a:lnTo>
                  <a:lnTo>
                    <a:pt x="18041" y="37258"/>
                  </a:lnTo>
                  <a:lnTo>
                    <a:pt x="17303" y="36712"/>
                  </a:lnTo>
                  <a:lnTo>
                    <a:pt x="16592" y="36165"/>
                  </a:lnTo>
                  <a:lnTo>
                    <a:pt x="15882" y="35591"/>
                  </a:lnTo>
                  <a:lnTo>
                    <a:pt x="15171" y="34989"/>
                  </a:lnTo>
                  <a:lnTo>
                    <a:pt x="14488" y="34415"/>
                  </a:lnTo>
                  <a:lnTo>
                    <a:pt x="13832" y="33814"/>
                  </a:lnTo>
                  <a:lnTo>
                    <a:pt x="13176" y="33185"/>
                  </a:lnTo>
                  <a:lnTo>
                    <a:pt x="12547" y="32557"/>
                  </a:lnTo>
                  <a:lnTo>
                    <a:pt x="11918" y="31901"/>
                  </a:lnTo>
                  <a:lnTo>
                    <a:pt x="11289" y="31272"/>
                  </a:lnTo>
                  <a:lnTo>
                    <a:pt x="10715" y="30588"/>
                  </a:lnTo>
                  <a:lnTo>
                    <a:pt x="10114" y="29932"/>
                  </a:lnTo>
                  <a:lnTo>
                    <a:pt x="9567" y="29249"/>
                  </a:lnTo>
                  <a:lnTo>
                    <a:pt x="9021" y="28538"/>
                  </a:lnTo>
                  <a:lnTo>
                    <a:pt x="8474" y="27855"/>
                  </a:lnTo>
                  <a:lnTo>
                    <a:pt x="7955" y="27144"/>
                  </a:lnTo>
                  <a:lnTo>
                    <a:pt x="7463" y="26406"/>
                  </a:lnTo>
                  <a:lnTo>
                    <a:pt x="6971" y="25696"/>
                  </a:lnTo>
                  <a:lnTo>
                    <a:pt x="6506" y="24957"/>
                  </a:lnTo>
                  <a:lnTo>
                    <a:pt x="6041" y="24192"/>
                  </a:lnTo>
                  <a:lnTo>
                    <a:pt x="5604" y="23454"/>
                  </a:lnTo>
                  <a:lnTo>
                    <a:pt x="5194" y="22689"/>
                  </a:lnTo>
                  <a:lnTo>
                    <a:pt x="4784" y="21923"/>
                  </a:lnTo>
                  <a:lnTo>
                    <a:pt x="4401" y="21131"/>
                  </a:lnTo>
                  <a:lnTo>
                    <a:pt x="4046" y="20338"/>
                  </a:lnTo>
                  <a:lnTo>
                    <a:pt x="3690" y="19545"/>
                  </a:lnTo>
                  <a:lnTo>
                    <a:pt x="3362" y="18752"/>
                  </a:lnTo>
                  <a:lnTo>
                    <a:pt x="3062" y="17960"/>
                  </a:lnTo>
                  <a:lnTo>
                    <a:pt x="2761" y="17140"/>
                  </a:lnTo>
                  <a:lnTo>
                    <a:pt x="2488" y="16320"/>
                  </a:lnTo>
                  <a:lnTo>
                    <a:pt x="2214" y="15500"/>
                  </a:lnTo>
                  <a:lnTo>
                    <a:pt x="1968" y="14680"/>
                  </a:lnTo>
                  <a:lnTo>
                    <a:pt x="1750" y="13859"/>
                  </a:lnTo>
                  <a:lnTo>
                    <a:pt x="1558" y="13012"/>
                  </a:lnTo>
                  <a:lnTo>
                    <a:pt x="1367" y="12165"/>
                  </a:lnTo>
                  <a:lnTo>
                    <a:pt x="1203" y="11317"/>
                  </a:lnTo>
                  <a:lnTo>
                    <a:pt x="1066" y="10470"/>
                  </a:lnTo>
                  <a:lnTo>
                    <a:pt x="930" y="9623"/>
                  </a:lnTo>
                  <a:lnTo>
                    <a:pt x="848" y="8775"/>
                  </a:lnTo>
                  <a:lnTo>
                    <a:pt x="738" y="7900"/>
                  </a:lnTo>
                  <a:lnTo>
                    <a:pt x="683" y="7053"/>
                  </a:lnTo>
                  <a:lnTo>
                    <a:pt x="656" y="6178"/>
                  </a:lnTo>
                  <a:lnTo>
                    <a:pt x="629" y="5304"/>
                  </a:lnTo>
                  <a:lnTo>
                    <a:pt x="629" y="4429"/>
                  </a:lnTo>
                  <a:lnTo>
                    <a:pt x="629" y="3582"/>
                  </a:lnTo>
                  <a:lnTo>
                    <a:pt x="683" y="2707"/>
                  </a:lnTo>
                  <a:lnTo>
                    <a:pt x="738" y="1832"/>
                  </a:lnTo>
                  <a:lnTo>
                    <a:pt x="820" y="957"/>
                  </a:lnTo>
                  <a:lnTo>
                    <a:pt x="930" y="83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6;p35">
              <a:extLst>
                <a:ext uri="{FF2B5EF4-FFF2-40B4-BE49-F238E27FC236}">
                  <a16:creationId xmlns:a16="http://schemas.microsoft.com/office/drawing/2014/main" id="{C5332800-D4C6-74E3-523D-7F8FEBEC4F73}"/>
                </a:ext>
              </a:extLst>
            </p:cNvPr>
            <p:cNvSpPr/>
            <p:nvPr/>
          </p:nvSpPr>
          <p:spPr>
            <a:xfrm>
              <a:off x="1862969" y="3860768"/>
              <a:ext cx="33676" cy="28246"/>
            </a:xfrm>
            <a:custGeom>
              <a:avLst/>
              <a:gdLst/>
              <a:ahLst/>
              <a:cxnLst/>
              <a:rect l="l" t="t" r="r" b="b"/>
              <a:pathLst>
                <a:path w="2543" h="2133" extrusionOk="0">
                  <a:moveTo>
                    <a:pt x="2324" y="0"/>
                  </a:moveTo>
                  <a:lnTo>
                    <a:pt x="0" y="2050"/>
                  </a:lnTo>
                  <a:lnTo>
                    <a:pt x="274" y="2105"/>
                  </a:lnTo>
                  <a:lnTo>
                    <a:pt x="520" y="2132"/>
                  </a:lnTo>
                  <a:lnTo>
                    <a:pt x="1039" y="2132"/>
                  </a:lnTo>
                  <a:lnTo>
                    <a:pt x="1285" y="2078"/>
                  </a:lnTo>
                  <a:lnTo>
                    <a:pt x="1531" y="2023"/>
                  </a:lnTo>
                  <a:lnTo>
                    <a:pt x="1777" y="1914"/>
                  </a:lnTo>
                  <a:lnTo>
                    <a:pt x="1968" y="1777"/>
                  </a:lnTo>
                  <a:lnTo>
                    <a:pt x="2160" y="1613"/>
                  </a:lnTo>
                  <a:lnTo>
                    <a:pt x="2324" y="1394"/>
                  </a:lnTo>
                  <a:lnTo>
                    <a:pt x="2460" y="1176"/>
                  </a:lnTo>
                  <a:lnTo>
                    <a:pt x="2515" y="930"/>
                  </a:lnTo>
                  <a:lnTo>
                    <a:pt x="2542" y="684"/>
                  </a:lnTo>
                  <a:lnTo>
                    <a:pt x="2542" y="438"/>
                  </a:lnTo>
                  <a:lnTo>
                    <a:pt x="2460" y="192"/>
                  </a:lnTo>
                  <a:lnTo>
                    <a:pt x="2406" y="82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7;p35">
              <a:extLst>
                <a:ext uri="{FF2B5EF4-FFF2-40B4-BE49-F238E27FC236}">
                  <a16:creationId xmlns:a16="http://schemas.microsoft.com/office/drawing/2014/main" id="{E7ED7BEE-CB04-F041-0979-B3B81D5AD25C}"/>
                </a:ext>
              </a:extLst>
            </p:cNvPr>
            <p:cNvSpPr/>
            <p:nvPr/>
          </p:nvSpPr>
          <p:spPr>
            <a:xfrm>
              <a:off x="1862969" y="3860768"/>
              <a:ext cx="33676" cy="28246"/>
            </a:xfrm>
            <a:custGeom>
              <a:avLst/>
              <a:gdLst/>
              <a:ahLst/>
              <a:cxnLst/>
              <a:rect l="l" t="t" r="r" b="b"/>
              <a:pathLst>
                <a:path w="2543" h="2133" fill="none" extrusionOk="0">
                  <a:moveTo>
                    <a:pt x="2324" y="0"/>
                  </a:moveTo>
                  <a:lnTo>
                    <a:pt x="2324" y="0"/>
                  </a:lnTo>
                  <a:lnTo>
                    <a:pt x="2406" y="82"/>
                  </a:lnTo>
                  <a:lnTo>
                    <a:pt x="2460" y="192"/>
                  </a:lnTo>
                  <a:lnTo>
                    <a:pt x="2542" y="438"/>
                  </a:lnTo>
                  <a:lnTo>
                    <a:pt x="2542" y="684"/>
                  </a:lnTo>
                  <a:lnTo>
                    <a:pt x="2515" y="930"/>
                  </a:lnTo>
                  <a:lnTo>
                    <a:pt x="2460" y="1176"/>
                  </a:lnTo>
                  <a:lnTo>
                    <a:pt x="2324" y="1394"/>
                  </a:lnTo>
                  <a:lnTo>
                    <a:pt x="2160" y="1613"/>
                  </a:lnTo>
                  <a:lnTo>
                    <a:pt x="1968" y="1777"/>
                  </a:lnTo>
                  <a:lnTo>
                    <a:pt x="1968" y="1777"/>
                  </a:lnTo>
                  <a:lnTo>
                    <a:pt x="1777" y="1914"/>
                  </a:lnTo>
                  <a:lnTo>
                    <a:pt x="1531" y="2023"/>
                  </a:lnTo>
                  <a:lnTo>
                    <a:pt x="1285" y="2078"/>
                  </a:lnTo>
                  <a:lnTo>
                    <a:pt x="1039" y="2132"/>
                  </a:lnTo>
                  <a:lnTo>
                    <a:pt x="793" y="2132"/>
                  </a:lnTo>
                  <a:lnTo>
                    <a:pt x="520" y="2132"/>
                  </a:lnTo>
                  <a:lnTo>
                    <a:pt x="274" y="2105"/>
                  </a:lnTo>
                  <a:lnTo>
                    <a:pt x="0" y="20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8;p35">
              <a:extLst>
                <a:ext uri="{FF2B5EF4-FFF2-40B4-BE49-F238E27FC236}">
                  <a16:creationId xmlns:a16="http://schemas.microsoft.com/office/drawing/2014/main" id="{6F6E991E-D494-A210-EC05-B3FE135D8EAA}"/>
                </a:ext>
              </a:extLst>
            </p:cNvPr>
            <p:cNvSpPr/>
            <p:nvPr/>
          </p:nvSpPr>
          <p:spPr>
            <a:xfrm>
              <a:off x="1835821" y="3827105"/>
              <a:ext cx="31861" cy="33305"/>
            </a:xfrm>
            <a:custGeom>
              <a:avLst/>
              <a:gdLst/>
              <a:ahLst/>
              <a:cxnLst/>
              <a:rect l="l" t="t" r="r" b="b"/>
              <a:pathLst>
                <a:path w="2406" h="2515" extrusionOk="0">
                  <a:moveTo>
                    <a:pt x="2269" y="0"/>
                  </a:moveTo>
                  <a:lnTo>
                    <a:pt x="0" y="2515"/>
                  </a:lnTo>
                  <a:lnTo>
                    <a:pt x="492" y="2433"/>
                  </a:lnTo>
                  <a:lnTo>
                    <a:pt x="738" y="2378"/>
                  </a:lnTo>
                  <a:lnTo>
                    <a:pt x="984" y="2324"/>
                  </a:lnTo>
                  <a:lnTo>
                    <a:pt x="1230" y="2214"/>
                  </a:lnTo>
                  <a:lnTo>
                    <a:pt x="1449" y="2105"/>
                  </a:lnTo>
                  <a:lnTo>
                    <a:pt x="1667" y="1968"/>
                  </a:lnTo>
                  <a:lnTo>
                    <a:pt x="1859" y="1832"/>
                  </a:lnTo>
                  <a:lnTo>
                    <a:pt x="2023" y="1640"/>
                  </a:lnTo>
                  <a:lnTo>
                    <a:pt x="2160" y="1422"/>
                  </a:lnTo>
                  <a:lnTo>
                    <a:pt x="2269" y="1203"/>
                  </a:lnTo>
                  <a:lnTo>
                    <a:pt x="2351" y="957"/>
                  </a:lnTo>
                  <a:lnTo>
                    <a:pt x="2406" y="711"/>
                  </a:lnTo>
                  <a:lnTo>
                    <a:pt x="2406" y="465"/>
                  </a:lnTo>
                  <a:lnTo>
                    <a:pt x="2351" y="219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9;p35">
              <a:extLst>
                <a:ext uri="{FF2B5EF4-FFF2-40B4-BE49-F238E27FC236}">
                  <a16:creationId xmlns:a16="http://schemas.microsoft.com/office/drawing/2014/main" id="{AE8B5381-EEBE-4CA8-5E33-BCDC974A178A}"/>
                </a:ext>
              </a:extLst>
            </p:cNvPr>
            <p:cNvSpPr/>
            <p:nvPr/>
          </p:nvSpPr>
          <p:spPr>
            <a:xfrm>
              <a:off x="1835821" y="3827105"/>
              <a:ext cx="31861" cy="33305"/>
            </a:xfrm>
            <a:custGeom>
              <a:avLst/>
              <a:gdLst/>
              <a:ahLst/>
              <a:cxnLst/>
              <a:rect l="l" t="t" r="r" b="b"/>
              <a:pathLst>
                <a:path w="2406" h="2515" fill="none" extrusionOk="0">
                  <a:moveTo>
                    <a:pt x="2269" y="0"/>
                  </a:moveTo>
                  <a:lnTo>
                    <a:pt x="2269" y="0"/>
                  </a:lnTo>
                  <a:lnTo>
                    <a:pt x="2351" y="219"/>
                  </a:lnTo>
                  <a:lnTo>
                    <a:pt x="2406" y="465"/>
                  </a:lnTo>
                  <a:lnTo>
                    <a:pt x="2406" y="711"/>
                  </a:lnTo>
                  <a:lnTo>
                    <a:pt x="2351" y="957"/>
                  </a:lnTo>
                  <a:lnTo>
                    <a:pt x="2269" y="1203"/>
                  </a:lnTo>
                  <a:lnTo>
                    <a:pt x="2160" y="1422"/>
                  </a:lnTo>
                  <a:lnTo>
                    <a:pt x="2023" y="1640"/>
                  </a:lnTo>
                  <a:lnTo>
                    <a:pt x="1859" y="1832"/>
                  </a:lnTo>
                  <a:lnTo>
                    <a:pt x="1859" y="1832"/>
                  </a:lnTo>
                  <a:lnTo>
                    <a:pt x="1667" y="1968"/>
                  </a:lnTo>
                  <a:lnTo>
                    <a:pt x="1449" y="2105"/>
                  </a:lnTo>
                  <a:lnTo>
                    <a:pt x="1230" y="2214"/>
                  </a:lnTo>
                  <a:lnTo>
                    <a:pt x="984" y="2324"/>
                  </a:lnTo>
                  <a:lnTo>
                    <a:pt x="738" y="2378"/>
                  </a:lnTo>
                  <a:lnTo>
                    <a:pt x="492" y="2433"/>
                  </a:lnTo>
                  <a:lnTo>
                    <a:pt x="0" y="25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0;p35">
              <a:extLst>
                <a:ext uri="{FF2B5EF4-FFF2-40B4-BE49-F238E27FC236}">
                  <a16:creationId xmlns:a16="http://schemas.microsoft.com/office/drawing/2014/main" id="{56A40BD6-AB44-4804-BC77-2F40B296C497}"/>
                </a:ext>
              </a:extLst>
            </p:cNvPr>
            <p:cNvSpPr/>
            <p:nvPr/>
          </p:nvSpPr>
          <p:spPr>
            <a:xfrm>
              <a:off x="1557093" y="2838155"/>
              <a:ext cx="473486" cy="715664"/>
            </a:xfrm>
            <a:custGeom>
              <a:avLst/>
              <a:gdLst/>
              <a:ahLst/>
              <a:cxnLst/>
              <a:rect l="l" t="t" r="r" b="b"/>
              <a:pathLst>
                <a:path w="35755" h="54043" extrusionOk="0">
                  <a:moveTo>
                    <a:pt x="191" y="1"/>
                  </a:moveTo>
                  <a:lnTo>
                    <a:pt x="0" y="602"/>
                  </a:lnTo>
                  <a:lnTo>
                    <a:pt x="1750" y="1176"/>
                  </a:lnTo>
                  <a:lnTo>
                    <a:pt x="3499" y="1723"/>
                  </a:lnTo>
                  <a:lnTo>
                    <a:pt x="6998" y="2789"/>
                  </a:lnTo>
                  <a:lnTo>
                    <a:pt x="9513" y="3527"/>
                  </a:lnTo>
                  <a:lnTo>
                    <a:pt x="12000" y="4293"/>
                  </a:lnTo>
                  <a:lnTo>
                    <a:pt x="13258" y="4703"/>
                  </a:lnTo>
                  <a:lnTo>
                    <a:pt x="14515" y="5113"/>
                  </a:lnTo>
                  <a:lnTo>
                    <a:pt x="15745" y="5577"/>
                  </a:lnTo>
                  <a:lnTo>
                    <a:pt x="16975" y="6042"/>
                  </a:lnTo>
                  <a:lnTo>
                    <a:pt x="18151" y="6534"/>
                  </a:lnTo>
                  <a:lnTo>
                    <a:pt x="19299" y="7053"/>
                  </a:lnTo>
                  <a:lnTo>
                    <a:pt x="20419" y="7600"/>
                  </a:lnTo>
                  <a:lnTo>
                    <a:pt x="21485" y="8147"/>
                  </a:lnTo>
                  <a:lnTo>
                    <a:pt x="22497" y="8721"/>
                  </a:lnTo>
                  <a:lnTo>
                    <a:pt x="23481" y="9322"/>
                  </a:lnTo>
                  <a:lnTo>
                    <a:pt x="24410" y="9924"/>
                  </a:lnTo>
                  <a:lnTo>
                    <a:pt x="25312" y="10552"/>
                  </a:lnTo>
                  <a:lnTo>
                    <a:pt x="26187" y="11208"/>
                  </a:lnTo>
                  <a:lnTo>
                    <a:pt x="27007" y="11892"/>
                  </a:lnTo>
                  <a:lnTo>
                    <a:pt x="27772" y="12575"/>
                  </a:lnTo>
                  <a:lnTo>
                    <a:pt x="28510" y="13286"/>
                  </a:lnTo>
                  <a:lnTo>
                    <a:pt x="29194" y="14024"/>
                  </a:lnTo>
                  <a:lnTo>
                    <a:pt x="29850" y="14762"/>
                  </a:lnTo>
                  <a:lnTo>
                    <a:pt x="30451" y="15527"/>
                  </a:lnTo>
                  <a:lnTo>
                    <a:pt x="30998" y="16320"/>
                  </a:lnTo>
                  <a:lnTo>
                    <a:pt x="31326" y="16812"/>
                  </a:lnTo>
                  <a:lnTo>
                    <a:pt x="31627" y="17304"/>
                  </a:lnTo>
                  <a:lnTo>
                    <a:pt x="32201" y="18343"/>
                  </a:lnTo>
                  <a:lnTo>
                    <a:pt x="32720" y="19409"/>
                  </a:lnTo>
                  <a:lnTo>
                    <a:pt x="33185" y="20502"/>
                  </a:lnTo>
                  <a:lnTo>
                    <a:pt x="33622" y="21650"/>
                  </a:lnTo>
                  <a:lnTo>
                    <a:pt x="33977" y="22853"/>
                  </a:lnTo>
                  <a:lnTo>
                    <a:pt x="34306" y="24083"/>
                  </a:lnTo>
                  <a:lnTo>
                    <a:pt x="34552" y="25368"/>
                  </a:lnTo>
                  <a:lnTo>
                    <a:pt x="34770" y="26680"/>
                  </a:lnTo>
                  <a:lnTo>
                    <a:pt x="34934" y="28019"/>
                  </a:lnTo>
                  <a:lnTo>
                    <a:pt x="35044" y="29413"/>
                  </a:lnTo>
                  <a:lnTo>
                    <a:pt x="35126" y="30862"/>
                  </a:lnTo>
                  <a:lnTo>
                    <a:pt x="35126" y="32338"/>
                  </a:lnTo>
                  <a:lnTo>
                    <a:pt x="35071" y="33842"/>
                  </a:lnTo>
                  <a:lnTo>
                    <a:pt x="34989" y="35400"/>
                  </a:lnTo>
                  <a:lnTo>
                    <a:pt x="34852" y="36985"/>
                  </a:lnTo>
                  <a:lnTo>
                    <a:pt x="34688" y="38243"/>
                  </a:lnTo>
                  <a:lnTo>
                    <a:pt x="34552" y="39418"/>
                  </a:lnTo>
                  <a:lnTo>
                    <a:pt x="34251" y="41523"/>
                  </a:lnTo>
                  <a:lnTo>
                    <a:pt x="33923" y="43436"/>
                  </a:lnTo>
                  <a:lnTo>
                    <a:pt x="33622" y="45213"/>
                  </a:lnTo>
                  <a:lnTo>
                    <a:pt x="33267" y="47154"/>
                  </a:lnTo>
                  <a:lnTo>
                    <a:pt x="32939" y="49177"/>
                  </a:lnTo>
                  <a:lnTo>
                    <a:pt x="32775" y="50243"/>
                  </a:lnTo>
                  <a:lnTo>
                    <a:pt x="32638" y="51418"/>
                  </a:lnTo>
                  <a:lnTo>
                    <a:pt x="32474" y="52648"/>
                  </a:lnTo>
                  <a:lnTo>
                    <a:pt x="32337" y="53988"/>
                  </a:lnTo>
                  <a:lnTo>
                    <a:pt x="32966" y="54042"/>
                  </a:lnTo>
                  <a:lnTo>
                    <a:pt x="33103" y="52703"/>
                  </a:lnTo>
                  <a:lnTo>
                    <a:pt x="33239" y="51473"/>
                  </a:lnTo>
                  <a:lnTo>
                    <a:pt x="33540" y="49259"/>
                  </a:lnTo>
                  <a:lnTo>
                    <a:pt x="33868" y="47263"/>
                  </a:lnTo>
                  <a:lnTo>
                    <a:pt x="34224" y="45322"/>
                  </a:lnTo>
                  <a:lnTo>
                    <a:pt x="34552" y="43518"/>
                  </a:lnTo>
                  <a:lnTo>
                    <a:pt x="34852" y="41605"/>
                  </a:lnTo>
                  <a:lnTo>
                    <a:pt x="35180" y="39500"/>
                  </a:lnTo>
                  <a:lnTo>
                    <a:pt x="35454" y="37067"/>
                  </a:lnTo>
                  <a:lnTo>
                    <a:pt x="35618" y="35427"/>
                  </a:lnTo>
                  <a:lnTo>
                    <a:pt x="35700" y="33869"/>
                  </a:lnTo>
                  <a:lnTo>
                    <a:pt x="35754" y="32311"/>
                  </a:lnTo>
                  <a:lnTo>
                    <a:pt x="35727" y="30807"/>
                  </a:lnTo>
                  <a:lnTo>
                    <a:pt x="35672" y="29359"/>
                  </a:lnTo>
                  <a:lnTo>
                    <a:pt x="35563" y="27937"/>
                  </a:lnTo>
                  <a:lnTo>
                    <a:pt x="35399" y="26543"/>
                  </a:lnTo>
                  <a:lnTo>
                    <a:pt x="35180" y="25204"/>
                  </a:lnTo>
                  <a:lnTo>
                    <a:pt x="34907" y="23919"/>
                  </a:lnTo>
                  <a:lnTo>
                    <a:pt x="34579" y="22634"/>
                  </a:lnTo>
                  <a:lnTo>
                    <a:pt x="34196" y="21432"/>
                  </a:lnTo>
                  <a:lnTo>
                    <a:pt x="33759" y="20256"/>
                  </a:lnTo>
                  <a:lnTo>
                    <a:pt x="33267" y="19108"/>
                  </a:lnTo>
                  <a:lnTo>
                    <a:pt x="33021" y="18561"/>
                  </a:lnTo>
                  <a:lnTo>
                    <a:pt x="32747" y="18015"/>
                  </a:lnTo>
                  <a:lnTo>
                    <a:pt x="32447" y="17495"/>
                  </a:lnTo>
                  <a:lnTo>
                    <a:pt x="32146" y="16976"/>
                  </a:lnTo>
                  <a:lnTo>
                    <a:pt x="31845" y="16484"/>
                  </a:lnTo>
                  <a:lnTo>
                    <a:pt x="31517" y="15965"/>
                  </a:lnTo>
                  <a:lnTo>
                    <a:pt x="30943" y="15172"/>
                  </a:lnTo>
                  <a:lnTo>
                    <a:pt x="30315" y="14379"/>
                  </a:lnTo>
                  <a:lnTo>
                    <a:pt x="29659" y="13614"/>
                  </a:lnTo>
                  <a:lnTo>
                    <a:pt x="28975" y="12876"/>
                  </a:lnTo>
                  <a:lnTo>
                    <a:pt x="28210" y="12138"/>
                  </a:lnTo>
                  <a:lnTo>
                    <a:pt x="27417" y="11427"/>
                  </a:lnTo>
                  <a:lnTo>
                    <a:pt x="26597" y="10744"/>
                  </a:lnTo>
                  <a:lnTo>
                    <a:pt x="25722" y="10088"/>
                  </a:lnTo>
                  <a:lnTo>
                    <a:pt x="24793" y="9431"/>
                  </a:lnTo>
                  <a:lnTo>
                    <a:pt x="23836" y="8803"/>
                  </a:lnTo>
                  <a:lnTo>
                    <a:pt x="22825" y="8201"/>
                  </a:lnTo>
                  <a:lnTo>
                    <a:pt x="21786" y="7600"/>
                  </a:lnTo>
                  <a:lnTo>
                    <a:pt x="20693" y="7026"/>
                  </a:lnTo>
                  <a:lnTo>
                    <a:pt x="19572" y="6507"/>
                  </a:lnTo>
                  <a:lnTo>
                    <a:pt x="18397" y="5960"/>
                  </a:lnTo>
                  <a:lnTo>
                    <a:pt x="17194" y="5468"/>
                  </a:lnTo>
                  <a:lnTo>
                    <a:pt x="15964" y="5003"/>
                  </a:lnTo>
                  <a:lnTo>
                    <a:pt x="14706" y="4539"/>
                  </a:lnTo>
                  <a:lnTo>
                    <a:pt x="13476" y="4101"/>
                  </a:lnTo>
                  <a:lnTo>
                    <a:pt x="12219" y="3691"/>
                  </a:lnTo>
                  <a:lnTo>
                    <a:pt x="9677" y="2926"/>
                  </a:lnTo>
                  <a:lnTo>
                    <a:pt x="7189" y="2188"/>
                  </a:lnTo>
                  <a:lnTo>
                    <a:pt x="3690" y="1149"/>
                  </a:lnTo>
                  <a:lnTo>
                    <a:pt x="1941" y="60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1;p35">
              <a:extLst>
                <a:ext uri="{FF2B5EF4-FFF2-40B4-BE49-F238E27FC236}">
                  <a16:creationId xmlns:a16="http://schemas.microsoft.com/office/drawing/2014/main" id="{CEC4EA62-7E03-E2F2-43AD-D31B56E48150}"/>
                </a:ext>
              </a:extLst>
            </p:cNvPr>
            <p:cNvSpPr/>
            <p:nvPr/>
          </p:nvSpPr>
          <p:spPr>
            <a:xfrm>
              <a:off x="1247590" y="2500789"/>
              <a:ext cx="20645" cy="195128"/>
            </a:xfrm>
            <a:custGeom>
              <a:avLst/>
              <a:gdLst/>
              <a:ahLst/>
              <a:cxnLst/>
              <a:rect l="l" t="t" r="r" b="b"/>
              <a:pathLst>
                <a:path w="1559" h="14735" extrusionOk="0">
                  <a:moveTo>
                    <a:pt x="930" y="1"/>
                  </a:moveTo>
                  <a:lnTo>
                    <a:pt x="930" y="1832"/>
                  </a:lnTo>
                  <a:lnTo>
                    <a:pt x="903" y="3664"/>
                  </a:lnTo>
                  <a:lnTo>
                    <a:pt x="821" y="5495"/>
                  </a:lnTo>
                  <a:lnTo>
                    <a:pt x="711" y="7354"/>
                  </a:lnTo>
                  <a:lnTo>
                    <a:pt x="602" y="9185"/>
                  </a:lnTo>
                  <a:lnTo>
                    <a:pt x="438" y="11017"/>
                  </a:lnTo>
                  <a:lnTo>
                    <a:pt x="219" y="12821"/>
                  </a:lnTo>
                  <a:lnTo>
                    <a:pt x="1" y="14652"/>
                  </a:lnTo>
                  <a:lnTo>
                    <a:pt x="629" y="14734"/>
                  </a:lnTo>
                  <a:lnTo>
                    <a:pt x="848" y="12903"/>
                  </a:lnTo>
                  <a:lnTo>
                    <a:pt x="1039" y="11071"/>
                  </a:lnTo>
                  <a:lnTo>
                    <a:pt x="1203" y="9240"/>
                  </a:lnTo>
                  <a:lnTo>
                    <a:pt x="1340" y="7381"/>
                  </a:lnTo>
                  <a:lnTo>
                    <a:pt x="1449" y="5522"/>
                  </a:lnTo>
                  <a:lnTo>
                    <a:pt x="1504" y="3691"/>
                  </a:lnTo>
                  <a:lnTo>
                    <a:pt x="1559" y="1832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2;p35">
              <a:extLst>
                <a:ext uri="{FF2B5EF4-FFF2-40B4-BE49-F238E27FC236}">
                  <a16:creationId xmlns:a16="http://schemas.microsoft.com/office/drawing/2014/main" id="{0636C227-4A4F-D12A-DF5F-59498BF2992F}"/>
                </a:ext>
              </a:extLst>
            </p:cNvPr>
            <p:cNvSpPr/>
            <p:nvPr/>
          </p:nvSpPr>
          <p:spPr>
            <a:xfrm>
              <a:off x="1650479" y="2556169"/>
              <a:ext cx="14858" cy="63008"/>
            </a:xfrm>
            <a:custGeom>
              <a:avLst/>
              <a:gdLst/>
              <a:ahLst/>
              <a:cxnLst/>
              <a:rect l="l" t="t" r="r" b="b"/>
              <a:pathLst>
                <a:path w="1122" h="4758" extrusionOk="0">
                  <a:moveTo>
                    <a:pt x="520" y="1"/>
                  </a:moveTo>
                  <a:lnTo>
                    <a:pt x="1" y="4703"/>
                  </a:lnTo>
                  <a:lnTo>
                    <a:pt x="629" y="4757"/>
                  </a:lnTo>
                  <a:lnTo>
                    <a:pt x="1121" y="56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3;p35">
              <a:extLst>
                <a:ext uri="{FF2B5EF4-FFF2-40B4-BE49-F238E27FC236}">
                  <a16:creationId xmlns:a16="http://schemas.microsoft.com/office/drawing/2014/main" id="{2B2E87DD-BBE8-EDC9-37B8-74BA05EBB6E2}"/>
                </a:ext>
              </a:extLst>
            </p:cNvPr>
            <p:cNvSpPr/>
            <p:nvPr/>
          </p:nvSpPr>
          <p:spPr>
            <a:xfrm>
              <a:off x="1409400" y="2120346"/>
              <a:ext cx="24260" cy="44905"/>
            </a:xfrm>
            <a:custGeom>
              <a:avLst/>
              <a:gdLst/>
              <a:ahLst/>
              <a:cxnLst/>
              <a:rect l="l" t="t" r="r" b="b"/>
              <a:pathLst>
                <a:path w="1832" h="3391" extrusionOk="0">
                  <a:moveTo>
                    <a:pt x="1067" y="1"/>
                  </a:moveTo>
                  <a:lnTo>
                    <a:pt x="930" y="28"/>
                  </a:lnTo>
                  <a:lnTo>
                    <a:pt x="820" y="110"/>
                  </a:lnTo>
                  <a:lnTo>
                    <a:pt x="684" y="192"/>
                  </a:lnTo>
                  <a:lnTo>
                    <a:pt x="547" y="383"/>
                  </a:lnTo>
                  <a:lnTo>
                    <a:pt x="438" y="575"/>
                  </a:lnTo>
                  <a:lnTo>
                    <a:pt x="356" y="793"/>
                  </a:lnTo>
                  <a:lnTo>
                    <a:pt x="301" y="1012"/>
                  </a:lnTo>
                  <a:lnTo>
                    <a:pt x="82" y="1859"/>
                  </a:lnTo>
                  <a:lnTo>
                    <a:pt x="0" y="2242"/>
                  </a:lnTo>
                  <a:lnTo>
                    <a:pt x="0" y="2433"/>
                  </a:lnTo>
                  <a:lnTo>
                    <a:pt x="0" y="2625"/>
                  </a:lnTo>
                  <a:lnTo>
                    <a:pt x="28" y="2816"/>
                  </a:lnTo>
                  <a:lnTo>
                    <a:pt x="110" y="2980"/>
                  </a:lnTo>
                  <a:lnTo>
                    <a:pt x="219" y="3144"/>
                  </a:lnTo>
                  <a:lnTo>
                    <a:pt x="356" y="3254"/>
                  </a:lnTo>
                  <a:lnTo>
                    <a:pt x="547" y="3336"/>
                  </a:lnTo>
                  <a:lnTo>
                    <a:pt x="738" y="3390"/>
                  </a:lnTo>
                  <a:lnTo>
                    <a:pt x="902" y="3390"/>
                  </a:lnTo>
                  <a:lnTo>
                    <a:pt x="1039" y="3363"/>
                  </a:lnTo>
                  <a:lnTo>
                    <a:pt x="1176" y="3336"/>
                  </a:lnTo>
                  <a:lnTo>
                    <a:pt x="1285" y="3254"/>
                  </a:lnTo>
                  <a:lnTo>
                    <a:pt x="1395" y="3172"/>
                  </a:lnTo>
                  <a:lnTo>
                    <a:pt x="1504" y="3035"/>
                  </a:lnTo>
                  <a:lnTo>
                    <a:pt x="1586" y="2925"/>
                  </a:lnTo>
                  <a:lnTo>
                    <a:pt x="1641" y="2761"/>
                  </a:lnTo>
                  <a:lnTo>
                    <a:pt x="1750" y="2433"/>
                  </a:lnTo>
                  <a:lnTo>
                    <a:pt x="1832" y="2051"/>
                  </a:lnTo>
                  <a:lnTo>
                    <a:pt x="1832" y="1641"/>
                  </a:lnTo>
                  <a:lnTo>
                    <a:pt x="1805" y="1258"/>
                  </a:lnTo>
                  <a:lnTo>
                    <a:pt x="1750" y="875"/>
                  </a:lnTo>
                  <a:lnTo>
                    <a:pt x="1668" y="547"/>
                  </a:lnTo>
                  <a:lnTo>
                    <a:pt x="1531" y="301"/>
                  </a:lnTo>
                  <a:lnTo>
                    <a:pt x="1449" y="192"/>
                  </a:lnTo>
                  <a:lnTo>
                    <a:pt x="1367" y="110"/>
                  </a:lnTo>
                  <a:lnTo>
                    <a:pt x="1258" y="55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44;p35">
              <a:extLst>
                <a:ext uri="{FF2B5EF4-FFF2-40B4-BE49-F238E27FC236}">
                  <a16:creationId xmlns:a16="http://schemas.microsoft.com/office/drawing/2014/main" id="{EA0DC297-8284-D37A-774F-E158CFC93E4D}"/>
                </a:ext>
              </a:extLst>
            </p:cNvPr>
            <p:cNvSpPr/>
            <p:nvPr/>
          </p:nvSpPr>
          <p:spPr>
            <a:xfrm>
              <a:off x="764886" y="3751825"/>
              <a:ext cx="1635455" cy="375828"/>
            </a:xfrm>
            <a:custGeom>
              <a:avLst/>
              <a:gdLst/>
              <a:ahLst/>
              <a:cxnLst/>
              <a:rect l="l" t="t" r="r" b="b"/>
              <a:pathLst>
                <a:path w="96487" h="13783" extrusionOk="0">
                  <a:moveTo>
                    <a:pt x="45757" y="1"/>
                  </a:moveTo>
                  <a:lnTo>
                    <a:pt x="43309" y="39"/>
                  </a:lnTo>
                  <a:lnTo>
                    <a:pt x="40900" y="78"/>
                  </a:lnTo>
                  <a:lnTo>
                    <a:pt x="38510" y="136"/>
                  </a:lnTo>
                  <a:lnTo>
                    <a:pt x="36178" y="213"/>
                  </a:lnTo>
                  <a:lnTo>
                    <a:pt x="33904" y="309"/>
                  </a:lnTo>
                  <a:lnTo>
                    <a:pt x="31648" y="425"/>
                  </a:lnTo>
                  <a:lnTo>
                    <a:pt x="29470" y="541"/>
                  </a:lnTo>
                  <a:lnTo>
                    <a:pt x="27331" y="676"/>
                  </a:lnTo>
                  <a:lnTo>
                    <a:pt x="25249" y="830"/>
                  </a:lnTo>
                  <a:lnTo>
                    <a:pt x="23226" y="1003"/>
                  </a:lnTo>
                  <a:lnTo>
                    <a:pt x="21260" y="1177"/>
                  </a:lnTo>
                  <a:lnTo>
                    <a:pt x="19371" y="1369"/>
                  </a:lnTo>
                  <a:lnTo>
                    <a:pt x="17559" y="1581"/>
                  </a:lnTo>
                  <a:lnTo>
                    <a:pt x="15805" y="1793"/>
                  </a:lnTo>
                  <a:lnTo>
                    <a:pt x="14128" y="2025"/>
                  </a:lnTo>
                  <a:lnTo>
                    <a:pt x="12528" y="2256"/>
                  </a:lnTo>
                  <a:lnTo>
                    <a:pt x="11006" y="2507"/>
                  </a:lnTo>
                  <a:lnTo>
                    <a:pt x="9579" y="2776"/>
                  </a:lnTo>
                  <a:lnTo>
                    <a:pt x="8230" y="3046"/>
                  </a:lnTo>
                  <a:lnTo>
                    <a:pt x="6977" y="3316"/>
                  </a:lnTo>
                  <a:lnTo>
                    <a:pt x="5821" y="3605"/>
                  </a:lnTo>
                  <a:lnTo>
                    <a:pt x="4761" y="3914"/>
                  </a:lnTo>
                  <a:lnTo>
                    <a:pt x="3797" y="4203"/>
                  </a:lnTo>
                  <a:lnTo>
                    <a:pt x="2930" y="4530"/>
                  </a:lnTo>
                  <a:lnTo>
                    <a:pt x="2525" y="4685"/>
                  </a:lnTo>
                  <a:lnTo>
                    <a:pt x="2159" y="4839"/>
                  </a:lnTo>
                  <a:lnTo>
                    <a:pt x="1831" y="5012"/>
                  </a:lnTo>
                  <a:lnTo>
                    <a:pt x="1523" y="5166"/>
                  </a:lnTo>
                  <a:lnTo>
                    <a:pt x="1234" y="5340"/>
                  </a:lnTo>
                  <a:lnTo>
                    <a:pt x="983" y="5513"/>
                  </a:lnTo>
                  <a:lnTo>
                    <a:pt x="752" y="5668"/>
                  </a:lnTo>
                  <a:lnTo>
                    <a:pt x="559" y="5841"/>
                  </a:lnTo>
                  <a:lnTo>
                    <a:pt x="386" y="6015"/>
                  </a:lnTo>
                  <a:lnTo>
                    <a:pt x="251" y="6188"/>
                  </a:lnTo>
                  <a:lnTo>
                    <a:pt x="135" y="6361"/>
                  </a:lnTo>
                  <a:lnTo>
                    <a:pt x="58" y="6535"/>
                  </a:lnTo>
                  <a:lnTo>
                    <a:pt x="19" y="6708"/>
                  </a:lnTo>
                  <a:lnTo>
                    <a:pt x="0" y="6901"/>
                  </a:lnTo>
                  <a:lnTo>
                    <a:pt x="19" y="7075"/>
                  </a:lnTo>
                  <a:lnTo>
                    <a:pt x="58" y="7248"/>
                  </a:lnTo>
                  <a:lnTo>
                    <a:pt x="135" y="7422"/>
                  </a:lnTo>
                  <a:lnTo>
                    <a:pt x="251" y="7595"/>
                  </a:lnTo>
                  <a:lnTo>
                    <a:pt x="386" y="7768"/>
                  </a:lnTo>
                  <a:lnTo>
                    <a:pt x="559" y="7942"/>
                  </a:lnTo>
                  <a:lnTo>
                    <a:pt x="752" y="8115"/>
                  </a:lnTo>
                  <a:lnTo>
                    <a:pt x="983" y="8289"/>
                  </a:lnTo>
                  <a:lnTo>
                    <a:pt x="1234" y="8443"/>
                  </a:lnTo>
                  <a:lnTo>
                    <a:pt x="1523" y="8617"/>
                  </a:lnTo>
                  <a:lnTo>
                    <a:pt x="1831" y="8790"/>
                  </a:lnTo>
                  <a:lnTo>
                    <a:pt x="2159" y="8944"/>
                  </a:lnTo>
                  <a:lnTo>
                    <a:pt x="2525" y="9098"/>
                  </a:lnTo>
                  <a:lnTo>
                    <a:pt x="2930" y="9272"/>
                  </a:lnTo>
                  <a:lnTo>
                    <a:pt x="3797" y="9580"/>
                  </a:lnTo>
                  <a:lnTo>
                    <a:pt x="4761" y="9889"/>
                  </a:lnTo>
                  <a:lnTo>
                    <a:pt x="5821" y="10178"/>
                  </a:lnTo>
                  <a:lnTo>
                    <a:pt x="6977" y="10467"/>
                  </a:lnTo>
                  <a:lnTo>
                    <a:pt x="8230" y="10756"/>
                  </a:lnTo>
                  <a:lnTo>
                    <a:pt x="9579" y="11026"/>
                  </a:lnTo>
                  <a:lnTo>
                    <a:pt x="11006" y="11276"/>
                  </a:lnTo>
                  <a:lnTo>
                    <a:pt x="12528" y="11527"/>
                  </a:lnTo>
                  <a:lnTo>
                    <a:pt x="14128" y="11778"/>
                  </a:lnTo>
                  <a:lnTo>
                    <a:pt x="15805" y="11990"/>
                  </a:lnTo>
                  <a:lnTo>
                    <a:pt x="17559" y="12221"/>
                  </a:lnTo>
                  <a:lnTo>
                    <a:pt x="19371" y="12414"/>
                  </a:lnTo>
                  <a:lnTo>
                    <a:pt x="21260" y="12606"/>
                  </a:lnTo>
                  <a:lnTo>
                    <a:pt x="23226" y="12799"/>
                  </a:lnTo>
                  <a:lnTo>
                    <a:pt x="25249" y="12953"/>
                  </a:lnTo>
                  <a:lnTo>
                    <a:pt x="27331" y="13107"/>
                  </a:lnTo>
                  <a:lnTo>
                    <a:pt x="29470" y="13242"/>
                  </a:lnTo>
                  <a:lnTo>
                    <a:pt x="31648" y="13377"/>
                  </a:lnTo>
                  <a:lnTo>
                    <a:pt x="33904" y="13474"/>
                  </a:lnTo>
                  <a:lnTo>
                    <a:pt x="36178" y="13570"/>
                  </a:lnTo>
                  <a:lnTo>
                    <a:pt x="38510" y="13647"/>
                  </a:lnTo>
                  <a:lnTo>
                    <a:pt x="40900" y="13705"/>
                  </a:lnTo>
                  <a:lnTo>
                    <a:pt x="43309" y="13763"/>
                  </a:lnTo>
                  <a:lnTo>
                    <a:pt x="45757" y="13782"/>
                  </a:lnTo>
                  <a:lnTo>
                    <a:pt x="50730" y="13782"/>
                  </a:lnTo>
                  <a:lnTo>
                    <a:pt x="53178" y="13763"/>
                  </a:lnTo>
                  <a:lnTo>
                    <a:pt x="55587" y="13705"/>
                  </a:lnTo>
                  <a:lnTo>
                    <a:pt x="57958" y="13647"/>
                  </a:lnTo>
                  <a:lnTo>
                    <a:pt x="60290" y="13570"/>
                  </a:lnTo>
                  <a:lnTo>
                    <a:pt x="62584" y="13474"/>
                  </a:lnTo>
                  <a:lnTo>
                    <a:pt x="64839" y="13377"/>
                  </a:lnTo>
                  <a:lnTo>
                    <a:pt x="67017" y="13242"/>
                  </a:lnTo>
                  <a:lnTo>
                    <a:pt x="69156" y="13107"/>
                  </a:lnTo>
                  <a:lnTo>
                    <a:pt x="71238" y="12953"/>
                  </a:lnTo>
                  <a:lnTo>
                    <a:pt x="73262" y="12799"/>
                  </a:lnTo>
                  <a:lnTo>
                    <a:pt x="75208" y="12606"/>
                  </a:lnTo>
                  <a:lnTo>
                    <a:pt x="77097" y="12414"/>
                  </a:lnTo>
                  <a:lnTo>
                    <a:pt x="78928" y="12221"/>
                  </a:lnTo>
                  <a:lnTo>
                    <a:pt x="80682" y="11990"/>
                  </a:lnTo>
                  <a:lnTo>
                    <a:pt x="82359" y="11778"/>
                  </a:lnTo>
                  <a:lnTo>
                    <a:pt x="83959" y="11527"/>
                  </a:lnTo>
                  <a:lnTo>
                    <a:pt x="85462" y="11276"/>
                  </a:lnTo>
                  <a:lnTo>
                    <a:pt x="86908" y="11026"/>
                  </a:lnTo>
                  <a:lnTo>
                    <a:pt x="88238" y="10756"/>
                  </a:lnTo>
                  <a:lnTo>
                    <a:pt x="89510" y="10467"/>
                  </a:lnTo>
                  <a:lnTo>
                    <a:pt x="90666" y="10178"/>
                  </a:lnTo>
                  <a:lnTo>
                    <a:pt x="91726" y="9889"/>
                  </a:lnTo>
                  <a:lnTo>
                    <a:pt x="92690" y="9580"/>
                  </a:lnTo>
                  <a:lnTo>
                    <a:pt x="93557" y="9272"/>
                  </a:lnTo>
                  <a:lnTo>
                    <a:pt x="93943" y="9098"/>
                  </a:lnTo>
                  <a:lnTo>
                    <a:pt x="94309" y="8944"/>
                  </a:lnTo>
                  <a:lnTo>
                    <a:pt x="94656" y="8790"/>
                  </a:lnTo>
                  <a:lnTo>
                    <a:pt x="94964" y="8617"/>
                  </a:lnTo>
                  <a:lnTo>
                    <a:pt x="95253" y="8443"/>
                  </a:lnTo>
                  <a:lnTo>
                    <a:pt x="95504" y="8289"/>
                  </a:lnTo>
                  <a:lnTo>
                    <a:pt x="95735" y="8115"/>
                  </a:lnTo>
                  <a:lnTo>
                    <a:pt x="95928" y="7942"/>
                  </a:lnTo>
                  <a:lnTo>
                    <a:pt x="96102" y="7768"/>
                  </a:lnTo>
                  <a:lnTo>
                    <a:pt x="96236" y="7595"/>
                  </a:lnTo>
                  <a:lnTo>
                    <a:pt x="96352" y="7422"/>
                  </a:lnTo>
                  <a:lnTo>
                    <a:pt x="96429" y="7248"/>
                  </a:lnTo>
                  <a:lnTo>
                    <a:pt x="96468" y="7075"/>
                  </a:lnTo>
                  <a:lnTo>
                    <a:pt x="96487" y="6901"/>
                  </a:lnTo>
                  <a:lnTo>
                    <a:pt x="96468" y="6708"/>
                  </a:lnTo>
                  <a:lnTo>
                    <a:pt x="96429" y="6535"/>
                  </a:lnTo>
                  <a:lnTo>
                    <a:pt x="96352" y="6361"/>
                  </a:lnTo>
                  <a:lnTo>
                    <a:pt x="96236" y="6188"/>
                  </a:lnTo>
                  <a:lnTo>
                    <a:pt x="96102" y="6015"/>
                  </a:lnTo>
                  <a:lnTo>
                    <a:pt x="95928" y="5841"/>
                  </a:lnTo>
                  <a:lnTo>
                    <a:pt x="95735" y="5668"/>
                  </a:lnTo>
                  <a:lnTo>
                    <a:pt x="95504" y="5513"/>
                  </a:lnTo>
                  <a:lnTo>
                    <a:pt x="95253" y="5340"/>
                  </a:lnTo>
                  <a:lnTo>
                    <a:pt x="94964" y="5166"/>
                  </a:lnTo>
                  <a:lnTo>
                    <a:pt x="94656" y="5012"/>
                  </a:lnTo>
                  <a:lnTo>
                    <a:pt x="94309" y="4839"/>
                  </a:lnTo>
                  <a:lnTo>
                    <a:pt x="93943" y="4685"/>
                  </a:lnTo>
                  <a:lnTo>
                    <a:pt x="93557" y="4530"/>
                  </a:lnTo>
                  <a:lnTo>
                    <a:pt x="92690" y="4203"/>
                  </a:lnTo>
                  <a:lnTo>
                    <a:pt x="91726" y="3914"/>
                  </a:lnTo>
                  <a:lnTo>
                    <a:pt x="90666" y="3605"/>
                  </a:lnTo>
                  <a:lnTo>
                    <a:pt x="89510" y="3316"/>
                  </a:lnTo>
                  <a:lnTo>
                    <a:pt x="88238" y="3046"/>
                  </a:lnTo>
                  <a:lnTo>
                    <a:pt x="86908" y="2776"/>
                  </a:lnTo>
                  <a:lnTo>
                    <a:pt x="85462" y="2507"/>
                  </a:lnTo>
                  <a:lnTo>
                    <a:pt x="83959" y="2256"/>
                  </a:lnTo>
                  <a:lnTo>
                    <a:pt x="82359" y="2025"/>
                  </a:lnTo>
                  <a:lnTo>
                    <a:pt x="80682" y="1793"/>
                  </a:lnTo>
                  <a:lnTo>
                    <a:pt x="78928" y="1581"/>
                  </a:lnTo>
                  <a:lnTo>
                    <a:pt x="77097" y="1369"/>
                  </a:lnTo>
                  <a:lnTo>
                    <a:pt x="75208" y="1177"/>
                  </a:lnTo>
                  <a:lnTo>
                    <a:pt x="73262" y="1003"/>
                  </a:lnTo>
                  <a:lnTo>
                    <a:pt x="71238" y="830"/>
                  </a:lnTo>
                  <a:lnTo>
                    <a:pt x="69156" y="676"/>
                  </a:lnTo>
                  <a:lnTo>
                    <a:pt x="67017" y="541"/>
                  </a:lnTo>
                  <a:lnTo>
                    <a:pt x="64839" y="425"/>
                  </a:lnTo>
                  <a:lnTo>
                    <a:pt x="62584" y="309"/>
                  </a:lnTo>
                  <a:lnTo>
                    <a:pt x="60290" y="213"/>
                  </a:lnTo>
                  <a:lnTo>
                    <a:pt x="57958" y="136"/>
                  </a:lnTo>
                  <a:lnTo>
                    <a:pt x="55587" y="78"/>
                  </a:lnTo>
                  <a:lnTo>
                    <a:pt x="53178" y="39"/>
                  </a:lnTo>
                  <a:lnTo>
                    <a:pt x="50730" y="1"/>
                  </a:lnTo>
                  <a:close/>
                </a:path>
              </a:pathLst>
            </a:custGeom>
            <a:solidFill>
              <a:srgbClr val="261E35">
                <a:alpha val="3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45;p35">
              <a:extLst>
                <a:ext uri="{FF2B5EF4-FFF2-40B4-BE49-F238E27FC236}">
                  <a16:creationId xmlns:a16="http://schemas.microsoft.com/office/drawing/2014/main" id="{EDF83E69-C194-3DFC-6DB2-405B3CBF927A}"/>
                </a:ext>
              </a:extLst>
            </p:cNvPr>
            <p:cNvSpPr/>
            <p:nvPr/>
          </p:nvSpPr>
          <p:spPr>
            <a:xfrm>
              <a:off x="2300873" y="3827100"/>
              <a:ext cx="1908030" cy="375828"/>
            </a:xfrm>
            <a:custGeom>
              <a:avLst/>
              <a:gdLst/>
              <a:ahLst/>
              <a:cxnLst/>
              <a:rect l="l" t="t" r="r" b="b"/>
              <a:pathLst>
                <a:path w="96487" h="13783" extrusionOk="0">
                  <a:moveTo>
                    <a:pt x="45757" y="1"/>
                  </a:moveTo>
                  <a:lnTo>
                    <a:pt x="43309" y="39"/>
                  </a:lnTo>
                  <a:lnTo>
                    <a:pt x="40900" y="78"/>
                  </a:lnTo>
                  <a:lnTo>
                    <a:pt x="38510" y="136"/>
                  </a:lnTo>
                  <a:lnTo>
                    <a:pt x="36178" y="213"/>
                  </a:lnTo>
                  <a:lnTo>
                    <a:pt x="33904" y="309"/>
                  </a:lnTo>
                  <a:lnTo>
                    <a:pt x="31648" y="425"/>
                  </a:lnTo>
                  <a:lnTo>
                    <a:pt x="29470" y="541"/>
                  </a:lnTo>
                  <a:lnTo>
                    <a:pt x="27331" y="676"/>
                  </a:lnTo>
                  <a:lnTo>
                    <a:pt x="25249" y="830"/>
                  </a:lnTo>
                  <a:lnTo>
                    <a:pt x="23226" y="1003"/>
                  </a:lnTo>
                  <a:lnTo>
                    <a:pt x="21260" y="1177"/>
                  </a:lnTo>
                  <a:lnTo>
                    <a:pt x="19371" y="1369"/>
                  </a:lnTo>
                  <a:lnTo>
                    <a:pt x="17559" y="1581"/>
                  </a:lnTo>
                  <a:lnTo>
                    <a:pt x="15805" y="1793"/>
                  </a:lnTo>
                  <a:lnTo>
                    <a:pt x="14128" y="2025"/>
                  </a:lnTo>
                  <a:lnTo>
                    <a:pt x="12528" y="2256"/>
                  </a:lnTo>
                  <a:lnTo>
                    <a:pt x="11006" y="2507"/>
                  </a:lnTo>
                  <a:lnTo>
                    <a:pt x="9579" y="2776"/>
                  </a:lnTo>
                  <a:lnTo>
                    <a:pt x="8230" y="3046"/>
                  </a:lnTo>
                  <a:lnTo>
                    <a:pt x="6977" y="3316"/>
                  </a:lnTo>
                  <a:lnTo>
                    <a:pt x="5821" y="3605"/>
                  </a:lnTo>
                  <a:lnTo>
                    <a:pt x="4761" y="3914"/>
                  </a:lnTo>
                  <a:lnTo>
                    <a:pt x="3797" y="4203"/>
                  </a:lnTo>
                  <a:lnTo>
                    <a:pt x="2930" y="4530"/>
                  </a:lnTo>
                  <a:lnTo>
                    <a:pt x="2525" y="4685"/>
                  </a:lnTo>
                  <a:lnTo>
                    <a:pt x="2159" y="4839"/>
                  </a:lnTo>
                  <a:lnTo>
                    <a:pt x="1831" y="5012"/>
                  </a:lnTo>
                  <a:lnTo>
                    <a:pt x="1523" y="5166"/>
                  </a:lnTo>
                  <a:lnTo>
                    <a:pt x="1234" y="5340"/>
                  </a:lnTo>
                  <a:lnTo>
                    <a:pt x="983" y="5513"/>
                  </a:lnTo>
                  <a:lnTo>
                    <a:pt x="752" y="5668"/>
                  </a:lnTo>
                  <a:lnTo>
                    <a:pt x="559" y="5841"/>
                  </a:lnTo>
                  <a:lnTo>
                    <a:pt x="386" y="6015"/>
                  </a:lnTo>
                  <a:lnTo>
                    <a:pt x="251" y="6188"/>
                  </a:lnTo>
                  <a:lnTo>
                    <a:pt x="135" y="6361"/>
                  </a:lnTo>
                  <a:lnTo>
                    <a:pt x="58" y="6535"/>
                  </a:lnTo>
                  <a:lnTo>
                    <a:pt x="19" y="6708"/>
                  </a:lnTo>
                  <a:lnTo>
                    <a:pt x="0" y="6901"/>
                  </a:lnTo>
                  <a:lnTo>
                    <a:pt x="19" y="7075"/>
                  </a:lnTo>
                  <a:lnTo>
                    <a:pt x="58" y="7248"/>
                  </a:lnTo>
                  <a:lnTo>
                    <a:pt x="135" y="7422"/>
                  </a:lnTo>
                  <a:lnTo>
                    <a:pt x="251" y="7595"/>
                  </a:lnTo>
                  <a:lnTo>
                    <a:pt x="386" y="7768"/>
                  </a:lnTo>
                  <a:lnTo>
                    <a:pt x="559" y="7942"/>
                  </a:lnTo>
                  <a:lnTo>
                    <a:pt x="752" y="8115"/>
                  </a:lnTo>
                  <a:lnTo>
                    <a:pt x="983" y="8289"/>
                  </a:lnTo>
                  <a:lnTo>
                    <a:pt x="1234" y="8443"/>
                  </a:lnTo>
                  <a:lnTo>
                    <a:pt x="1523" y="8617"/>
                  </a:lnTo>
                  <a:lnTo>
                    <a:pt x="1831" y="8790"/>
                  </a:lnTo>
                  <a:lnTo>
                    <a:pt x="2159" y="8944"/>
                  </a:lnTo>
                  <a:lnTo>
                    <a:pt x="2525" y="9098"/>
                  </a:lnTo>
                  <a:lnTo>
                    <a:pt x="2930" y="9272"/>
                  </a:lnTo>
                  <a:lnTo>
                    <a:pt x="3797" y="9580"/>
                  </a:lnTo>
                  <a:lnTo>
                    <a:pt x="4761" y="9889"/>
                  </a:lnTo>
                  <a:lnTo>
                    <a:pt x="5821" y="10178"/>
                  </a:lnTo>
                  <a:lnTo>
                    <a:pt x="6977" y="10467"/>
                  </a:lnTo>
                  <a:lnTo>
                    <a:pt x="8230" y="10756"/>
                  </a:lnTo>
                  <a:lnTo>
                    <a:pt x="9579" y="11026"/>
                  </a:lnTo>
                  <a:lnTo>
                    <a:pt x="11006" y="11276"/>
                  </a:lnTo>
                  <a:lnTo>
                    <a:pt x="12528" y="11527"/>
                  </a:lnTo>
                  <a:lnTo>
                    <a:pt x="14128" y="11778"/>
                  </a:lnTo>
                  <a:lnTo>
                    <a:pt x="15805" y="11990"/>
                  </a:lnTo>
                  <a:lnTo>
                    <a:pt x="17559" y="12221"/>
                  </a:lnTo>
                  <a:lnTo>
                    <a:pt x="19371" y="12414"/>
                  </a:lnTo>
                  <a:lnTo>
                    <a:pt x="21260" y="12606"/>
                  </a:lnTo>
                  <a:lnTo>
                    <a:pt x="23226" y="12799"/>
                  </a:lnTo>
                  <a:lnTo>
                    <a:pt x="25249" y="12953"/>
                  </a:lnTo>
                  <a:lnTo>
                    <a:pt x="27331" y="13107"/>
                  </a:lnTo>
                  <a:lnTo>
                    <a:pt x="29470" y="13242"/>
                  </a:lnTo>
                  <a:lnTo>
                    <a:pt x="31648" y="13377"/>
                  </a:lnTo>
                  <a:lnTo>
                    <a:pt x="33904" y="13474"/>
                  </a:lnTo>
                  <a:lnTo>
                    <a:pt x="36178" y="13570"/>
                  </a:lnTo>
                  <a:lnTo>
                    <a:pt x="38510" y="13647"/>
                  </a:lnTo>
                  <a:lnTo>
                    <a:pt x="40900" y="13705"/>
                  </a:lnTo>
                  <a:lnTo>
                    <a:pt x="43309" y="13763"/>
                  </a:lnTo>
                  <a:lnTo>
                    <a:pt x="45757" y="13782"/>
                  </a:lnTo>
                  <a:lnTo>
                    <a:pt x="50730" y="13782"/>
                  </a:lnTo>
                  <a:lnTo>
                    <a:pt x="53178" y="13763"/>
                  </a:lnTo>
                  <a:lnTo>
                    <a:pt x="55587" y="13705"/>
                  </a:lnTo>
                  <a:lnTo>
                    <a:pt x="57958" y="13647"/>
                  </a:lnTo>
                  <a:lnTo>
                    <a:pt x="60290" y="13570"/>
                  </a:lnTo>
                  <a:lnTo>
                    <a:pt x="62584" y="13474"/>
                  </a:lnTo>
                  <a:lnTo>
                    <a:pt x="64839" y="13377"/>
                  </a:lnTo>
                  <a:lnTo>
                    <a:pt x="67017" y="13242"/>
                  </a:lnTo>
                  <a:lnTo>
                    <a:pt x="69156" y="13107"/>
                  </a:lnTo>
                  <a:lnTo>
                    <a:pt x="71238" y="12953"/>
                  </a:lnTo>
                  <a:lnTo>
                    <a:pt x="73262" y="12799"/>
                  </a:lnTo>
                  <a:lnTo>
                    <a:pt x="75208" y="12606"/>
                  </a:lnTo>
                  <a:lnTo>
                    <a:pt x="77097" y="12414"/>
                  </a:lnTo>
                  <a:lnTo>
                    <a:pt x="78928" y="12221"/>
                  </a:lnTo>
                  <a:lnTo>
                    <a:pt x="80682" y="11990"/>
                  </a:lnTo>
                  <a:lnTo>
                    <a:pt x="82359" y="11778"/>
                  </a:lnTo>
                  <a:lnTo>
                    <a:pt x="83959" y="11527"/>
                  </a:lnTo>
                  <a:lnTo>
                    <a:pt x="85462" y="11276"/>
                  </a:lnTo>
                  <a:lnTo>
                    <a:pt x="86908" y="11026"/>
                  </a:lnTo>
                  <a:lnTo>
                    <a:pt x="88238" y="10756"/>
                  </a:lnTo>
                  <a:lnTo>
                    <a:pt x="89510" y="10467"/>
                  </a:lnTo>
                  <a:lnTo>
                    <a:pt x="90666" y="10178"/>
                  </a:lnTo>
                  <a:lnTo>
                    <a:pt x="91726" y="9889"/>
                  </a:lnTo>
                  <a:lnTo>
                    <a:pt x="92690" y="9580"/>
                  </a:lnTo>
                  <a:lnTo>
                    <a:pt x="93557" y="9272"/>
                  </a:lnTo>
                  <a:lnTo>
                    <a:pt x="93943" y="9098"/>
                  </a:lnTo>
                  <a:lnTo>
                    <a:pt x="94309" y="8944"/>
                  </a:lnTo>
                  <a:lnTo>
                    <a:pt x="94656" y="8790"/>
                  </a:lnTo>
                  <a:lnTo>
                    <a:pt x="94964" y="8617"/>
                  </a:lnTo>
                  <a:lnTo>
                    <a:pt x="95253" y="8443"/>
                  </a:lnTo>
                  <a:lnTo>
                    <a:pt x="95504" y="8289"/>
                  </a:lnTo>
                  <a:lnTo>
                    <a:pt x="95735" y="8115"/>
                  </a:lnTo>
                  <a:lnTo>
                    <a:pt x="95928" y="7942"/>
                  </a:lnTo>
                  <a:lnTo>
                    <a:pt x="96102" y="7768"/>
                  </a:lnTo>
                  <a:lnTo>
                    <a:pt x="96236" y="7595"/>
                  </a:lnTo>
                  <a:lnTo>
                    <a:pt x="96352" y="7422"/>
                  </a:lnTo>
                  <a:lnTo>
                    <a:pt x="96429" y="7248"/>
                  </a:lnTo>
                  <a:lnTo>
                    <a:pt x="96468" y="7075"/>
                  </a:lnTo>
                  <a:lnTo>
                    <a:pt x="96487" y="6901"/>
                  </a:lnTo>
                  <a:lnTo>
                    <a:pt x="96468" y="6708"/>
                  </a:lnTo>
                  <a:lnTo>
                    <a:pt x="96429" y="6535"/>
                  </a:lnTo>
                  <a:lnTo>
                    <a:pt x="96352" y="6361"/>
                  </a:lnTo>
                  <a:lnTo>
                    <a:pt x="96236" y="6188"/>
                  </a:lnTo>
                  <a:lnTo>
                    <a:pt x="96102" y="6015"/>
                  </a:lnTo>
                  <a:lnTo>
                    <a:pt x="95928" y="5841"/>
                  </a:lnTo>
                  <a:lnTo>
                    <a:pt x="95735" y="5668"/>
                  </a:lnTo>
                  <a:lnTo>
                    <a:pt x="95504" y="5513"/>
                  </a:lnTo>
                  <a:lnTo>
                    <a:pt x="95253" y="5340"/>
                  </a:lnTo>
                  <a:lnTo>
                    <a:pt x="94964" y="5166"/>
                  </a:lnTo>
                  <a:lnTo>
                    <a:pt x="94656" y="5012"/>
                  </a:lnTo>
                  <a:lnTo>
                    <a:pt x="94309" y="4839"/>
                  </a:lnTo>
                  <a:lnTo>
                    <a:pt x="93943" y="4685"/>
                  </a:lnTo>
                  <a:lnTo>
                    <a:pt x="93557" y="4530"/>
                  </a:lnTo>
                  <a:lnTo>
                    <a:pt x="92690" y="4203"/>
                  </a:lnTo>
                  <a:lnTo>
                    <a:pt x="91726" y="3914"/>
                  </a:lnTo>
                  <a:lnTo>
                    <a:pt x="90666" y="3605"/>
                  </a:lnTo>
                  <a:lnTo>
                    <a:pt x="89510" y="3316"/>
                  </a:lnTo>
                  <a:lnTo>
                    <a:pt x="88238" y="3046"/>
                  </a:lnTo>
                  <a:lnTo>
                    <a:pt x="86908" y="2776"/>
                  </a:lnTo>
                  <a:lnTo>
                    <a:pt x="85462" y="2507"/>
                  </a:lnTo>
                  <a:lnTo>
                    <a:pt x="83959" y="2256"/>
                  </a:lnTo>
                  <a:lnTo>
                    <a:pt x="82359" y="2025"/>
                  </a:lnTo>
                  <a:lnTo>
                    <a:pt x="80682" y="1793"/>
                  </a:lnTo>
                  <a:lnTo>
                    <a:pt x="78928" y="1581"/>
                  </a:lnTo>
                  <a:lnTo>
                    <a:pt x="77097" y="1369"/>
                  </a:lnTo>
                  <a:lnTo>
                    <a:pt x="75208" y="1177"/>
                  </a:lnTo>
                  <a:lnTo>
                    <a:pt x="73262" y="1003"/>
                  </a:lnTo>
                  <a:lnTo>
                    <a:pt x="71238" y="830"/>
                  </a:lnTo>
                  <a:lnTo>
                    <a:pt x="69156" y="676"/>
                  </a:lnTo>
                  <a:lnTo>
                    <a:pt x="67017" y="541"/>
                  </a:lnTo>
                  <a:lnTo>
                    <a:pt x="64839" y="425"/>
                  </a:lnTo>
                  <a:lnTo>
                    <a:pt x="62584" y="309"/>
                  </a:lnTo>
                  <a:lnTo>
                    <a:pt x="60290" y="213"/>
                  </a:lnTo>
                  <a:lnTo>
                    <a:pt x="57958" y="136"/>
                  </a:lnTo>
                  <a:lnTo>
                    <a:pt x="55587" y="78"/>
                  </a:lnTo>
                  <a:lnTo>
                    <a:pt x="53178" y="39"/>
                  </a:lnTo>
                  <a:lnTo>
                    <a:pt x="50730" y="1"/>
                  </a:lnTo>
                  <a:close/>
                </a:path>
              </a:pathLst>
            </a:custGeom>
            <a:solidFill>
              <a:srgbClr val="261E35">
                <a:alpha val="3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46;p35">
              <a:extLst>
                <a:ext uri="{FF2B5EF4-FFF2-40B4-BE49-F238E27FC236}">
                  <a16:creationId xmlns:a16="http://schemas.microsoft.com/office/drawing/2014/main" id="{7DB1C8C8-63DF-BBFB-596F-2112CBA20D48}"/>
                </a:ext>
              </a:extLst>
            </p:cNvPr>
            <p:cNvSpPr/>
            <p:nvPr/>
          </p:nvSpPr>
          <p:spPr>
            <a:xfrm>
              <a:off x="3605192" y="1655918"/>
              <a:ext cx="521265" cy="475671"/>
            </a:xfrm>
            <a:custGeom>
              <a:avLst/>
              <a:gdLst/>
              <a:ahLst/>
              <a:cxnLst/>
              <a:rect l="l" t="t" r="r" b="b"/>
              <a:pathLst>
                <a:path w="39363" h="35920" extrusionOk="0">
                  <a:moveTo>
                    <a:pt x="5741" y="1"/>
                  </a:moveTo>
                  <a:lnTo>
                    <a:pt x="5331" y="28"/>
                  </a:lnTo>
                  <a:lnTo>
                    <a:pt x="4921" y="56"/>
                  </a:lnTo>
                  <a:lnTo>
                    <a:pt x="4511" y="83"/>
                  </a:lnTo>
                  <a:lnTo>
                    <a:pt x="4101" y="165"/>
                  </a:lnTo>
                  <a:lnTo>
                    <a:pt x="3745" y="274"/>
                  </a:lnTo>
                  <a:lnTo>
                    <a:pt x="3390" y="411"/>
                  </a:lnTo>
                  <a:lnTo>
                    <a:pt x="3062" y="548"/>
                  </a:lnTo>
                  <a:lnTo>
                    <a:pt x="2734" y="712"/>
                  </a:lnTo>
                  <a:lnTo>
                    <a:pt x="2433" y="903"/>
                  </a:lnTo>
                  <a:lnTo>
                    <a:pt x="2133" y="1122"/>
                  </a:lnTo>
                  <a:lnTo>
                    <a:pt x="1832" y="1340"/>
                  </a:lnTo>
                  <a:lnTo>
                    <a:pt x="1558" y="1614"/>
                  </a:lnTo>
                  <a:lnTo>
                    <a:pt x="1312" y="1860"/>
                  </a:lnTo>
                  <a:lnTo>
                    <a:pt x="1066" y="2160"/>
                  </a:lnTo>
                  <a:lnTo>
                    <a:pt x="875" y="2461"/>
                  </a:lnTo>
                  <a:lnTo>
                    <a:pt x="656" y="2762"/>
                  </a:lnTo>
                  <a:lnTo>
                    <a:pt x="492" y="3090"/>
                  </a:lnTo>
                  <a:lnTo>
                    <a:pt x="328" y="3418"/>
                  </a:lnTo>
                  <a:lnTo>
                    <a:pt x="219" y="3773"/>
                  </a:lnTo>
                  <a:lnTo>
                    <a:pt x="110" y="4128"/>
                  </a:lnTo>
                  <a:lnTo>
                    <a:pt x="55" y="4402"/>
                  </a:lnTo>
                  <a:lnTo>
                    <a:pt x="0" y="4675"/>
                  </a:lnTo>
                  <a:lnTo>
                    <a:pt x="0" y="4976"/>
                  </a:lnTo>
                  <a:lnTo>
                    <a:pt x="0" y="5249"/>
                  </a:lnTo>
                  <a:lnTo>
                    <a:pt x="28" y="5523"/>
                  </a:lnTo>
                  <a:lnTo>
                    <a:pt x="110" y="5796"/>
                  </a:lnTo>
                  <a:lnTo>
                    <a:pt x="192" y="6069"/>
                  </a:lnTo>
                  <a:lnTo>
                    <a:pt x="328" y="6315"/>
                  </a:lnTo>
                  <a:lnTo>
                    <a:pt x="465" y="6507"/>
                  </a:lnTo>
                  <a:lnTo>
                    <a:pt x="629" y="6671"/>
                  </a:lnTo>
                  <a:lnTo>
                    <a:pt x="820" y="6835"/>
                  </a:lnTo>
                  <a:lnTo>
                    <a:pt x="1012" y="6971"/>
                  </a:lnTo>
                  <a:lnTo>
                    <a:pt x="1230" y="7081"/>
                  </a:lnTo>
                  <a:lnTo>
                    <a:pt x="1449" y="7190"/>
                  </a:lnTo>
                  <a:lnTo>
                    <a:pt x="1887" y="7381"/>
                  </a:lnTo>
                  <a:lnTo>
                    <a:pt x="2515" y="7545"/>
                  </a:lnTo>
                  <a:lnTo>
                    <a:pt x="3144" y="7682"/>
                  </a:lnTo>
                  <a:lnTo>
                    <a:pt x="3800" y="7764"/>
                  </a:lnTo>
                  <a:lnTo>
                    <a:pt x="4456" y="7791"/>
                  </a:lnTo>
                  <a:lnTo>
                    <a:pt x="5139" y="7819"/>
                  </a:lnTo>
                  <a:lnTo>
                    <a:pt x="5795" y="7819"/>
                  </a:lnTo>
                  <a:lnTo>
                    <a:pt x="7162" y="7791"/>
                  </a:lnTo>
                  <a:lnTo>
                    <a:pt x="8529" y="7764"/>
                  </a:lnTo>
                  <a:lnTo>
                    <a:pt x="9185" y="7791"/>
                  </a:lnTo>
                  <a:lnTo>
                    <a:pt x="9841" y="7819"/>
                  </a:lnTo>
                  <a:lnTo>
                    <a:pt x="10497" y="7901"/>
                  </a:lnTo>
                  <a:lnTo>
                    <a:pt x="11126" y="8010"/>
                  </a:lnTo>
                  <a:lnTo>
                    <a:pt x="11727" y="8201"/>
                  </a:lnTo>
                  <a:lnTo>
                    <a:pt x="12028" y="8283"/>
                  </a:lnTo>
                  <a:lnTo>
                    <a:pt x="12328" y="8420"/>
                  </a:lnTo>
                  <a:lnTo>
                    <a:pt x="12602" y="8557"/>
                  </a:lnTo>
                  <a:lnTo>
                    <a:pt x="12875" y="8693"/>
                  </a:lnTo>
                  <a:lnTo>
                    <a:pt x="13121" y="8857"/>
                  </a:lnTo>
                  <a:lnTo>
                    <a:pt x="13367" y="9021"/>
                  </a:lnTo>
                  <a:lnTo>
                    <a:pt x="13613" y="9240"/>
                  </a:lnTo>
                  <a:lnTo>
                    <a:pt x="13859" y="9459"/>
                  </a:lnTo>
                  <a:lnTo>
                    <a:pt x="14105" y="9677"/>
                  </a:lnTo>
                  <a:lnTo>
                    <a:pt x="14324" y="9951"/>
                  </a:lnTo>
                  <a:lnTo>
                    <a:pt x="14625" y="10333"/>
                  </a:lnTo>
                  <a:lnTo>
                    <a:pt x="14871" y="10744"/>
                  </a:lnTo>
                  <a:lnTo>
                    <a:pt x="15117" y="11181"/>
                  </a:lnTo>
                  <a:lnTo>
                    <a:pt x="15308" y="11618"/>
                  </a:lnTo>
                  <a:lnTo>
                    <a:pt x="15472" y="12083"/>
                  </a:lnTo>
                  <a:lnTo>
                    <a:pt x="15636" y="12548"/>
                  </a:lnTo>
                  <a:lnTo>
                    <a:pt x="15937" y="13477"/>
                  </a:lnTo>
                  <a:lnTo>
                    <a:pt x="16319" y="14926"/>
                  </a:lnTo>
                  <a:lnTo>
                    <a:pt x="16647" y="16375"/>
                  </a:lnTo>
                  <a:lnTo>
                    <a:pt x="16975" y="17823"/>
                  </a:lnTo>
                  <a:lnTo>
                    <a:pt x="17249" y="19272"/>
                  </a:lnTo>
                  <a:lnTo>
                    <a:pt x="17522" y="20748"/>
                  </a:lnTo>
                  <a:lnTo>
                    <a:pt x="17768" y="22197"/>
                  </a:lnTo>
                  <a:lnTo>
                    <a:pt x="18233" y="25149"/>
                  </a:lnTo>
                  <a:lnTo>
                    <a:pt x="18561" y="27090"/>
                  </a:lnTo>
                  <a:lnTo>
                    <a:pt x="18752" y="28047"/>
                  </a:lnTo>
                  <a:lnTo>
                    <a:pt x="18971" y="28976"/>
                  </a:lnTo>
                  <a:lnTo>
                    <a:pt x="19244" y="29933"/>
                  </a:lnTo>
                  <a:lnTo>
                    <a:pt x="19545" y="30835"/>
                  </a:lnTo>
                  <a:lnTo>
                    <a:pt x="19736" y="31272"/>
                  </a:lnTo>
                  <a:lnTo>
                    <a:pt x="19928" y="31737"/>
                  </a:lnTo>
                  <a:lnTo>
                    <a:pt x="20146" y="32147"/>
                  </a:lnTo>
                  <a:lnTo>
                    <a:pt x="20392" y="32584"/>
                  </a:lnTo>
                  <a:lnTo>
                    <a:pt x="20666" y="33022"/>
                  </a:lnTo>
                  <a:lnTo>
                    <a:pt x="20966" y="33404"/>
                  </a:lnTo>
                  <a:lnTo>
                    <a:pt x="21294" y="33787"/>
                  </a:lnTo>
                  <a:lnTo>
                    <a:pt x="21622" y="34115"/>
                  </a:lnTo>
                  <a:lnTo>
                    <a:pt x="21978" y="34443"/>
                  </a:lnTo>
                  <a:lnTo>
                    <a:pt x="22360" y="34716"/>
                  </a:lnTo>
                  <a:lnTo>
                    <a:pt x="22743" y="34962"/>
                  </a:lnTo>
                  <a:lnTo>
                    <a:pt x="23153" y="35181"/>
                  </a:lnTo>
                  <a:lnTo>
                    <a:pt x="23563" y="35400"/>
                  </a:lnTo>
                  <a:lnTo>
                    <a:pt x="24000" y="35564"/>
                  </a:lnTo>
                  <a:lnTo>
                    <a:pt x="24465" y="35700"/>
                  </a:lnTo>
                  <a:lnTo>
                    <a:pt x="24930" y="35782"/>
                  </a:lnTo>
                  <a:lnTo>
                    <a:pt x="25395" y="35864"/>
                  </a:lnTo>
                  <a:lnTo>
                    <a:pt x="25887" y="35919"/>
                  </a:lnTo>
                  <a:lnTo>
                    <a:pt x="26871" y="35919"/>
                  </a:lnTo>
                  <a:lnTo>
                    <a:pt x="27882" y="35864"/>
                  </a:lnTo>
                  <a:lnTo>
                    <a:pt x="28839" y="35782"/>
                  </a:lnTo>
                  <a:lnTo>
                    <a:pt x="29741" y="35700"/>
                  </a:lnTo>
                  <a:lnTo>
                    <a:pt x="30643" y="35564"/>
                  </a:lnTo>
                  <a:lnTo>
                    <a:pt x="31490" y="35427"/>
                  </a:lnTo>
                  <a:lnTo>
                    <a:pt x="32310" y="35236"/>
                  </a:lnTo>
                  <a:lnTo>
                    <a:pt x="33103" y="34990"/>
                  </a:lnTo>
                  <a:lnTo>
                    <a:pt x="33458" y="34853"/>
                  </a:lnTo>
                  <a:lnTo>
                    <a:pt x="33841" y="34716"/>
                  </a:lnTo>
                  <a:lnTo>
                    <a:pt x="34196" y="34525"/>
                  </a:lnTo>
                  <a:lnTo>
                    <a:pt x="34552" y="34361"/>
                  </a:lnTo>
                  <a:lnTo>
                    <a:pt x="34907" y="34142"/>
                  </a:lnTo>
                  <a:lnTo>
                    <a:pt x="35235" y="33924"/>
                  </a:lnTo>
                  <a:lnTo>
                    <a:pt x="35563" y="33705"/>
                  </a:lnTo>
                  <a:lnTo>
                    <a:pt x="35864" y="33432"/>
                  </a:lnTo>
                  <a:lnTo>
                    <a:pt x="36165" y="33158"/>
                  </a:lnTo>
                  <a:lnTo>
                    <a:pt x="36465" y="32858"/>
                  </a:lnTo>
                  <a:lnTo>
                    <a:pt x="36766" y="32529"/>
                  </a:lnTo>
                  <a:lnTo>
                    <a:pt x="37039" y="32201"/>
                  </a:lnTo>
                  <a:lnTo>
                    <a:pt x="37313" y="31819"/>
                  </a:lnTo>
                  <a:lnTo>
                    <a:pt x="37586" y="31436"/>
                  </a:lnTo>
                  <a:lnTo>
                    <a:pt x="37832" y="30999"/>
                  </a:lnTo>
                  <a:lnTo>
                    <a:pt x="38078" y="30561"/>
                  </a:lnTo>
                  <a:lnTo>
                    <a:pt x="38297" y="30097"/>
                  </a:lnTo>
                  <a:lnTo>
                    <a:pt x="38543" y="29577"/>
                  </a:lnTo>
                  <a:lnTo>
                    <a:pt x="38871" y="28757"/>
                  </a:lnTo>
                  <a:lnTo>
                    <a:pt x="39007" y="28320"/>
                  </a:lnTo>
                  <a:lnTo>
                    <a:pt x="39144" y="27883"/>
                  </a:lnTo>
                  <a:lnTo>
                    <a:pt x="39226" y="27445"/>
                  </a:lnTo>
                  <a:lnTo>
                    <a:pt x="39308" y="27008"/>
                  </a:lnTo>
                  <a:lnTo>
                    <a:pt x="39335" y="26570"/>
                  </a:lnTo>
                  <a:lnTo>
                    <a:pt x="39363" y="26133"/>
                  </a:lnTo>
                  <a:lnTo>
                    <a:pt x="39335" y="25750"/>
                  </a:lnTo>
                  <a:lnTo>
                    <a:pt x="39281" y="25395"/>
                  </a:lnTo>
                  <a:lnTo>
                    <a:pt x="39199" y="25067"/>
                  </a:lnTo>
                  <a:lnTo>
                    <a:pt x="39117" y="24739"/>
                  </a:lnTo>
                  <a:lnTo>
                    <a:pt x="38980" y="24411"/>
                  </a:lnTo>
                  <a:lnTo>
                    <a:pt x="38843" y="24110"/>
                  </a:lnTo>
                  <a:lnTo>
                    <a:pt x="38707" y="23782"/>
                  </a:lnTo>
                  <a:lnTo>
                    <a:pt x="38515" y="23509"/>
                  </a:lnTo>
                  <a:lnTo>
                    <a:pt x="38133" y="22935"/>
                  </a:lnTo>
                  <a:lnTo>
                    <a:pt x="37695" y="22388"/>
                  </a:lnTo>
                  <a:lnTo>
                    <a:pt x="37231" y="21842"/>
                  </a:lnTo>
                  <a:lnTo>
                    <a:pt x="36711" y="21349"/>
                  </a:lnTo>
                  <a:lnTo>
                    <a:pt x="35673" y="20338"/>
                  </a:lnTo>
                  <a:lnTo>
                    <a:pt x="35153" y="19846"/>
                  </a:lnTo>
                  <a:lnTo>
                    <a:pt x="34661" y="19327"/>
                  </a:lnTo>
                  <a:lnTo>
                    <a:pt x="34169" y="18807"/>
                  </a:lnTo>
                  <a:lnTo>
                    <a:pt x="33732" y="18288"/>
                  </a:lnTo>
                  <a:lnTo>
                    <a:pt x="33349" y="17741"/>
                  </a:lnTo>
                  <a:lnTo>
                    <a:pt x="33158" y="17441"/>
                  </a:lnTo>
                  <a:lnTo>
                    <a:pt x="32994" y="17140"/>
                  </a:lnTo>
                  <a:lnTo>
                    <a:pt x="32857" y="16839"/>
                  </a:lnTo>
                  <a:lnTo>
                    <a:pt x="32720" y="16511"/>
                  </a:lnTo>
                  <a:lnTo>
                    <a:pt x="32502" y="15882"/>
                  </a:lnTo>
                  <a:lnTo>
                    <a:pt x="32092" y="14543"/>
                  </a:lnTo>
                  <a:lnTo>
                    <a:pt x="31873" y="13887"/>
                  </a:lnTo>
                  <a:lnTo>
                    <a:pt x="31764" y="13559"/>
                  </a:lnTo>
                  <a:lnTo>
                    <a:pt x="31627" y="13258"/>
                  </a:lnTo>
                  <a:lnTo>
                    <a:pt x="31463" y="12958"/>
                  </a:lnTo>
                  <a:lnTo>
                    <a:pt x="31299" y="12684"/>
                  </a:lnTo>
                  <a:lnTo>
                    <a:pt x="31108" y="12411"/>
                  </a:lnTo>
                  <a:lnTo>
                    <a:pt x="30889" y="12138"/>
                  </a:lnTo>
                  <a:lnTo>
                    <a:pt x="30616" y="11892"/>
                  </a:lnTo>
                  <a:lnTo>
                    <a:pt x="30315" y="11646"/>
                  </a:lnTo>
                  <a:lnTo>
                    <a:pt x="30014" y="11427"/>
                  </a:lnTo>
                  <a:lnTo>
                    <a:pt x="29686" y="11208"/>
                  </a:lnTo>
                  <a:lnTo>
                    <a:pt x="29030" y="10798"/>
                  </a:lnTo>
                  <a:lnTo>
                    <a:pt x="28729" y="10579"/>
                  </a:lnTo>
                  <a:lnTo>
                    <a:pt x="28429" y="10333"/>
                  </a:lnTo>
                  <a:lnTo>
                    <a:pt x="28183" y="10115"/>
                  </a:lnTo>
                  <a:lnTo>
                    <a:pt x="27937" y="9869"/>
                  </a:lnTo>
                  <a:lnTo>
                    <a:pt x="27691" y="9623"/>
                  </a:lnTo>
                  <a:lnTo>
                    <a:pt x="27499" y="9349"/>
                  </a:lnTo>
                  <a:lnTo>
                    <a:pt x="27089" y="8775"/>
                  </a:lnTo>
                  <a:lnTo>
                    <a:pt x="26734" y="8201"/>
                  </a:lnTo>
                  <a:lnTo>
                    <a:pt x="26051" y="6971"/>
                  </a:lnTo>
                  <a:lnTo>
                    <a:pt x="25695" y="6343"/>
                  </a:lnTo>
                  <a:lnTo>
                    <a:pt x="25340" y="5769"/>
                  </a:lnTo>
                  <a:lnTo>
                    <a:pt x="25012" y="5277"/>
                  </a:lnTo>
                  <a:lnTo>
                    <a:pt x="24629" y="4812"/>
                  </a:lnTo>
                  <a:lnTo>
                    <a:pt x="24247" y="4374"/>
                  </a:lnTo>
                  <a:lnTo>
                    <a:pt x="23836" y="3937"/>
                  </a:lnTo>
                  <a:lnTo>
                    <a:pt x="23399" y="3527"/>
                  </a:lnTo>
                  <a:lnTo>
                    <a:pt x="22962" y="3144"/>
                  </a:lnTo>
                  <a:lnTo>
                    <a:pt x="22470" y="2789"/>
                  </a:lnTo>
                  <a:lnTo>
                    <a:pt x="21978" y="2461"/>
                  </a:lnTo>
                  <a:lnTo>
                    <a:pt x="21486" y="2160"/>
                  </a:lnTo>
                  <a:lnTo>
                    <a:pt x="20939" y="1887"/>
                  </a:lnTo>
                  <a:lnTo>
                    <a:pt x="20420" y="1641"/>
                  </a:lnTo>
                  <a:lnTo>
                    <a:pt x="19873" y="1422"/>
                  </a:lnTo>
                  <a:lnTo>
                    <a:pt x="19299" y="1231"/>
                  </a:lnTo>
                  <a:lnTo>
                    <a:pt x="18725" y="1094"/>
                  </a:lnTo>
                  <a:lnTo>
                    <a:pt x="18151" y="958"/>
                  </a:lnTo>
                  <a:lnTo>
                    <a:pt x="17577" y="876"/>
                  </a:lnTo>
                  <a:lnTo>
                    <a:pt x="16702" y="794"/>
                  </a:lnTo>
                  <a:lnTo>
                    <a:pt x="15855" y="766"/>
                  </a:lnTo>
                  <a:lnTo>
                    <a:pt x="15007" y="766"/>
                  </a:lnTo>
                  <a:lnTo>
                    <a:pt x="14133" y="794"/>
                  </a:lnTo>
                  <a:lnTo>
                    <a:pt x="13285" y="821"/>
                  </a:lnTo>
                  <a:lnTo>
                    <a:pt x="11563" y="821"/>
                  </a:lnTo>
                  <a:lnTo>
                    <a:pt x="10716" y="739"/>
                  </a:lnTo>
                  <a:lnTo>
                    <a:pt x="9868" y="630"/>
                  </a:lnTo>
                  <a:lnTo>
                    <a:pt x="9048" y="493"/>
                  </a:lnTo>
                  <a:lnTo>
                    <a:pt x="8228" y="329"/>
                  </a:lnTo>
                  <a:lnTo>
                    <a:pt x="7381" y="192"/>
                  </a:lnTo>
                  <a:lnTo>
                    <a:pt x="6561" y="56"/>
                  </a:lnTo>
                  <a:lnTo>
                    <a:pt x="6151" y="28"/>
                  </a:lnTo>
                  <a:lnTo>
                    <a:pt x="5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247;p35">
            <a:extLst>
              <a:ext uri="{FF2B5EF4-FFF2-40B4-BE49-F238E27FC236}">
                <a16:creationId xmlns:a16="http://schemas.microsoft.com/office/drawing/2014/main" id="{D8A90000-C77C-4435-D49B-2BE307F9CC7F}"/>
              </a:ext>
            </a:extLst>
          </p:cNvPr>
          <p:cNvGrpSpPr/>
          <p:nvPr/>
        </p:nvGrpSpPr>
        <p:grpSpPr>
          <a:xfrm>
            <a:off x="721448" y="1656579"/>
            <a:ext cx="245338" cy="675850"/>
            <a:chOff x="6909776" y="2415188"/>
            <a:chExt cx="677025" cy="1839438"/>
          </a:xfrm>
        </p:grpSpPr>
        <p:sp>
          <p:nvSpPr>
            <p:cNvPr id="1089" name="Google Shape;1248;p35">
              <a:extLst>
                <a:ext uri="{FF2B5EF4-FFF2-40B4-BE49-F238E27FC236}">
                  <a16:creationId xmlns:a16="http://schemas.microsoft.com/office/drawing/2014/main" id="{0307FC6E-D8A8-E610-DC37-95278937A862}"/>
                </a:ext>
              </a:extLst>
            </p:cNvPr>
            <p:cNvSpPr/>
            <p:nvPr/>
          </p:nvSpPr>
          <p:spPr>
            <a:xfrm>
              <a:off x="6909776" y="4151001"/>
              <a:ext cx="677025" cy="103625"/>
            </a:xfrm>
            <a:custGeom>
              <a:avLst/>
              <a:gdLst/>
              <a:ahLst/>
              <a:cxnLst/>
              <a:rect l="l" t="t" r="r" b="b"/>
              <a:pathLst>
                <a:path w="27081" h="4145" extrusionOk="0">
                  <a:moveTo>
                    <a:pt x="13531" y="0"/>
                  </a:moveTo>
                  <a:lnTo>
                    <a:pt x="12162" y="20"/>
                  </a:lnTo>
                  <a:lnTo>
                    <a:pt x="10813" y="39"/>
                  </a:lnTo>
                  <a:lnTo>
                    <a:pt x="9522" y="97"/>
                  </a:lnTo>
                  <a:lnTo>
                    <a:pt x="8269" y="174"/>
                  </a:lnTo>
                  <a:lnTo>
                    <a:pt x="7093" y="251"/>
                  </a:lnTo>
                  <a:lnTo>
                    <a:pt x="5975" y="367"/>
                  </a:lnTo>
                  <a:lnTo>
                    <a:pt x="4935" y="482"/>
                  </a:lnTo>
                  <a:lnTo>
                    <a:pt x="3971" y="617"/>
                  </a:lnTo>
                  <a:lnTo>
                    <a:pt x="3084" y="752"/>
                  </a:lnTo>
                  <a:lnTo>
                    <a:pt x="2313" y="906"/>
                  </a:lnTo>
                  <a:lnTo>
                    <a:pt x="1639" y="1080"/>
                  </a:lnTo>
                  <a:lnTo>
                    <a:pt x="1060" y="1272"/>
                  </a:lnTo>
                  <a:lnTo>
                    <a:pt x="829" y="1369"/>
                  </a:lnTo>
                  <a:lnTo>
                    <a:pt x="617" y="1465"/>
                  </a:lnTo>
                  <a:lnTo>
                    <a:pt x="424" y="1562"/>
                  </a:lnTo>
                  <a:lnTo>
                    <a:pt x="270" y="1658"/>
                  </a:lnTo>
                  <a:lnTo>
                    <a:pt x="155" y="1754"/>
                  </a:lnTo>
                  <a:lnTo>
                    <a:pt x="77" y="1851"/>
                  </a:lnTo>
                  <a:lnTo>
                    <a:pt x="20" y="1966"/>
                  </a:lnTo>
                  <a:lnTo>
                    <a:pt x="0" y="2063"/>
                  </a:lnTo>
                  <a:lnTo>
                    <a:pt x="20" y="2178"/>
                  </a:lnTo>
                  <a:lnTo>
                    <a:pt x="77" y="2275"/>
                  </a:lnTo>
                  <a:lnTo>
                    <a:pt x="155" y="2390"/>
                  </a:lnTo>
                  <a:lnTo>
                    <a:pt x="270" y="2487"/>
                  </a:lnTo>
                  <a:lnTo>
                    <a:pt x="424" y="2583"/>
                  </a:lnTo>
                  <a:lnTo>
                    <a:pt x="617" y="2679"/>
                  </a:lnTo>
                  <a:lnTo>
                    <a:pt x="829" y="2776"/>
                  </a:lnTo>
                  <a:lnTo>
                    <a:pt x="1060" y="2872"/>
                  </a:lnTo>
                  <a:lnTo>
                    <a:pt x="1639" y="3065"/>
                  </a:lnTo>
                  <a:lnTo>
                    <a:pt x="2313" y="3219"/>
                  </a:lnTo>
                  <a:lnTo>
                    <a:pt x="3084" y="3393"/>
                  </a:lnTo>
                  <a:lnTo>
                    <a:pt x="3971" y="3528"/>
                  </a:lnTo>
                  <a:lnTo>
                    <a:pt x="4935" y="3662"/>
                  </a:lnTo>
                  <a:lnTo>
                    <a:pt x="5975" y="3778"/>
                  </a:lnTo>
                  <a:lnTo>
                    <a:pt x="7093" y="3894"/>
                  </a:lnTo>
                  <a:lnTo>
                    <a:pt x="8269" y="3971"/>
                  </a:lnTo>
                  <a:lnTo>
                    <a:pt x="9522" y="4048"/>
                  </a:lnTo>
                  <a:lnTo>
                    <a:pt x="10813" y="4086"/>
                  </a:lnTo>
                  <a:lnTo>
                    <a:pt x="12162" y="4125"/>
                  </a:lnTo>
                  <a:lnTo>
                    <a:pt x="13531" y="4144"/>
                  </a:lnTo>
                  <a:lnTo>
                    <a:pt x="14919" y="4125"/>
                  </a:lnTo>
                  <a:lnTo>
                    <a:pt x="16268" y="4086"/>
                  </a:lnTo>
                  <a:lnTo>
                    <a:pt x="17559" y="4048"/>
                  </a:lnTo>
                  <a:lnTo>
                    <a:pt x="18812" y="3971"/>
                  </a:lnTo>
                  <a:lnTo>
                    <a:pt x="19988" y="3894"/>
                  </a:lnTo>
                  <a:lnTo>
                    <a:pt x="21106" y="3778"/>
                  </a:lnTo>
                  <a:lnTo>
                    <a:pt x="22146" y="3662"/>
                  </a:lnTo>
                  <a:lnTo>
                    <a:pt x="23110" y="3528"/>
                  </a:lnTo>
                  <a:lnTo>
                    <a:pt x="23978" y="3393"/>
                  </a:lnTo>
                  <a:lnTo>
                    <a:pt x="24768" y="3219"/>
                  </a:lnTo>
                  <a:lnTo>
                    <a:pt x="25442" y="3065"/>
                  </a:lnTo>
                  <a:lnTo>
                    <a:pt x="26021" y="2872"/>
                  </a:lnTo>
                  <a:lnTo>
                    <a:pt x="26252" y="2776"/>
                  </a:lnTo>
                  <a:lnTo>
                    <a:pt x="26464" y="2679"/>
                  </a:lnTo>
                  <a:lnTo>
                    <a:pt x="26657" y="2583"/>
                  </a:lnTo>
                  <a:lnTo>
                    <a:pt x="26811" y="2487"/>
                  </a:lnTo>
                  <a:lnTo>
                    <a:pt x="26926" y="2390"/>
                  </a:lnTo>
                  <a:lnTo>
                    <a:pt x="27004" y="2275"/>
                  </a:lnTo>
                  <a:lnTo>
                    <a:pt x="27061" y="2178"/>
                  </a:lnTo>
                  <a:lnTo>
                    <a:pt x="27081" y="2063"/>
                  </a:lnTo>
                  <a:lnTo>
                    <a:pt x="27061" y="1966"/>
                  </a:lnTo>
                  <a:lnTo>
                    <a:pt x="27004" y="1851"/>
                  </a:lnTo>
                  <a:lnTo>
                    <a:pt x="26926" y="1754"/>
                  </a:lnTo>
                  <a:lnTo>
                    <a:pt x="26811" y="1658"/>
                  </a:lnTo>
                  <a:lnTo>
                    <a:pt x="26657" y="1562"/>
                  </a:lnTo>
                  <a:lnTo>
                    <a:pt x="26464" y="1465"/>
                  </a:lnTo>
                  <a:lnTo>
                    <a:pt x="26252" y="1369"/>
                  </a:lnTo>
                  <a:lnTo>
                    <a:pt x="26021" y="1272"/>
                  </a:lnTo>
                  <a:lnTo>
                    <a:pt x="25442" y="1080"/>
                  </a:lnTo>
                  <a:lnTo>
                    <a:pt x="24768" y="906"/>
                  </a:lnTo>
                  <a:lnTo>
                    <a:pt x="23978" y="752"/>
                  </a:lnTo>
                  <a:lnTo>
                    <a:pt x="23110" y="617"/>
                  </a:lnTo>
                  <a:lnTo>
                    <a:pt x="22146" y="482"/>
                  </a:lnTo>
                  <a:lnTo>
                    <a:pt x="21106" y="367"/>
                  </a:lnTo>
                  <a:lnTo>
                    <a:pt x="19988" y="251"/>
                  </a:lnTo>
                  <a:lnTo>
                    <a:pt x="18812" y="174"/>
                  </a:lnTo>
                  <a:lnTo>
                    <a:pt x="17559" y="97"/>
                  </a:lnTo>
                  <a:lnTo>
                    <a:pt x="16268" y="39"/>
                  </a:lnTo>
                  <a:lnTo>
                    <a:pt x="14919" y="20"/>
                  </a:lnTo>
                  <a:lnTo>
                    <a:pt x="13531" y="0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249;p35">
              <a:extLst>
                <a:ext uri="{FF2B5EF4-FFF2-40B4-BE49-F238E27FC236}">
                  <a16:creationId xmlns:a16="http://schemas.microsoft.com/office/drawing/2014/main" id="{F2347820-108D-C591-E8E5-0ACB1C4EF709}"/>
                </a:ext>
              </a:extLst>
            </p:cNvPr>
            <p:cNvSpPr/>
            <p:nvPr/>
          </p:nvSpPr>
          <p:spPr>
            <a:xfrm>
              <a:off x="7045338" y="2415188"/>
              <a:ext cx="280950" cy="1180575"/>
            </a:xfrm>
            <a:custGeom>
              <a:avLst/>
              <a:gdLst/>
              <a:ahLst/>
              <a:cxnLst/>
              <a:rect l="l" t="t" r="r" b="b"/>
              <a:pathLst>
                <a:path w="11238" h="47223" extrusionOk="0">
                  <a:moveTo>
                    <a:pt x="4279" y="1"/>
                  </a:moveTo>
                  <a:lnTo>
                    <a:pt x="4164" y="20"/>
                  </a:lnTo>
                  <a:lnTo>
                    <a:pt x="4067" y="58"/>
                  </a:lnTo>
                  <a:lnTo>
                    <a:pt x="3952" y="97"/>
                  </a:lnTo>
                  <a:lnTo>
                    <a:pt x="3875" y="155"/>
                  </a:lnTo>
                  <a:lnTo>
                    <a:pt x="3778" y="232"/>
                  </a:lnTo>
                  <a:lnTo>
                    <a:pt x="3701" y="309"/>
                  </a:lnTo>
                  <a:lnTo>
                    <a:pt x="3643" y="405"/>
                  </a:lnTo>
                  <a:lnTo>
                    <a:pt x="3585" y="521"/>
                  </a:lnTo>
                  <a:lnTo>
                    <a:pt x="3161" y="1735"/>
                  </a:lnTo>
                  <a:lnTo>
                    <a:pt x="2930" y="2448"/>
                  </a:lnTo>
                  <a:lnTo>
                    <a:pt x="2679" y="3239"/>
                  </a:lnTo>
                  <a:lnTo>
                    <a:pt x="2410" y="4106"/>
                  </a:lnTo>
                  <a:lnTo>
                    <a:pt x="2159" y="5050"/>
                  </a:lnTo>
                  <a:lnTo>
                    <a:pt x="1889" y="6053"/>
                  </a:lnTo>
                  <a:lnTo>
                    <a:pt x="1639" y="7132"/>
                  </a:lnTo>
                  <a:lnTo>
                    <a:pt x="1388" y="8269"/>
                  </a:lnTo>
                  <a:lnTo>
                    <a:pt x="1138" y="9484"/>
                  </a:lnTo>
                  <a:lnTo>
                    <a:pt x="906" y="10736"/>
                  </a:lnTo>
                  <a:lnTo>
                    <a:pt x="714" y="12066"/>
                  </a:lnTo>
                  <a:lnTo>
                    <a:pt x="521" y="13435"/>
                  </a:lnTo>
                  <a:lnTo>
                    <a:pt x="347" y="14861"/>
                  </a:lnTo>
                  <a:lnTo>
                    <a:pt x="212" y="16345"/>
                  </a:lnTo>
                  <a:lnTo>
                    <a:pt x="116" y="17887"/>
                  </a:lnTo>
                  <a:lnTo>
                    <a:pt x="39" y="19468"/>
                  </a:lnTo>
                  <a:lnTo>
                    <a:pt x="0" y="21087"/>
                  </a:lnTo>
                  <a:lnTo>
                    <a:pt x="20" y="22744"/>
                  </a:lnTo>
                  <a:lnTo>
                    <a:pt x="39" y="23592"/>
                  </a:lnTo>
                  <a:lnTo>
                    <a:pt x="77" y="24460"/>
                  </a:lnTo>
                  <a:lnTo>
                    <a:pt x="135" y="25327"/>
                  </a:lnTo>
                  <a:lnTo>
                    <a:pt x="193" y="26194"/>
                  </a:lnTo>
                  <a:lnTo>
                    <a:pt x="270" y="27081"/>
                  </a:lnTo>
                  <a:lnTo>
                    <a:pt x="347" y="27968"/>
                  </a:lnTo>
                  <a:lnTo>
                    <a:pt x="444" y="28873"/>
                  </a:lnTo>
                  <a:lnTo>
                    <a:pt x="579" y="29779"/>
                  </a:lnTo>
                  <a:lnTo>
                    <a:pt x="694" y="30705"/>
                  </a:lnTo>
                  <a:lnTo>
                    <a:pt x="848" y="31630"/>
                  </a:lnTo>
                  <a:lnTo>
                    <a:pt x="1022" y="32555"/>
                  </a:lnTo>
                  <a:lnTo>
                    <a:pt x="1195" y="33499"/>
                  </a:lnTo>
                  <a:lnTo>
                    <a:pt x="1388" y="34444"/>
                  </a:lnTo>
                  <a:lnTo>
                    <a:pt x="1600" y="35388"/>
                  </a:lnTo>
                  <a:lnTo>
                    <a:pt x="1831" y="36352"/>
                  </a:lnTo>
                  <a:lnTo>
                    <a:pt x="2082" y="37316"/>
                  </a:lnTo>
                  <a:lnTo>
                    <a:pt x="2352" y="38299"/>
                  </a:lnTo>
                  <a:lnTo>
                    <a:pt x="2641" y="39262"/>
                  </a:lnTo>
                  <a:lnTo>
                    <a:pt x="2949" y="40245"/>
                  </a:lnTo>
                  <a:lnTo>
                    <a:pt x="3277" y="41228"/>
                  </a:lnTo>
                  <a:lnTo>
                    <a:pt x="3643" y="42231"/>
                  </a:lnTo>
                  <a:lnTo>
                    <a:pt x="4009" y="43214"/>
                  </a:lnTo>
                  <a:lnTo>
                    <a:pt x="4395" y="44216"/>
                  </a:lnTo>
                  <a:lnTo>
                    <a:pt x="4819" y="45218"/>
                  </a:lnTo>
                  <a:lnTo>
                    <a:pt x="5243" y="46220"/>
                  </a:lnTo>
                  <a:lnTo>
                    <a:pt x="5706" y="47223"/>
                  </a:lnTo>
                  <a:lnTo>
                    <a:pt x="9483" y="47223"/>
                  </a:lnTo>
                  <a:lnTo>
                    <a:pt x="9560" y="46914"/>
                  </a:lnTo>
                  <a:lnTo>
                    <a:pt x="9734" y="46008"/>
                  </a:lnTo>
                  <a:lnTo>
                    <a:pt x="9984" y="44582"/>
                  </a:lnTo>
                  <a:lnTo>
                    <a:pt x="10119" y="43676"/>
                  </a:lnTo>
                  <a:lnTo>
                    <a:pt x="10274" y="42655"/>
                  </a:lnTo>
                  <a:lnTo>
                    <a:pt x="10428" y="41517"/>
                  </a:lnTo>
                  <a:lnTo>
                    <a:pt x="10582" y="40303"/>
                  </a:lnTo>
                  <a:lnTo>
                    <a:pt x="10717" y="38973"/>
                  </a:lnTo>
                  <a:lnTo>
                    <a:pt x="10852" y="37547"/>
                  </a:lnTo>
                  <a:lnTo>
                    <a:pt x="10987" y="36063"/>
                  </a:lnTo>
                  <a:lnTo>
                    <a:pt x="11083" y="34482"/>
                  </a:lnTo>
                  <a:lnTo>
                    <a:pt x="11160" y="32844"/>
                  </a:lnTo>
                  <a:lnTo>
                    <a:pt x="11218" y="31129"/>
                  </a:lnTo>
                  <a:lnTo>
                    <a:pt x="11237" y="29375"/>
                  </a:lnTo>
                  <a:lnTo>
                    <a:pt x="11218" y="27544"/>
                  </a:lnTo>
                  <a:lnTo>
                    <a:pt x="11179" y="25693"/>
                  </a:lnTo>
                  <a:lnTo>
                    <a:pt x="11083" y="23785"/>
                  </a:lnTo>
                  <a:lnTo>
                    <a:pt x="11006" y="22841"/>
                  </a:lnTo>
                  <a:lnTo>
                    <a:pt x="10929" y="21858"/>
                  </a:lnTo>
                  <a:lnTo>
                    <a:pt x="10852" y="20894"/>
                  </a:lnTo>
                  <a:lnTo>
                    <a:pt x="10736" y="19911"/>
                  </a:lnTo>
                  <a:lnTo>
                    <a:pt x="10620" y="18928"/>
                  </a:lnTo>
                  <a:lnTo>
                    <a:pt x="10486" y="17945"/>
                  </a:lnTo>
                  <a:lnTo>
                    <a:pt x="10351" y="16943"/>
                  </a:lnTo>
                  <a:lnTo>
                    <a:pt x="10177" y="15960"/>
                  </a:lnTo>
                  <a:lnTo>
                    <a:pt x="10004" y="14957"/>
                  </a:lnTo>
                  <a:lnTo>
                    <a:pt x="9811" y="13955"/>
                  </a:lnTo>
                  <a:lnTo>
                    <a:pt x="9599" y="12972"/>
                  </a:lnTo>
                  <a:lnTo>
                    <a:pt x="9368" y="11970"/>
                  </a:lnTo>
                  <a:lnTo>
                    <a:pt x="9117" y="10987"/>
                  </a:lnTo>
                  <a:lnTo>
                    <a:pt x="8847" y="9985"/>
                  </a:lnTo>
                  <a:lnTo>
                    <a:pt x="8558" y="9002"/>
                  </a:lnTo>
                  <a:lnTo>
                    <a:pt x="8250" y="8019"/>
                  </a:lnTo>
                  <a:lnTo>
                    <a:pt x="7922" y="7055"/>
                  </a:lnTo>
                  <a:lnTo>
                    <a:pt x="7575" y="6072"/>
                  </a:lnTo>
                  <a:lnTo>
                    <a:pt x="7209" y="5108"/>
                  </a:lnTo>
                  <a:lnTo>
                    <a:pt x="6823" y="4164"/>
                  </a:lnTo>
                  <a:lnTo>
                    <a:pt x="6419" y="3200"/>
                  </a:lnTo>
                  <a:lnTo>
                    <a:pt x="5975" y="2275"/>
                  </a:lnTo>
                  <a:lnTo>
                    <a:pt x="5513" y="1331"/>
                  </a:lnTo>
                  <a:lnTo>
                    <a:pt x="5031" y="425"/>
                  </a:lnTo>
                  <a:lnTo>
                    <a:pt x="4973" y="309"/>
                  </a:lnTo>
                  <a:lnTo>
                    <a:pt x="4896" y="232"/>
                  </a:lnTo>
                  <a:lnTo>
                    <a:pt x="4800" y="155"/>
                  </a:lnTo>
                  <a:lnTo>
                    <a:pt x="4703" y="97"/>
                  </a:lnTo>
                  <a:lnTo>
                    <a:pt x="4607" y="39"/>
                  </a:lnTo>
                  <a:lnTo>
                    <a:pt x="4491" y="20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250;p35">
              <a:extLst>
                <a:ext uri="{FF2B5EF4-FFF2-40B4-BE49-F238E27FC236}">
                  <a16:creationId xmlns:a16="http://schemas.microsoft.com/office/drawing/2014/main" id="{0DA24375-2A3B-BC62-DC89-7213485F5883}"/>
                </a:ext>
              </a:extLst>
            </p:cNvPr>
            <p:cNvSpPr/>
            <p:nvPr/>
          </p:nvSpPr>
          <p:spPr>
            <a:xfrm>
              <a:off x="7156163" y="2642638"/>
              <a:ext cx="78075" cy="893375"/>
            </a:xfrm>
            <a:custGeom>
              <a:avLst/>
              <a:gdLst/>
              <a:ahLst/>
              <a:cxnLst/>
              <a:rect l="l" t="t" r="r" b="b"/>
              <a:pathLst>
                <a:path w="3123" h="35735" extrusionOk="0">
                  <a:moveTo>
                    <a:pt x="135" y="0"/>
                  </a:moveTo>
                  <a:lnTo>
                    <a:pt x="78" y="19"/>
                  </a:lnTo>
                  <a:lnTo>
                    <a:pt x="39" y="58"/>
                  </a:lnTo>
                  <a:lnTo>
                    <a:pt x="0" y="116"/>
                  </a:lnTo>
                  <a:lnTo>
                    <a:pt x="0" y="174"/>
                  </a:lnTo>
                  <a:lnTo>
                    <a:pt x="2834" y="35600"/>
                  </a:lnTo>
                  <a:lnTo>
                    <a:pt x="2853" y="35657"/>
                  </a:lnTo>
                  <a:lnTo>
                    <a:pt x="2872" y="35696"/>
                  </a:lnTo>
                  <a:lnTo>
                    <a:pt x="2930" y="35735"/>
                  </a:lnTo>
                  <a:lnTo>
                    <a:pt x="2988" y="35735"/>
                  </a:lnTo>
                  <a:lnTo>
                    <a:pt x="3046" y="35715"/>
                  </a:lnTo>
                  <a:lnTo>
                    <a:pt x="3104" y="35696"/>
                  </a:lnTo>
                  <a:lnTo>
                    <a:pt x="3123" y="35638"/>
                  </a:lnTo>
                  <a:lnTo>
                    <a:pt x="3123" y="35580"/>
                  </a:lnTo>
                  <a:lnTo>
                    <a:pt x="309" y="154"/>
                  </a:lnTo>
                  <a:lnTo>
                    <a:pt x="290" y="96"/>
                  </a:lnTo>
                  <a:lnTo>
                    <a:pt x="251" y="39"/>
                  </a:lnTo>
                  <a:lnTo>
                    <a:pt x="193" y="19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251;p35">
              <a:extLst>
                <a:ext uri="{FF2B5EF4-FFF2-40B4-BE49-F238E27FC236}">
                  <a16:creationId xmlns:a16="http://schemas.microsoft.com/office/drawing/2014/main" id="{D1EA58E1-8EF4-1D44-573D-0D9402FB8399}"/>
                </a:ext>
              </a:extLst>
            </p:cNvPr>
            <p:cNvSpPr/>
            <p:nvPr/>
          </p:nvSpPr>
          <p:spPr>
            <a:xfrm>
              <a:off x="6966788" y="3478163"/>
              <a:ext cx="558975" cy="79050"/>
            </a:xfrm>
            <a:custGeom>
              <a:avLst/>
              <a:gdLst/>
              <a:ahLst/>
              <a:cxnLst/>
              <a:rect l="l" t="t" r="r" b="b"/>
              <a:pathLst>
                <a:path w="22359" h="3162" extrusionOk="0">
                  <a:moveTo>
                    <a:pt x="10043" y="1"/>
                  </a:moveTo>
                  <a:lnTo>
                    <a:pt x="8925" y="20"/>
                  </a:lnTo>
                  <a:lnTo>
                    <a:pt x="7865" y="58"/>
                  </a:lnTo>
                  <a:lnTo>
                    <a:pt x="6824" y="116"/>
                  </a:lnTo>
                  <a:lnTo>
                    <a:pt x="5860" y="193"/>
                  </a:lnTo>
                  <a:lnTo>
                    <a:pt x="4935" y="271"/>
                  </a:lnTo>
                  <a:lnTo>
                    <a:pt x="4068" y="348"/>
                  </a:lnTo>
                  <a:lnTo>
                    <a:pt x="3277" y="463"/>
                  </a:lnTo>
                  <a:lnTo>
                    <a:pt x="2545" y="579"/>
                  </a:lnTo>
                  <a:lnTo>
                    <a:pt x="1909" y="695"/>
                  </a:lnTo>
                  <a:lnTo>
                    <a:pt x="1350" y="829"/>
                  </a:lnTo>
                  <a:lnTo>
                    <a:pt x="887" y="964"/>
                  </a:lnTo>
                  <a:lnTo>
                    <a:pt x="502" y="1099"/>
                  </a:lnTo>
                  <a:lnTo>
                    <a:pt x="348" y="1176"/>
                  </a:lnTo>
                  <a:lnTo>
                    <a:pt x="232" y="1254"/>
                  </a:lnTo>
                  <a:lnTo>
                    <a:pt x="136" y="1331"/>
                  </a:lnTo>
                  <a:lnTo>
                    <a:pt x="59" y="1408"/>
                  </a:lnTo>
                  <a:lnTo>
                    <a:pt x="20" y="1485"/>
                  </a:lnTo>
                  <a:lnTo>
                    <a:pt x="1" y="1581"/>
                  </a:lnTo>
                  <a:lnTo>
                    <a:pt x="20" y="1658"/>
                  </a:lnTo>
                  <a:lnTo>
                    <a:pt x="59" y="1735"/>
                  </a:lnTo>
                  <a:lnTo>
                    <a:pt x="136" y="1812"/>
                  </a:lnTo>
                  <a:lnTo>
                    <a:pt x="232" y="1890"/>
                  </a:lnTo>
                  <a:lnTo>
                    <a:pt x="348" y="1967"/>
                  </a:lnTo>
                  <a:lnTo>
                    <a:pt x="502" y="2044"/>
                  </a:lnTo>
                  <a:lnTo>
                    <a:pt x="887" y="2198"/>
                  </a:lnTo>
                  <a:lnTo>
                    <a:pt x="1350" y="2333"/>
                  </a:lnTo>
                  <a:lnTo>
                    <a:pt x="1909" y="2449"/>
                  </a:lnTo>
                  <a:lnTo>
                    <a:pt x="2545" y="2583"/>
                  </a:lnTo>
                  <a:lnTo>
                    <a:pt x="3277" y="2699"/>
                  </a:lnTo>
                  <a:lnTo>
                    <a:pt x="4068" y="2795"/>
                  </a:lnTo>
                  <a:lnTo>
                    <a:pt x="4935" y="2892"/>
                  </a:lnTo>
                  <a:lnTo>
                    <a:pt x="5860" y="2969"/>
                  </a:lnTo>
                  <a:lnTo>
                    <a:pt x="6824" y="3027"/>
                  </a:lnTo>
                  <a:lnTo>
                    <a:pt x="7865" y="3085"/>
                  </a:lnTo>
                  <a:lnTo>
                    <a:pt x="8925" y="3123"/>
                  </a:lnTo>
                  <a:lnTo>
                    <a:pt x="10043" y="3142"/>
                  </a:lnTo>
                  <a:lnTo>
                    <a:pt x="11180" y="3162"/>
                  </a:lnTo>
                  <a:lnTo>
                    <a:pt x="12317" y="3142"/>
                  </a:lnTo>
                  <a:lnTo>
                    <a:pt x="13435" y="3123"/>
                  </a:lnTo>
                  <a:lnTo>
                    <a:pt x="14514" y="3085"/>
                  </a:lnTo>
                  <a:lnTo>
                    <a:pt x="15536" y="3027"/>
                  </a:lnTo>
                  <a:lnTo>
                    <a:pt x="16519" y="2969"/>
                  </a:lnTo>
                  <a:lnTo>
                    <a:pt x="17444" y="2892"/>
                  </a:lnTo>
                  <a:lnTo>
                    <a:pt x="18292" y="2795"/>
                  </a:lnTo>
                  <a:lnTo>
                    <a:pt x="19082" y="2699"/>
                  </a:lnTo>
                  <a:lnTo>
                    <a:pt x="19815" y="2583"/>
                  </a:lnTo>
                  <a:lnTo>
                    <a:pt x="20451" y="2449"/>
                  </a:lnTo>
                  <a:lnTo>
                    <a:pt x="21010" y="2333"/>
                  </a:lnTo>
                  <a:lnTo>
                    <a:pt x="21491" y="2198"/>
                  </a:lnTo>
                  <a:lnTo>
                    <a:pt x="21858" y="2044"/>
                  </a:lnTo>
                  <a:lnTo>
                    <a:pt x="22012" y="1967"/>
                  </a:lnTo>
                  <a:lnTo>
                    <a:pt x="22147" y="1890"/>
                  </a:lnTo>
                  <a:lnTo>
                    <a:pt x="22243" y="1812"/>
                  </a:lnTo>
                  <a:lnTo>
                    <a:pt x="22301" y="1735"/>
                  </a:lnTo>
                  <a:lnTo>
                    <a:pt x="22359" y="1658"/>
                  </a:lnTo>
                  <a:lnTo>
                    <a:pt x="22359" y="1581"/>
                  </a:lnTo>
                  <a:lnTo>
                    <a:pt x="22359" y="1485"/>
                  </a:lnTo>
                  <a:lnTo>
                    <a:pt x="22301" y="1408"/>
                  </a:lnTo>
                  <a:lnTo>
                    <a:pt x="22243" y="1331"/>
                  </a:lnTo>
                  <a:lnTo>
                    <a:pt x="22147" y="1254"/>
                  </a:lnTo>
                  <a:lnTo>
                    <a:pt x="22012" y="1176"/>
                  </a:lnTo>
                  <a:lnTo>
                    <a:pt x="21858" y="1099"/>
                  </a:lnTo>
                  <a:lnTo>
                    <a:pt x="21491" y="964"/>
                  </a:lnTo>
                  <a:lnTo>
                    <a:pt x="21010" y="829"/>
                  </a:lnTo>
                  <a:lnTo>
                    <a:pt x="20451" y="695"/>
                  </a:lnTo>
                  <a:lnTo>
                    <a:pt x="19815" y="579"/>
                  </a:lnTo>
                  <a:lnTo>
                    <a:pt x="19082" y="463"/>
                  </a:lnTo>
                  <a:lnTo>
                    <a:pt x="18292" y="348"/>
                  </a:lnTo>
                  <a:lnTo>
                    <a:pt x="17444" y="271"/>
                  </a:lnTo>
                  <a:lnTo>
                    <a:pt x="16519" y="193"/>
                  </a:lnTo>
                  <a:lnTo>
                    <a:pt x="15536" y="116"/>
                  </a:lnTo>
                  <a:lnTo>
                    <a:pt x="14514" y="58"/>
                  </a:lnTo>
                  <a:lnTo>
                    <a:pt x="13435" y="20"/>
                  </a:lnTo>
                  <a:lnTo>
                    <a:pt x="12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252;p35">
              <a:extLst>
                <a:ext uri="{FF2B5EF4-FFF2-40B4-BE49-F238E27FC236}">
                  <a16:creationId xmlns:a16="http://schemas.microsoft.com/office/drawing/2014/main" id="{392B51EE-B181-D0C4-99A5-22A89B631E56}"/>
                </a:ext>
              </a:extLst>
            </p:cNvPr>
            <p:cNvSpPr/>
            <p:nvPr/>
          </p:nvSpPr>
          <p:spPr>
            <a:xfrm>
              <a:off x="7330113" y="3119188"/>
              <a:ext cx="204800" cy="502600"/>
            </a:xfrm>
            <a:custGeom>
              <a:avLst/>
              <a:gdLst/>
              <a:ahLst/>
              <a:cxnLst/>
              <a:rect l="l" t="t" r="r" b="b"/>
              <a:pathLst>
                <a:path w="8192" h="20104" extrusionOk="0">
                  <a:moveTo>
                    <a:pt x="7151" y="0"/>
                  </a:moveTo>
                  <a:lnTo>
                    <a:pt x="7036" y="20"/>
                  </a:lnTo>
                  <a:lnTo>
                    <a:pt x="6939" y="58"/>
                  </a:lnTo>
                  <a:lnTo>
                    <a:pt x="6843" y="97"/>
                  </a:lnTo>
                  <a:lnTo>
                    <a:pt x="6746" y="155"/>
                  </a:lnTo>
                  <a:lnTo>
                    <a:pt x="6400" y="444"/>
                  </a:lnTo>
                  <a:lnTo>
                    <a:pt x="6053" y="752"/>
                  </a:lnTo>
                  <a:lnTo>
                    <a:pt x="5725" y="1041"/>
                  </a:lnTo>
                  <a:lnTo>
                    <a:pt x="5417" y="1369"/>
                  </a:lnTo>
                  <a:lnTo>
                    <a:pt x="5108" y="1677"/>
                  </a:lnTo>
                  <a:lnTo>
                    <a:pt x="4819" y="2024"/>
                  </a:lnTo>
                  <a:lnTo>
                    <a:pt x="4530" y="2352"/>
                  </a:lnTo>
                  <a:lnTo>
                    <a:pt x="4260" y="2699"/>
                  </a:lnTo>
                  <a:lnTo>
                    <a:pt x="4009" y="3065"/>
                  </a:lnTo>
                  <a:lnTo>
                    <a:pt x="3759" y="3412"/>
                  </a:lnTo>
                  <a:lnTo>
                    <a:pt x="3528" y="3797"/>
                  </a:lnTo>
                  <a:lnTo>
                    <a:pt x="3296" y="4164"/>
                  </a:lnTo>
                  <a:lnTo>
                    <a:pt x="2872" y="4915"/>
                  </a:lnTo>
                  <a:lnTo>
                    <a:pt x="2487" y="5706"/>
                  </a:lnTo>
                  <a:lnTo>
                    <a:pt x="2140" y="6496"/>
                  </a:lnTo>
                  <a:lnTo>
                    <a:pt x="1812" y="7286"/>
                  </a:lnTo>
                  <a:lnTo>
                    <a:pt x="1523" y="8096"/>
                  </a:lnTo>
                  <a:lnTo>
                    <a:pt x="1273" y="8905"/>
                  </a:lnTo>
                  <a:lnTo>
                    <a:pt x="1041" y="9695"/>
                  </a:lnTo>
                  <a:lnTo>
                    <a:pt x="849" y="10505"/>
                  </a:lnTo>
                  <a:lnTo>
                    <a:pt x="675" y="11295"/>
                  </a:lnTo>
                  <a:lnTo>
                    <a:pt x="540" y="12066"/>
                  </a:lnTo>
                  <a:lnTo>
                    <a:pt x="405" y="12818"/>
                  </a:lnTo>
                  <a:lnTo>
                    <a:pt x="309" y="13550"/>
                  </a:lnTo>
                  <a:lnTo>
                    <a:pt x="212" y="14263"/>
                  </a:lnTo>
                  <a:lnTo>
                    <a:pt x="155" y="14938"/>
                  </a:lnTo>
                  <a:lnTo>
                    <a:pt x="97" y="15593"/>
                  </a:lnTo>
                  <a:lnTo>
                    <a:pt x="58" y="16210"/>
                  </a:lnTo>
                  <a:lnTo>
                    <a:pt x="20" y="17309"/>
                  </a:lnTo>
                  <a:lnTo>
                    <a:pt x="0" y="18215"/>
                  </a:lnTo>
                  <a:lnTo>
                    <a:pt x="20" y="18908"/>
                  </a:lnTo>
                  <a:lnTo>
                    <a:pt x="39" y="19487"/>
                  </a:lnTo>
                  <a:lnTo>
                    <a:pt x="2044" y="20103"/>
                  </a:lnTo>
                  <a:lnTo>
                    <a:pt x="2660" y="19410"/>
                  </a:lnTo>
                  <a:lnTo>
                    <a:pt x="3219" y="18716"/>
                  </a:lnTo>
                  <a:lnTo>
                    <a:pt x="3740" y="18003"/>
                  </a:lnTo>
                  <a:lnTo>
                    <a:pt x="4222" y="17289"/>
                  </a:lnTo>
                  <a:lnTo>
                    <a:pt x="4684" y="16576"/>
                  </a:lnTo>
                  <a:lnTo>
                    <a:pt x="5089" y="15863"/>
                  </a:lnTo>
                  <a:lnTo>
                    <a:pt x="5474" y="15131"/>
                  </a:lnTo>
                  <a:lnTo>
                    <a:pt x="5821" y="14417"/>
                  </a:lnTo>
                  <a:lnTo>
                    <a:pt x="6149" y="13704"/>
                  </a:lnTo>
                  <a:lnTo>
                    <a:pt x="6438" y="12991"/>
                  </a:lnTo>
                  <a:lnTo>
                    <a:pt x="6708" y="12278"/>
                  </a:lnTo>
                  <a:lnTo>
                    <a:pt x="6958" y="11584"/>
                  </a:lnTo>
                  <a:lnTo>
                    <a:pt x="7170" y="10890"/>
                  </a:lnTo>
                  <a:lnTo>
                    <a:pt x="7344" y="10196"/>
                  </a:lnTo>
                  <a:lnTo>
                    <a:pt x="7517" y="9522"/>
                  </a:lnTo>
                  <a:lnTo>
                    <a:pt x="7672" y="8847"/>
                  </a:lnTo>
                  <a:lnTo>
                    <a:pt x="7787" y="8192"/>
                  </a:lnTo>
                  <a:lnTo>
                    <a:pt x="7884" y="7556"/>
                  </a:lnTo>
                  <a:lnTo>
                    <a:pt x="7980" y="6939"/>
                  </a:lnTo>
                  <a:lnTo>
                    <a:pt x="8057" y="6322"/>
                  </a:lnTo>
                  <a:lnTo>
                    <a:pt x="8096" y="5725"/>
                  </a:lnTo>
                  <a:lnTo>
                    <a:pt x="8134" y="5147"/>
                  </a:lnTo>
                  <a:lnTo>
                    <a:pt x="8192" y="4067"/>
                  </a:lnTo>
                  <a:lnTo>
                    <a:pt x="8192" y="3065"/>
                  </a:lnTo>
                  <a:lnTo>
                    <a:pt x="8153" y="2159"/>
                  </a:lnTo>
                  <a:lnTo>
                    <a:pt x="8096" y="1369"/>
                  </a:lnTo>
                  <a:lnTo>
                    <a:pt x="8038" y="694"/>
                  </a:lnTo>
                  <a:lnTo>
                    <a:pt x="8019" y="579"/>
                  </a:lnTo>
                  <a:lnTo>
                    <a:pt x="7980" y="482"/>
                  </a:lnTo>
                  <a:lnTo>
                    <a:pt x="7922" y="386"/>
                  </a:lnTo>
                  <a:lnTo>
                    <a:pt x="7864" y="289"/>
                  </a:lnTo>
                  <a:lnTo>
                    <a:pt x="7807" y="212"/>
                  </a:lnTo>
                  <a:lnTo>
                    <a:pt x="7729" y="155"/>
                  </a:lnTo>
                  <a:lnTo>
                    <a:pt x="7633" y="97"/>
                  </a:lnTo>
                  <a:lnTo>
                    <a:pt x="7537" y="58"/>
                  </a:lnTo>
                  <a:lnTo>
                    <a:pt x="7440" y="2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253;p35">
              <a:extLst>
                <a:ext uri="{FF2B5EF4-FFF2-40B4-BE49-F238E27FC236}">
                  <a16:creationId xmlns:a16="http://schemas.microsoft.com/office/drawing/2014/main" id="{5A866267-36C8-63E3-7DBF-C3B0CCFE3951}"/>
                </a:ext>
              </a:extLst>
            </p:cNvPr>
            <p:cNvSpPr/>
            <p:nvPr/>
          </p:nvSpPr>
          <p:spPr>
            <a:xfrm>
              <a:off x="7390338" y="3207838"/>
              <a:ext cx="95450" cy="289625"/>
            </a:xfrm>
            <a:custGeom>
              <a:avLst/>
              <a:gdLst/>
              <a:ahLst/>
              <a:cxnLst/>
              <a:rect l="l" t="t" r="r" b="b"/>
              <a:pathLst>
                <a:path w="3818" h="11585" extrusionOk="0">
                  <a:moveTo>
                    <a:pt x="3663" y="1"/>
                  </a:moveTo>
                  <a:lnTo>
                    <a:pt x="3605" y="20"/>
                  </a:lnTo>
                  <a:lnTo>
                    <a:pt x="3566" y="59"/>
                  </a:lnTo>
                  <a:lnTo>
                    <a:pt x="3528" y="97"/>
                  </a:lnTo>
                  <a:lnTo>
                    <a:pt x="3239" y="926"/>
                  </a:lnTo>
                  <a:lnTo>
                    <a:pt x="2776" y="2333"/>
                  </a:lnTo>
                  <a:lnTo>
                    <a:pt x="1620" y="6072"/>
                  </a:lnTo>
                  <a:lnTo>
                    <a:pt x="1" y="11392"/>
                  </a:lnTo>
                  <a:lnTo>
                    <a:pt x="1" y="11450"/>
                  </a:lnTo>
                  <a:lnTo>
                    <a:pt x="20" y="11508"/>
                  </a:lnTo>
                  <a:lnTo>
                    <a:pt x="59" y="11546"/>
                  </a:lnTo>
                  <a:lnTo>
                    <a:pt x="97" y="11585"/>
                  </a:lnTo>
                  <a:lnTo>
                    <a:pt x="193" y="11585"/>
                  </a:lnTo>
                  <a:lnTo>
                    <a:pt x="232" y="11565"/>
                  </a:lnTo>
                  <a:lnTo>
                    <a:pt x="271" y="11527"/>
                  </a:lnTo>
                  <a:lnTo>
                    <a:pt x="290" y="11488"/>
                  </a:lnTo>
                  <a:lnTo>
                    <a:pt x="1870" y="6284"/>
                  </a:lnTo>
                  <a:lnTo>
                    <a:pt x="3046" y="2487"/>
                  </a:lnTo>
                  <a:lnTo>
                    <a:pt x="3509" y="1061"/>
                  </a:lnTo>
                  <a:lnTo>
                    <a:pt x="3798" y="213"/>
                  </a:lnTo>
                  <a:lnTo>
                    <a:pt x="3817" y="155"/>
                  </a:lnTo>
                  <a:lnTo>
                    <a:pt x="3798" y="97"/>
                  </a:lnTo>
                  <a:lnTo>
                    <a:pt x="3778" y="59"/>
                  </a:lnTo>
                  <a:lnTo>
                    <a:pt x="3721" y="20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254;p35">
              <a:extLst>
                <a:ext uri="{FF2B5EF4-FFF2-40B4-BE49-F238E27FC236}">
                  <a16:creationId xmlns:a16="http://schemas.microsoft.com/office/drawing/2014/main" id="{FF35A7DF-4FCF-4270-570E-2CAB1C349A16}"/>
                </a:ext>
              </a:extLst>
            </p:cNvPr>
            <p:cNvSpPr/>
            <p:nvPr/>
          </p:nvSpPr>
          <p:spPr>
            <a:xfrm>
              <a:off x="7187963" y="2662388"/>
              <a:ext cx="265525" cy="915550"/>
            </a:xfrm>
            <a:custGeom>
              <a:avLst/>
              <a:gdLst/>
              <a:ahLst/>
              <a:cxnLst/>
              <a:rect l="l" t="t" r="r" b="b"/>
              <a:pathLst>
                <a:path w="10621" h="36622" extrusionOk="0">
                  <a:moveTo>
                    <a:pt x="7344" y="0"/>
                  </a:moveTo>
                  <a:lnTo>
                    <a:pt x="7209" y="39"/>
                  </a:lnTo>
                  <a:lnTo>
                    <a:pt x="7093" y="77"/>
                  </a:lnTo>
                  <a:lnTo>
                    <a:pt x="6978" y="135"/>
                  </a:lnTo>
                  <a:lnTo>
                    <a:pt x="6881" y="212"/>
                  </a:lnTo>
                  <a:lnTo>
                    <a:pt x="6785" y="309"/>
                  </a:lnTo>
                  <a:lnTo>
                    <a:pt x="6708" y="424"/>
                  </a:lnTo>
                  <a:lnTo>
                    <a:pt x="6110" y="1446"/>
                  </a:lnTo>
                  <a:lnTo>
                    <a:pt x="5783" y="2043"/>
                  </a:lnTo>
                  <a:lnTo>
                    <a:pt x="5436" y="2699"/>
                  </a:lnTo>
                  <a:lnTo>
                    <a:pt x="5070" y="3393"/>
                  </a:lnTo>
                  <a:lnTo>
                    <a:pt x="4703" y="4144"/>
                  </a:lnTo>
                  <a:lnTo>
                    <a:pt x="4318" y="4954"/>
                  </a:lnTo>
                  <a:lnTo>
                    <a:pt x="3933" y="5802"/>
                  </a:lnTo>
                  <a:lnTo>
                    <a:pt x="3547" y="6688"/>
                  </a:lnTo>
                  <a:lnTo>
                    <a:pt x="3162" y="7633"/>
                  </a:lnTo>
                  <a:lnTo>
                    <a:pt x="2795" y="8635"/>
                  </a:lnTo>
                  <a:lnTo>
                    <a:pt x="2429" y="9657"/>
                  </a:lnTo>
                  <a:lnTo>
                    <a:pt x="2082" y="10736"/>
                  </a:lnTo>
                  <a:lnTo>
                    <a:pt x="1735" y="11835"/>
                  </a:lnTo>
                  <a:lnTo>
                    <a:pt x="1427" y="12991"/>
                  </a:lnTo>
                  <a:lnTo>
                    <a:pt x="1118" y="14167"/>
                  </a:lnTo>
                  <a:lnTo>
                    <a:pt x="868" y="15381"/>
                  </a:lnTo>
                  <a:lnTo>
                    <a:pt x="617" y="16634"/>
                  </a:lnTo>
                  <a:lnTo>
                    <a:pt x="425" y="17906"/>
                  </a:lnTo>
                  <a:lnTo>
                    <a:pt x="251" y="19217"/>
                  </a:lnTo>
                  <a:lnTo>
                    <a:pt x="116" y="20547"/>
                  </a:lnTo>
                  <a:lnTo>
                    <a:pt x="78" y="21221"/>
                  </a:lnTo>
                  <a:lnTo>
                    <a:pt x="39" y="21915"/>
                  </a:lnTo>
                  <a:lnTo>
                    <a:pt x="20" y="22609"/>
                  </a:lnTo>
                  <a:lnTo>
                    <a:pt x="1" y="23303"/>
                  </a:lnTo>
                  <a:lnTo>
                    <a:pt x="1" y="23997"/>
                  </a:lnTo>
                  <a:lnTo>
                    <a:pt x="20" y="24710"/>
                  </a:lnTo>
                  <a:lnTo>
                    <a:pt x="39" y="25423"/>
                  </a:lnTo>
                  <a:lnTo>
                    <a:pt x="78" y="26136"/>
                  </a:lnTo>
                  <a:lnTo>
                    <a:pt x="135" y="26869"/>
                  </a:lnTo>
                  <a:lnTo>
                    <a:pt x="213" y="27582"/>
                  </a:lnTo>
                  <a:lnTo>
                    <a:pt x="290" y="28314"/>
                  </a:lnTo>
                  <a:lnTo>
                    <a:pt x="386" y="29066"/>
                  </a:lnTo>
                  <a:lnTo>
                    <a:pt x="502" y="29798"/>
                  </a:lnTo>
                  <a:lnTo>
                    <a:pt x="637" y="30550"/>
                  </a:lnTo>
                  <a:lnTo>
                    <a:pt x="791" y="31282"/>
                  </a:lnTo>
                  <a:lnTo>
                    <a:pt x="964" y="32034"/>
                  </a:lnTo>
                  <a:lnTo>
                    <a:pt x="1138" y="32805"/>
                  </a:lnTo>
                  <a:lnTo>
                    <a:pt x="1350" y="33557"/>
                  </a:lnTo>
                  <a:lnTo>
                    <a:pt x="1562" y="34309"/>
                  </a:lnTo>
                  <a:lnTo>
                    <a:pt x="1793" y="35080"/>
                  </a:lnTo>
                  <a:lnTo>
                    <a:pt x="2063" y="35850"/>
                  </a:lnTo>
                  <a:lnTo>
                    <a:pt x="2333" y="36621"/>
                  </a:lnTo>
                  <a:lnTo>
                    <a:pt x="5686" y="36621"/>
                  </a:lnTo>
                  <a:lnTo>
                    <a:pt x="5802" y="36429"/>
                  </a:lnTo>
                  <a:lnTo>
                    <a:pt x="6072" y="35889"/>
                  </a:lnTo>
                  <a:lnTo>
                    <a:pt x="6477" y="35002"/>
                  </a:lnTo>
                  <a:lnTo>
                    <a:pt x="6727" y="34443"/>
                  </a:lnTo>
                  <a:lnTo>
                    <a:pt x="6997" y="33807"/>
                  </a:lnTo>
                  <a:lnTo>
                    <a:pt x="7286" y="33094"/>
                  </a:lnTo>
                  <a:lnTo>
                    <a:pt x="7595" y="32304"/>
                  </a:lnTo>
                  <a:lnTo>
                    <a:pt x="7903" y="31437"/>
                  </a:lnTo>
                  <a:lnTo>
                    <a:pt x="8211" y="30492"/>
                  </a:lnTo>
                  <a:lnTo>
                    <a:pt x="8520" y="29509"/>
                  </a:lnTo>
                  <a:lnTo>
                    <a:pt x="8828" y="28430"/>
                  </a:lnTo>
                  <a:lnTo>
                    <a:pt x="9137" y="27312"/>
                  </a:lnTo>
                  <a:lnTo>
                    <a:pt x="9406" y="26117"/>
                  </a:lnTo>
                  <a:lnTo>
                    <a:pt x="9676" y="24864"/>
                  </a:lnTo>
                  <a:lnTo>
                    <a:pt x="9927" y="23573"/>
                  </a:lnTo>
                  <a:lnTo>
                    <a:pt x="10139" y="22204"/>
                  </a:lnTo>
                  <a:lnTo>
                    <a:pt x="10312" y="20797"/>
                  </a:lnTo>
                  <a:lnTo>
                    <a:pt x="10466" y="19332"/>
                  </a:lnTo>
                  <a:lnTo>
                    <a:pt x="10524" y="18581"/>
                  </a:lnTo>
                  <a:lnTo>
                    <a:pt x="10563" y="17829"/>
                  </a:lnTo>
                  <a:lnTo>
                    <a:pt x="10601" y="17058"/>
                  </a:lnTo>
                  <a:lnTo>
                    <a:pt x="10621" y="16268"/>
                  </a:lnTo>
                  <a:lnTo>
                    <a:pt x="10621" y="15478"/>
                  </a:lnTo>
                  <a:lnTo>
                    <a:pt x="10621" y="14687"/>
                  </a:lnTo>
                  <a:lnTo>
                    <a:pt x="10601" y="13859"/>
                  </a:lnTo>
                  <a:lnTo>
                    <a:pt x="10582" y="13049"/>
                  </a:lnTo>
                  <a:lnTo>
                    <a:pt x="10544" y="12201"/>
                  </a:lnTo>
                  <a:lnTo>
                    <a:pt x="10466" y="11372"/>
                  </a:lnTo>
                  <a:lnTo>
                    <a:pt x="10389" y="10524"/>
                  </a:lnTo>
                  <a:lnTo>
                    <a:pt x="10312" y="9657"/>
                  </a:lnTo>
                  <a:lnTo>
                    <a:pt x="10197" y="8789"/>
                  </a:lnTo>
                  <a:lnTo>
                    <a:pt x="10062" y="7903"/>
                  </a:lnTo>
                  <a:lnTo>
                    <a:pt x="9927" y="7016"/>
                  </a:lnTo>
                  <a:lnTo>
                    <a:pt x="9753" y="6130"/>
                  </a:lnTo>
                  <a:lnTo>
                    <a:pt x="9580" y="5224"/>
                  </a:lnTo>
                  <a:lnTo>
                    <a:pt x="9368" y="4318"/>
                  </a:lnTo>
                  <a:lnTo>
                    <a:pt x="9156" y="3412"/>
                  </a:lnTo>
                  <a:lnTo>
                    <a:pt x="8905" y="2487"/>
                  </a:lnTo>
                  <a:lnTo>
                    <a:pt x="8635" y="1562"/>
                  </a:lnTo>
                  <a:lnTo>
                    <a:pt x="8346" y="617"/>
                  </a:lnTo>
                  <a:lnTo>
                    <a:pt x="8288" y="482"/>
                  </a:lnTo>
                  <a:lnTo>
                    <a:pt x="8231" y="367"/>
                  </a:lnTo>
                  <a:lnTo>
                    <a:pt x="8134" y="270"/>
                  </a:lnTo>
                  <a:lnTo>
                    <a:pt x="8057" y="174"/>
                  </a:lnTo>
                  <a:lnTo>
                    <a:pt x="7942" y="116"/>
                  </a:lnTo>
                  <a:lnTo>
                    <a:pt x="7826" y="58"/>
                  </a:lnTo>
                  <a:lnTo>
                    <a:pt x="7710" y="20"/>
                  </a:lnTo>
                  <a:lnTo>
                    <a:pt x="7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255;p35">
              <a:extLst>
                <a:ext uri="{FF2B5EF4-FFF2-40B4-BE49-F238E27FC236}">
                  <a16:creationId xmlns:a16="http://schemas.microsoft.com/office/drawing/2014/main" id="{5BBB0B6A-9778-511F-FB2A-0E0D866AF597}"/>
                </a:ext>
              </a:extLst>
            </p:cNvPr>
            <p:cNvSpPr/>
            <p:nvPr/>
          </p:nvSpPr>
          <p:spPr>
            <a:xfrm>
              <a:off x="7278563" y="2871513"/>
              <a:ext cx="78550" cy="643300"/>
            </a:xfrm>
            <a:custGeom>
              <a:avLst/>
              <a:gdLst/>
              <a:ahLst/>
              <a:cxnLst/>
              <a:rect l="l" t="t" r="r" b="b"/>
              <a:pathLst>
                <a:path w="3142" h="25732" extrusionOk="0">
                  <a:moveTo>
                    <a:pt x="2949" y="0"/>
                  </a:moveTo>
                  <a:lnTo>
                    <a:pt x="2891" y="20"/>
                  </a:lnTo>
                  <a:lnTo>
                    <a:pt x="2853" y="77"/>
                  </a:lnTo>
                  <a:lnTo>
                    <a:pt x="2833" y="135"/>
                  </a:lnTo>
                  <a:lnTo>
                    <a:pt x="0" y="25558"/>
                  </a:lnTo>
                  <a:lnTo>
                    <a:pt x="19" y="25616"/>
                  </a:lnTo>
                  <a:lnTo>
                    <a:pt x="39" y="25674"/>
                  </a:lnTo>
                  <a:lnTo>
                    <a:pt x="77" y="25712"/>
                  </a:lnTo>
                  <a:lnTo>
                    <a:pt x="135" y="25732"/>
                  </a:lnTo>
                  <a:lnTo>
                    <a:pt x="212" y="25732"/>
                  </a:lnTo>
                  <a:lnTo>
                    <a:pt x="251" y="25693"/>
                  </a:lnTo>
                  <a:lnTo>
                    <a:pt x="289" y="25654"/>
                  </a:lnTo>
                  <a:lnTo>
                    <a:pt x="309" y="25597"/>
                  </a:lnTo>
                  <a:lnTo>
                    <a:pt x="3142" y="155"/>
                  </a:lnTo>
                  <a:lnTo>
                    <a:pt x="3123" y="97"/>
                  </a:lnTo>
                  <a:lnTo>
                    <a:pt x="3103" y="58"/>
                  </a:lnTo>
                  <a:lnTo>
                    <a:pt x="3065" y="20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256;p35">
              <a:extLst>
                <a:ext uri="{FF2B5EF4-FFF2-40B4-BE49-F238E27FC236}">
                  <a16:creationId xmlns:a16="http://schemas.microsoft.com/office/drawing/2014/main" id="{71C9A009-05BF-822A-8ADA-625EC7637334}"/>
                </a:ext>
              </a:extLst>
            </p:cNvPr>
            <p:cNvSpPr/>
            <p:nvPr/>
          </p:nvSpPr>
          <p:spPr>
            <a:xfrm>
              <a:off x="6949438" y="2778988"/>
              <a:ext cx="276625" cy="811950"/>
            </a:xfrm>
            <a:custGeom>
              <a:avLst/>
              <a:gdLst/>
              <a:ahLst/>
              <a:cxnLst/>
              <a:rect l="l" t="t" r="r" b="b"/>
              <a:pathLst>
                <a:path w="11065" h="32478" extrusionOk="0">
                  <a:moveTo>
                    <a:pt x="2121" y="1"/>
                  </a:moveTo>
                  <a:lnTo>
                    <a:pt x="2005" y="39"/>
                  </a:lnTo>
                  <a:lnTo>
                    <a:pt x="1890" y="59"/>
                  </a:lnTo>
                  <a:lnTo>
                    <a:pt x="1793" y="116"/>
                  </a:lnTo>
                  <a:lnTo>
                    <a:pt x="1697" y="174"/>
                  </a:lnTo>
                  <a:lnTo>
                    <a:pt x="1620" y="251"/>
                  </a:lnTo>
                  <a:lnTo>
                    <a:pt x="1562" y="348"/>
                  </a:lnTo>
                  <a:lnTo>
                    <a:pt x="1504" y="444"/>
                  </a:lnTo>
                  <a:lnTo>
                    <a:pt x="1466" y="540"/>
                  </a:lnTo>
                  <a:lnTo>
                    <a:pt x="1234" y="1562"/>
                  </a:lnTo>
                  <a:lnTo>
                    <a:pt x="1022" y="2583"/>
                  </a:lnTo>
                  <a:lnTo>
                    <a:pt x="830" y="3566"/>
                  </a:lnTo>
                  <a:lnTo>
                    <a:pt x="675" y="4530"/>
                  </a:lnTo>
                  <a:lnTo>
                    <a:pt x="521" y="5494"/>
                  </a:lnTo>
                  <a:lnTo>
                    <a:pt x="406" y="6419"/>
                  </a:lnTo>
                  <a:lnTo>
                    <a:pt x="290" y="7344"/>
                  </a:lnTo>
                  <a:lnTo>
                    <a:pt x="194" y="8250"/>
                  </a:lnTo>
                  <a:lnTo>
                    <a:pt x="136" y="9117"/>
                  </a:lnTo>
                  <a:lnTo>
                    <a:pt x="78" y="9985"/>
                  </a:lnTo>
                  <a:lnTo>
                    <a:pt x="39" y="10833"/>
                  </a:lnTo>
                  <a:lnTo>
                    <a:pt x="20" y="11681"/>
                  </a:lnTo>
                  <a:lnTo>
                    <a:pt x="1" y="12490"/>
                  </a:lnTo>
                  <a:lnTo>
                    <a:pt x="20" y="13281"/>
                  </a:lnTo>
                  <a:lnTo>
                    <a:pt x="39" y="14071"/>
                  </a:lnTo>
                  <a:lnTo>
                    <a:pt x="78" y="14823"/>
                  </a:lnTo>
                  <a:lnTo>
                    <a:pt x="116" y="15574"/>
                  </a:lnTo>
                  <a:lnTo>
                    <a:pt x="194" y="16307"/>
                  </a:lnTo>
                  <a:lnTo>
                    <a:pt x="271" y="17020"/>
                  </a:lnTo>
                  <a:lnTo>
                    <a:pt x="348" y="17714"/>
                  </a:lnTo>
                  <a:lnTo>
                    <a:pt x="444" y="18388"/>
                  </a:lnTo>
                  <a:lnTo>
                    <a:pt x="540" y="19063"/>
                  </a:lnTo>
                  <a:lnTo>
                    <a:pt x="656" y="19699"/>
                  </a:lnTo>
                  <a:lnTo>
                    <a:pt x="791" y="20335"/>
                  </a:lnTo>
                  <a:lnTo>
                    <a:pt x="1061" y="21549"/>
                  </a:lnTo>
                  <a:lnTo>
                    <a:pt x="1369" y="22687"/>
                  </a:lnTo>
                  <a:lnTo>
                    <a:pt x="1697" y="23766"/>
                  </a:lnTo>
                  <a:lnTo>
                    <a:pt x="2044" y="24768"/>
                  </a:lnTo>
                  <a:lnTo>
                    <a:pt x="2410" y="25732"/>
                  </a:lnTo>
                  <a:lnTo>
                    <a:pt x="2776" y="26618"/>
                  </a:lnTo>
                  <a:lnTo>
                    <a:pt x="3162" y="27428"/>
                  </a:lnTo>
                  <a:lnTo>
                    <a:pt x="3528" y="28180"/>
                  </a:lnTo>
                  <a:lnTo>
                    <a:pt x="3913" y="28874"/>
                  </a:lnTo>
                  <a:lnTo>
                    <a:pt x="4280" y="29510"/>
                  </a:lnTo>
                  <a:lnTo>
                    <a:pt x="4627" y="30088"/>
                  </a:lnTo>
                  <a:lnTo>
                    <a:pt x="4974" y="30589"/>
                  </a:lnTo>
                  <a:lnTo>
                    <a:pt x="5282" y="31032"/>
                  </a:lnTo>
                  <a:lnTo>
                    <a:pt x="5571" y="31418"/>
                  </a:lnTo>
                  <a:lnTo>
                    <a:pt x="6053" y="32015"/>
                  </a:lnTo>
                  <a:lnTo>
                    <a:pt x="6361" y="32362"/>
                  </a:lnTo>
                  <a:lnTo>
                    <a:pt x="6477" y="32478"/>
                  </a:lnTo>
                  <a:lnTo>
                    <a:pt x="10833" y="31765"/>
                  </a:lnTo>
                  <a:lnTo>
                    <a:pt x="10891" y="31071"/>
                  </a:lnTo>
                  <a:lnTo>
                    <a:pt x="10949" y="30377"/>
                  </a:lnTo>
                  <a:lnTo>
                    <a:pt x="11026" y="28989"/>
                  </a:lnTo>
                  <a:lnTo>
                    <a:pt x="11064" y="27640"/>
                  </a:lnTo>
                  <a:lnTo>
                    <a:pt x="11045" y="26291"/>
                  </a:lnTo>
                  <a:lnTo>
                    <a:pt x="11006" y="24980"/>
                  </a:lnTo>
                  <a:lnTo>
                    <a:pt x="10910" y="23670"/>
                  </a:lnTo>
                  <a:lnTo>
                    <a:pt x="10794" y="22397"/>
                  </a:lnTo>
                  <a:lnTo>
                    <a:pt x="10640" y="21145"/>
                  </a:lnTo>
                  <a:lnTo>
                    <a:pt x="10447" y="19911"/>
                  </a:lnTo>
                  <a:lnTo>
                    <a:pt x="10235" y="18697"/>
                  </a:lnTo>
                  <a:lnTo>
                    <a:pt x="9985" y="17521"/>
                  </a:lnTo>
                  <a:lnTo>
                    <a:pt x="9734" y="16365"/>
                  </a:lnTo>
                  <a:lnTo>
                    <a:pt x="9445" y="15227"/>
                  </a:lnTo>
                  <a:lnTo>
                    <a:pt x="9137" y="14129"/>
                  </a:lnTo>
                  <a:lnTo>
                    <a:pt x="8809" y="13069"/>
                  </a:lnTo>
                  <a:lnTo>
                    <a:pt x="8462" y="12028"/>
                  </a:lnTo>
                  <a:lnTo>
                    <a:pt x="8115" y="11006"/>
                  </a:lnTo>
                  <a:lnTo>
                    <a:pt x="7749" y="10043"/>
                  </a:lnTo>
                  <a:lnTo>
                    <a:pt x="7383" y="9098"/>
                  </a:lnTo>
                  <a:lnTo>
                    <a:pt x="7017" y="8192"/>
                  </a:lnTo>
                  <a:lnTo>
                    <a:pt x="6631" y="7306"/>
                  </a:lnTo>
                  <a:lnTo>
                    <a:pt x="6265" y="6477"/>
                  </a:lnTo>
                  <a:lnTo>
                    <a:pt x="5879" y="5687"/>
                  </a:lnTo>
                  <a:lnTo>
                    <a:pt x="5513" y="4916"/>
                  </a:lnTo>
                  <a:lnTo>
                    <a:pt x="5147" y="4202"/>
                  </a:lnTo>
                  <a:lnTo>
                    <a:pt x="4781" y="3509"/>
                  </a:lnTo>
                  <a:lnTo>
                    <a:pt x="4087" y="2275"/>
                  </a:lnTo>
                  <a:lnTo>
                    <a:pt x="3470" y="1234"/>
                  </a:lnTo>
                  <a:lnTo>
                    <a:pt x="2930" y="348"/>
                  </a:lnTo>
                  <a:lnTo>
                    <a:pt x="2853" y="251"/>
                  </a:lnTo>
                  <a:lnTo>
                    <a:pt x="2757" y="174"/>
                  </a:lnTo>
                  <a:lnTo>
                    <a:pt x="2680" y="116"/>
                  </a:lnTo>
                  <a:lnTo>
                    <a:pt x="2564" y="59"/>
                  </a:lnTo>
                  <a:lnTo>
                    <a:pt x="2449" y="20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257;p35">
              <a:extLst>
                <a:ext uri="{FF2B5EF4-FFF2-40B4-BE49-F238E27FC236}">
                  <a16:creationId xmlns:a16="http://schemas.microsoft.com/office/drawing/2014/main" id="{3BDCA263-F0AC-A0B7-B35C-361E1492E21D}"/>
                </a:ext>
              </a:extLst>
            </p:cNvPr>
            <p:cNvSpPr/>
            <p:nvPr/>
          </p:nvSpPr>
          <p:spPr>
            <a:xfrm>
              <a:off x="7007738" y="2998713"/>
              <a:ext cx="141700" cy="517075"/>
            </a:xfrm>
            <a:custGeom>
              <a:avLst/>
              <a:gdLst/>
              <a:ahLst/>
              <a:cxnLst/>
              <a:rect l="l" t="t" r="r" b="b"/>
              <a:pathLst>
                <a:path w="5668" h="20683" extrusionOk="0">
                  <a:moveTo>
                    <a:pt x="117" y="1"/>
                  </a:moveTo>
                  <a:lnTo>
                    <a:pt x="59" y="20"/>
                  </a:lnTo>
                  <a:lnTo>
                    <a:pt x="20" y="78"/>
                  </a:lnTo>
                  <a:lnTo>
                    <a:pt x="1" y="116"/>
                  </a:lnTo>
                  <a:lnTo>
                    <a:pt x="20" y="174"/>
                  </a:lnTo>
                  <a:lnTo>
                    <a:pt x="5379" y="20566"/>
                  </a:lnTo>
                  <a:lnTo>
                    <a:pt x="5398" y="20605"/>
                  </a:lnTo>
                  <a:lnTo>
                    <a:pt x="5436" y="20644"/>
                  </a:lnTo>
                  <a:lnTo>
                    <a:pt x="5475" y="20663"/>
                  </a:lnTo>
                  <a:lnTo>
                    <a:pt x="5533" y="20682"/>
                  </a:lnTo>
                  <a:lnTo>
                    <a:pt x="5571" y="20663"/>
                  </a:lnTo>
                  <a:lnTo>
                    <a:pt x="5610" y="20644"/>
                  </a:lnTo>
                  <a:lnTo>
                    <a:pt x="5648" y="20605"/>
                  </a:lnTo>
                  <a:lnTo>
                    <a:pt x="5668" y="20547"/>
                  </a:lnTo>
                  <a:lnTo>
                    <a:pt x="5668" y="20489"/>
                  </a:lnTo>
                  <a:lnTo>
                    <a:pt x="309" y="116"/>
                  </a:lnTo>
                  <a:lnTo>
                    <a:pt x="271" y="59"/>
                  </a:lnTo>
                  <a:lnTo>
                    <a:pt x="232" y="20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258;p35">
              <a:extLst>
                <a:ext uri="{FF2B5EF4-FFF2-40B4-BE49-F238E27FC236}">
                  <a16:creationId xmlns:a16="http://schemas.microsoft.com/office/drawing/2014/main" id="{0E8322B5-1162-4D8D-5675-39EE88B2F816}"/>
                </a:ext>
              </a:extLst>
            </p:cNvPr>
            <p:cNvSpPr/>
            <p:nvPr/>
          </p:nvSpPr>
          <p:spPr>
            <a:xfrm>
              <a:off x="6966788" y="3517688"/>
              <a:ext cx="558975" cy="711225"/>
            </a:xfrm>
            <a:custGeom>
              <a:avLst/>
              <a:gdLst/>
              <a:ahLst/>
              <a:cxnLst/>
              <a:rect l="l" t="t" r="r" b="b"/>
              <a:pathLst>
                <a:path w="22359" h="28449" extrusionOk="0">
                  <a:moveTo>
                    <a:pt x="22359" y="0"/>
                  </a:moveTo>
                  <a:lnTo>
                    <a:pt x="22350" y="89"/>
                  </a:lnTo>
                  <a:lnTo>
                    <a:pt x="22350" y="89"/>
                  </a:lnTo>
                  <a:lnTo>
                    <a:pt x="22359" y="77"/>
                  </a:lnTo>
                  <a:lnTo>
                    <a:pt x="22359" y="0"/>
                  </a:lnTo>
                  <a:close/>
                  <a:moveTo>
                    <a:pt x="1" y="0"/>
                  </a:moveTo>
                  <a:lnTo>
                    <a:pt x="2757" y="27466"/>
                  </a:lnTo>
                  <a:lnTo>
                    <a:pt x="2757" y="27485"/>
                  </a:lnTo>
                  <a:lnTo>
                    <a:pt x="2795" y="27524"/>
                  </a:lnTo>
                  <a:lnTo>
                    <a:pt x="2930" y="27582"/>
                  </a:lnTo>
                  <a:lnTo>
                    <a:pt x="3123" y="27659"/>
                  </a:lnTo>
                  <a:lnTo>
                    <a:pt x="3412" y="27755"/>
                  </a:lnTo>
                  <a:lnTo>
                    <a:pt x="3778" y="27832"/>
                  </a:lnTo>
                  <a:lnTo>
                    <a:pt x="4183" y="27909"/>
                  </a:lnTo>
                  <a:lnTo>
                    <a:pt x="4684" y="27986"/>
                  </a:lnTo>
                  <a:lnTo>
                    <a:pt x="5224" y="28064"/>
                  </a:lnTo>
                  <a:lnTo>
                    <a:pt x="6477" y="28218"/>
                  </a:lnTo>
                  <a:lnTo>
                    <a:pt x="7171" y="28276"/>
                  </a:lnTo>
                  <a:lnTo>
                    <a:pt x="7903" y="28333"/>
                  </a:lnTo>
                  <a:lnTo>
                    <a:pt x="8674" y="28391"/>
                  </a:lnTo>
                  <a:lnTo>
                    <a:pt x="9484" y="28410"/>
                  </a:lnTo>
                  <a:lnTo>
                    <a:pt x="10312" y="28449"/>
                  </a:lnTo>
                  <a:lnTo>
                    <a:pt x="12047" y="28449"/>
                  </a:lnTo>
                  <a:lnTo>
                    <a:pt x="12876" y="28410"/>
                  </a:lnTo>
                  <a:lnTo>
                    <a:pt x="13685" y="28391"/>
                  </a:lnTo>
                  <a:lnTo>
                    <a:pt x="14456" y="28333"/>
                  </a:lnTo>
                  <a:lnTo>
                    <a:pt x="15208" y="28276"/>
                  </a:lnTo>
                  <a:lnTo>
                    <a:pt x="15902" y="28218"/>
                  </a:lnTo>
                  <a:lnTo>
                    <a:pt x="17135" y="28064"/>
                  </a:lnTo>
                  <a:lnTo>
                    <a:pt x="17694" y="27986"/>
                  </a:lnTo>
                  <a:lnTo>
                    <a:pt x="18176" y="27909"/>
                  </a:lnTo>
                  <a:lnTo>
                    <a:pt x="18600" y="27832"/>
                  </a:lnTo>
                  <a:lnTo>
                    <a:pt x="18947" y="27755"/>
                  </a:lnTo>
                  <a:lnTo>
                    <a:pt x="19236" y="27659"/>
                  </a:lnTo>
                  <a:lnTo>
                    <a:pt x="19448" y="27582"/>
                  </a:lnTo>
                  <a:lnTo>
                    <a:pt x="19564" y="27524"/>
                  </a:lnTo>
                  <a:lnTo>
                    <a:pt x="19603" y="27485"/>
                  </a:lnTo>
                  <a:lnTo>
                    <a:pt x="19622" y="27466"/>
                  </a:lnTo>
                  <a:lnTo>
                    <a:pt x="22350" y="89"/>
                  </a:lnTo>
                  <a:lnTo>
                    <a:pt x="22350" y="89"/>
                  </a:lnTo>
                  <a:lnTo>
                    <a:pt x="22301" y="154"/>
                  </a:lnTo>
                  <a:lnTo>
                    <a:pt x="22243" y="231"/>
                  </a:lnTo>
                  <a:lnTo>
                    <a:pt x="22147" y="309"/>
                  </a:lnTo>
                  <a:lnTo>
                    <a:pt x="22012" y="386"/>
                  </a:lnTo>
                  <a:lnTo>
                    <a:pt x="21858" y="463"/>
                  </a:lnTo>
                  <a:lnTo>
                    <a:pt x="21491" y="617"/>
                  </a:lnTo>
                  <a:lnTo>
                    <a:pt x="21010" y="752"/>
                  </a:lnTo>
                  <a:lnTo>
                    <a:pt x="20451" y="868"/>
                  </a:lnTo>
                  <a:lnTo>
                    <a:pt x="19815" y="1002"/>
                  </a:lnTo>
                  <a:lnTo>
                    <a:pt x="19082" y="1118"/>
                  </a:lnTo>
                  <a:lnTo>
                    <a:pt x="18292" y="1214"/>
                  </a:lnTo>
                  <a:lnTo>
                    <a:pt x="17444" y="1311"/>
                  </a:lnTo>
                  <a:lnTo>
                    <a:pt x="16519" y="1388"/>
                  </a:lnTo>
                  <a:lnTo>
                    <a:pt x="15536" y="1446"/>
                  </a:lnTo>
                  <a:lnTo>
                    <a:pt x="14514" y="1504"/>
                  </a:lnTo>
                  <a:lnTo>
                    <a:pt x="13435" y="1542"/>
                  </a:lnTo>
                  <a:lnTo>
                    <a:pt x="12317" y="1561"/>
                  </a:lnTo>
                  <a:lnTo>
                    <a:pt x="11180" y="1581"/>
                  </a:lnTo>
                  <a:lnTo>
                    <a:pt x="10043" y="1561"/>
                  </a:lnTo>
                  <a:lnTo>
                    <a:pt x="8925" y="1542"/>
                  </a:lnTo>
                  <a:lnTo>
                    <a:pt x="7865" y="1504"/>
                  </a:lnTo>
                  <a:lnTo>
                    <a:pt x="6824" y="1446"/>
                  </a:lnTo>
                  <a:lnTo>
                    <a:pt x="5860" y="1388"/>
                  </a:lnTo>
                  <a:lnTo>
                    <a:pt x="4935" y="1311"/>
                  </a:lnTo>
                  <a:lnTo>
                    <a:pt x="4068" y="1214"/>
                  </a:lnTo>
                  <a:lnTo>
                    <a:pt x="3277" y="1118"/>
                  </a:lnTo>
                  <a:lnTo>
                    <a:pt x="2545" y="1002"/>
                  </a:lnTo>
                  <a:lnTo>
                    <a:pt x="1909" y="868"/>
                  </a:lnTo>
                  <a:lnTo>
                    <a:pt x="1350" y="752"/>
                  </a:lnTo>
                  <a:lnTo>
                    <a:pt x="887" y="617"/>
                  </a:lnTo>
                  <a:lnTo>
                    <a:pt x="502" y="463"/>
                  </a:lnTo>
                  <a:lnTo>
                    <a:pt x="348" y="386"/>
                  </a:lnTo>
                  <a:lnTo>
                    <a:pt x="232" y="309"/>
                  </a:lnTo>
                  <a:lnTo>
                    <a:pt x="136" y="231"/>
                  </a:lnTo>
                  <a:lnTo>
                    <a:pt x="59" y="154"/>
                  </a:lnTo>
                  <a:lnTo>
                    <a:pt x="20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5"/>
          <p:cNvSpPr txBox="1">
            <a:spLocks noGrp="1"/>
          </p:cNvSpPr>
          <p:nvPr>
            <p:ph type="title"/>
          </p:nvPr>
        </p:nvSpPr>
        <p:spPr>
          <a:xfrm>
            <a:off x="472611" y="365441"/>
            <a:ext cx="4088208" cy="1525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TABLE 1 – Demographic</a:t>
            </a:r>
            <a:b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Characteristics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357DC-2683-CE20-363B-451CE9DD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38" y="206060"/>
            <a:ext cx="4088208" cy="4731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5"/>
          <p:cNvSpPr txBox="1">
            <a:spLocks noGrp="1"/>
          </p:cNvSpPr>
          <p:nvPr>
            <p:ph type="title"/>
          </p:nvPr>
        </p:nvSpPr>
        <p:spPr>
          <a:xfrm>
            <a:off x="713200" y="570925"/>
            <a:ext cx="7717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TABLE 2 – Key Variables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E49D6-85B8-AFB8-FDBA-A263BE73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0" y="1496237"/>
            <a:ext cx="7772400" cy="27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8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5"/>
          <p:cNvSpPr txBox="1">
            <a:spLocks noGrp="1"/>
          </p:cNvSpPr>
          <p:nvPr>
            <p:ph type="title"/>
          </p:nvPr>
        </p:nvSpPr>
        <p:spPr>
          <a:xfrm>
            <a:off x="586200" y="351223"/>
            <a:ext cx="7717500" cy="8049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Montserrat Black"/>
                <a:ea typeface="Montserrat Black"/>
                <a:cs typeface="Montserrat Black"/>
                <a:sym typeface="Montserrat Black"/>
              </a:rPr>
              <a:t>Two-Stage Bivariate </a:t>
            </a:r>
            <a:r>
              <a:rPr lang="en" sz="2400" dirty="0" err="1">
                <a:latin typeface="Montserrat Black"/>
                <a:ea typeface="Montserrat Black"/>
                <a:cs typeface="Montserrat Black"/>
                <a:sym typeface="Montserrat Black"/>
              </a:rPr>
              <a:t>Probit</a:t>
            </a:r>
            <a:r>
              <a:rPr lang="en" sz="2400" dirty="0">
                <a:latin typeface="Montserrat Black"/>
                <a:ea typeface="Montserrat Black"/>
                <a:cs typeface="Montserrat Black"/>
                <a:sym typeface="Montserrat Black"/>
              </a:rPr>
              <a:t> Results</a:t>
            </a:r>
            <a:br>
              <a:rPr lang="en" sz="2400" dirty="0"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en" sz="2400" dirty="0">
                <a:latin typeface="Montserrat Black"/>
                <a:ea typeface="Montserrat Black"/>
                <a:cs typeface="Montserrat Black"/>
                <a:sym typeface="Montserrat Black"/>
              </a:rPr>
              <a:t>(no covariates yet)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7A508-76F9-C98D-2234-76188671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0" y="1156128"/>
            <a:ext cx="5350235" cy="3644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B8187-0757-2BFC-5F57-2FA30C7A0992}"/>
              </a:ext>
            </a:extLst>
          </p:cNvPr>
          <p:cNvSpPr txBox="1"/>
          <p:nvPr/>
        </p:nvSpPr>
        <p:spPr>
          <a:xfrm>
            <a:off x="6832601" y="1384300"/>
            <a:ext cx="18161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treatment effect is 31.61 % (2.81, 89.75), meaning a 31.61% increase in likelihood of being absent in the last 14 days for individuals who receive counseling before age 19 and in the last 12 months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9C58B-237F-BC86-D01C-6E3DB77943AD}"/>
              </a:ext>
            </a:extLst>
          </p:cNvPr>
          <p:cNvCxnSpPr>
            <a:cxnSpLocks/>
          </p:cNvCxnSpPr>
          <p:nvPr/>
        </p:nvCxnSpPr>
        <p:spPr>
          <a:xfrm flipH="1">
            <a:off x="5765800" y="1574800"/>
            <a:ext cx="10668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4"/>
          <p:cNvSpPr txBox="1">
            <a:spLocks noGrp="1"/>
          </p:cNvSpPr>
          <p:nvPr>
            <p:ph type="title"/>
          </p:nvPr>
        </p:nvSpPr>
        <p:spPr>
          <a:xfrm>
            <a:off x="941825" y="2343150"/>
            <a:ext cx="4544700" cy="11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NEXT STEPS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23" name="Google Shape;1123;p64"/>
          <p:cNvSpPr txBox="1">
            <a:spLocks noGrp="1"/>
          </p:cNvSpPr>
          <p:nvPr>
            <p:ph type="subTitle" idx="1"/>
          </p:nvPr>
        </p:nvSpPr>
        <p:spPr>
          <a:xfrm>
            <a:off x="941830" y="3549425"/>
            <a:ext cx="45447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4" name="Google Shape;1124;p64"/>
          <p:cNvGrpSpPr/>
          <p:nvPr/>
        </p:nvGrpSpPr>
        <p:grpSpPr>
          <a:xfrm>
            <a:off x="5148496" y="1259289"/>
            <a:ext cx="2515926" cy="2624921"/>
            <a:chOff x="1237425" y="1295775"/>
            <a:chExt cx="2515926" cy="2624921"/>
          </a:xfrm>
        </p:grpSpPr>
        <p:sp>
          <p:nvSpPr>
            <p:cNvPr id="1125" name="Google Shape;1125;p64"/>
            <p:cNvSpPr/>
            <p:nvPr/>
          </p:nvSpPr>
          <p:spPr>
            <a:xfrm>
              <a:off x="1237425" y="1368763"/>
              <a:ext cx="2431601" cy="2551933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1321750" y="1295775"/>
              <a:ext cx="2431601" cy="2551933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64"/>
          <p:cNvSpPr txBox="1">
            <a:spLocks noGrp="1"/>
          </p:cNvSpPr>
          <p:nvPr>
            <p:ph type="title" idx="2"/>
          </p:nvPr>
        </p:nvSpPr>
        <p:spPr>
          <a:xfrm>
            <a:off x="5391259" y="1748389"/>
            <a:ext cx="20685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78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6"/>
          <p:cNvSpPr txBox="1">
            <a:spLocks noGrp="1"/>
          </p:cNvSpPr>
          <p:nvPr>
            <p:ph type="subTitle" idx="3"/>
          </p:nvPr>
        </p:nvSpPr>
        <p:spPr>
          <a:xfrm>
            <a:off x="821629" y="1148074"/>
            <a:ext cx="6370282" cy="3003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Apply survey weights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Try second analysis with psychiatrist concentration as the instrument (geographic variability)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Examine relationship with covariates (e.g., demographic variables, job type, severity measures)</a:t>
            </a:r>
            <a:endParaRPr dirty="0"/>
          </a:p>
        </p:txBody>
      </p:sp>
      <p:sp>
        <p:nvSpPr>
          <p:cNvPr id="940" name="Google Shape;940;p56"/>
          <p:cNvSpPr txBox="1">
            <a:spLocks noGrp="1"/>
          </p:cNvSpPr>
          <p:nvPr>
            <p:ph type="title"/>
          </p:nvPr>
        </p:nvSpPr>
        <p:spPr>
          <a:xfrm>
            <a:off x="713200" y="570925"/>
            <a:ext cx="7717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NEXT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28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2"/>
          <p:cNvSpPr txBox="1">
            <a:spLocks noGrp="1"/>
          </p:cNvSpPr>
          <p:nvPr>
            <p:ph type="title"/>
          </p:nvPr>
        </p:nvSpPr>
        <p:spPr>
          <a:xfrm>
            <a:off x="1863450" y="1701200"/>
            <a:ext cx="5417100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</a:t>
            </a:r>
            <a:br>
              <a:rPr lang="en" sz="4000" dirty="0"/>
            </a:br>
            <a:r>
              <a:rPr lang="en" sz="4000" dirty="0"/>
              <a:t>FOR LISTENING!</a:t>
            </a:r>
            <a:endParaRPr sz="4000" baseline="30000" dirty="0"/>
          </a:p>
        </p:txBody>
      </p:sp>
      <p:sp>
        <p:nvSpPr>
          <p:cNvPr id="815" name="Google Shape;815;p52"/>
          <p:cNvSpPr txBox="1">
            <a:spLocks noGrp="1"/>
          </p:cNvSpPr>
          <p:nvPr>
            <p:ph type="subTitle" idx="1"/>
          </p:nvPr>
        </p:nvSpPr>
        <p:spPr>
          <a:xfrm>
            <a:off x="1863450" y="3044500"/>
            <a:ext cx="54171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3"/>
          <p:cNvGrpSpPr/>
          <p:nvPr/>
        </p:nvGrpSpPr>
        <p:grpSpPr>
          <a:xfrm>
            <a:off x="4536641" y="1524294"/>
            <a:ext cx="793538" cy="829827"/>
            <a:chOff x="750546" y="1292637"/>
            <a:chExt cx="793538" cy="829827"/>
          </a:xfrm>
        </p:grpSpPr>
        <p:sp>
          <p:nvSpPr>
            <p:cNvPr id="510" name="Google Shape;510;p43"/>
            <p:cNvSpPr/>
            <p:nvPr/>
          </p:nvSpPr>
          <p:spPr>
            <a:xfrm>
              <a:off x="750546" y="1292637"/>
              <a:ext cx="733261" cy="769550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810823" y="1352914"/>
              <a:ext cx="733261" cy="769550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3"/>
          <p:cNvGrpSpPr/>
          <p:nvPr/>
        </p:nvGrpSpPr>
        <p:grpSpPr>
          <a:xfrm>
            <a:off x="722279" y="2644482"/>
            <a:ext cx="793538" cy="829827"/>
            <a:chOff x="750546" y="1292637"/>
            <a:chExt cx="793538" cy="829827"/>
          </a:xfrm>
        </p:grpSpPr>
        <p:sp>
          <p:nvSpPr>
            <p:cNvPr id="516" name="Google Shape;516;p43"/>
            <p:cNvSpPr/>
            <p:nvPr/>
          </p:nvSpPr>
          <p:spPr>
            <a:xfrm>
              <a:off x="750546" y="1292637"/>
              <a:ext cx="733261" cy="769550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810823" y="1352914"/>
              <a:ext cx="733261" cy="769550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3"/>
          <p:cNvGrpSpPr/>
          <p:nvPr/>
        </p:nvGrpSpPr>
        <p:grpSpPr>
          <a:xfrm>
            <a:off x="722279" y="1508394"/>
            <a:ext cx="793538" cy="829827"/>
            <a:chOff x="750546" y="1292637"/>
            <a:chExt cx="793538" cy="829827"/>
          </a:xfrm>
        </p:grpSpPr>
        <p:sp>
          <p:nvSpPr>
            <p:cNvPr id="519" name="Google Shape;519;p43"/>
            <p:cNvSpPr/>
            <p:nvPr/>
          </p:nvSpPr>
          <p:spPr>
            <a:xfrm>
              <a:off x="750546" y="1292637"/>
              <a:ext cx="733261" cy="769550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810823" y="1352914"/>
              <a:ext cx="733261" cy="769550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43"/>
          <p:cNvSpPr txBox="1">
            <a:spLocks noGrp="1"/>
          </p:cNvSpPr>
          <p:nvPr>
            <p:ph type="title"/>
          </p:nvPr>
        </p:nvSpPr>
        <p:spPr>
          <a:xfrm>
            <a:off x="1702883" y="1470307"/>
            <a:ext cx="2749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22" name="Google Shape;522;p43"/>
          <p:cNvSpPr txBox="1">
            <a:spLocks noGrp="1"/>
          </p:cNvSpPr>
          <p:nvPr>
            <p:ph type="subTitle" idx="1"/>
          </p:nvPr>
        </p:nvSpPr>
        <p:spPr>
          <a:xfrm>
            <a:off x="1727645" y="1829283"/>
            <a:ext cx="2749500" cy="691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WORKPLACE ABSENTEEISM AND MENTAL HEALTH OVERVIEW, RATIONALE &amp; RESEARCH QUESTION</a:t>
            </a:r>
            <a:endParaRPr sz="1400" dirty="0"/>
          </a:p>
        </p:txBody>
      </p:sp>
      <p:sp>
        <p:nvSpPr>
          <p:cNvPr id="523" name="Google Shape;523;p43"/>
          <p:cNvSpPr txBox="1">
            <a:spLocks noGrp="1"/>
          </p:cNvSpPr>
          <p:nvPr>
            <p:ph type="title" idx="2"/>
          </p:nvPr>
        </p:nvSpPr>
        <p:spPr>
          <a:xfrm>
            <a:off x="722283" y="1636557"/>
            <a:ext cx="73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4" name="Google Shape;524;p43"/>
          <p:cNvSpPr txBox="1">
            <a:spLocks noGrp="1"/>
          </p:cNvSpPr>
          <p:nvPr>
            <p:ph type="title" idx="3"/>
          </p:nvPr>
        </p:nvSpPr>
        <p:spPr>
          <a:xfrm>
            <a:off x="476894" y="474966"/>
            <a:ext cx="7717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AGENDA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4"/>
          </p:nvPr>
        </p:nvSpPr>
        <p:spPr>
          <a:xfrm>
            <a:off x="1702882" y="2718881"/>
            <a:ext cx="2894035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526" name="Google Shape;526;p43"/>
          <p:cNvSpPr txBox="1">
            <a:spLocks noGrp="1"/>
          </p:cNvSpPr>
          <p:nvPr>
            <p:ph type="subTitle" idx="5"/>
          </p:nvPr>
        </p:nvSpPr>
        <p:spPr>
          <a:xfrm>
            <a:off x="1702882" y="3148979"/>
            <a:ext cx="2749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SELECTED APPROACH, KEY VARIABLES, AND MAIN ANALYSIS</a:t>
            </a:r>
            <a:endParaRPr sz="1400" dirty="0"/>
          </a:p>
        </p:txBody>
      </p:sp>
      <p:sp>
        <p:nvSpPr>
          <p:cNvPr id="527" name="Google Shape;527;p43"/>
          <p:cNvSpPr txBox="1">
            <a:spLocks noGrp="1"/>
          </p:cNvSpPr>
          <p:nvPr>
            <p:ph type="title" idx="17"/>
          </p:nvPr>
        </p:nvSpPr>
        <p:spPr>
          <a:xfrm>
            <a:off x="722283" y="2765861"/>
            <a:ext cx="73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1" name="Google Shape;531;p43"/>
          <p:cNvSpPr txBox="1">
            <a:spLocks noGrp="1"/>
          </p:cNvSpPr>
          <p:nvPr>
            <p:ph type="title" idx="8"/>
          </p:nvPr>
        </p:nvSpPr>
        <p:spPr>
          <a:xfrm>
            <a:off x="5653433" y="1470982"/>
            <a:ext cx="2749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532" name="Google Shape;532;p43"/>
          <p:cNvSpPr txBox="1">
            <a:spLocks noGrp="1"/>
          </p:cNvSpPr>
          <p:nvPr>
            <p:ph type="subTitle" idx="9"/>
          </p:nvPr>
        </p:nvSpPr>
        <p:spPr>
          <a:xfrm>
            <a:off x="5661837" y="1819771"/>
            <a:ext cx="2747100" cy="573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DEMOGRAPHIC CHARACTERISTICS &amp; EARLY ANALYSIS RESULTS</a:t>
            </a:r>
            <a:endParaRPr sz="1400"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title" idx="19"/>
          </p:nvPr>
        </p:nvSpPr>
        <p:spPr>
          <a:xfrm>
            <a:off x="4566808" y="1636557"/>
            <a:ext cx="73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1" name="Google Shape;509;p43">
            <a:extLst>
              <a:ext uri="{FF2B5EF4-FFF2-40B4-BE49-F238E27FC236}">
                <a16:creationId xmlns:a16="http://schemas.microsoft.com/office/drawing/2014/main" id="{BA6CA236-4842-B6B2-1DEE-C49C67426568}"/>
              </a:ext>
            </a:extLst>
          </p:cNvPr>
          <p:cNvGrpSpPr/>
          <p:nvPr/>
        </p:nvGrpSpPr>
        <p:grpSpPr>
          <a:xfrm>
            <a:off x="4566808" y="2656984"/>
            <a:ext cx="793538" cy="829827"/>
            <a:chOff x="750546" y="1292637"/>
            <a:chExt cx="793538" cy="829827"/>
          </a:xfrm>
        </p:grpSpPr>
        <p:sp>
          <p:nvSpPr>
            <p:cNvPr id="22" name="Google Shape;510;p43">
              <a:extLst>
                <a:ext uri="{FF2B5EF4-FFF2-40B4-BE49-F238E27FC236}">
                  <a16:creationId xmlns:a16="http://schemas.microsoft.com/office/drawing/2014/main" id="{4FA6B964-54C2-ED70-FCE7-0A3F691F71BF}"/>
                </a:ext>
              </a:extLst>
            </p:cNvPr>
            <p:cNvSpPr/>
            <p:nvPr/>
          </p:nvSpPr>
          <p:spPr>
            <a:xfrm>
              <a:off x="750546" y="1292637"/>
              <a:ext cx="733261" cy="769550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1;p43">
              <a:extLst>
                <a:ext uri="{FF2B5EF4-FFF2-40B4-BE49-F238E27FC236}">
                  <a16:creationId xmlns:a16="http://schemas.microsoft.com/office/drawing/2014/main" id="{FF322A52-7E5F-248E-5F8F-93439D6F93EB}"/>
                </a:ext>
              </a:extLst>
            </p:cNvPr>
            <p:cNvSpPr/>
            <p:nvPr/>
          </p:nvSpPr>
          <p:spPr>
            <a:xfrm>
              <a:off x="810823" y="1352914"/>
              <a:ext cx="733261" cy="769550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531;p43">
            <a:extLst>
              <a:ext uri="{FF2B5EF4-FFF2-40B4-BE49-F238E27FC236}">
                <a16:creationId xmlns:a16="http://schemas.microsoft.com/office/drawing/2014/main" id="{F05CFE8A-5801-A8A3-2C77-6A9300788C45}"/>
              </a:ext>
            </a:extLst>
          </p:cNvPr>
          <p:cNvSpPr txBox="1">
            <a:spLocks/>
          </p:cNvSpPr>
          <p:nvPr/>
        </p:nvSpPr>
        <p:spPr>
          <a:xfrm>
            <a:off x="5661837" y="2704759"/>
            <a:ext cx="27495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CA" dirty="0"/>
              <a:t>NEXT STEPS</a:t>
            </a:r>
          </a:p>
        </p:txBody>
      </p:sp>
      <p:sp>
        <p:nvSpPr>
          <p:cNvPr id="25" name="Google Shape;532;p43">
            <a:extLst>
              <a:ext uri="{FF2B5EF4-FFF2-40B4-BE49-F238E27FC236}">
                <a16:creationId xmlns:a16="http://schemas.microsoft.com/office/drawing/2014/main" id="{78103F68-264A-8512-A021-79E4F989E061}"/>
              </a:ext>
            </a:extLst>
          </p:cNvPr>
          <p:cNvSpPr txBox="1">
            <a:spLocks/>
          </p:cNvSpPr>
          <p:nvPr/>
        </p:nvSpPr>
        <p:spPr>
          <a:xfrm>
            <a:off x="5683600" y="3029257"/>
            <a:ext cx="274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n-CA" dirty="0"/>
              <a:t>NEXT STEPS IN ANALYSIS</a:t>
            </a:r>
          </a:p>
        </p:txBody>
      </p:sp>
      <p:sp>
        <p:nvSpPr>
          <p:cNvPr id="26" name="Google Shape;538;p43">
            <a:extLst>
              <a:ext uri="{FF2B5EF4-FFF2-40B4-BE49-F238E27FC236}">
                <a16:creationId xmlns:a16="http://schemas.microsoft.com/office/drawing/2014/main" id="{0D920E6C-6279-CA6D-1FEA-13BBA78695F3}"/>
              </a:ext>
            </a:extLst>
          </p:cNvPr>
          <p:cNvSpPr txBox="1">
            <a:spLocks/>
          </p:cNvSpPr>
          <p:nvPr/>
        </p:nvSpPr>
        <p:spPr>
          <a:xfrm>
            <a:off x="4596975" y="2769247"/>
            <a:ext cx="73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44"/>
          <p:cNvGrpSpPr/>
          <p:nvPr/>
        </p:nvGrpSpPr>
        <p:grpSpPr>
          <a:xfrm>
            <a:off x="1237425" y="1295775"/>
            <a:ext cx="2515926" cy="2624921"/>
            <a:chOff x="1237425" y="1295775"/>
            <a:chExt cx="2515926" cy="2624921"/>
          </a:xfrm>
        </p:grpSpPr>
        <p:sp>
          <p:nvSpPr>
            <p:cNvPr id="545" name="Google Shape;545;p44"/>
            <p:cNvSpPr/>
            <p:nvPr/>
          </p:nvSpPr>
          <p:spPr>
            <a:xfrm>
              <a:off x="1237425" y="1368763"/>
              <a:ext cx="2431601" cy="2551933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1321750" y="1295775"/>
              <a:ext cx="2431601" cy="2551933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44"/>
          <p:cNvSpPr txBox="1">
            <a:spLocks noGrp="1"/>
          </p:cNvSpPr>
          <p:nvPr>
            <p:ph type="title" idx="2"/>
          </p:nvPr>
        </p:nvSpPr>
        <p:spPr>
          <a:xfrm>
            <a:off x="1437717" y="1473675"/>
            <a:ext cx="2068500" cy="16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9" name="Google Shape;549;p44"/>
          <p:cNvSpPr txBox="1">
            <a:spLocks noGrp="1"/>
          </p:cNvSpPr>
          <p:nvPr>
            <p:ph type="title"/>
          </p:nvPr>
        </p:nvSpPr>
        <p:spPr>
          <a:xfrm>
            <a:off x="4163700" y="1473675"/>
            <a:ext cx="4267200" cy="16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Montserrat Black"/>
                <a:ea typeface="Montserrat Black"/>
                <a:cs typeface="Montserrat Black"/>
                <a:sym typeface="Montserrat Black"/>
              </a:rPr>
              <a:t>INTRODUCTION</a:t>
            </a:r>
            <a:endParaRPr sz="3600" dirty="0">
              <a:solidFill>
                <a:schemeClr val="lt1"/>
              </a:solidFill>
            </a:endParaRPr>
          </a:p>
        </p:txBody>
      </p:sp>
      <p:grpSp>
        <p:nvGrpSpPr>
          <p:cNvPr id="550" name="Google Shape;550;p44"/>
          <p:cNvGrpSpPr/>
          <p:nvPr/>
        </p:nvGrpSpPr>
        <p:grpSpPr>
          <a:xfrm rot="-918501">
            <a:off x="887813" y="970364"/>
            <a:ext cx="1034810" cy="1828947"/>
            <a:chOff x="713225" y="2127187"/>
            <a:chExt cx="545317" cy="963806"/>
          </a:xfrm>
        </p:grpSpPr>
        <p:sp>
          <p:nvSpPr>
            <p:cNvPr id="551" name="Google Shape;551;p44"/>
            <p:cNvSpPr/>
            <p:nvPr/>
          </p:nvSpPr>
          <p:spPr>
            <a:xfrm flipH="1">
              <a:off x="975021" y="2541346"/>
              <a:ext cx="29032" cy="549647"/>
            </a:xfrm>
            <a:custGeom>
              <a:avLst/>
              <a:gdLst/>
              <a:ahLst/>
              <a:cxnLst/>
              <a:rect l="l" t="t" r="r" b="b"/>
              <a:pathLst>
                <a:path w="342" h="6475" extrusionOk="0">
                  <a:moveTo>
                    <a:pt x="1" y="0"/>
                  </a:moveTo>
                  <a:lnTo>
                    <a:pt x="1" y="6475"/>
                  </a:lnTo>
                  <a:lnTo>
                    <a:pt x="342" y="6475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 flipH="1">
              <a:off x="713225" y="2127187"/>
              <a:ext cx="545317" cy="495743"/>
            </a:xfrm>
            <a:custGeom>
              <a:avLst/>
              <a:gdLst/>
              <a:ahLst/>
              <a:cxnLst/>
              <a:rect l="l" t="t" r="r" b="b"/>
              <a:pathLst>
                <a:path w="6424" h="5840" extrusionOk="0">
                  <a:moveTo>
                    <a:pt x="3194" y="0"/>
                  </a:moveTo>
                  <a:cubicBezTo>
                    <a:pt x="2978" y="0"/>
                    <a:pt x="2758" y="24"/>
                    <a:pt x="2539" y="74"/>
                  </a:cubicBezTo>
                  <a:cubicBezTo>
                    <a:pt x="971" y="449"/>
                    <a:pt x="0" y="2017"/>
                    <a:pt x="375" y="3584"/>
                  </a:cubicBezTo>
                  <a:cubicBezTo>
                    <a:pt x="683" y="4932"/>
                    <a:pt x="1885" y="5839"/>
                    <a:pt x="3213" y="5839"/>
                  </a:cubicBezTo>
                  <a:cubicBezTo>
                    <a:pt x="3429" y="5839"/>
                    <a:pt x="3648" y="5815"/>
                    <a:pt x="3868" y="5765"/>
                  </a:cubicBezTo>
                  <a:cubicBezTo>
                    <a:pt x="5435" y="5390"/>
                    <a:pt x="6424" y="3823"/>
                    <a:pt x="6049" y="2255"/>
                  </a:cubicBezTo>
                  <a:cubicBezTo>
                    <a:pt x="5726" y="907"/>
                    <a:pt x="4522" y="0"/>
                    <a:pt x="3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 flipH="1">
              <a:off x="1016955" y="2292545"/>
              <a:ext cx="44905" cy="65194"/>
            </a:xfrm>
            <a:custGeom>
              <a:avLst/>
              <a:gdLst/>
              <a:ahLst/>
              <a:cxnLst/>
              <a:rect l="l" t="t" r="r" b="b"/>
              <a:pathLst>
                <a:path w="529" h="768" extrusionOk="0">
                  <a:moveTo>
                    <a:pt x="256" y="1"/>
                  </a:moveTo>
                  <a:cubicBezTo>
                    <a:pt x="120" y="1"/>
                    <a:pt x="0" y="171"/>
                    <a:pt x="0" y="393"/>
                  </a:cubicBezTo>
                  <a:cubicBezTo>
                    <a:pt x="0" y="597"/>
                    <a:pt x="120" y="767"/>
                    <a:pt x="256" y="767"/>
                  </a:cubicBezTo>
                  <a:cubicBezTo>
                    <a:pt x="409" y="767"/>
                    <a:pt x="529" y="597"/>
                    <a:pt x="529" y="393"/>
                  </a:cubicBezTo>
                  <a:cubicBezTo>
                    <a:pt x="529" y="171"/>
                    <a:pt x="409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 flipH="1">
              <a:off x="898368" y="2292545"/>
              <a:ext cx="43462" cy="65194"/>
            </a:xfrm>
            <a:custGeom>
              <a:avLst/>
              <a:gdLst/>
              <a:ahLst/>
              <a:cxnLst/>
              <a:rect l="l" t="t" r="r" b="b"/>
              <a:pathLst>
                <a:path w="512" h="768" extrusionOk="0">
                  <a:moveTo>
                    <a:pt x="256" y="1"/>
                  </a:moveTo>
                  <a:cubicBezTo>
                    <a:pt x="103" y="1"/>
                    <a:pt x="1" y="171"/>
                    <a:pt x="1" y="393"/>
                  </a:cubicBezTo>
                  <a:cubicBezTo>
                    <a:pt x="1" y="597"/>
                    <a:pt x="103" y="767"/>
                    <a:pt x="256" y="767"/>
                  </a:cubicBezTo>
                  <a:cubicBezTo>
                    <a:pt x="410" y="767"/>
                    <a:pt x="512" y="597"/>
                    <a:pt x="512" y="393"/>
                  </a:cubicBezTo>
                  <a:cubicBezTo>
                    <a:pt x="512" y="171"/>
                    <a:pt x="410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 flipH="1">
              <a:off x="846245" y="2363425"/>
              <a:ext cx="274951" cy="137518"/>
            </a:xfrm>
            <a:custGeom>
              <a:avLst/>
              <a:gdLst/>
              <a:ahLst/>
              <a:cxnLst/>
              <a:rect l="l" t="t" r="r" b="b"/>
              <a:pathLst>
                <a:path w="3239" h="1620" fill="none" extrusionOk="0">
                  <a:moveTo>
                    <a:pt x="1" y="0"/>
                  </a:moveTo>
                  <a:cubicBezTo>
                    <a:pt x="1" y="904"/>
                    <a:pt x="734" y="1619"/>
                    <a:pt x="1620" y="1619"/>
                  </a:cubicBezTo>
                  <a:cubicBezTo>
                    <a:pt x="2523" y="1619"/>
                    <a:pt x="3238" y="904"/>
                    <a:pt x="3238" y="0"/>
                  </a:cubicBezTo>
                </a:path>
              </a:pathLst>
            </a:custGeom>
            <a:noFill/>
            <a:ln w="5100" cap="flat" cmpd="sng">
              <a:solidFill>
                <a:schemeClr val="dk1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44"/>
          <p:cNvGrpSpPr/>
          <p:nvPr/>
        </p:nvGrpSpPr>
        <p:grpSpPr>
          <a:xfrm rot="561823">
            <a:off x="2956622" y="2692687"/>
            <a:ext cx="976760" cy="1733367"/>
            <a:chOff x="3164746" y="2717400"/>
            <a:chExt cx="543874" cy="965164"/>
          </a:xfrm>
        </p:grpSpPr>
        <p:sp>
          <p:nvSpPr>
            <p:cNvPr id="557" name="Google Shape;557;p44"/>
            <p:cNvSpPr/>
            <p:nvPr/>
          </p:nvSpPr>
          <p:spPr>
            <a:xfrm flipH="1">
              <a:off x="3425099" y="3134276"/>
              <a:ext cx="28947" cy="548288"/>
            </a:xfrm>
            <a:custGeom>
              <a:avLst/>
              <a:gdLst/>
              <a:ahLst/>
              <a:cxnLst/>
              <a:rect l="l" t="t" r="r" b="b"/>
              <a:pathLst>
                <a:path w="341" h="6459" extrusionOk="0">
                  <a:moveTo>
                    <a:pt x="0" y="1"/>
                  </a:moveTo>
                  <a:lnTo>
                    <a:pt x="0" y="6458"/>
                  </a:lnTo>
                  <a:lnTo>
                    <a:pt x="341" y="6458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 flipH="1">
              <a:off x="3164746" y="2717400"/>
              <a:ext cx="543874" cy="495488"/>
            </a:xfrm>
            <a:custGeom>
              <a:avLst/>
              <a:gdLst/>
              <a:ahLst/>
              <a:cxnLst/>
              <a:rect l="l" t="t" r="r" b="b"/>
              <a:pathLst>
                <a:path w="6407" h="5837" extrusionOk="0">
                  <a:moveTo>
                    <a:pt x="3197" y="1"/>
                  </a:moveTo>
                  <a:cubicBezTo>
                    <a:pt x="2450" y="1"/>
                    <a:pt x="1704" y="286"/>
                    <a:pt x="1142" y="857"/>
                  </a:cubicBezTo>
                  <a:cubicBezTo>
                    <a:pt x="0" y="1998"/>
                    <a:pt x="0" y="3856"/>
                    <a:pt x="1142" y="4980"/>
                  </a:cubicBezTo>
                  <a:cubicBezTo>
                    <a:pt x="1704" y="5551"/>
                    <a:pt x="2450" y="5836"/>
                    <a:pt x="3197" y="5836"/>
                  </a:cubicBezTo>
                  <a:cubicBezTo>
                    <a:pt x="3945" y="5836"/>
                    <a:pt x="4694" y="5551"/>
                    <a:pt x="5265" y="4980"/>
                  </a:cubicBezTo>
                  <a:cubicBezTo>
                    <a:pt x="6407" y="3856"/>
                    <a:pt x="6407" y="1998"/>
                    <a:pt x="5265" y="857"/>
                  </a:cubicBezTo>
                  <a:cubicBezTo>
                    <a:pt x="4694" y="286"/>
                    <a:pt x="3945" y="1"/>
                    <a:pt x="3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 flipH="1">
              <a:off x="3468476" y="2884116"/>
              <a:ext cx="43462" cy="65109"/>
            </a:xfrm>
            <a:custGeom>
              <a:avLst/>
              <a:gdLst/>
              <a:ahLst/>
              <a:cxnLst/>
              <a:rect l="l" t="t" r="r" b="b"/>
              <a:pathLst>
                <a:path w="512" h="767" extrusionOk="0">
                  <a:moveTo>
                    <a:pt x="256" y="0"/>
                  </a:moveTo>
                  <a:cubicBezTo>
                    <a:pt x="103" y="0"/>
                    <a:pt x="0" y="171"/>
                    <a:pt x="0" y="392"/>
                  </a:cubicBezTo>
                  <a:cubicBezTo>
                    <a:pt x="0" y="597"/>
                    <a:pt x="103" y="767"/>
                    <a:pt x="256" y="767"/>
                  </a:cubicBezTo>
                  <a:cubicBezTo>
                    <a:pt x="392" y="767"/>
                    <a:pt x="512" y="597"/>
                    <a:pt x="512" y="392"/>
                  </a:cubicBezTo>
                  <a:cubicBezTo>
                    <a:pt x="512" y="171"/>
                    <a:pt x="392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 flipH="1">
              <a:off x="3348447" y="2884116"/>
              <a:ext cx="43462" cy="65109"/>
            </a:xfrm>
            <a:custGeom>
              <a:avLst/>
              <a:gdLst/>
              <a:ahLst/>
              <a:cxnLst/>
              <a:rect l="l" t="t" r="r" b="b"/>
              <a:pathLst>
                <a:path w="512" h="767" extrusionOk="0">
                  <a:moveTo>
                    <a:pt x="256" y="0"/>
                  </a:moveTo>
                  <a:cubicBezTo>
                    <a:pt x="120" y="0"/>
                    <a:pt x="1" y="171"/>
                    <a:pt x="1" y="392"/>
                  </a:cubicBezTo>
                  <a:cubicBezTo>
                    <a:pt x="1" y="597"/>
                    <a:pt x="120" y="767"/>
                    <a:pt x="256" y="767"/>
                  </a:cubicBezTo>
                  <a:cubicBezTo>
                    <a:pt x="410" y="767"/>
                    <a:pt x="512" y="597"/>
                    <a:pt x="512" y="392"/>
                  </a:cubicBezTo>
                  <a:cubicBezTo>
                    <a:pt x="512" y="171"/>
                    <a:pt x="410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 flipH="1">
              <a:off x="3294881" y="2985301"/>
              <a:ext cx="274951" cy="137518"/>
            </a:xfrm>
            <a:custGeom>
              <a:avLst/>
              <a:gdLst/>
              <a:ahLst/>
              <a:cxnLst/>
              <a:rect l="l" t="t" r="r" b="b"/>
              <a:pathLst>
                <a:path w="3239" h="1620" fill="none" extrusionOk="0">
                  <a:moveTo>
                    <a:pt x="3238" y="1620"/>
                  </a:moveTo>
                  <a:cubicBezTo>
                    <a:pt x="3238" y="734"/>
                    <a:pt x="2506" y="1"/>
                    <a:pt x="1620" y="1"/>
                  </a:cubicBezTo>
                  <a:cubicBezTo>
                    <a:pt x="717" y="1"/>
                    <a:pt x="1" y="717"/>
                    <a:pt x="1" y="1620"/>
                  </a:cubicBezTo>
                </a:path>
              </a:pathLst>
            </a:custGeom>
            <a:noFill/>
            <a:ln w="5100" cap="flat" cmpd="sng">
              <a:solidFill>
                <a:schemeClr val="dk1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7"/>
          <p:cNvSpPr txBox="1">
            <a:spLocks noGrp="1"/>
          </p:cNvSpPr>
          <p:nvPr>
            <p:ph type="title" idx="8"/>
          </p:nvPr>
        </p:nvSpPr>
        <p:spPr>
          <a:xfrm>
            <a:off x="453062" y="390944"/>
            <a:ext cx="7717500" cy="623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MENTAL HEALTH</a:t>
            </a:r>
            <a:r>
              <a:rPr lang="en" dirty="0"/>
              <a:t> &amp; ABSENTEEISM </a:t>
            </a:r>
            <a:endParaRPr dirty="0"/>
          </a:p>
        </p:txBody>
      </p:sp>
      <p:sp>
        <p:nvSpPr>
          <p:cNvPr id="22" name="Google Shape;936;p56">
            <a:extLst>
              <a:ext uri="{FF2B5EF4-FFF2-40B4-BE49-F238E27FC236}">
                <a16:creationId xmlns:a16="http://schemas.microsoft.com/office/drawing/2014/main" id="{87A89FF7-2A2F-ECBF-421E-766D2CDDBCBE}"/>
              </a:ext>
            </a:extLst>
          </p:cNvPr>
          <p:cNvSpPr txBox="1">
            <a:spLocks/>
          </p:cNvSpPr>
          <p:nvPr/>
        </p:nvSpPr>
        <p:spPr>
          <a:xfrm>
            <a:off x="453062" y="914851"/>
            <a:ext cx="8061179" cy="348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Absenteeism (absence from work for reasons beyond occasional illness, vacation, or</a:t>
            </a:r>
          </a:p>
          <a:p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personal commitments) is a major indirect cost of productivity loss related to poor</a:t>
            </a:r>
          </a:p>
          <a:p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mental health in the workplace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Workers with mental health conditions are more likely to be absent and will have longer absences than workers without mental health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Substantial economic costs of loss of productivity – estimated at $6.3 billion in Canada</a:t>
            </a:r>
            <a:r>
              <a:rPr lang="en-US" baseline="30000" dirty="0">
                <a:solidFill>
                  <a:schemeClr val="bg1"/>
                </a:solidFill>
                <a:latin typeface="Barlow" pitchFamily="2" charset="77"/>
              </a:rPr>
              <a:t>1</a:t>
            </a:r>
            <a:endParaRPr lang="en-US" dirty="0">
              <a:solidFill>
                <a:schemeClr val="bg1"/>
              </a:solidFill>
              <a:latin typeface="Barlow" pitchFamily="2" charset="77"/>
            </a:endParaRPr>
          </a:p>
          <a:p>
            <a:pPr marL="139700" indent="0"/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Key Factors Involved</a:t>
            </a:r>
            <a:r>
              <a:rPr lang="en-US" baseline="30000" dirty="0">
                <a:solidFill>
                  <a:schemeClr val="bg1"/>
                </a:solidFill>
                <a:latin typeface="Barlow" pitchFamily="2" charset="77"/>
              </a:rPr>
              <a:t>2</a:t>
            </a:r>
            <a:endParaRPr lang="en-US" dirty="0">
              <a:solidFill>
                <a:schemeClr val="bg1"/>
              </a:solidFill>
              <a:latin typeface="Barlow" pitchFamily="2" charset="77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Workplace culture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Stigma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Private insurance coverage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  <a:latin typeface="Barlow" pitchFamily="2" charset="77"/>
              </a:rPr>
              <a:t>Access to mental health services</a:t>
            </a:r>
          </a:p>
        </p:txBody>
      </p:sp>
      <p:grpSp>
        <p:nvGrpSpPr>
          <p:cNvPr id="683" name="Google Shape;1574;p41">
            <a:extLst>
              <a:ext uri="{FF2B5EF4-FFF2-40B4-BE49-F238E27FC236}">
                <a16:creationId xmlns:a16="http://schemas.microsoft.com/office/drawing/2014/main" id="{10FF9E02-052E-49A7-BA0C-7BFABB738D23}"/>
              </a:ext>
            </a:extLst>
          </p:cNvPr>
          <p:cNvGrpSpPr/>
          <p:nvPr/>
        </p:nvGrpSpPr>
        <p:grpSpPr>
          <a:xfrm>
            <a:off x="6004040" y="2866249"/>
            <a:ext cx="2471355" cy="1864403"/>
            <a:chOff x="2253972" y="2377684"/>
            <a:chExt cx="2471355" cy="1864403"/>
          </a:xfrm>
        </p:grpSpPr>
        <p:sp>
          <p:nvSpPr>
            <p:cNvPr id="684" name="Google Shape;1575;p41">
              <a:extLst>
                <a:ext uri="{FF2B5EF4-FFF2-40B4-BE49-F238E27FC236}">
                  <a16:creationId xmlns:a16="http://schemas.microsoft.com/office/drawing/2014/main" id="{FBC2E2BD-DDAA-01C6-9A47-F5B5799EE1D0}"/>
                </a:ext>
              </a:extLst>
            </p:cNvPr>
            <p:cNvSpPr/>
            <p:nvPr/>
          </p:nvSpPr>
          <p:spPr>
            <a:xfrm>
              <a:off x="2253972" y="4105063"/>
              <a:ext cx="2471355" cy="137024"/>
            </a:xfrm>
            <a:custGeom>
              <a:avLst/>
              <a:gdLst/>
              <a:ahLst/>
              <a:cxnLst/>
              <a:rect l="l" t="t" r="r" b="b"/>
              <a:pathLst>
                <a:path w="163045" h="9040" extrusionOk="0">
                  <a:moveTo>
                    <a:pt x="67616" y="1"/>
                  </a:moveTo>
                  <a:lnTo>
                    <a:pt x="59167" y="28"/>
                  </a:lnTo>
                  <a:lnTo>
                    <a:pt x="51362" y="54"/>
                  </a:lnTo>
                  <a:lnTo>
                    <a:pt x="44308" y="135"/>
                  </a:lnTo>
                  <a:lnTo>
                    <a:pt x="38220" y="189"/>
                  </a:lnTo>
                  <a:lnTo>
                    <a:pt x="29423" y="323"/>
                  </a:lnTo>
                  <a:lnTo>
                    <a:pt x="26204" y="376"/>
                  </a:lnTo>
                  <a:lnTo>
                    <a:pt x="23897" y="484"/>
                  </a:lnTo>
                  <a:lnTo>
                    <a:pt x="21698" y="564"/>
                  </a:lnTo>
                  <a:lnTo>
                    <a:pt x="19633" y="671"/>
                  </a:lnTo>
                  <a:lnTo>
                    <a:pt x="17702" y="805"/>
                  </a:lnTo>
                  <a:lnTo>
                    <a:pt x="15851" y="913"/>
                  </a:lnTo>
                  <a:lnTo>
                    <a:pt x="14135" y="1074"/>
                  </a:lnTo>
                  <a:lnTo>
                    <a:pt x="12525" y="1208"/>
                  </a:lnTo>
                  <a:lnTo>
                    <a:pt x="11050" y="1369"/>
                  </a:lnTo>
                  <a:lnTo>
                    <a:pt x="9656" y="1530"/>
                  </a:lnTo>
                  <a:lnTo>
                    <a:pt x="8368" y="1691"/>
                  </a:lnTo>
                  <a:lnTo>
                    <a:pt x="7188" y="1851"/>
                  </a:lnTo>
                  <a:lnTo>
                    <a:pt x="6088" y="2039"/>
                  </a:lnTo>
                  <a:lnTo>
                    <a:pt x="5123" y="2227"/>
                  </a:lnTo>
                  <a:lnTo>
                    <a:pt x="4211" y="2388"/>
                  </a:lnTo>
                  <a:lnTo>
                    <a:pt x="3433" y="2602"/>
                  </a:lnTo>
                  <a:lnTo>
                    <a:pt x="2709" y="2790"/>
                  </a:lnTo>
                  <a:lnTo>
                    <a:pt x="2092" y="2978"/>
                  </a:lnTo>
                  <a:lnTo>
                    <a:pt x="1556" y="3166"/>
                  </a:lnTo>
                  <a:lnTo>
                    <a:pt x="1100" y="3380"/>
                  </a:lnTo>
                  <a:lnTo>
                    <a:pt x="724" y="3568"/>
                  </a:lnTo>
                  <a:lnTo>
                    <a:pt x="456" y="3783"/>
                  </a:lnTo>
                  <a:lnTo>
                    <a:pt x="215" y="3970"/>
                  </a:lnTo>
                  <a:lnTo>
                    <a:pt x="80" y="4185"/>
                  </a:lnTo>
                  <a:lnTo>
                    <a:pt x="27" y="4265"/>
                  </a:lnTo>
                  <a:lnTo>
                    <a:pt x="0" y="4373"/>
                  </a:lnTo>
                  <a:lnTo>
                    <a:pt x="0" y="4480"/>
                  </a:lnTo>
                  <a:lnTo>
                    <a:pt x="0" y="4560"/>
                  </a:lnTo>
                  <a:lnTo>
                    <a:pt x="80" y="4775"/>
                  </a:lnTo>
                  <a:lnTo>
                    <a:pt x="188" y="4963"/>
                  </a:lnTo>
                  <a:lnTo>
                    <a:pt x="402" y="5150"/>
                  </a:lnTo>
                  <a:lnTo>
                    <a:pt x="644" y="5311"/>
                  </a:lnTo>
                  <a:lnTo>
                    <a:pt x="939" y="5499"/>
                  </a:lnTo>
                  <a:lnTo>
                    <a:pt x="1314" y="5660"/>
                  </a:lnTo>
                  <a:lnTo>
                    <a:pt x="1717" y="5848"/>
                  </a:lnTo>
                  <a:lnTo>
                    <a:pt x="2065" y="5955"/>
                  </a:lnTo>
                  <a:lnTo>
                    <a:pt x="2521" y="6062"/>
                  </a:lnTo>
                  <a:lnTo>
                    <a:pt x="3111" y="6170"/>
                  </a:lnTo>
                  <a:lnTo>
                    <a:pt x="3835" y="6277"/>
                  </a:lnTo>
                  <a:lnTo>
                    <a:pt x="5606" y="6518"/>
                  </a:lnTo>
                  <a:lnTo>
                    <a:pt x="7885" y="6760"/>
                  </a:lnTo>
                  <a:lnTo>
                    <a:pt x="10702" y="7001"/>
                  </a:lnTo>
                  <a:lnTo>
                    <a:pt x="14027" y="7216"/>
                  </a:lnTo>
                  <a:lnTo>
                    <a:pt x="17916" y="7457"/>
                  </a:lnTo>
                  <a:lnTo>
                    <a:pt x="22342" y="7672"/>
                  </a:lnTo>
                  <a:lnTo>
                    <a:pt x="27357" y="7886"/>
                  </a:lnTo>
                  <a:lnTo>
                    <a:pt x="32936" y="8101"/>
                  </a:lnTo>
                  <a:lnTo>
                    <a:pt x="39105" y="8288"/>
                  </a:lnTo>
                  <a:lnTo>
                    <a:pt x="45917" y="8449"/>
                  </a:lnTo>
                  <a:lnTo>
                    <a:pt x="53320" y="8610"/>
                  </a:lnTo>
                  <a:lnTo>
                    <a:pt x="61366" y="8744"/>
                  </a:lnTo>
                  <a:lnTo>
                    <a:pt x="70083" y="8879"/>
                  </a:lnTo>
                  <a:lnTo>
                    <a:pt x="79444" y="8959"/>
                  </a:lnTo>
                  <a:lnTo>
                    <a:pt x="88563" y="9013"/>
                  </a:lnTo>
                  <a:lnTo>
                    <a:pt x="97601" y="9039"/>
                  </a:lnTo>
                  <a:lnTo>
                    <a:pt x="106184" y="9013"/>
                  </a:lnTo>
                  <a:lnTo>
                    <a:pt x="114498" y="8959"/>
                  </a:lnTo>
                  <a:lnTo>
                    <a:pt x="122464" y="8852"/>
                  </a:lnTo>
                  <a:lnTo>
                    <a:pt x="129974" y="8718"/>
                  </a:lnTo>
                  <a:lnTo>
                    <a:pt x="136948" y="8530"/>
                  </a:lnTo>
                  <a:lnTo>
                    <a:pt x="140220" y="8423"/>
                  </a:lnTo>
                  <a:lnTo>
                    <a:pt x="143304" y="8315"/>
                  </a:lnTo>
                  <a:lnTo>
                    <a:pt x="146201" y="8181"/>
                  </a:lnTo>
                  <a:lnTo>
                    <a:pt x="148910" y="8047"/>
                  </a:lnTo>
                  <a:lnTo>
                    <a:pt x="151431" y="7886"/>
                  </a:lnTo>
                  <a:lnTo>
                    <a:pt x="153711" y="7725"/>
                  </a:lnTo>
                  <a:lnTo>
                    <a:pt x="155803" y="7538"/>
                  </a:lnTo>
                  <a:lnTo>
                    <a:pt x="157627" y="7350"/>
                  </a:lnTo>
                  <a:lnTo>
                    <a:pt x="159209" y="7135"/>
                  </a:lnTo>
                  <a:lnTo>
                    <a:pt x="160550" y="6921"/>
                  </a:lnTo>
                  <a:lnTo>
                    <a:pt x="161113" y="6813"/>
                  </a:lnTo>
                  <a:lnTo>
                    <a:pt x="161596" y="6706"/>
                  </a:lnTo>
                  <a:lnTo>
                    <a:pt x="162025" y="6572"/>
                  </a:lnTo>
                  <a:lnTo>
                    <a:pt x="162374" y="6438"/>
                  </a:lnTo>
                  <a:lnTo>
                    <a:pt x="162642" y="6331"/>
                  </a:lnTo>
                  <a:lnTo>
                    <a:pt x="162857" y="6196"/>
                  </a:lnTo>
                  <a:lnTo>
                    <a:pt x="162991" y="6062"/>
                  </a:lnTo>
                  <a:lnTo>
                    <a:pt x="163018" y="5982"/>
                  </a:lnTo>
                  <a:lnTo>
                    <a:pt x="163044" y="5928"/>
                  </a:lnTo>
                  <a:lnTo>
                    <a:pt x="163018" y="5848"/>
                  </a:lnTo>
                  <a:lnTo>
                    <a:pt x="163018" y="5767"/>
                  </a:lnTo>
                  <a:lnTo>
                    <a:pt x="162883" y="5633"/>
                  </a:lnTo>
                  <a:lnTo>
                    <a:pt x="162696" y="5499"/>
                  </a:lnTo>
                  <a:lnTo>
                    <a:pt x="162427" y="5338"/>
                  </a:lnTo>
                  <a:lnTo>
                    <a:pt x="162079" y="5177"/>
                  </a:lnTo>
                  <a:lnTo>
                    <a:pt x="161623" y="5016"/>
                  </a:lnTo>
                  <a:lnTo>
                    <a:pt x="161086" y="4855"/>
                  </a:lnTo>
                  <a:lnTo>
                    <a:pt x="160470" y="4694"/>
                  </a:lnTo>
                  <a:lnTo>
                    <a:pt x="159772" y="4534"/>
                  </a:lnTo>
                  <a:lnTo>
                    <a:pt x="158968" y="4346"/>
                  </a:lnTo>
                  <a:lnTo>
                    <a:pt x="157063" y="3997"/>
                  </a:lnTo>
                  <a:lnTo>
                    <a:pt x="154810" y="3622"/>
                  </a:lnTo>
                  <a:lnTo>
                    <a:pt x="152128" y="3219"/>
                  </a:lnTo>
                  <a:lnTo>
                    <a:pt x="150304" y="2978"/>
                  </a:lnTo>
                  <a:lnTo>
                    <a:pt x="148346" y="2763"/>
                  </a:lnTo>
                  <a:lnTo>
                    <a:pt x="146335" y="2549"/>
                  </a:lnTo>
                  <a:lnTo>
                    <a:pt x="144216" y="2334"/>
                  </a:lnTo>
                  <a:lnTo>
                    <a:pt x="141990" y="2147"/>
                  </a:lnTo>
                  <a:lnTo>
                    <a:pt x="139710" y="1959"/>
                  </a:lnTo>
                  <a:lnTo>
                    <a:pt x="134936" y="1610"/>
                  </a:lnTo>
                  <a:lnTo>
                    <a:pt x="129867" y="1315"/>
                  </a:lnTo>
                  <a:lnTo>
                    <a:pt x="124610" y="1047"/>
                  </a:lnTo>
                  <a:lnTo>
                    <a:pt x="119138" y="832"/>
                  </a:lnTo>
                  <a:lnTo>
                    <a:pt x="113533" y="618"/>
                  </a:lnTo>
                  <a:lnTo>
                    <a:pt x="107793" y="457"/>
                  </a:lnTo>
                  <a:lnTo>
                    <a:pt x="102000" y="323"/>
                  </a:lnTo>
                  <a:lnTo>
                    <a:pt x="96153" y="215"/>
                  </a:lnTo>
                  <a:lnTo>
                    <a:pt x="90306" y="135"/>
                  </a:lnTo>
                  <a:lnTo>
                    <a:pt x="84486" y="81"/>
                  </a:lnTo>
                  <a:lnTo>
                    <a:pt x="78746" y="28"/>
                  </a:lnTo>
                  <a:lnTo>
                    <a:pt x="73114" y="1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576;p41">
              <a:extLst>
                <a:ext uri="{FF2B5EF4-FFF2-40B4-BE49-F238E27FC236}">
                  <a16:creationId xmlns:a16="http://schemas.microsoft.com/office/drawing/2014/main" id="{7EE26A44-106B-B27A-AD84-629DB0B8FF38}"/>
                </a:ext>
              </a:extLst>
            </p:cNvPr>
            <p:cNvSpPr/>
            <p:nvPr/>
          </p:nvSpPr>
          <p:spPr>
            <a:xfrm>
              <a:off x="2253972" y="4105063"/>
              <a:ext cx="2471355" cy="137024"/>
            </a:xfrm>
            <a:custGeom>
              <a:avLst/>
              <a:gdLst/>
              <a:ahLst/>
              <a:cxnLst/>
              <a:rect l="l" t="t" r="r" b="b"/>
              <a:pathLst>
                <a:path w="163045" h="9040" fill="none" extrusionOk="0">
                  <a:moveTo>
                    <a:pt x="67616" y="1"/>
                  </a:moveTo>
                  <a:lnTo>
                    <a:pt x="67616" y="1"/>
                  </a:lnTo>
                  <a:lnTo>
                    <a:pt x="59167" y="28"/>
                  </a:lnTo>
                  <a:lnTo>
                    <a:pt x="51362" y="54"/>
                  </a:lnTo>
                  <a:lnTo>
                    <a:pt x="44308" y="135"/>
                  </a:lnTo>
                  <a:lnTo>
                    <a:pt x="38220" y="189"/>
                  </a:lnTo>
                  <a:lnTo>
                    <a:pt x="29423" y="323"/>
                  </a:lnTo>
                  <a:lnTo>
                    <a:pt x="26204" y="376"/>
                  </a:lnTo>
                  <a:lnTo>
                    <a:pt x="26204" y="376"/>
                  </a:lnTo>
                  <a:lnTo>
                    <a:pt x="23897" y="484"/>
                  </a:lnTo>
                  <a:lnTo>
                    <a:pt x="21698" y="564"/>
                  </a:lnTo>
                  <a:lnTo>
                    <a:pt x="19633" y="671"/>
                  </a:lnTo>
                  <a:lnTo>
                    <a:pt x="17702" y="805"/>
                  </a:lnTo>
                  <a:lnTo>
                    <a:pt x="15851" y="913"/>
                  </a:lnTo>
                  <a:lnTo>
                    <a:pt x="14135" y="1074"/>
                  </a:lnTo>
                  <a:lnTo>
                    <a:pt x="12525" y="1208"/>
                  </a:lnTo>
                  <a:lnTo>
                    <a:pt x="11050" y="1369"/>
                  </a:lnTo>
                  <a:lnTo>
                    <a:pt x="9656" y="1530"/>
                  </a:lnTo>
                  <a:lnTo>
                    <a:pt x="8368" y="1691"/>
                  </a:lnTo>
                  <a:lnTo>
                    <a:pt x="7188" y="1851"/>
                  </a:lnTo>
                  <a:lnTo>
                    <a:pt x="6088" y="2039"/>
                  </a:lnTo>
                  <a:lnTo>
                    <a:pt x="5123" y="2227"/>
                  </a:lnTo>
                  <a:lnTo>
                    <a:pt x="4211" y="2388"/>
                  </a:lnTo>
                  <a:lnTo>
                    <a:pt x="3433" y="2602"/>
                  </a:lnTo>
                  <a:lnTo>
                    <a:pt x="2709" y="2790"/>
                  </a:lnTo>
                  <a:lnTo>
                    <a:pt x="2092" y="2978"/>
                  </a:lnTo>
                  <a:lnTo>
                    <a:pt x="1556" y="3166"/>
                  </a:lnTo>
                  <a:lnTo>
                    <a:pt x="1100" y="3380"/>
                  </a:lnTo>
                  <a:lnTo>
                    <a:pt x="724" y="3568"/>
                  </a:lnTo>
                  <a:lnTo>
                    <a:pt x="456" y="3783"/>
                  </a:lnTo>
                  <a:lnTo>
                    <a:pt x="215" y="3970"/>
                  </a:lnTo>
                  <a:lnTo>
                    <a:pt x="80" y="4185"/>
                  </a:lnTo>
                  <a:lnTo>
                    <a:pt x="27" y="4265"/>
                  </a:lnTo>
                  <a:lnTo>
                    <a:pt x="0" y="4373"/>
                  </a:lnTo>
                  <a:lnTo>
                    <a:pt x="0" y="4480"/>
                  </a:lnTo>
                  <a:lnTo>
                    <a:pt x="0" y="4560"/>
                  </a:lnTo>
                  <a:lnTo>
                    <a:pt x="80" y="4775"/>
                  </a:lnTo>
                  <a:lnTo>
                    <a:pt x="188" y="4963"/>
                  </a:lnTo>
                  <a:lnTo>
                    <a:pt x="402" y="5150"/>
                  </a:lnTo>
                  <a:lnTo>
                    <a:pt x="644" y="5311"/>
                  </a:lnTo>
                  <a:lnTo>
                    <a:pt x="939" y="5499"/>
                  </a:lnTo>
                  <a:lnTo>
                    <a:pt x="1314" y="5660"/>
                  </a:lnTo>
                  <a:lnTo>
                    <a:pt x="1717" y="5848"/>
                  </a:lnTo>
                  <a:lnTo>
                    <a:pt x="1717" y="5848"/>
                  </a:lnTo>
                  <a:lnTo>
                    <a:pt x="2065" y="5955"/>
                  </a:lnTo>
                  <a:lnTo>
                    <a:pt x="2521" y="6062"/>
                  </a:lnTo>
                  <a:lnTo>
                    <a:pt x="3111" y="6170"/>
                  </a:lnTo>
                  <a:lnTo>
                    <a:pt x="3835" y="6277"/>
                  </a:lnTo>
                  <a:lnTo>
                    <a:pt x="5606" y="6518"/>
                  </a:lnTo>
                  <a:lnTo>
                    <a:pt x="7885" y="6760"/>
                  </a:lnTo>
                  <a:lnTo>
                    <a:pt x="10702" y="7001"/>
                  </a:lnTo>
                  <a:lnTo>
                    <a:pt x="14027" y="7216"/>
                  </a:lnTo>
                  <a:lnTo>
                    <a:pt x="17916" y="7457"/>
                  </a:lnTo>
                  <a:lnTo>
                    <a:pt x="22342" y="7672"/>
                  </a:lnTo>
                  <a:lnTo>
                    <a:pt x="27357" y="7886"/>
                  </a:lnTo>
                  <a:lnTo>
                    <a:pt x="32936" y="8101"/>
                  </a:lnTo>
                  <a:lnTo>
                    <a:pt x="39105" y="8288"/>
                  </a:lnTo>
                  <a:lnTo>
                    <a:pt x="45917" y="8449"/>
                  </a:lnTo>
                  <a:lnTo>
                    <a:pt x="53320" y="8610"/>
                  </a:lnTo>
                  <a:lnTo>
                    <a:pt x="61366" y="8744"/>
                  </a:lnTo>
                  <a:lnTo>
                    <a:pt x="70083" y="8879"/>
                  </a:lnTo>
                  <a:lnTo>
                    <a:pt x="79444" y="8959"/>
                  </a:lnTo>
                  <a:lnTo>
                    <a:pt x="79444" y="8959"/>
                  </a:lnTo>
                  <a:lnTo>
                    <a:pt x="88563" y="9013"/>
                  </a:lnTo>
                  <a:lnTo>
                    <a:pt x="97601" y="9039"/>
                  </a:lnTo>
                  <a:lnTo>
                    <a:pt x="97601" y="9039"/>
                  </a:lnTo>
                  <a:lnTo>
                    <a:pt x="106184" y="9013"/>
                  </a:lnTo>
                  <a:lnTo>
                    <a:pt x="114498" y="8959"/>
                  </a:lnTo>
                  <a:lnTo>
                    <a:pt x="122464" y="8852"/>
                  </a:lnTo>
                  <a:lnTo>
                    <a:pt x="129974" y="8718"/>
                  </a:lnTo>
                  <a:lnTo>
                    <a:pt x="136948" y="8530"/>
                  </a:lnTo>
                  <a:lnTo>
                    <a:pt x="140220" y="8423"/>
                  </a:lnTo>
                  <a:lnTo>
                    <a:pt x="143304" y="8315"/>
                  </a:lnTo>
                  <a:lnTo>
                    <a:pt x="146201" y="8181"/>
                  </a:lnTo>
                  <a:lnTo>
                    <a:pt x="148910" y="8047"/>
                  </a:lnTo>
                  <a:lnTo>
                    <a:pt x="151431" y="7886"/>
                  </a:lnTo>
                  <a:lnTo>
                    <a:pt x="153711" y="7725"/>
                  </a:lnTo>
                  <a:lnTo>
                    <a:pt x="155803" y="7538"/>
                  </a:lnTo>
                  <a:lnTo>
                    <a:pt x="157627" y="7350"/>
                  </a:lnTo>
                  <a:lnTo>
                    <a:pt x="159209" y="7135"/>
                  </a:lnTo>
                  <a:lnTo>
                    <a:pt x="160550" y="6921"/>
                  </a:lnTo>
                  <a:lnTo>
                    <a:pt x="161113" y="6813"/>
                  </a:lnTo>
                  <a:lnTo>
                    <a:pt x="161596" y="6706"/>
                  </a:lnTo>
                  <a:lnTo>
                    <a:pt x="162025" y="6572"/>
                  </a:lnTo>
                  <a:lnTo>
                    <a:pt x="162374" y="6438"/>
                  </a:lnTo>
                  <a:lnTo>
                    <a:pt x="162642" y="6331"/>
                  </a:lnTo>
                  <a:lnTo>
                    <a:pt x="162857" y="6196"/>
                  </a:lnTo>
                  <a:lnTo>
                    <a:pt x="162991" y="6062"/>
                  </a:lnTo>
                  <a:lnTo>
                    <a:pt x="163018" y="5982"/>
                  </a:lnTo>
                  <a:lnTo>
                    <a:pt x="163044" y="5928"/>
                  </a:lnTo>
                  <a:lnTo>
                    <a:pt x="163018" y="5848"/>
                  </a:lnTo>
                  <a:lnTo>
                    <a:pt x="163018" y="5767"/>
                  </a:lnTo>
                  <a:lnTo>
                    <a:pt x="162883" y="5633"/>
                  </a:lnTo>
                  <a:lnTo>
                    <a:pt x="162696" y="5499"/>
                  </a:lnTo>
                  <a:lnTo>
                    <a:pt x="162427" y="5338"/>
                  </a:lnTo>
                  <a:lnTo>
                    <a:pt x="162079" y="5177"/>
                  </a:lnTo>
                  <a:lnTo>
                    <a:pt x="161623" y="5016"/>
                  </a:lnTo>
                  <a:lnTo>
                    <a:pt x="161086" y="4855"/>
                  </a:lnTo>
                  <a:lnTo>
                    <a:pt x="160470" y="4694"/>
                  </a:lnTo>
                  <a:lnTo>
                    <a:pt x="159772" y="4534"/>
                  </a:lnTo>
                  <a:lnTo>
                    <a:pt x="158968" y="4346"/>
                  </a:lnTo>
                  <a:lnTo>
                    <a:pt x="157063" y="3997"/>
                  </a:lnTo>
                  <a:lnTo>
                    <a:pt x="154810" y="3622"/>
                  </a:lnTo>
                  <a:lnTo>
                    <a:pt x="152128" y="3219"/>
                  </a:lnTo>
                  <a:lnTo>
                    <a:pt x="152128" y="3219"/>
                  </a:lnTo>
                  <a:lnTo>
                    <a:pt x="150304" y="2978"/>
                  </a:lnTo>
                  <a:lnTo>
                    <a:pt x="148346" y="2763"/>
                  </a:lnTo>
                  <a:lnTo>
                    <a:pt x="146335" y="2549"/>
                  </a:lnTo>
                  <a:lnTo>
                    <a:pt x="144216" y="2334"/>
                  </a:lnTo>
                  <a:lnTo>
                    <a:pt x="141990" y="2147"/>
                  </a:lnTo>
                  <a:lnTo>
                    <a:pt x="139710" y="1959"/>
                  </a:lnTo>
                  <a:lnTo>
                    <a:pt x="134936" y="1610"/>
                  </a:lnTo>
                  <a:lnTo>
                    <a:pt x="129867" y="1315"/>
                  </a:lnTo>
                  <a:lnTo>
                    <a:pt x="124610" y="1047"/>
                  </a:lnTo>
                  <a:lnTo>
                    <a:pt x="119138" y="832"/>
                  </a:lnTo>
                  <a:lnTo>
                    <a:pt x="113533" y="618"/>
                  </a:lnTo>
                  <a:lnTo>
                    <a:pt x="107793" y="457"/>
                  </a:lnTo>
                  <a:lnTo>
                    <a:pt x="102000" y="323"/>
                  </a:lnTo>
                  <a:lnTo>
                    <a:pt x="96153" y="215"/>
                  </a:lnTo>
                  <a:lnTo>
                    <a:pt x="90306" y="135"/>
                  </a:lnTo>
                  <a:lnTo>
                    <a:pt x="84486" y="81"/>
                  </a:lnTo>
                  <a:lnTo>
                    <a:pt x="78746" y="28"/>
                  </a:lnTo>
                  <a:lnTo>
                    <a:pt x="73114" y="1"/>
                  </a:lnTo>
                  <a:lnTo>
                    <a:pt x="67616" y="1"/>
                  </a:lnTo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577;p41">
              <a:extLst>
                <a:ext uri="{FF2B5EF4-FFF2-40B4-BE49-F238E27FC236}">
                  <a16:creationId xmlns:a16="http://schemas.microsoft.com/office/drawing/2014/main" id="{4C7A63F8-8AC7-D684-E266-846E426D1DA6}"/>
                </a:ext>
              </a:extLst>
            </p:cNvPr>
            <p:cNvSpPr/>
            <p:nvPr/>
          </p:nvSpPr>
          <p:spPr>
            <a:xfrm>
              <a:off x="2449913" y="3781875"/>
              <a:ext cx="134583" cy="392322"/>
            </a:xfrm>
            <a:custGeom>
              <a:avLst/>
              <a:gdLst/>
              <a:ahLst/>
              <a:cxnLst/>
              <a:rect l="l" t="t" r="r" b="b"/>
              <a:pathLst>
                <a:path w="8879" h="25883" extrusionOk="0">
                  <a:moveTo>
                    <a:pt x="1583" y="0"/>
                  </a:moveTo>
                  <a:lnTo>
                    <a:pt x="1449" y="1100"/>
                  </a:lnTo>
                  <a:lnTo>
                    <a:pt x="1127" y="3997"/>
                  </a:lnTo>
                  <a:lnTo>
                    <a:pt x="913" y="5928"/>
                  </a:lnTo>
                  <a:lnTo>
                    <a:pt x="698" y="8100"/>
                  </a:lnTo>
                  <a:lnTo>
                    <a:pt x="483" y="10434"/>
                  </a:lnTo>
                  <a:lnTo>
                    <a:pt x="296" y="12821"/>
                  </a:lnTo>
                  <a:lnTo>
                    <a:pt x="162" y="15208"/>
                  </a:lnTo>
                  <a:lnTo>
                    <a:pt x="28" y="17541"/>
                  </a:lnTo>
                  <a:lnTo>
                    <a:pt x="1" y="19740"/>
                  </a:lnTo>
                  <a:lnTo>
                    <a:pt x="1" y="20760"/>
                  </a:lnTo>
                  <a:lnTo>
                    <a:pt x="1" y="21698"/>
                  </a:lnTo>
                  <a:lnTo>
                    <a:pt x="54" y="22583"/>
                  </a:lnTo>
                  <a:lnTo>
                    <a:pt x="108" y="23388"/>
                  </a:lnTo>
                  <a:lnTo>
                    <a:pt x="215" y="24085"/>
                  </a:lnTo>
                  <a:lnTo>
                    <a:pt x="323" y="24675"/>
                  </a:lnTo>
                  <a:lnTo>
                    <a:pt x="483" y="25185"/>
                  </a:lnTo>
                  <a:lnTo>
                    <a:pt x="564" y="25373"/>
                  </a:lnTo>
                  <a:lnTo>
                    <a:pt x="644" y="25534"/>
                  </a:lnTo>
                  <a:lnTo>
                    <a:pt x="752" y="25695"/>
                  </a:lnTo>
                  <a:lnTo>
                    <a:pt x="859" y="25802"/>
                  </a:lnTo>
                  <a:lnTo>
                    <a:pt x="966" y="25856"/>
                  </a:lnTo>
                  <a:lnTo>
                    <a:pt x="1100" y="25882"/>
                  </a:lnTo>
                  <a:lnTo>
                    <a:pt x="1234" y="25882"/>
                  </a:lnTo>
                  <a:lnTo>
                    <a:pt x="1369" y="25856"/>
                  </a:lnTo>
                  <a:lnTo>
                    <a:pt x="1503" y="25802"/>
                  </a:lnTo>
                  <a:lnTo>
                    <a:pt x="1637" y="25695"/>
                  </a:lnTo>
                  <a:lnTo>
                    <a:pt x="1798" y="25561"/>
                  </a:lnTo>
                  <a:lnTo>
                    <a:pt x="1932" y="25400"/>
                  </a:lnTo>
                  <a:lnTo>
                    <a:pt x="2227" y="24997"/>
                  </a:lnTo>
                  <a:lnTo>
                    <a:pt x="2522" y="24488"/>
                  </a:lnTo>
                  <a:lnTo>
                    <a:pt x="2844" y="23871"/>
                  </a:lnTo>
                  <a:lnTo>
                    <a:pt x="3166" y="23173"/>
                  </a:lnTo>
                  <a:lnTo>
                    <a:pt x="3487" y="22396"/>
                  </a:lnTo>
                  <a:lnTo>
                    <a:pt x="3809" y="21537"/>
                  </a:lnTo>
                  <a:lnTo>
                    <a:pt x="4131" y="20652"/>
                  </a:lnTo>
                  <a:lnTo>
                    <a:pt x="4775" y="18668"/>
                  </a:lnTo>
                  <a:lnTo>
                    <a:pt x="5419" y="16549"/>
                  </a:lnTo>
                  <a:lnTo>
                    <a:pt x="6035" y="14376"/>
                  </a:lnTo>
                  <a:lnTo>
                    <a:pt x="6599" y="12177"/>
                  </a:lnTo>
                  <a:lnTo>
                    <a:pt x="7162" y="10031"/>
                  </a:lnTo>
                  <a:lnTo>
                    <a:pt x="7645" y="8047"/>
                  </a:lnTo>
                  <a:lnTo>
                    <a:pt x="8047" y="6276"/>
                  </a:lnTo>
                  <a:lnTo>
                    <a:pt x="8664" y="3594"/>
                  </a:lnTo>
                  <a:lnTo>
                    <a:pt x="8878" y="2575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578;p41">
              <a:extLst>
                <a:ext uri="{FF2B5EF4-FFF2-40B4-BE49-F238E27FC236}">
                  <a16:creationId xmlns:a16="http://schemas.microsoft.com/office/drawing/2014/main" id="{AA3E38A4-115D-29C7-A92A-A5B88D6B0E09}"/>
                </a:ext>
              </a:extLst>
            </p:cNvPr>
            <p:cNvSpPr/>
            <p:nvPr/>
          </p:nvSpPr>
          <p:spPr>
            <a:xfrm>
              <a:off x="4344783" y="3781875"/>
              <a:ext cx="134993" cy="392322"/>
            </a:xfrm>
            <a:custGeom>
              <a:avLst/>
              <a:gdLst/>
              <a:ahLst/>
              <a:cxnLst/>
              <a:rect l="l" t="t" r="r" b="b"/>
              <a:pathLst>
                <a:path w="8906" h="25883" extrusionOk="0">
                  <a:moveTo>
                    <a:pt x="7296" y="0"/>
                  </a:moveTo>
                  <a:lnTo>
                    <a:pt x="1" y="2575"/>
                  </a:lnTo>
                  <a:lnTo>
                    <a:pt x="216" y="3594"/>
                  </a:lnTo>
                  <a:lnTo>
                    <a:pt x="832" y="6276"/>
                  </a:lnTo>
                  <a:lnTo>
                    <a:pt x="1262" y="8047"/>
                  </a:lnTo>
                  <a:lnTo>
                    <a:pt x="1744" y="10031"/>
                  </a:lnTo>
                  <a:lnTo>
                    <a:pt x="2281" y="12177"/>
                  </a:lnTo>
                  <a:lnTo>
                    <a:pt x="2844" y="14376"/>
                  </a:lnTo>
                  <a:lnTo>
                    <a:pt x="3461" y="16549"/>
                  </a:lnTo>
                  <a:lnTo>
                    <a:pt x="4105" y="18668"/>
                  </a:lnTo>
                  <a:lnTo>
                    <a:pt x="4748" y="20652"/>
                  </a:lnTo>
                  <a:lnTo>
                    <a:pt x="5070" y="21537"/>
                  </a:lnTo>
                  <a:lnTo>
                    <a:pt x="5392" y="22396"/>
                  </a:lnTo>
                  <a:lnTo>
                    <a:pt x="5714" y="23173"/>
                  </a:lnTo>
                  <a:lnTo>
                    <a:pt x="6036" y="23871"/>
                  </a:lnTo>
                  <a:lnTo>
                    <a:pt x="6358" y="24488"/>
                  </a:lnTo>
                  <a:lnTo>
                    <a:pt x="6653" y="24997"/>
                  </a:lnTo>
                  <a:lnTo>
                    <a:pt x="6948" y="25400"/>
                  </a:lnTo>
                  <a:lnTo>
                    <a:pt x="7109" y="25561"/>
                  </a:lnTo>
                  <a:lnTo>
                    <a:pt x="7243" y="25695"/>
                  </a:lnTo>
                  <a:lnTo>
                    <a:pt x="7377" y="25802"/>
                  </a:lnTo>
                  <a:lnTo>
                    <a:pt x="7511" y="25856"/>
                  </a:lnTo>
                  <a:lnTo>
                    <a:pt x="7645" y="25882"/>
                  </a:lnTo>
                  <a:lnTo>
                    <a:pt x="7779" y="25882"/>
                  </a:lnTo>
                  <a:lnTo>
                    <a:pt x="7913" y="25856"/>
                  </a:lnTo>
                  <a:lnTo>
                    <a:pt x="8020" y="25802"/>
                  </a:lnTo>
                  <a:lnTo>
                    <a:pt x="8128" y="25695"/>
                  </a:lnTo>
                  <a:lnTo>
                    <a:pt x="8235" y="25534"/>
                  </a:lnTo>
                  <a:lnTo>
                    <a:pt x="8315" y="25373"/>
                  </a:lnTo>
                  <a:lnTo>
                    <a:pt x="8423" y="25185"/>
                  </a:lnTo>
                  <a:lnTo>
                    <a:pt x="8557" y="24675"/>
                  </a:lnTo>
                  <a:lnTo>
                    <a:pt x="8664" y="24085"/>
                  </a:lnTo>
                  <a:lnTo>
                    <a:pt x="8771" y="23388"/>
                  </a:lnTo>
                  <a:lnTo>
                    <a:pt x="8825" y="22583"/>
                  </a:lnTo>
                  <a:lnTo>
                    <a:pt x="8879" y="21698"/>
                  </a:lnTo>
                  <a:lnTo>
                    <a:pt x="8906" y="20760"/>
                  </a:lnTo>
                  <a:lnTo>
                    <a:pt x="8906" y="19740"/>
                  </a:lnTo>
                  <a:lnTo>
                    <a:pt x="8852" y="17541"/>
                  </a:lnTo>
                  <a:lnTo>
                    <a:pt x="8745" y="15208"/>
                  </a:lnTo>
                  <a:lnTo>
                    <a:pt x="8584" y="12821"/>
                  </a:lnTo>
                  <a:lnTo>
                    <a:pt x="8396" y="10434"/>
                  </a:lnTo>
                  <a:lnTo>
                    <a:pt x="8181" y="8100"/>
                  </a:lnTo>
                  <a:lnTo>
                    <a:pt x="7967" y="5928"/>
                  </a:lnTo>
                  <a:lnTo>
                    <a:pt x="7779" y="3997"/>
                  </a:lnTo>
                  <a:lnTo>
                    <a:pt x="7430" y="1100"/>
                  </a:lnTo>
                  <a:lnTo>
                    <a:pt x="7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579;p41">
              <a:extLst>
                <a:ext uri="{FF2B5EF4-FFF2-40B4-BE49-F238E27FC236}">
                  <a16:creationId xmlns:a16="http://schemas.microsoft.com/office/drawing/2014/main" id="{82CD1797-0486-8E60-4B3B-252312A77726}"/>
                </a:ext>
              </a:extLst>
            </p:cNvPr>
            <p:cNvSpPr/>
            <p:nvPr/>
          </p:nvSpPr>
          <p:spPr>
            <a:xfrm>
              <a:off x="2275511" y="2836259"/>
              <a:ext cx="2394112" cy="1113940"/>
            </a:xfrm>
            <a:custGeom>
              <a:avLst/>
              <a:gdLst/>
              <a:ahLst/>
              <a:cxnLst/>
              <a:rect l="l" t="t" r="r" b="b"/>
              <a:pathLst>
                <a:path w="157949" h="73491" extrusionOk="0">
                  <a:moveTo>
                    <a:pt x="66811" y="1"/>
                  </a:moveTo>
                  <a:lnTo>
                    <a:pt x="64183" y="28"/>
                  </a:lnTo>
                  <a:lnTo>
                    <a:pt x="61581" y="108"/>
                  </a:lnTo>
                  <a:lnTo>
                    <a:pt x="59060" y="215"/>
                  </a:lnTo>
                  <a:lnTo>
                    <a:pt x="56593" y="376"/>
                  </a:lnTo>
                  <a:lnTo>
                    <a:pt x="54152" y="564"/>
                  </a:lnTo>
                  <a:lnTo>
                    <a:pt x="51792" y="806"/>
                  </a:lnTo>
                  <a:lnTo>
                    <a:pt x="49485" y="1101"/>
                  </a:lnTo>
                  <a:lnTo>
                    <a:pt x="47259" y="1422"/>
                  </a:lnTo>
                  <a:lnTo>
                    <a:pt x="45060" y="1798"/>
                  </a:lnTo>
                  <a:lnTo>
                    <a:pt x="42941" y="2200"/>
                  </a:lnTo>
                  <a:lnTo>
                    <a:pt x="40902" y="2683"/>
                  </a:lnTo>
                  <a:lnTo>
                    <a:pt x="38918" y="3193"/>
                  </a:lnTo>
                  <a:lnTo>
                    <a:pt x="37925" y="3461"/>
                  </a:lnTo>
                  <a:lnTo>
                    <a:pt x="36987" y="3729"/>
                  </a:lnTo>
                  <a:lnTo>
                    <a:pt x="36048" y="4024"/>
                  </a:lnTo>
                  <a:lnTo>
                    <a:pt x="35136" y="4346"/>
                  </a:lnTo>
                  <a:lnTo>
                    <a:pt x="34224" y="4668"/>
                  </a:lnTo>
                  <a:lnTo>
                    <a:pt x="33339" y="4990"/>
                  </a:lnTo>
                  <a:lnTo>
                    <a:pt x="32481" y="5338"/>
                  </a:lnTo>
                  <a:lnTo>
                    <a:pt x="31622" y="5714"/>
                  </a:lnTo>
                  <a:lnTo>
                    <a:pt x="30818" y="6089"/>
                  </a:lnTo>
                  <a:lnTo>
                    <a:pt x="29986" y="6465"/>
                  </a:lnTo>
                  <a:lnTo>
                    <a:pt x="29208" y="6867"/>
                  </a:lnTo>
                  <a:lnTo>
                    <a:pt x="28431" y="7269"/>
                  </a:lnTo>
                  <a:lnTo>
                    <a:pt x="27680" y="7699"/>
                  </a:lnTo>
                  <a:lnTo>
                    <a:pt x="26956" y="8154"/>
                  </a:lnTo>
                  <a:lnTo>
                    <a:pt x="26231" y="8584"/>
                  </a:lnTo>
                  <a:lnTo>
                    <a:pt x="25561" y="9066"/>
                  </a:lnTo>
                  <a:lnTo>
                    <a:pt x="24917" y="9576"/>
                  </a:lnTo>
                  <a:lnTo>
                    <a:pt x="24273" y="10112"/>
                  </a:lnTo>
                  <a:lnTo>
                    <a:pt x="23657" y="10676"/>
                  </a:lnTo>
                  <a:lnTo>
                    <a:pt x="23040" y="11266"/>
                  </a:lnTo>
                  <a:lnTo>
                    <a:pt x="22450" y="11883"/>
                  </a:lnTo>
                  <a:lnTo>
                    <a:pt x="21886" y="12499"/>
                  </a:lnTo>
                  <a:lnTo>
                    <a:pt x="21350" y="13170"/>
                  </a:lnTo>
                  <a:lnTo>
                    <a:pt x="20814" y="13840"/>
                  </a:lnTo>
                  <a:lnTo>
                    <a:pt x="20304" y="14511"/>
                  </a:lnTo>
                  <a:lnTo>
                    <a:pt x="19794" y="15235"/>
                  </a:lnTo>
                  <a:lnTo>
                    <a:pt x="19312" y="15959"/>
                  </a:lnTo>
                  <a:lnTo>
                    <a:pt x="18856" y="16710"/>
                  </a:lnTo>
                  <a:lnTo>
                    <a:pt x="18400" y="17461"/>
                  </a:lnTo>
                  <a:lnTo>
                    <a:pt x="17971" y="18239"/>
                  </a:lnTo>
                  <a:lnTo>
                    <a:pt x="17568" y="19017"/>
                  </a:lnTo>
                  <a:lnTo>
                    <a:pt x="17166" y="19795"/>
                  </a:lnTo>
                  <a:lnTo>
                    <a:pt x="16764" y="20599"/>
                  </a:lnTo>
                  <a:lnTo>
                    <a:pt x="16388" y="21404"/>
                  </a:lnTo>
                  <a:lnTo>
                    <a:pt x="15691" y="23040"/>
                  </a:lnTo>
                  <a:lnTo>
                    <a:pt x="15047" y="24703"/>
                  </a:lnTo>
                  <a:lnTo>
                    <a:pt x="14457" y="26366"/>
                  </a:lnTo>
                  <a:lnTo>
                    <a:pt x="13921" y="28056"/>
                  </a:lnTo>
                  <a:lnTo>
                    <a:pt x="13411" y="29718"/>
                  </a:lnTo>
                  <a:lnTo>
                    <a:pt x="12982" y="31355"/>
                  </a:lnTo>
                  <a:lnTo>
                    <a:pt x="12580" y="32964"/>
                  </a:lnTo>
                  <a:lnTo>
                    <a:pt x="12204" y="34546"/>
                  </a:lnTo>
                  <a:lnTo>
                    <a:pt x="11882" y="36075"/>
                  </a:lnTo>
                  <a:lnTo>
                    <a:pt x="11614" y="37550"/>
                  </a:lnTo>
                  <a:lnTo>
                    <a:pt x="11373" y="38972"/>
                  </a:lnTo>
                  <a:lnTo>
                    <a:pt x="11158" y="40313"/>
                  </a:lnTo>
                  <a:lnTo>
                    <a:pt x="10970" y="41573"/>
                  </a:lnTo>
                  <a:lnTo>
                    <a:pt x="10809" y="42727"/>
                  </a:lnTo>
                  <a:lnTo>
                    <a:pt x="10568" y="44738"/>
                  </a:lnTo>
                  <a:lnTo>
                    <a:pt x="10434" y="46267"/>
                  </a:lnTo>
                  <a:lnTo>
                    <a:pt x="10353" y="47581"/>
                  </a:lnTo>
                  <a:lnTo>
                    <a:pt x="9629" y="47957"/>
                  </a:lnTo>
                  <a:lnTo>
                    <a:pt x="8959" y="48332"/>
                  </a:lnTo>
                  <a:lnTo>
                    <a:pt x="8288" y="48734"/>
                  </a:lnTo>
                  <a:lnTo>
                    <a:pt x="7671" y="49110"/>
                  </a:lnTo>
                  <a:lnTo>
                    <a:pt x="7054" y="49512"/>
                  </a:lnTo>
                  <a:lnTo>
                    <a:pt x="6491" y="49915"/>
                  </a:lnTo>
                  <a:lnTo>
                    <a:pt x="5928" y="50317"/>
                  </a:lnTo>
                  <a:lnTo>
                    <a:pt x="5418" y="50746"/>
                  </a:lnTo>
                  <a:lnTo>
                    <a:pt x="4909" y="51148"/>
                  </a:lnTo>
                  <a:lnTo>
                    <a:pt x="4453" y="51577"/>
                  </a:lnTo>
                  <a:lnTo>
                    <a:pt x="3997" y="52007"/>
                  </a:lnTo>
                  <a:lnTo>
                    <a:pt x="3568" y="52436"/>
                  </a:lnTo>
                  <a:lnTo>
                    <a:pt x="3165" y="52892"/>
                  </a:lnTo>
                  <a:lnTo>
                    <a:pt x="2817" y="53321"/>
                  </a:lnTo>
                  <a:lnTo>
                    <a:pt x="2468" y="53777"/>
                  </a:lnTo>
                  <a:lnTo>
                    <a:pt x="2146" y="54206"/>
                  </a:lnTo>
                  <a:lnTo>
                    <a:pt x="1824" y="54662"/>
                  </a:lnTo>
                  <a:lnTo>
                    <a:pt x="1556" y="55118"/>
                  </a:lnTo>
                  <a:lnTo>
                    <a:pt x="1315" y="55547"/>
                  </a:lnTo>
                  <a:lnTo>
                    <a:pt x="1073" y="56003"/>
                  </a:lnTo>
                  <a:lnTo>
                    <a:pt x="886" y="56459"/>
                  </a:lnTo>
                  <a:lnTo>
                    <a:pt x="698" y="56915"/>
                  </a:lnTo>
                  <a:lnTo>
                    <a:pt x="537" y="57371"/>
                  </a:lnTo>
                  <a:lnTo>
                    <a:pt x="403" y="57800"/>
                  </a:lnTo>
                  <a:lnTo>
                    <a:pt x="269" y="58256"/>
                  </a:lnTo>
                  <a:lnTo>
                    <a:pt x="188" y="58712"/>
                  </a:lnTo>
                  <a:lnTo>
                    <a:pt x="108" y="59168"/>
                  </a:lnTo>
                  <a:lnTo>
                    <a:pt x="54" y="59597"/>
                  </a:lnTo>
                  <a:lnTo>
                    <a:pt x="27" y="60053"/>
                  </a:lnTo>
                  <a:lnTo>
                    <a:pt x="1" y="60482"/>
                  </a:lnTo>
                  <a:lnTo>
                    <a:pt x="27" y="60938"/>
                  </a:lnTo>
                  <a:lnTo>
                    <a:pt x="54" y="61367"/>
                  </a:lnTo>
                  <a:lnTo>
                    <a:pt x="108" y="61796"/>
                  </a:lnTo>
                  <a:lnTo>
                    <a:pt x="161" y="62225"/>
                  </a:lnTo>
                  <a:lnTo>
                    <a:pt x="269" y="62628"/>
                  </a:lnTo>
                  <a:lnTo>
                    <a:pt x="376" y="63057"/>
                  </a:lnTo>
                  <a:lnTo>
                    <a:pt x="483" y="63459"/>
                  </a:lnTo>
                  <a:lnTo>
                    <a:pt x="644" y="63861"/>
                  </a:lnTo>
                  <a:lnTo>
                    <a:pt x="805" y="64264"/>
                  </a:lnTo>
                  <a:lnTo>
                    <a:pt x="993" y="64666"/>
                  </a:lnTo>
                  <a:lnTo>
                    <a:pt x="1181" y="65042"/>
                  </a:lnTo>
                  <a:lnTo>
                    <a:pt x="1395" y="65417"/>
                  </a:lnTo>
                  <a:lnTo>
                    <a:pt x="1637" y="65793"/>
                  </a:lnTo>
                  <a:lnTo>
                    <a:pt x="1905" y="66168"/>
                  </a:lnTo>
                  <a:lnTo>
                    <a:pt x="2173" y="66517"/>
                  </a:lnTo>
                  <a:lnTo>
                    <a:pt x="2441" y="66865"/>
                  </a:lnTo>
                  <a:lnTo>
                    <a:pt x="2763" y="67214"/>
                  </a:lnTo>
                  <a:lnTo>
                    <a:pt x="3085" y="67536"/>
                  </a:lnTo>
                  <a:lnTo>
                    <a:pt x="3407" y="67858"/>
                  </a:lnTo>
                  <a:lnTo>
                    <a:pt x="3755" y="68153"/>
                  </a:lnTo>
                  <a:lnTo>
                    <a:pt x="4131" y="68475"/>
                  </a:lnTo>
                  <a:lnTo>
                    <a:pt x="4506" y="68743"/>
                  </a:lnTo>
                  <a:lnTo>
                    <a:pt x="4909" y="69038"/>
                  </a:lnTo>
                  <a:lnTo>
                    <a:pt x="5311" y="69306"/>
                  </a:lnTo>
                  <a:lnTo>
                    <a:pt x="5740" y="69547"/>
                  </a:lnTo>
                  <a:lnTo>
                    <a:pt x="6196" y="69789"/>
                  </a:lnTo>
                  <a:lnTo>
                    <a:pt x="6652" y="70030"/>
                  </a:lnTo>
                  <a:lnTo>
                    <a:pt x="7108" y="70245"/>
                  </a:lnTo>
                  <a:lnTo>
                    <a:pt x="7591" y="70433"/>
                  </a:lnTo>
                  <a:lnTo>
                    <a:pt x="8100" y="70620"/>
                  </a:lnTo>
                  <a:lnTo>
                    <a:pt x="8610" y="70808"/>
                  </a:lnTo>
                  <a:lnTo>
                    <a:pt x="9120" y="70969"/>
                  </a:lnTo>
                  <a:lnTo>
                    <a:pt x="9656" y="71103"/>
                  </a:lnTo>
                  <a:lnTo>
                    <a:pt x="10192" y="71237"/>
                  </a:lnTo>
                  <a:lnTo>
                    <a:pt x="11426" y="71479"/>
                  </a:lnTo>
                  <a:lnTo>
                    <a:pt x="12901" y="71693"/>
                  </a:lnTo>
                  <a:lnTo>
                    <a:pt x="14591" y="71908"/>
                  </a:lnTo>
                  <a:lnTo>
                    <a:pt x="16522" y="72095"/>
                  </a:lnTo>
                  <a:lnTo>
                    <a:pt x="18641" y="72283"/>
                  </a:lnTo>
                  <a:lnTo>
                    <a:pt x="20974" y="72471"/>
                  </a:lnTo>
                  <a:lnTo>
                    <a:pt x="23469" y="72632"/>
                  </a:lnTo>
                  <a:lnTo>
                    <a:pt x="26124" y="72766"/>
                  </a:lnTo>
                  <a:lnTo>
                    <a:pt x="28967" y="72900"/>
                  </a:lnTo>
                  <a:lnTo>
                    <a:pt x="31944" y="73007"/>
                  </a:lnTo>
                  <a:lnTo>
                    <a:pt x="35055" y="73115"/>
                  </a:lnTo>
                  <a:lnTo>
                    <a:pt x="38301" y="73195"/>
                  </a:lnTo>
                  <a:lnTo>
                    <a:pt x="45113" y="73356"/>
                  </a:lnTo>
                  <a:lnTo>
                    <a:pt x="52274" y="73463"/>
                  </a:lnTo>
                  <a:lnTo>
                    <a:pt x="59677" y="73490"/>
                  </a:lnTo>
                  <a:lnTo>
                    <a:pt x="67267" y="73490"/>
                  </a:lnTo>
                  <a:lnTo>
                    <a:pt x="74938" y="73463"/>
                  </a:lnTo>
                  <a:lnTo>
                    <a:pt x="82582" y="73356"/>
                  </a:lnTo>
                  <a:lnTo>
                    <a:pt x="90119" y="73222"/>
                  </a:lnTo>
                  <a:lnTo>
                    <a:pt x="97468" y="73034"/>
                  </a:lnTo>
                  <a:lnTo>
                    <a:pt x="104495" y="72820"/>
                  </a:lnTo>
                  <a:lnTo>
                    <a:pt x="111120" y="72551"/>
                  </a:lnTo>
                  <a:lnTo>
                    <a:pt x="113614" y="72444"/>
                  </a:lnTo>
                  <a:lnTo>
                    <a:pt x="116055" y="72364"/>
                  </a:lnTo>
                  <a:lnTo>
                    <a:pt x="120856" y="72230"/>
                  </a:lnTo>
                  <a:lnTo>
                    <a:pt x="129921" y="72042"/>
                  </a:lnTo>
                  <a:lnTo>
                    <a:pt x="134132" y="71908"/>
                  </a:lnTo>
                  <a:lnTo>
                    <a:pt x="136143" y="71827"/>
                  </a:lnTo>
                  <a:lnTo>
                    <a:pt x="138101" y="71720"/>
                  </a:lnTo>
                  <a:lnTo>
                    <a:pt x="139979" y="71613"/>
                  </a:lnTo>
                  <a:lnTo>
                    <a:pt x="141776" y="71452"/>
                  </a:lnTo>
                  <a:lnTo>
                    <a:pt x="143519" y="71264"/>
                  </a:lnTo>
                  <a:lnTo>
                    <a:pt x="145155" y="71049"/>
                  </a:lnTo>
                  <a:lnTo>
                    <a:pt x="146738" y="70808"/>
                  </a:lnTo>
                  <a:lnTo>
                    <a:pt x="148213" y="70513"/>
                  </a:lnTo>
                  <a:lnTo>
                    <a:pt x="148910" y="70352"/>
                  </a:lnTo>
                  <a:lnTo>
                    <a:pt x="149608" y="70164"/>
                  </a:lnTo>
                  <a:lnTo>
                    <a:pt x="150251" y="69977"/>
                  </a:lnTo>
                  <a:lnTo>
                    <a:pt x="150895" y="69762"/>
                  </a:lnTo>
                  <a:lnTo>
                    <a:pt x="151512" y="69547"/>
                  </a:lnTo>
                  <a:lnTo>
                    <a:pt x="152102" y="69333"/>
                  </a:lnTo>
                  <a:lnTo>
                    <a:pt x="152665" y="69091"/>
                  </a:lnTo>
                  <a:lnTo>
                    <a:pt x="153175" y="68823"/>
                  </a:lnTo>
                  <a:lnTo>
                    <a:pt x="153684" y="68555"/>
                  </a:lnTo>
                  <a:lnTo>
                    <a:pt x="154167" y="68260"/>
                  </a:lnTo>
                  <a:lnTo>
                    <a:pt x="154623" y="67965"/>
                  </a:lnTo>
                  <a:lnTo>
                    <a:pt x="155052" y="67643"/>
                  </a:lnTo>
                  <a:lnTo>
                    <a:pt x="155455" y="67294"/>
                  </a:lnTo>
                  <a:lnTo>
                    <a:pt x="155830" y="66946"/>
                  </a:lnTo>
                  <a:lnTo>
                    <a:pt x="156179" y="66570"/>
                  </a:lnTo>
                  <a:lnTo>
                    <a:pt x="156501" y="66168"/>
                  </a:lnTo>
                  <a:lnTo>
                    <a:pt x="156769" y="65766"/>
                  </a:lnTo>
                  <a:lnTo>
                    <a:pt x="157037" y="65337"/>
                  </a:lnTo>
                  <a:lnTo>
                    <a:pt x="157252" y="64881"/>
                  </a:lnTo>
                  <a:lnTo>
                    <a:pt x="157439" y="64425"/>
                  </a:lnTo>
                  <a:lnTo>
                    <a:pt x="157627" y="63915"/>
                  </a:lnTo>
                  <a:lnTo>
                    <a:pt x="157734" y="63405"/>
                  </a:lnTo>
                  <a:lnTo>
                    <a:pt x="157842" y="62869"/>
                  </a:lnTo>
                  <a:lnTo>
                    <a:pt x="157895" y="62333"/>
                  </a:lnTo>
                  <a:lnTo>
                    <a:pt x="157949" y="61743"/>
                  </a:lnTo>
                  <a:lnTo>
                    <a:pt x="157949" y="61126"/>
                  </a:lnTo>
                  <a:lnTo>
                    <a:pt x="157895" y="60509"/>
                  </a:lnTo>
                  <a:lnTo>
                    <a:pt x="157842" y="59865"/>
                  </a:lnTo>
                  <a:lnTo>
                    <a:pt x="157681" y="58846"/>
                  </a:lnTo>
                  <a:lnTo>
                    <a:pt x="157520" y="57907"/>
                  </a:lnTo>
                  <a:lnTo>
                    <a:pt x="157332" y="56995"/>
                  </a:lnTo>
                  <a:lnTo>
                    <a:pt x="157144" y="56137"/>
                  </a:lnTo>
                  <a:lnTo>
                    <a:pt x="156903" y="55332"/>
                  </a:lnTo>
                  <a:lnTo>
                    <a:pt x="156661" y="54555"/>
                  </a:lnTo>
                  <a:lnTo>
                    <a:pt x="156393" y="53857"/>
                  </a:lnTo>
                  <a:lnTo>
                    <a:pt x="156098" y="53160"/>
                  </a:lnTo>
                  <a:lnTo>
                    <a:pt x="155803" y="52543"/>
                  </a:lnTo>
                  <a:lnTo>
                    <a:pt x="155455" y="51926"/>
                  </a:lnTo>
                  <a:lnTo>
                    <a:pt x="155106" y="51390"/>
                  </a:lnTo>
                  <a:lnTo>
                    <a:pt x="154704" y="50853"/>
                  </a:lnTo>
                  <a:lnTo>
                    <a:pt x="154301" y="50371"/>
                  </a:lnTo>
                  <a:lnTo>
                    <a:pt x="153872" y="49941"/>
                  </a:lnTo>
                  <a:lnTo>
                    <a:pt x="153416" y="49512"/>
                  </a:lnTo>
                  <a:lnTo>
                    <a:pt x="152933" y="49137"/>
                  </a:lnTo>
                  <a:lnTo>
                    <a:pt x="152397" y="48788"/>
                  </a:lnTo>
                  <a:lnTo>
                    <a:pt x="151861" y="48466"/>
                  </a:lnTo>
                  <a:lnTo>
                    <a:pt x="151297" y="48171"/>
                  </a:lnTo>
                  <a:lnTo>
                    <a:pt x="150680" y="47903"/>
                  </a:lnTo>
                  <a:lnTo>
                    <a:pt x="150064" y="47662"/>
                  </a:lnTo>
                  <a:lnTo>
                    <a:pt x="149393" y="47447"/>
                  </a:lnTo>
                  <a:lnTo>
                    <a:pt x="148722" y="47259"/>
                  </a:lnTo>
                  <a:lnTo>
                    <a:pt x="147998" y="47098"/>
                  </a:lnTo>
                  <a:lnTo>
                    <a:pt x="147247" y="46937"/>
                  </a:lnTo>
                  <a:lnTo>
                    <a:pt x="146443" y="46803"/>
                  </a:lnTo>
                  <a:lnTo>
                    <a:pt x="145638" y="46696"/>
                  </a:lnTo>
                  <a:lnTo>
                    <a:pt x="144780" y="46616"/>
                  </a:lnTo>
                  <a:lnTo>
                    <a:pt x="143895" y="46508"/>
                  </a:lnTo>
                  <a:lnTo>
                    <a:pt x="142983" y="46455"/>
                  </a:lnTo>
                  <a:lnTo>
                    <a:pt x="141052" y="46347"/>
                  </a:lnTo>
                  <a:lnTo>
                    <a:pt x="141079" y="45918"/>
                  </a:lnTo>
                  <a:lnTo>
                    <a:pt x="141186" y="44684"/>
                  </a:lnTo>
                  <a:lnTo>
                    <a:pt x="141213" y="43799"/>
                  </a:lnTo>
                  <a:lnTo>
                    <a:pt x="141213" y="42753"/>
                  </a:lnTo>
                  <a:lnTo>
                    <a:pt x="141213" y="41573"/>
                  </a:lnTo>
                  <a:lnTo>
                    <a:pt x="141159" y="40259"/>
                  </a:lnTo>
                  <a:lnTo>
                    <a:pt x="141079" y="38811"/>
                  </a:lnTo>
                  <a:lnTo>
                    <a:pt x="140918" y="37255"/>
                  </a:lnTo>
                  <a:lnTo>
                    <a:pt x="140703" y="35592"/>
                  </a:lnTo>
                  <a:lnTo>
                    <a:pt x="140569" y="34761"/>
                  </a:lnTo>
                  <a:lnTo>
                    <a:pt x="140408" y="33876"/>
                  </a:lnTo>
                  <a:lnTo>
                    <a:pt x="140247" y="32991"/>
                  </a:lnTo>
                  <a:lnTo>
                    <a:pt x="140059" y="32079"/>
                  </a:lnTo>
                  <a:lnTo>
                    <a:pt x="139845" y="31167"/>
                  </a:lnTo>
                  <a:lnTo>
                    <a:pt x="139603" y="30228"/>
                  </a:lnTo>
                  <a:lnTo>
                    <a:pt x="139335" y="29289"/>
                  </a:lnTo>
                  <a:lnTo>
                    <a:pt x="139040" y="28351"/>
                  </a:lnTo>
                  <a:lnTo>
                    <a:pt x="138718" y="27385"/>
                  </a:lnTo>
                  <a:lnTo>
                    <a:pt x="138370" y="26419"/>
                  </a:lnTo>
                  <a:lnTo>
                    <a:pt x="137967" y="25454"/>
                  </a:lnTo>
                  <a:lnTo>
                    <a:pt x="137565" y="24488"/>
                  </a:lnTo>
                  <a:lnTo>
                    <a:pt x="137109" y="23523"/>
                  </a:lnTo>
                  <a:lnTo>
                    <a:pt x="136653" y="22557"/>
                  </a:lnTo>
                  <a:lnTo>
                    <a:pt x="136143" y="21592"/>
                  </a:lnTo>
                  <a:lnTo>
                    <a:pt x="135580" y="20626"/>
                  </a:lnTo>
                  <a:lnTo>
                    <a:pt x="134990" y="19687"/>
                  </a:lnTo>
                  <a:lnTo>
                    <a:pt x="134373" y="18722"/>
                  </a:lnTo>
                  <a:lnTo>
                    <a:pt x="133730" y="17783"/>
                  </a:lnTo>
                  <a:lnTo>
                    <a:pt x="133005" y="16871"/>
                  </a:lnTo>
                  <a:lnTo>
                    <a:pt x="132281" y="15959"/>
                  </a:lnTo>
                  <a:lnTo>
                    <a:pt x="131477" y="15047"/>
                  </a:lnTo>
                  <a:lnTo>
                    <a:pt x="130672" y="14189"/>
                  </a:lnTo>
                  <a:lnTo>
                    <a:pt x="129787" y="13304"/>
                  </a:lnTo>
                  <a:lnTo>
                    <a:pt x="128875" y="12473"/>
                  </a:lnTo>
                  <a:lnTo>
                    <a:pt x="127909" y="11641"/>
                  </a:lnTo>
                  <a:lnTo>
                    <a:pt x="126890" y="10837"/>
                  </a:lnTo>
                  <a:lnTo>
                    <a:pt x="125817" y="10059"/>
                  </a:lnTo>
                  <a:lnTo>
                    <a:pt x="124691" y="9308"/>
                  </a:lnTo>
                  <a:lnTo>
                    <a:pt x="123538" y="8584"/>
                  </a:lnTo>
                  <a:lnTo>
                    <a:pt x="122304" y="7886"/>
                  </a:lnTo>
                  <a:lnTo>
                    <a:pt x="121043" y="7216"/>
                  </a:lnTo>
                  <a:lnTo>
                    <a:pt x="119702" y="6599"/>
                  </a:lnTo>
                  <a:lnTo>
                    <a:pt x="118334" y="6009"/>
                  </a:lnTo>
                  <a:lnTo>
                    <a:pt x="116886" y="5446"/>
                  </a:lnTo>
                  <a:lnTo>
                    <a:pt x="115384" y="4909"/>
                  </a:lnTo>
                  <a:lnTo>
                    <a:pt x="113802" y="4426"/>
                  </a:lnTo>
                  <a:lnTo>
                    <a:pt x="112192" y="3970"/>
                  </a:lnTo>
                  <a:lnTo>
                    <a:pt x="110503" y="3568"/>
                  </a:lnTo>
                  <a:lnTo>
                    <a:pt x="108759" y="3219"/>
                  </a:lnTo>
                  <a:lnTo>
                    <a:pt x="106935" y="2898"/>
                  </a:lnTo>
                  <a:lnTo>
                    <a:pt x="105058" y="2656"/>
                  </a:lnTo>
                  <a:lnTo>
                    <a:pt x="101893" y="2254"/>
                  </a:lnTo>
                  <a:lnTo>
                    <a:pt x="98755" y="1905"/>
                  </a:lnTo>
                  <a:lnTo>
                    <a:pt x="95644" y="1557"/>
                  </a:lnTo>
                  <a:lnTo>
                    <a:pt x="92586" y="1262"/>
                  </a:lnTo>
                  <a:lnTo>
                    <a:pt x="89556" y="993"/>
                  </a:lnTo>
                  <a:lnTo>
                    <a:pt x="86552" y="752"/>
                  </a:lnTo>
                  <a:lnTo>
                    <a:pt x="83601" y="537"/>
                  </a:lnTo>
                  <a:lnTo>
                    <a:pt x="80705" y="376"/>
                  </a:lnTo>
                  <a:lnTo>
                    <a:pt x="77835" y="215"/>
                  </a:lnTo>
                  <a:lnTo>
                    <a:pt x="74992" y="108"/>
                  </a:lnTo>
                  <a:lnTo>
                    <a:pt x="72229" y="28"/>
                  </a:lnTo>
                  <a:lnTo>
                    <a:pt x="694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580;p41">
              <a:extLst>
                <a:ext uri="{FF2B5EF4-FFF2-40B4-BE49-F238E27FC236}">
                  <a16:creationId xmlns:a16="http://schemas.microsoft.com/office/drawing/2014/main" id="{B29FA336-0F58-CC73-B19D-6FF406D87569}"/>
                </a:ext>
              </a:extLst>
            </p:cNvPr>
            <p:cNvSpPr/>
            <p:nvPr/>
          </p:nvSpPr>
          <p:spPr>
            <a:xfrm>
              <a:off x="2532037" y="3562743"/>
              <a:ext cx="1699338" cy="193531"/>
            </a:xfrm>
            <a:custGeom>
              <a:avLst/>
              <a:gdLst/>
              <a:ahLst/>
              <a:cxnLst/>
              <a:rect l="l" t="t" r="r" b="b"/>
              <a:pathLst>
                <a:path w="112112" h="12768" extrusionOk="0">
                  <a:moveTo>
                    <a:pt x="53589" y="1"/>
                  </a:moveTo>
                  <a:lnTo>
                    <a:pt x="46079" y="323"/>
                  </a:lnTo>
                  <a:lnTo>
                    <a:pt x="39266" y="698"/>
                  </a:lnTo>
                  <a:lnTo>
                    <a:pt x="33124" y="1047"/>
                  </a:lnTo>
                  <a:lnTo>
                    <a:pt x="27572" y="1449"/>
                  </a:lnTo>
                  <a:lnTo>
                    <a:pt x="22637" y="1825"/>
                  </a:lnTo>
                  <a:lnTo>
                    <a:pt x="18292" y="2227"/>
                  </a:lnTo>
                  <a:lnTo>
                    <a:pt x="16308" y="2442"/>
                  </a:lnTo>
                  <a:lnTo>
                    <a:pt x="14457" y="2629"/>
                  </a:lnTo>
                  <a:lnTo>
                    <a:pt x="12740" y="2844"/>
                  </a:lnTo>
                  <a:lnTo>
                    <a:pt x="11158" y="3058"/>
                  </a:lnTo>
                  <a:lnTo>
                    <a:pt x="9710" y="3273"/>
                  </a:lnTo>
                  <a:lnTo>
                    <a:pt x="8342" y="3488"/>
                  </a:lnTo>
                  <a:lnTo>
                    <a:pt x="7108" y="3702"/>
                  </a:lnTo>
                  <a:lnTo>
                    <a:pt x="6008" y="3890"/>
                  </a:lnTo>
                  <a:lnTo>
                    <a:pt x="4989" y="4104"/>
                  </a:lnTo>
                  <a:lnTo>
                    <a:pt x="4077" y="4319"/>
                  </a:lnTo>
                  <a:lnTo>
                    <a:pt x="3273" y="4534"/>
                  </a:lnTo>
                  <a:lnTo>
                    <a:pt x="2548" y="4748"/>
                  </a:lnTo>
                  <a:lnTo>
                    <a:pt x="1932" y="4963"/>
                  </a:lnTo>
                  <a:lnTo>
                    <a:pt x="1422" y="5177"/>
                  </a:lnTo>
                  <a:lnTo>
                    <a:pt x="993" y="5392"/>
                  </a:lnTo>
                  <a:lnTo>
                    <a:pt x="617" y="5606"/>
                  </a:lnTo>
                  <a:lnTo>
                    <a:pt x="349" y="5821"/>
                  </a:lnTo>
                  <a:lnTo>
                    <a:pt x="161" y="6035"/>
                  </a:lnTo>
                  <a:lnTo>
                    <a:pt x="54" y="6250"/>
                  </a:lnTo>
                  <a:lnTo>
                    <a:pt x="1" y="6357"/>
                  </a:lnTo>
                  <a:lnTo>
                    <a:pt x="1" y="6465"/>
                  </a:lnTo>
                  <a:lnTo>
                    <a:pt x="1" y="6545"/>
                  </a:lnTo>
                  <a:lnTo>
                    <a:pt x="1" y="6652"/>
                  </a:lnTo>
                  <a:lnTo>
                    <a:pt x="81" y="6867"/>
                  </a:lnTo>
                  <a:lnTo>
                    <a:pt x="215" y="7082"/>
                  </a:lnTo>
                  <a:lnTo>
                    <a:pt x="403" y="7269"/>
                  </a:lnTo>
                  <a:lnTo>
                    <a:pt x="671" y="7457"/>
                  </a:lnTo>
                  <a:lnTo>
                    <a:pt x="966" y="7672"/>
                  </a:lnTo>
                  <a:lnTo>
                    <a:pt x="1288" y="7859"/>
                  </a:lnTo>
                  <a:lnTo>
                    <a:pt x="1690" y="8047"/>
                  </a:lnTo>
                  <a:lnTo>
                    <a:pt x="2093" y="8235"/>
                  </a:lnTo>
                  <a:lnTo>
                    <a:pt x="2548" y="8423"/>
                  </a:lnTo>
                  <a:lnTo>
                    <a:pt x="3568" y="8771"/>
                  </a:lnTo>
                  <a:lnTo>
                    <a:pt x="4667" y="9120"/>
                  </a:lnTo>
                  <a:lnTo>
                    <a:pt x="5847" y="9442"/>
                  </a:lnTo>
                  <a:lnTo>
                    <a:pt x="7054" y="9764"/>
                  </a:lnTo>
                  <a:lnTo>
                    <a:pt x="8315" y="10059"/>
                  </a:lnTo>
                  <a:lnTo>
                    <a:pt x="10729" y="10568"/>
                  </a:lnTo>
                  <a:lnTo>
                    <a:pt x="12875" y="10997"/>
                  </a:lnTo>
                  <a:lnTo>
                    <a:pt x="14511" y="11319"/>
                  </a:lnTo>
                  <a:lnTo>
                    <a:pt x="15288" y="11453"/>
                  </a:lnTo>
                  <a:lnTo>
                    <a:pt x="16308" y="11561"/>
                  </a:lnTo>
                  <a:lnTo>
                    <a:pt x="17488" y="11695"/>
                  </a:lnTo>
                  <a:lnTo>
                    <a:pt x="18882" y="11802"/>
                  </a:lnTo>
                  <a:lnTo>
                    <a:pt x="20465" y="11936"/>
                  </a:lnTo>
                  <a:lnTo>
                    <a:pt x="22208" y="12043"/>
                  </a:lnTo>
                  <a:lnTo>
                    <a:pt x="26151" y="12231"/>
                  </a:lnTo>
                  <a:lnTo>
                    <a:pt x="30603" y="12419"/>
                  </a:lnTo>
                  <a:lnTo>
                    <a:pt x="35485" y="12553"/>
                  </a:lnTo>
                  <a:lnTo>
                    <a:pt x="40688" y="12660"/>
                  </a:lnTo>
                  <a:lnTo>
                    <a:pt x="46132" y="12741"/>
                  </a:lnTo>
                  <a:lnTo>
                    <a:pt x="51711" y="12768"/>
                  </a:lnTo>
                  <a:lnTo>
                    <a:pt x="57290" y="12741"/>
                  </a:lnTo>
                  <a:lnTo>
                    <a:pt x="62842" y="12660"/>
                  </a:lnTo>
                  <a:lnTo>
                    <a:pt x="68206" y="12526"/>
                  </a:lnTo>
                  <a:lnTo>
                    <a:pt x="70781" y="12446"/>
                  </a:lnTo>
                  <a:lnTo>
                    <a:pt x="73302" y="12338"/>
                  </a:lnTo>
                  <a:lnTo>
                    <a:pt x="75716" y="12231"/>
                  </a:lnTo>
                  <a:lnTo>
                    <a:pt x="78023" y="12097"/>
                  </a:lnTo>
                  <a:lnTo>
                    <a:pt x="80222" y="11936"/>
                  </a:lnTo>
                  <a:lnTo>
                    <a:pt x="82314" y="11775"/>
                  </a:lnTo>
                  <a:lnTo>
                    <a:pt x="84245" y="11587"/>
                  </a:lnTo>
                  <a:lnTo>
                    <a:pt x="86015" y="11373"/>
                  </a:lnTo>
                  <a:lnTo>
                    <a:pt x="89341" y="10944"/>
                  </a:lnTo>
                  <a:lnTo>
                    <a:pt x="92425" y="10515"/>
                  </a:lnTo>
                  <a:lnTo>
                    <a:pt x="95242" y="10112"/>
                  </a:lnTo>
                  <a:lnTo>
                    <a:pt x="97816" y="9710"/>
                  </a:lnTo>
                  <a:lnTo>
                    <a:pt x="100150" y="9334"/>
                  </a:lnTo>
                  <a:lnTo>
                    <a:pt x="102269" y="8932"/>
                  </a:lnTo>
                  <a:lnTo>
                    <a:pt x="104146" y="8583"/>
                  </a:lnTo>
                  <a:lnTo>
                    <a:pt x="105809" y="8208"/>
                  </a:lnTo>
                  <a:lnTo>
                    <a:pt x="107257" y="7859"/>
                  </a:lnTo>
                  <a:lnTo>
                    <a:pt x="108518" y="7511"/>
                  </a:lnTo>
                  <a:lnTo>
                    <a:pt x="109564" y="7189"/>
                  </a:lnTo>
                  <a:lnTo>
                    <a:pt x="110422" y="6867"/>
                  </a:lnTo>
                  <a:lnTo>
                    <a:pt x="110798" y="6706"/>
                  </a:lnTo>
                  <a:lnTo>
                    <a:pt x="111093" y="6545"/>
                  </a:lnTo>
                  <a:lnTo>
                    <a:pt x="111388" y="6411"/>
                  </a:lnTo>
                  <a:lnTo>
                    <a:pt x="111602" y="6250"/>
                  </a:lnTo>
                  <a:lnTo>
                    <a:pt x="111790" y="6089"/>
                  </a:lnTo>
                  <a:lnTo>
                    <a:pt x="111924" y="5955"/>
                  </a:lnTo>
                  <a:lnTo>
                    <a:pt x="112031" y="5821"/>
                  </a:lnTo>
                  <a:lnTo>
                    <a:pt x="112085" y="5660"/>
                  </a:lnTo>
                  <a:lnTo>
                    <a:pt x="112112" y="5526"/>
                  </a:lnTo>
                  <a:lnTo>
                    <a:pt x="112085" y="5392"/>
                  </a:lnTo>
                  <a:lnTo>
                    <a:pt x="112031" y="5258"/>
                  </a:lnTo>
                  <a:lnTo>
                    <a:pt x="111924" y="5124"/>
                  </a:lnTo>
                  <a:lnTo>
                    <a:pt x="111790" y="4989"/>
                  </a:lnTo>
                  <a:lnTo>
                    <a:pt x="111629" y="4855"/>
                  </a:lnTo>
                  <a:lnTo>
                    <a:pt x="111441" y="4721"/>
                  </a:lnTo>
                  <a:lnTo>
                    <a:pt x="111200" y="4614"/>
                  </a:lnTo>
                  <a:lnTo>
                    <a:pt x="110637" y="4373"/>
                  </a:lnTo>
                  <a:lnTo>
                    <a:pt x="109939" y="4131"/>
                  </a:lnTo>
                  <a:lnTo>
                    <a:pt x="109108" y="3890"/>
                  </a:lnTo>
                  <a:lnTo>
                    <a:pt x="108196" y="3675"/>
                  </a:lnTo>
                  <a:lnTo>
                    <a:pt x="107150" y="3461"/>
                  </a:lnTo>
                  <a:lnTo>
                    <a:pt x="106024" y="3273"/>
                  </a:lnTo>
                  <a:lnTo>
                    <a:pt x="104790" y="3058"/>
                  </a:lnTo>
                  <a:lnTo>
                    <a:pt x="103476" y="2871"/>
                  </a:lnTo>
                  <a:lnTo>
                    <a:pt x="102081" y="2683"/>
                  </a:lnTo>
                  <a:lnTo>
                    <a:pt x="100606" y="2522"/>
                  </a:lnTo>
                  <a:lnTo>
                    <a:pt x="97468" y="2200"/>
                  </a:lnTo>
                  <a:lnTo>
                    <a:pt x="94115" y="1878"/>
                  </a:lnTo>
                  <a:lnTo>
                    <a:pt x="90602" y="1610"/>
                  </a:lnTo>
                  <a:lnTo>
                    <a:pt x="86981" y="1369"/>
                  </a:lnTo>
                  <a:lnTo>
                    <a:pt x="83306" y="1127"/>
                  </a:lnTo>
                  <a:lnTo>
                    <a:pt x="79605" y="940"/>
                  </a:lnTo>
                  <a:lnTo>
                    <a:pt x="75984" y="752"/>
                  </a:lnTo>
                  <a:lnTo>
                    <a:pt x="69038" y="457"/>
                  </a:lnTo>
                  <a:lnTo>
                    <a:pt x="62896" y="242"/>
                  </a:lnTo>
                  <a:lnTo>
                    <a:pt x="58014" y="108"/>
                  </a:lnTo>
                  <a:lnTo>
                    <a:pt x="53589" y="1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581;p41">
              <a:extLst>
                <a:ext uri="{FF2B5EF4-FFF2-40B4-BE49-F238E27FC236}">
                  <a16:creationId xmlns:a16="http://schemas.microsoft.com/office/drawing/2014/main" id="{6424B122-A363-7086-32D3-21E6FD07CC56}"/>
                </a:ext>
              </a:extLst>
            </p:cNvPr>
            <p:cNvSpPr/>
            <p:nvPr/>
          </p:nvSpPr>
          <p:spPr>
            <a:xfrm>
              <a:off x="2432846" y="3028562"/>
              <a:ext cx="769182" cy="672826"/>
            </a:xfrm>
            <a:custGeom>
              <a:avLst/>
              <a:gdLst/>
              <a:ahLst/>
              <a:cxnLst/>
              <a:rect l="l" t="t" r="r" b="b"/>
              <a:pathLst>
                <a:path w="50746" h="44389" extrusionOk="0">
                  <a:moveTo>
                    <a:pt x="38461" y="0"/>
                  </a:moveTo>
                  <a:lnTo>
                    <a:pt x="38220" y="54"/>
                  </a:lnTo>
                  <a:lnTo>
                    <a:pt x="37979" y="134"/>
                  </a:lnTo>
                  <a:lnTo>
                    <a:pt x="37764" y="268"/>
                  </a:lnTo>
                  <a:lnTo>
                    <a:pt x="37549" y="429"/>
                  </a:lnTo>
                  <a:lnTo>
                    <a:pt x="37362" y="644"/>
                  </a:lnTo>
                  <a:lnTo>
                    <a:pt x="37174" y="885"/>
                  </a:lnTo>
                  <a:lnTo>
                    <a:pt x="36986" y="1127"/>
                  </a:lnTo>
                  <a:lnTo>
                    <a:pt x="36664" y="1717"/>
                  </a:lnTo>
                  <a:lnTo>
                    <a:pt x="36343" y="2387"/>
                  </a:lnTo>
                  <a:lnTo>
                    <a:pt x="35752" y="3728"/>
                  </a:lnTo>
                  <a:lnTo>
                    <a:pt x="35457" y="4399"/>
                  </a:lnTo>
                  <a:lnTo>
                    <a:pt x="35136" y="4989"/>
                  </a:lnTo>
                  <a:lnTo>
                    <a:pt x="34975" y="5257"/>
                  </a:lnTo>
                  <a:lnTo>
                    <a:pt x="34814" y="5498"/>
                  </a:lnTo>
                  <a:lnTo>
                    <a:pt x="34626" y="5713"/>
                  </a:lnTo>
                  <a:lnTo>
                    <a:pt x="34465" y="5901"/>
                  </a:lnTo>
                  <a:lnTo>
                    <a:pt x="34251" y="6062"/>
                  </a:lnTo>
                  <a:lnTo>
                    <a:pt x="34063" y="6142"/>
                  </a:lnTo>
                  <a:lnTo>
                    <a:pt x="33848" y="6223"/>
                  </a:lnTo>
                  <a:lnTo>
                    <a:pt x="33607" y="6223"/>
                  </a:lnTo>
                  <a:lnTo>
                    <a:pt x="33339" y="6249"/>
                  </a:lnTo>
                  <a:lnTo>
                    <a:pt x="32936" y="6276"/>
                  </a:lnTo>
                  <a:lnTo>
                    <a:pt x="31837" y="6464"/>
                  </a:lnTo>
                  <a:lnTo>
                    <a:pt x="30415" y="6759"/>
                  </a:lnTo>
                  <a:lnTo>
                    <a:pt x="28725" y="7161"/>
                  </a:lnTo>
                  <a:lnTo>
                    <a:pt x="26821" y="7617"/>
                  </a:lnTo>
                  <a:lnTo>
                    <a:pt x="24756" y="8154"/>
                  </a:lnTo>
                  <a:lnTo>
                    <a:pt x="20411" y="9307"/>
                  </a:lnTo>
                  <a:lnTo>
                    <a:pt x="16173" y="10487"/>
                  </a:lnTo>
                  <a:lnTo>
                    <a:pt x="12552" y="11506"/>
                  </a:lnTo>
                  <a:lnTo>
                    <a:pt x="9066" y="12499"/>
                  </a:lnTo>
                  <a:lnTo>
                    <a:pt x="8288" y="12472"/>
                  </a:lnTo>
                  <a:lnTo>
                    <a:pt x="7403" y="12472"/>
                  </a:lnTo>
                  <a:lnTo>
                    <a:pt x="6330" y="12526"/>
                  </a:lnTo>
                  <a:lnTo>
                    <a:pt x="5069" y="12633"/>
                  </a:lnTo>
                  <a:lnTo>
                    <a:pt x="4426" y="12713"/>
                  </a:lnTo>
                  <a:lnTo>
                    <a:pt x="3755" y="12821"/>
                  </a:lnTo>
                  <a:lnTo>
                    <a:pt x="3085" y="12955"/>
                  </a:lnTo>
                  <a:lnTo>
                    <a:pt x="2441" y="13089"/>
                  </a:lnTo>
                  <a:lnTo>
                    <a:pt x="1797" y="13277"/>
                  </a:lnTo>
                  <a:lnTo>
                    <a:pt x="1180" y="13491"/>
                  </a:lnTo>
                  <a:lnTo>
                    <a:pt x="671" y="13732"/>
                  </a:lnTo>
                  <a:lnTo>
                    <a:pt x="322" y="13920"/>
                  </a:lnTo>
                  <a:lnTo>
                    <a:pt x="188" y="14028"/>
                  </a:lnTo>
                  <a:lnTo>
                    <a:pt x="107" y="14108"/>
                  </a:lnTo>
                  <a:lnTo>
                    <a:pt x="27" y="14215"/>
                  </a:lnTo>
                  <a:lnTo>
                    <a:pt x="0" y="14296"/>
                  </a:lnTo>
                  <a:lnTo>
                    <a:pt x="0" y="14403"/>
                  </a:lnTo>
                  <a:lnTo>
                    <a:pt x="54" y="14510"/>
                  </a:lnTo>
                  <a:lnTo>
                    <a:pt x="107" y="14591"/>
                  </a:lnTo>
                  <a:lnTo>
                    <a:pt x="161" y="14698"/>
                  </a:lnTo>
                  <a:lnTo>
                    <a:pt x="376" y="14939"/>
                  </a:lnTo>
                  <a:lnTo>
                    <a:pt x="671" y="15208"/>
                  </a:lnTo>
                  <a:lnTo>
                    <a:pt x="1395" y="15824"/>
                  </a:lnTo>
                  <a:lnTo>
                    <a:pt x="1797" y="16227"/>
                  </a:lnTo>
                  <a:lnTo>
                    <a:pt x="2200" y="16710"/>
                  </a:lnTo>
                  <a:lnTo>
                    <a:pt x="2602" y="17246"/>
                  </a:lnTo>
                  <a:lnTo>
                    <a:pt x="2816" y="17541"/>
                  </a:lnTo>
                  <a:lnTo>
                    <a:pt x="3004" y="17863"/>
                  </a:lnTo>
                  <a:lnTo>
                    <a:pt x="3165" y="18212"/>
                  </a:lnTo>
                  <a:lnTo>
                    <a:pt x="3353" y="18560"/>
                  </a:lnTo>
                  <a:lnTo>
                    <a:pt x="3514" y="18963"/>
                  </a:lnTo>
                  <a:lnTo>
                    <a:pt x="3648" y="19365"/>
                  </a:lnTo>
                  <a:lnTo>
                    <a:pt x="5338" y="24622"/>
                  </a:lnTo>
                  <a:lnTo>
                    <a:pt x="6786" y="29074"/>
                  </a:lnTo>
                  <a:lnTo>
                    <a:pt x="8020" y="32775"/>
                  </a:lnTo>
                  <a:lnTo>
                    <a:pt x="9012" y="35752"/>
                  </a:lnTo>
                  <a:lnTo>
                    <a:pt x="10326" y="39588"/>
                  </a:lnTo>
                  <a:lnTo>
                    <a:pt x="10782" y="40822"/>
                  </a:lnTo>
                  <a:lnTo>
                    <a:pt x="10648" y="41465"/>
                  </a:lnTo>
                  <a:lnTo>
                    <a:pt x="10594" y="42055"/>
                  </a:lnTo>
                  <a:lnTo>
                    <a:pt x="10594" y="42538"/>
                  </a:lnTo>
                  <a:lnTo>
                    <a:pt x="10621" y="42779"/>
                  </a:lnTo>
                  <a:lnTo>
                    <a:pt x="10648" y="42967"/>
                  </a:lnTo>
                  <a:lnTo>
                    <a:pt x="10702" y="43182"/>
                  </a:lnTo>
                  <a:lnTo>
                    <a:pt x="10782" y="43343"/>
                  </a:lnTo>
                  <a:lnTo>
                    <a:pt x="10863" y="43504"/>
                  </a:lnTo>
                  <a:lnTo>
                    <a:pt x="10943" y="43638"/>
                  </a:lnTo>
                  <a:lnTo>
                    <a:pt x="11050" y="43772"/>
                  </a:lnTo>
                  <a:lnTo>
                    <a:pt x="11158" y="43906"/>
                  </a:lnTo>
                  <a:lnTo>
                    <a:pt x="11292" y="43986"/>
                  </a:lnTo>
                  <a:lnTo>
                    <a:pt x="11426" y="44094"/>
                  </a:lnTo>
                  <a:lnTo>
                    <a:pt x="11721" y="44228"/>
                  </a:lnTo>
                  <a:lnTo>
                    <a:pt x="12043" y="44335"/>
                  </a:lnTo>
                  <a:lnTo>
                    <a:pt x="12418" y="44362"/>
                  </a:lnTo>
                  <a:lnTo>
                    <a:pt x="12794" y="44389"/>
                  </a:lnTo>
                  <a:lnTo>
                    <a:pt x="13196" y="44362"/>
                  </a:lnTo>
                  <a:lnTo>
                    <a:pt x="13625" y="44308"/>
                  </a:lnTo>
                  <a:lnTo>
                    <a:pt x="14081" y="44228"/>
                  </a:lnTo>
                  <a:lnTo>
                    <a:pt x="14537" y="44094"/>
                  </a:lnTo>
                  <a:lnTo>
                    <a:pt x="14993" y="43960"/>
                  </a:lnTo>
                  <a:lnTo>
                    <a:pt x="15449" y="43825"/>
                  </a:lnTo>
                  <a:lnTo>
                    <a:pt x="16388" y="43477"/>
                  </a:lnTo>
                  <a:lnTo>
                    <a:pt x="17246" y="43101"/>
                  </a:lnTo>
                  <a:lnTo>
                    <a:pt x="18051" y="42726"/>
                  </a:lnTo>
                  <a:lnTo>
                    <a:pt x="19338" y="42109"/>
                  </a:lnTo>
                  <a:lnTo>
                    <a:pt x="19714" y="41921"/>
                  </a:lnTo>
                  <a:lnTo>
                    <a:pt x="19928" y="41841"/>
                  </a:lnTo>
                  <a:lnTo>
                    <a:pt x="22101" y="41519"/>
                  </a:lnTo>
                  <a:lnTo>
                    <a:pt x="24166" y="41170"/>
                  </a:lnTo>
                  <a:lnTo>
                    <a:pt x="26124" y="40795"/>
                  </a:lnTo>
                  <a:lnTo>
                    <a:pt x="27974" y="40419"/>
                  </a:lnTo>
                  <a:lnTo>
                    <a:pt x="29745" y="40044"/>
                  </a:lnTo>
                  <a:lnTo>
                    <a:pt x="31407" y="39641"/>
                  </a:lnTo>
                  <a:lnTo>
                    <a:pt x="32990" y="39212"/>
                  </a:lnTo>
                  <a:lnTo>
                    <a:pt x="34492" y="38810"/>
                  </a:lnTo>
                  <a:lnTo>
                    <a:pt x="35887" y="38381"/>
                  </a:lnTo>
                  <a:lnTo>
                    <a:pt x="37201" y="37925"/>
                  </a:lnTo>
                  <a:lnTo>
                    <a:pt x="38435" y="37469"/>
                  </a:lnTo>
                  <a:lnTo>
                    <a:pt x="39615" y="37040"/>
                  </a:lnTo>
                  <a:lnTo>
                    <a:pt x="40688" y="36557"/>
                  </a:lnTo>
                  <a:lnTo>
                    <a:pt x="41707" y="36101"/>
                  </a:lnTo>
                  <a:lnTo>
                    <a:pt x="42645" y="35645"/>
                  </a:lnTo>
                  <a:lnTo>
                    <a:pt x="43531" y="35189"/>
                  </a:lnTo>
                  <a:lnTo>
                    <a:pt x="44335" y="34706"/>
                  </a:lnTo>
                  <a:lnTo>
                    <a:pt x="45086" y="34250"/>
                  </a:lnTo>
                  <a:lnTo>
                    <a:pt x="45784" y="33768"/>
                  </a:lnTo>
                  <a:lnTo>
                    <a:pt x="46400" y="33312"/>
                  </a:lnTo>
                  <a:lnTo>
                    <a:pt x="46990" y="32856"/>
                  </a:lnTo>
                  <a:lnTo>
                    <a:pt x="47500" y="32400"/>
                  </a:lnTo>
                  <a:lnTo>
                    <a:pt x="47983" y="31944"/>
                  </a:lnTo>
                  <a:lnTo>
                    <a:pt x="48412" y="31488"/>
                  </a:lnTo>
                  <a:lnTo>
                    <a:pt x="48814" y="31059"/>
                  </a:lnTo>
                  <a:lnTo>
                    <a:pt x="49163" y="30630"/>
                  </a:lnTo>
                  <a:lnTo>
                    <a:pt x="49485" y="30200"/>
                  </a:lnTo>
                  <a:lnTo>
                    <a:pt x="49753" y="29798"/>
                  </a:lnTo>
                  <a:lnTo>
                    <a:pt x="49994" y="29396"/>
                  </a:lnTo>
                  <a:lnTo>
                    <a:pt x="50209" y="29020"/>
                  </a:lnTo>
                  <a:lnTo>
                    <a:pt x="50397" y="28645"/>
                  </a:lnTo>
                  <a:lnTo>
                    <a:pt x="50558" y="28296"/>
                  </a:lnTo>
                  <a:lnTo>
                    <a:pt x="50638" y="28108"/>
                  </a:lnTo>
                  <a:lnTo>
                    <a:pt x="50692" y="27921"/>
                  </a:lnTo>
                  <a:lnTo>
                    <a:pt x="50719" y="27706"/>
                  </a:lnTo>
                  <a:lnTo>
                    <a:pt x="50745" y="27492"/>
                  </a:lnTo>
                  <a:lnTo>
                    <a:pt x="50745" y="27009"/>
                  </a:lnTo>
                  <a:lnTo>
                    <a:pt x="50692" y="26499"/>
                  </a:lnTo>
                  <a:lnTo>
                    <a:pt x="50584" y="25936"/>
                  </a:lnTo>
                  <a:lnTo>
                    <a:pt x="50450" y="25346"/>
                  </a:lnTo>
                  <a:lnTo>
                    <a:pt x="50263" y="24702"/>
                  </a:lnTo>
                  <a:lnTo>
                    <a:pt x="50021" y="24059"/>
                  </a:lnTo>
                  <a:lnTo>
                    <a:pt x="49753" y="23388"/>
                  </a:lnTo>
                  <a:lnTo>
                    <a:pt x="49458" y="22691"/>
                  </a:lnTo>
                  <a:lnTo>
                    <a:pt x="49136" y="21966"/>
                  </a:lnTo>
                  <a:lnTo>
                    <a:pt x="48787" y="21242"/>
                  </a:lnTo>
                  <a:lnTo>
                    <a:pt x="48036" y="19740"/>
                  </a:lnTo>
                  <a:lnTo>
                    <a:pt x="47232" y="18265"/>
                  </a:lnTo>
                  <a:lnTo>
                    <a:pt x="46400" y="16790"/>
                  </a:lnTo>
                  <a:lnTo>
                    <a:pt x="45569" y="15369"/>
                  </a:lnTo>
                  <a:lnTo>
                    <a:pt x="44067" y="12821"/>
                  </a:lnTo>
                  <a:lnTo>
                    <a:pt x="43450" y="11748"/>
                  </a:lnTo>
                  <a:lnTo>
                    <a:pt x="42940" y="10836"/>
                  </a:lnTo>
                  <a:lnTo>
                    <a:pt x="42592" y="10138"/>
                  </a:lnTo>
                  <a:lnTo>
                    <a:pt x="42485" y="9870"/>
                  </a:lnTo>
                  <a:lnTo>
                    <a:pt x="42404" y="9683"/>
                  </a:lnTo>
                  <a:lnTo>
                    <a:pt x="42377" y="9307"/>
                  </a:lnTo>
                  <a:lnTo>
                    <a:pt x="42350" y="8878"/>
                  </a:lnTo>
                  <a:lnTo>
                    <a:pt x="42377" y="7886"/>
                  </a:lnTo>
                  <a:lnTo>
                    <a:pt x="42431" y="6759"/>
                  </a:lnTo>
                  <a:lnTo>
                    <a:pt x="42431" y="6142"/>
                  </a:lnTo>
                  <a:lnTo>
                    <a:pt x="42404" y="5498"/>
                  </a:lnTo>
                  <a:lnTo>
                    <a:pt x="42324" y="4855"/>
                  </a:lnTo>
                  <a:lnTo>
                    <a:pt x="42216" y="4211"/>
                  </a:lnTo>
                  <a:lnTo>
                    <a:pt x="42136" y="3889"/>
                  </a:lnTo>
                  <a:lnTo>
                    <a:pt x="42055" y="3567"/>
                  </a:lnTo>
                  <a:lnTo>
                    <a:pt x="41948" y="3246"/>
                  </a:lnTo>
                  <a:lnTo>
                    <a:pt x="41814" y="2924"/>
                  </a:lnTo>
                  <a:lnTo>
                    <a:pt x="41653" y="2602"/>
                  </a:lnTo>
                  <a:lnTo>
                    <a:pt x="41492" y="2307"/>
                  </a:lnTo>
                  <a:lnTo>
                    <a:pt x="41278" y="1985"/>
                  </a:lnTo>
                  <a:lnTo>
                    <a:pt x="41063" y="1690"/>
                  </a:lnTo>
                  <a:lnTo>
                    <a:pt x="40822" y="1395"/>
                  </a:lnTo>
                  <a:lnTo>
                    <a:pt x="40553" y="1100"/>
                  </a:lnTo>
                  <a:lnTo>
                    <a:pt x="40258" y="832"/>
                  </a:lnTo>
                  <a:lnTo>
                    <a:pt x="39937" y="563"/>
                  </a:lnTo>
                  <a:lnTo>
                    <a:pt x="39588" y="322"/>
                  </a:lnTo>
                  <a:lnTo>
                    <a:pt x="39293" y="161"/>
                  </a:lnTo>
                  <a:lnTo>
                    <a:pt x="38998" y="54"/>
                  </a:lnTo>
                  <a:lnTo>
                    <a:pt x="387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582;p41">
              <a:extLst>
                <a:ext uri="{FF2B5EF4-FFF2-40B4-BE49-F238E27FC236}">
                  <a16:creationId xmlns:a16="http://schemas.microsoft.com/office/drawing/2014/main" id="{6D8B2B27-49E2-64A3-2842-B081EF1BAF04}"/>
                </a:ext>
              </a:extLst>
            </p:cNvPr>
            <p:cNvSpPr/>
            <p:nvPr/>
          </p:nvSpPr>
          <p:spPr>
            <a:xfrm>
              <a:off x="3268282" y="2441922"/>
              <a:ext cx="224013" cy="468761"/>
            </a:xfrm>
            <a:custGeom>
              <a:avLst/>
              <a:gdLst/>
              <a:ahLst/>
              <a:cxnLst/>
              <a:rect l="l" t="t" r="r" b="b"/>
              <a:pathLst>
                <a:path w="14779" h="30926" extrusionOk="0">
                  <a:moveTo>
                    <a:pt x="6705" y="1"/>
                  </a:moveTo>
                  <a:lnTo>
                    <a:pt x="6491" y="28"/>
                  </a:lnTo>
                  <a:lnTo>
                    <a:pt x="6008" y="28"/>
                  </a:lnTo>
                  <a:lnTo>
                    <a:pt x="5740" y="54"/>
                  </a:lnTo>
                  <a:lnTo>
                    <a:pt x="5472" y="108"/>
                  </a:lnTo>
                  <a:lnTo>
                    <a:pt x="5203" y="242"/>
                  </a:lnTo>
                  <a:lnTo>
                    <a:pt x="4962" y="403"/>
                  </a:lnTo>
                  <a:lnTo>
                    <a:pt x="4694" y="618"/>
                  </a:lnTo>
                  <a:lnTo>
                    <a:pt x="4426" y="859"/>
                  </a:lnTo>
                  <a:lnTo>
                    <a:pt x="4184" y="1127"/>
                  </a:lnTo>
                  <a:lnTo>
                    <a:pt x="3943" y="1449"/>
                  </a:lnTo>
                  <a:lnTo>
                    <a:pt x="3701" y="1825"/>
                  </a:lnTo>
                  <a:lnTo>
                    <a:pt x="3460" y="2200"/>
                  </a:lnTo>
                  <a:lnTo>
                    <a:pt x="3246" y="2629"/>
                  </a:lnTo>
                  <a:lnTo>
                    <a:pt x="3031" y="3085"/>
                  </a:lnTo>
                  <a:lnTo>
                    <a:pt x="2790" y="3568"/>
                  </a:lnTo>
                  <a:lnTo>
                    <a:pt x="2387" y="4614"/>
                  </a:lnTo>
                  <a:lnTo>
                    <a:pt x="2012" y="5767"/>
                  </a:lnTo>
                  <a:lnTo>
                    <a:pt x="1636" y="7001"/>
                  </a:lnTo>
                  <a:lnTo>
                    <a:pt x="1314" y="8315"/>
                  </a:lnTo>
                  <a:lnTo>
                    <a:pt x="1019" y="9683"/>
                  </a:lnTo>
                  <a:lnTo>
                    <a:pt x="751" y="11105"/>
                  </a:lnTo>
                  <a:lnTo>
                    <a:pt x="510" y="12553"/>
                  </a:lnTo>
                  <a:lnTo>
                    <a:pt x="322" y="14028"/>
                  </a:lnTo>
                  <a:lnTo>
                    <a:pt x="188" y="15530"/>
                  </a:lnTo>
                  <a:lnTo>
                    <a:pt x="81" y="17032"/>
                  </a:lnTo>
                  <a:lnTo>
                    <a:pt x="0" y="18507"/>
                  </a:lnTo>
                  <a:lnTo>
                    <a:pt x="0" y="19955"/>
                  </a:lnTo>
                  <a:lnTo>
                    <a:pt x="27" y="21377"/>
                  </a:lnTo>
                  <a:lnTo>
                    <a:pt x="107" y="22745"/>
                  </a:lnTo>
                  <a:lnTo>
                    <a:pt x="215" y="24059"/>
                  </a:lnTo>
                  <a:lnTo>
                    <a:pt x="322" y="24676"/>
                  </a:lnTo>
                  <a:lnTo>
                    <a:pt x="402" y="25266"/>
                  </a:lnTo>
                  <a:lnTo>
                    <a:pt x="510" y="25856"/>
                  </a:lnTo>
                  <a:lnTo>
                    <a:pt x="644" y="26419"/>
                  </a:lnTo>
                  <a:lnTo>
                    <a:pt x="778" y="26956"/>
                  </a:lnTo>
                  <a:lnTo>
                    <a:pt x="939" y="27465"/>
                  </a:lnTo>
                  <a:lnTo>
                    <a:pt x="1100" y="27948"/>
                  </a:lnTo>
                  <a:lnTo>
                    <a:pt x="1288" y="28377"/>
                  </a:lnTo>
                  <a:lnTo>
                    <a:pt x="1475" y="28806"/>
                  </a:lnTo>
                  <a:lnTo>
                    <a:pt x="1690" y="29182"/>
                  </a:lnTo>
                  <a:lnTo>
                    <a:pt x="1931" y="29530"/>
                  </a:lnTo>
                  <a:lnTo>
                    <a:pt x="2173" y="29852"/>
                  </a:lnTo>
                  <a:lnTo>
                    <a:pt x="2441" y="30147"/>
                  </a:lnTo>
                  <a:lnTo>
                    <a:pt x="2709" y="30362"/>
                  </a:lnTo>
                  <a:lnTo>
                    <a:pt x="3004" y="30576"/>
                  </a:lnTo>
                  <a:lnTo>
                    <a:pt x="3326" y="30737"/>
                  </a:lnTo>
                  <a:lnTo>
                    <a:pt x="3648" y="30845"/>
                  </a:lnTo>
                  <a:lnTo>
                    <a:pt x="3996" y="30898"/>
                  </a:lnTo>
                  <a:lnTo>
                    <a:pt x="4345" y="30925"/>
                  </a:lnTo>
                  <a:lnTo>
                    <a:pt x="4721" y="30898"/>
                  </a:lnTo>
                  <a:lnTo>
                    <a:pt x="5472" y="30791"/>
                  </a:lnTo>
                  <a:lnTo>
                    <a:pt x="6169" y="30657"/>
                  </a:lnTo>
                  <a:lnTo>
                    <a:pt x="6813" y="30496"/>
                  </a:lnTo>
                  <a:lnTo>
                    <a:pt x="7430" y="30308"/>
                  </a:lnTo>
                  <a:lnTo>
                    <a:pt x="7966" y="30121"/>
                  </a:lnTo>
                  <a:lnTo>
                    <a:pt x="8476" y="29906"/>
                  </a:lnTo>
                  <a:lnTo>
                    <a:pt x="8958" y="29665"/>
                  </a:lnTo>
                  <a:lnTo>
                    <a:pt x="9361" y="29423"/>
                  </a:lnTo>
                  <a:lnTo>
                    <a:pt x="9763" y="29182"/>
                  </a:lnTo>
                  <a:lnTo>
                    <a:pt x="10112" y="28914"/>
                  </a:lnTo>
                  <a:lnTo>
                    <a:pt x="10407" y="28619"/>
                  </a:lnTo>
                  <a:lnTo>
                    <a:pt x="10702" y="28324"/>
                  </a:lnTo>
                  <a:lnTo>
                    <a:pt x="10943" y="28028"/>
                  </a:lnTo>
                  <a:lnTo>
                    <a:pt x="11158" y="27707"/>
                  </a:lnTo>
                  <a:lnTo>
                    <a:pt x="11345" y="27385"/>
                  </a:lnTo>
                  <a:lnTo>
                    <a:pt x="11506" y="27036"/>
                  </a:lnTo>
                  <a:lnTo>
                    <a:pt x="11640" y="26714"/>
                  </a:lnTo>
                  <a:lnTo>
                    <a:pt x="11748" y="26366"/>
                  </a:lnTo>
                  <a:lnTo>
                    <a:pt x="11828" y="26017"/>
                  </a:lnTo>
                  <a:lnTo>
                    <a:pt x="11909" y="25668"/>
                  </a:lnTo>
                  <a:lnTo>
                    <a:pt x="11962" y="25293"/>
                  </a:lnTo>
                  <a:lnTo>
                    <a:pt x="11989" y="24944"/>
                  </a:lnTo>
                  <a:lnTo>
                    <a:pt x="12043" y="24220"/>
                  </a:lnTo>
                  <a:lnTo>
                    <a:pt x="12016" y="23496"/>
                  </a:lnTo>
                  <a:lnTo>
                    <a:pt x="11989" y="22798"/>
                  </a:lnTo>
                  <a:lnTo>
                    <a:pt x="11882" y="21431"/>
                  </a:lnTo>
                  <a:lnTo>
                    <a:pt x="11882" y="21082"/>
                  </a:lnTo>
                  <a:lnTo>
                    <a:pt x="11909" y="20706"/>
                  </a:lnTo>
                  <a:lnTo>
                    <a:pt x="11962" y="20331"/>
                  </a:lnTo>
                  <a:lnTo>
                    <a:pt x="12016" y="19929"/>
                  </a:lnTo>
                  <a:lnTo>
                    <a:pt x="12231" y="19097"/>
                  </a:lnTo>
                  <a:lnTo>
                    <a:pt x="12526" y="18158"/>
                  </a:lnTo>
                  <a:lnTo>
                    <a:pt x="13223" y="16174"/>
                  </a:lnTo>
                  <a:lnTo>
                    <a:pt x="13572" y="15101"/>
                  </a:lnTo>
                  <a:lnTo>
                    <a:pt x="13920" y="14028"/>
                  </a:lnTo>
                  <a:lnTo>
                    <a:pt x="14242" y="12902"/>
                  </a:lnTo>
                  <a:lnTo>
                    <a:pt x="14376" y="12338"/>
                  </a:lnTo>
                  <a:lnTo>
                    <a:pt x="14510" y="11748"/>
                  </a:lnTo>
                  <a:lnTo>
                    <a:pt x="14618" y="11185"/>
                  </a:lnTo>
                  <a:lnTo>
                    <a:pt x="14698" y="10622"/>
                  </a:lnTo>
                  <a:lnTo>
                    <a:pt x="14752" y="10032"/>
                  </a:lnTo>
                  <a:lnTo>
                    <a:pt x="14779" y="9468"/>
                  </a:lnTo>
                  <a:lnTo>
                    <a:pt x="14779" y="8878"/>
                  </a:lnTo>
                  <a:lnTo>
                    <a:pt x="14752" y="8315"/>
                  </a:lnTo>
                  <a:lnTo>
                    <a:pt x="14671" y="7752"/>
                  </a:lnTo>
                  <a:lnTo>
                    <a:pt x="14591" y="7189"/>
                  </a:lnTo>
                  <a:lnTo>
                    <a:pt x="14430" y="6625"/>
                  </a:lnTo>
                  <a:lnTo>
                    <a:pt x="14242" y="6089"/>
                  </a:lnTo>
                  <a:lnTo>
                    <a:pt x="14028" y="5553"/>
                  </a:lnTo>
                  <a:lnTo>
                    <a:pt x="13732" y="5016"/>
                  </a:lnTo>
                  <a:lnTo>
                    <a:pt x="13437" y="4507"/>
                  </a:lnTo>
                  <a:lnTo>
                    <a:pt x="13116" y="4024"/>
                  </a:lnTo>
                  <a:lnTo>
                    <a:pt x="12821" y="3568"/>
                  </a:lnTo>
                  <a:lnTo>
                    <a:pt x="12499" y="3166"/>
                  </a:lnTo>
                  <a:lnTo>
                    <a:pt x="12177" y="2790"/>
                  </a:lnTo>
                  <a:lnTo>
                    <a:pt x="11855" y="2441"/>
                  </a:lnTo>
                  <a:lnTo>
                    <a:pt x="11533" y="2120"/>
                  </a:lnTo>
                  <a:lnTo>
                    <a:pt x="11211" y="1851"/>
                  </a:lnTo>
                  <a:lnTo>
                    <a:pt x="10889" y="1583"/>
                  </a:lnTo>
                  <a:lnTo>
                    <a:pt x="10594" y="1342"/>
                  </a:lnTo>
                  <a:lnTo>
                    <a:pt x="10273" y="1127"/>
                  </a:lnTo>
                  <a:lnTo>
                    <a:pt x="9978" y="939"/>
                  </a:lnTo>
                  <a:lnTo>
                    <a:pt x="9361" y="644"/>
                  </a:lnTo>
                  <a:lnTo>
                    <a:pt x="8797" y="403"/>
                  </a:lnTo>
                  <a:lnTo>
                    <a:pt x="8288" y="242"/>
                  </a:lnTo>
                  <a:lnTo>
                    <a:pt x="7805" y="108"/>
                  </a:lnTo>
                  <a:lnTo>
                    <a:pt x="7376" y="54"/>
                  </a:lnTo>
                  <a:lnTo>
                    <a:pt x="7000" y="28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583;p41">
              <a:extLst>
                <a:ext uri="{FF2B5EF4-FFF2-40B4-BE49-F238E27FC236}">
                  <a16:creationId xmlns:a16="http://schemas.microsoft.com/office/drawing/2014/main" id="{C3951B31-7318-86BA-BA48-07F8D8D3BB6E}"/>
                </a:ext>
              </a:extLst>
            </p:cNvPr>
            <p:cNvSpPr/>
            <p:nvPr/>
          </p:nvSpPr>
          <p:spPr>
            <a:xfrm>
              <a:off x="2825971" y="2542340"/>
              <a:ext cx="639495" cy="1174494"/>
            </a:xfrm>
            <a:custGeom>
              <a:avLst/>
              <a:gdLst/>
              <a:ahLst/>
              <a:cxnLst/>
              <a:rect l="l" t="t" r="r" b="b"/>
              <a:pathLst>
                <a:path w="42190" h="77486" extrusionOk="0">
                  <a:moveTo>
                    <a:pt x="25694" y="0"/>
                  </a:moveTo>
                  <a:lnTo>
                    <a:pt x="25560" y="671"/>
                  </a:lnTo>
                  <a:lnTo>
                    <a:pt x="25212" y="2414"/>
                  </a:lnTo>
                  <a:lnTo>
                    <a:pt x="24675" y="4909"/>
                  </a:lnTo>
                  <a:lnTo>
                    <a:pt x="24327" y="6303"/>
                  </a:lnTo>
                  <a:lnTo>
                    <a:pt x="23978" y="7752"/>
                  </a:lnTo>
                  <a:lnTo>
                    <a:pt x="23576" y="9227"/>
                  </a:lnTo>
                  <a:lnTo>
                    <a:pt x="23146" y="10648"/>
                  </a:lnTo>
                  <a:lnTo>
                    <a:pt x="22717" y="11989"/>
                  </a:lnTo>
                  <a:lnTo>
                    <a:pt x="22261" y="13196"/>
                  </a:lnTo>
                  <a:lnTo>
                    <a:pt x="22047" y="13760"/>
                  </a:lnTo>
                  <a:lnTo>
                    <a:pt x="21805" y="14242"/>
                  </a:lnTo>
                  <a:lnTo>
                    <a:pt x="21591" y="14698"/>
                  </a:lnTo>
                  <a:lnTo>
                    <a:pt x="21349" y="15074"/>
                  </a:lnTo>
                  <a:lnTo>
                    <a:pt x="21135" y="15396"/>
                  </a:lnTo>
                  <a:lnTo>
                    <a:pt x="20894" y="15637"/>
                  </a:lnTo>
                  <a:lnTo>
                    <a:pt x="20679" y="15798"/>
                  </a:lnTo>
                  <a:lnTo>
                    <a:pt x="20545" y="15878"/>
                  </a:lnTo>
                  <a:lnTo>
                    <a:pt x="20438" y="15905"/>
                  </a:lnTo>
                  <a:lnTo>
                    <a:pt x="19445" y="16093"/>
                  </a:lnTo>
                  <a:lnTo>
                    <a:pt x="18453" y="16281"/>
                  </a:lnTo>
                  <a:lnTo>
                    <a:pt x="17487" y="16468"/>
                  </a:lnTo>
                  <a:lnTo>
                    <a:pt x="16522" y="16710"/>
                  </a:lnTo>
                  <a:lnTo>
                    <a:pt x="16039" y="16871"/>
                  </a:lnTo>
                  <a:lnTo>
                    <a:pt x="15556" y="17032"/>
                  </a:lnTo>
                  <a:lnTo>
                    <a:pt x="15047" y="17219"/>
                  </a:lnTo>
                  <a:lnTo>
                    <a:pt x="14564" y="17461"/>
                  </a:lnTo>
                  <a:lnTo>
                    <a:pt x="14081" y="17702"/>
                  </a:lnTo>
                  <a:lnTo>
                    <a:pt x="13571" y="17997"/>
                  </a:lnTo>
                  <a:lnTo>
                    <a:pt x="13089" y="18346"/>
                  </a:lnTo>
                  <a:lnTo>
                    <a:pt x="12579" y="18721"/>
                  </a:lnTo>
                  <a:lnTo>
                    <a:pt x="12069" y="19151"/>
                  </a:lnTo>
                  <a:lnTo>
                    <a:pt x="11560" y="19606"/>
                  </a:lnTo>
                  <a:lnTo>
                    <a:pt x="11050" y="20143"/>
                  </a:lnTo>
                  <a:lnTo>
                    <a:pt x="10514" y="20733"/>
                  </a:lnTo>
                  <a:lnTo>
                    <a:pt x="9977" y="21377"/>
                  </a:lnTo>
                  <a:lnTo>
                    <a:pt x="9441" y="22101"/>
                  </a:lnTo>
                  <a:lnTo>
                    <a:pt x="8905" y="22905"/>
                  </a:lnTo>
                  <a:lnTo>
                    <a:pt x="8341" y="23764"/>
                  </a:lnTo>
                  <a:lnTo>
                    <a:pt x="7778" y="24702"/>
                  </a:lnTo>
                  <a:lnTo>
                    <a:pt x="7188" y="25722"/>
                  </a:lnTo>
                  <a:lnTo>
                    <a:pt x="6625" y="26821"/>
                  </a:lnTo>
                  <a:lnTo>
                    <a:pt x="6008" y="28001"/>
                  </a:lnTo>
                  <a:lnTo>
                    <a:pt x="5418" y="29289"/>
                  </a:lnTo>
                  <a:lnTo>
                    <a:pt x="4774" y="30684"/>
                  </a:lnTo>
                  <a:lnTo>
                    <a:pt x="4157" y="32159"/>
                  </a:lnTo>
                  <a:lnTo>
                    <a:pt x="3514" y="33741"/>
                  </a:lnTo>
                  <a:lnTo>
                    <a:pt x="3192" y="34573"/>
                  </a:lnTo>
                  <a:lnTo>
                    <a:pt x="2870" y="35404"/>
                  </a:lnTo>
                  <a:lnTo>
                    <a:pt x="2602" y="36235"/>
                  </a:lnTo>
                  <a:lnTo>
                    <a:pt x="2307" y="37094"/>
                  </a:lnTo>
                  <a:lnTo>
                    <a:pt x="2065" y="37952"/>
                  </a:lnTo>
                  <a:lnTo>
                    <a:pt x="1797" y="38810"/>
                  </a:lnTo>
                  <a:lnTo>
                    <a:pt x="1582" y="39695"/>
                  </a:lnTo>
                  <a:lnTo>
                    <a:pt x="1368" y="40580"/>
                  </a:lnTo>
                  <a:lnTo>
                    <a:pt x="1153" y="41465"/>
                  </a:lnTo>
                  <a:lnTo>
                    <a:pt x="966" y="42351"/>
                  </a:lnTo>
                  <a:lnTo>
                    <a:pt x="805" y="43236"/>
                  </a:lnTo>
                  <a:lnTo>
                    <a:pt x="644" y="44148"/>
                  </a:lnTo>
                  <a:lnTo>
                    <a:pt x="510" y="45059"/>
                  </a:lnTo>
                  <a:lnTo>
                    <a:pt x="402" y="45945"/>
                  </a:lnTo>
                  <a:lnTo>
                    <a:pt x="295" y="46856"/>
                  </a:lnTo>
                  <a:lnTo>
                    <a:pt x="215" y="47768"/>
                  </a:lnTo>
                  <a:lnTo>
                    <a:pt x="134" y="48653"/>
                  </a:lnTo>
                  <a:lnTo>
                    <a:pt x="80" y="49565"/>
                  </a:lnTo>
                  <a:lnTo>
                    <a:pt x="27" y="50477"/>
                  </a:lnTo>
                  <a:lnTo>
                    <a:pt x="27" y="51362"/>
                  </a:lnTo>
                  <a:lnTo>
                    <a:pt x="0" y="52274"/>
                  </a:lnTo>
                  <a:lnTo>
                    <a:pt x="27" y="53159"/>
                  </a:lnTo>
                  <a:lnTo>
                    <a:pt x="54" y="54044"/>
                  </a:lnTo>
                  <a:lnTo>
                    <a:pt x="107" y="54930"/>
                  </a:lnTo>
                  <a:lnTo>
                    <a:pt x="161" y="55815"/>
                  </a:lnTo>
                  <a:lnTo>
                    <a:pt x="241" y="56673"/>
                  </a:lnTo>
                  <a:lnTo>
                    <a:pt x="349" y="57531"/>
                  </a:lnTo>
                  <a:lnTo>
                    <a:pt x="456" y="58389"/>
                  </a:lnTo>
                  <a:lnTo>
                    <a:pt x="590" y="59221"/>
                  </a:lnTo>
                  <a:lnTo>
                    <a:pt x="751" y="60079"/>
                  </a:lnTo>
                  <a:lnTo>
                    <a:pt x="912" y="60884"/>
                  </a:lnTo>
                  <a:lnTo>
                    <a:pt x="1100" y="61715"/>
                  </a:lnTo>
                  <a:lnTo>
                    <a:pt x="1314" y="62493"/>
                  </a:lnTo>
                  <a:lnTo>
                    <a:pt x="1529" y="63298"/>
                  </a:lnTo>
                  <a:lnTo>
                    <a:pt x="1770" y="64075"/>
                  </a:lnTo>
                  <a:lnTo>
                    <a:pt x="2038" y="64826"/>
                  </a:lnTo>
                  <a:lnTo>
                    <a:pt x="2333" y="65577"/>
                  </a:lnTo>
                  <a:lnTo>
                    <a:pt x="2628" y="66302"/>
                  </a:lnTo>
                  <a:lnTo>
                    <a:pt x="2950" y="67026"/>
                  </a:lnTo>
                  <a:lnTo>
                    <a:pt x="3299" y="67723"/>
                  </a:lnTo>
                  <a:lnTo>
                    <a:pt x="3648" y="68394"/>
                  </a:lnTo>
                  <a:lnTo>
                    <a:pt x="4023" y="69064"/>
                  </a:lnTo>
                  <a:lnTo>
                    <a:pt x="4425" y="69708"/>
                  </a:lnTo>
                  <a:lnTo>
                    <a:pt x="4855" y="70325"/>
                  </a:lnTo>
                  <a:lnTo>
                    <a:pt x="5284" y="70915"/>
                  </a:lnTo>
                  <a:lnTo>
                    <a:pt x="5740" y="71505"/>
                  </a:lnTo>
                  <a:lnTo>
                    <a:pt x="6222" y="72068"/>
                  </a:lnTo>
                  <a:lnTo>
                    <a:pt x="6705" y="72605"/>
                  </a:lnTo>
                  <a:lnTo>
                    <a:pt x="7242" y="73114"/>
                  </a:lnTo>
                  <a:lnTo>
                    <a:pt x="7778" y="73597"/>
                  </a:lnTo>
                  <a:lnTo>
                    <a:pt x="8341" y="74053"/>
                  </a:lnTo>
                  <a:lnTo>
                    <a:pt x="8905" y="74509"/>
                  </a:lnTo>
                  <a:lnTo>
                    <a:pt x="9521" y="74911"/>
                  </a:lnTo>
                  <a:lnTo>
                    <a:pt x="10138" y="75287"/>
                  </a:lnTo>
                  <a:lnTo>
                    <a:pt x="10782" y="75662"/>
                  </a:lnTo>
                  <a:lnTo>
                    <a:pt x="11453" y="75984"/>
                  </a:lnTo>
                  <a:lnTo>
                    <a:pt x="12123" y="76279"/>
                  </a:lnTo>
                  <a:lnTo>
                    <a:pt x="12847" y="76547"/>
                  </a:lnTo>
                  <a:lnTo>
                    <a:pt x="13571" y="76789"/>
                  </a:lnTo>
                  <a:lnTo>
                    <a:pt x="14322" y="77003"/>
                  </a:lnTo>
                  <a:lnTo>
                    <a:pt x="15100" y="77164"/>
                  </a:lnTo>
                  <a:lnTo>
                    <a:pt x="15878" y="77298"/>
                  </a:lnTo>
                  <a:lnTo>
                    <a:pt x="16709" y="77405"/>
                  </a:lnTo>
                  <a:lnTo>
                    <a:pt x="17541" y="77486"/>
                  </a:lnTo>
                  <a:lnTo>
                    <a:pt x="18104" y="77486"/>
                  </a:lnTo>
                  <a:lnTo>
                    <a:pt x="18828" y="77432"/>
                  </a:lnTo>
                  <a:lnTo>
                    <a:pt x="19687" y="77298"/>
                  </a:lnTo>
                  <a:lnTo>
                    <a:pt x="20625" y="77137"/>
                  </a:lnTo>
                  <a:lnTo>
                    <a:pt x="21698" y="76896"/>
                  </a:lnTo>
                  <a:lnTo>
                    <a:pt x="22825" y="76601"/>
                  </a:lnTo>
                  <a:lnTo>
                    <a:pt x="24058" y="76225"/>
                  </a:lnTo>
                  <a:lnTo>
                    <a:pt x="25319" y="75823"/>
                  </a:lnTo>
                  <a:lnTo>
                    <a:pt x="26633" y="75367"/>
                  </a:lnTo>
                  <a:lnTo>
                    <a:pt x="27974" y="74857"/>
                  </a:lnTo>
                  <a:lnTo>
                    <a:pt x="29342" y="74294"/>
                  </a:lnTo>
                  <a:lnTo>
                    <a:pt x="30710" y="73677"/>
                  </a:lnTo>
                  <a:lnTo>
                    <a:pt x="32051" y="73034"/>
                  </a:lnTo>
                  <a:lnTo>
                    <a:pt x="33392" y="72309"/>
                  </a:lnTo>
                  <a:lnTo>
                    <a:pt x="34679" y="71558"/>
                  </a:lnTo>
                  <a:lnTo>
                    <a:pt x="35296" y="71183"/>
                  </a:lnTo>
                  <a:lnTo>
                    <a:pt x="35886" y="70781"/>
                  </a:lnTo>
                  <a:lnTo>
                    <a:pt x="36476" y="70352"/>
                  </a:lnTo>
                  <a:lnTo>
                    <a:pt x="37067" y="69949"/>
                  </a:lnTo>
                  <a:lnTo>
                    <a:pt x="37603" y="69520"/>
                  </a:lnTo>
                  <a:lnTo>
                    <a:pt x="38139" y="69064"/>
                  </a:lnTo>
                  <a:lnTo>
                    <a:pt x="38649" y="68608"/>
                  </a:lnTo>
                  <a:lnTo>
                    <a:pt x="39105" y="68152"/>
                  </a:lnTo>
                  <a:lnTo>
                    <a:pt x="39561" y="67696"/>
                  </a:lnTo>
                  <a:lnTo>
                    <a:pt x="39990" y="67214"/>
                  </a:lnTo>
                  <a:lnTo>
                    <a:pt x="40366" y="66704"/>
                  </a:lnTo>
                  <a:lnTo>
                    <a:pt x="40741" y="66221"/>
                  </a:lnTo>
                  <a:lnTo>
                    <a:pt x="41063" y="65712"/>
                  </a:lnTo>
                  <a:lnTo>
                    <a:pt x="41331" y="65202"/>
                  </a:lnTo>
                  <a:lnTo>
                    <a:pt x="41572" y="64666"/>
                  </a:lnTo>
                  <a:lnTo>
                    <a:pt x="41787" y="64129"/>
                  </a:lnTo>
                  <a:lnTo>
                    <a:pt x="41948" y="63593"/>
                  </a:lnTo>
                  <a:lnTo>
                    <a:pt x="42082" y="63056"/>
                  </a:lnTo>
                  <a:lnTo>
                    <a:pt x="42163" y="62493"/>
                  </a:lnTo>
                  <a:lnTo>
                    <a:pt x="42189" y="61930"/>
                  </a:lnTo>
                  <a:lnTo>
                    <a:pt x="42163" y="61367"/>
                  </a:lnTo>
                  <a:lnTo>
                    <a:pt x="42082" y="60803"/>
                  </a:lnTo>
                  <a:lnTo>
                    <a:pt x="41975" y="60213"/>
                  </a:lnTo>
                  <a:lnTo>
                    <a:pt x="41787" y="59623"/>
                  </a:lnTo>
                  <a:lnTo>
                    <a:pt x="41572" y="59006"/>
                  </a:lnTo>
                  <a:lnTo>
                    <a:pt x="41277" y="58416"/>
                  </a:lnTo>
                  <a:lnTo>
                    <a:pt x="40929" y="57799"/>
                  </a:lnTo>
                  <a:lnTo>
                    <a:pt x="40500" y="57183"/>
                  </a:lnTo>
                  <a:lnTo>
                    <a:pt x="40044" y="56566"/>
                  </a:lnTo>
                  <a:lnTo>
                    <a:pt x="39507" y="55949"/>
                  </a:lnTo>
                  <a:lnTo>
                    <a:pt x="38890" y="55305"/>
                  </a:lnTo>
                  <a:lnTo>
                    <a:pt x="38220" y="54661"/>
                  </a:lnTo>
                  <a:lnTo>
                    <a:pt x="37469" y="54018"/>
                  </a:lnTo>
                  <a:lnTo>
                    <a:pt x="36664" y="53374"/>
                  </a:lnTo>
                  <a:lnTo>
                    <a:pt x="36101" y="52918"/>
                  </a:lnTo>
                  <a:lnTo>
                    <a:pt x="35538" y="52435"/>
                  </a:lnTo>
                  <a:lnTo>
                    <a:pt x="35055" y="51952"/>
                  </a:lnTo>
                  <a:lnTo>
                    <a:pt x="34572" y="51470"/>
                  </a:lnTo>
                  <a:lnTo>
                    <a:pt x="34143" y="50960"/>
                  </a:lnTo>
                  <a:lnTo>
                    <a:pt x="33741" y="50450"/>
                  </a:lnTo>
                  <a:lnTo>
                    <a:pt x="33365" y="49941"/>
                  </a:lnTo>
                  <a:lnTo>
                    <a:pt x="33017" y="49404"/>
                  </a:lnTo>
                  <a:lnTo>
                    <a:pt x="32695" y="48868"/>
                  </a:lnTo>
                  <a:lnTo>
                    <a:pt x="32427" y="48305"/>
                  </a:lnTo>
                  <a:lnTo>
                    <a:pt x="32158" y="47768"/>
                  </a:lnTo>
                  <a:lnTo>
                    <a:pt x="31917" y="47205"/>
                  </a:lnTo>
                  <a:lnTo>
                    <a:pt x="31729" y="46615"/>
                  </a:lnTo>
                  <a:lnTo>
                    <a:pt x="31541" y="46052"/>
                  </a:lnTo>
                  <a:lnTo>
                    <a:pt x="31380" y="45462"/>
                  </a:lnTo>
                  <a:lnTo>
                    <a:pt x="31246" y="44899"/>
                  </a:lnTo>
                  <a:lnTo>
                    <a:pt x="31139" y="44309"/>
                  </a:lnTo>
                  <a:lnTo>
                    <a:pt x="31059" y="43718"/>
                  </a:lnTo>
                  <a:lnTo>
                    <a:pt x="31005" y="43128"/>
                  </a:lnTo>
                  <a:lnTo>
                    <a:pt x="30951" y="42512"/>
                  </a:lnTo>
                  <a:lnTo>
                    <a:pt x="30925" y="41921"/>
                  </a:lnTo>
                  <a:lnTo>
                    <a:pt x="30898" y="41305"/>
                  </a:lnTo>
                  <a:lnTo>
                    <a:pt x="30925" y="40715"/>
                  </a:lnTo>
                  <a:lnTo>
                    <a:pt x="30951" y="40098"/>
                  </a:lnTo>
                  <a:lnTo>
                    <a:pt x="31032" y="38891"/>
                  </a:lnTo>
                  <a:lnTo>
                    <a:pt x="31193" y="37684"/>
                  </a:lnTo>
                  <a:lnTo>
                    <a:pt x="31380" y="36477"/>
                  </a:lnTo>
                  <a:lnTo>
                    <a:pt x="31622" y="35297"/>
                  </a:lnTo>
                  <a:lnTo>
                    <a:pt x="31890" y="34117"/>
                  </a:lnTo>
                  <a:lnTo>
                    <a:pt x="32185" y="32936"/>
                  </a:lnTo>
                  <a:lnTo>
                    <a:pt x="32507" y="31810"/>
                  </a:lnTo>
                  <a:lnTo>
                    <a:pt x="32829" y="30684"/>
                  </a:lnTo>
                  <a:lnTo>
                    <a:pt x="33526" y="28538"/>
                  </a:lnTo>
                  <a:lnTo>
                    <a:pt x="34170" y="26553"/>
                  </a:lnTo>
                  <a:lnTo>
                    <a:pt x="34733" y="24729"/>
                  </a:lnTo>
                  <a:lnTo>
                    <a:pt x="34948" y="23898"/>
                  </a:lnTo>
                  <a:lnTo>
                    <a:pt x="35135" y="23147"/>
                  </a:lnTo>
                  <a:lnTo>
                    <a:pt x="35296" y="22423"/>
                  </a:lnTo>
                  <a:lnTo>
                    <a:pt x="35377" y="21779"/>
                  </a:lnTo>
                  <a:lnTo>
                    <a:pt x="35377" y="21457"/>
                  </a:lnTo>
                  <a:lnTo>
                    <a:pt x="35377" y="21189"/>
                  </a:lnTo>
                  <a:lnTo>
                    <a:pt x="35377" y="20921"/>
                  </a:lnTo>
                  <a:lnTo>
                    <a:pt x="35323" y="20679"/>
                  </a:lnTo>
                  <a:lnTo>
                    <a:pt x="35216" y="20250"/>
                  </a:lnTo>
                  <a:lnTo>
                    <a:pt x="35082" y="19875"/>
                  </a:lnTo>
                  <a:lnTo>
                    <a:pt x="34894" y="19580"/>
                  </a:lnTo>
                  <a:lnTo>
                    <a:pt x="34679" y="19365"/>
                  </a:lnTo>
                  <a:lnTo>
                    <a:pt x="34438" y="19177"/>
                  </a:lnTo>
                  <a:lnTo>
                    <a:pt x="34170" y="19043"/>
                  </a:lnTo>
                  <a:lnTo>
                    <a:pt x="33875" y="18936"/>
                  </a:lnTo>
                  <a:lnTo>
                    <a:pt x="33580" y="18882"/>
                  </a:lnTo>
                  <a:lnTo>
                    <a:pt x="33285" y="18856"/>
                  </a:lnTo>
                  <a:lnTo>
                    <a:pt x="32963" y="18829"/>
                  </a:lnTo>
                  <a:lnTo>
                    <a:pt x="32346" y="18802"/>
                  </a:lnTo>
                  <a:lnTo>
                    <a:pt x="31756" y="18775"/>
                  </a:lnTo>
                  <a:lnTo>
                    <a:pt x="31488" y="18748"/>
                  </a:lnTo>
                  <a:lnTo>
                    <a:pt x="31246" y="18695"/>
                  </a:lnTo>
                  <a:lnTo>
                    <a:pt x="31032" y="18587"/>
                  </a:lnTo>
                  <a:lnTo>
                    <a:pt x="30817" y="18453"/>
                  </a:lnTo>
                  <a:lnTo>
                    <a:pt x="30656" y="18292"/>
                  </a:lnTo>
                  <a:lnTo>
                    <a:pt x="30522" y="18051"/>
                  </a:lnTo>
                  <a:lnTo>
                    <a:pt x="30442" y="17756"/>
                  </a:lnTo>
                  <a:lnTo>
                    <a:pt x="30415" y="17380"/>
                  </a:lnTo>
                  <a:lnTo>
                    <a:pt x="30415" y="16951"/>
                  </a:lnTo>
                  <a:lnTo>
                    <a:pt x="30495" y="16442"/>
                  </a:lnTo>
                  <a:lnTo>
                    <a:pt x="30603" y="15825"/>
                  </a:lnTo>
                  <a:lnTo>
                    <a:pt x="30790" y="15127"/>
                  </a:lnTo>
                  <a:lnTo>
                    <a:pt x="31059" y="14323"/>
                  </a:lnTo>
                  <a:lnTo>
                    <a:pt x="31380" y="13411"/>
                  </a:lnTo>
                  <a:lnTo>
                    <a:pt x="31783" y="12392"/>
                  </a:lnTo>
                  <a:lnTo>
                    <a:pt x="32266" y="11238"/>
                  </a:lnTo>
                  <a:lnTo>
                    <a:pt x="32856" y="9951"/>
                  </a:lnTo>
                  <a:lnTo>
                    <a:pt x="33499" y="8529"/>
                  </a:lnTo>
                  <a:lnTo>
                    <a:pt x="25694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584;p41">
              <a:extLst>
                <a:ext uri="{FF2B5EF4-FFF2-40B4-BE49-F238E27FC236}">
                  <a16:creationId xmlns:a16="http://schemas.microsoft.com/office/drawing/2014/main" id="{C779219C-B9CF-3997-001D-2F67BA6BF9FB}"/>
                </a:ext>
              </a:extLst>
            </p:cNvPr>
            <p:cNvSpPr/>
            <p:nvPr/>
          </p:nvSpPr>
          <p:spPr>
            <a:xfrm>
              <a:off x="3181687" y="2479330"/>
              <a:ext cx="248810" cy="273608"/>
            </a:xfrm>
            <a:custGeom>
              <a:avLst/>
              <a:gdLst/>
              <a:ahLst/>
              <a:cxnLst/>
              <a:rect l="l" t="t" r="r" b="b"/>
              <a:pathLst>
                <a:path w="16415" h="18051" extrusionOk="0">
                  <a:moveTo>
                    <a:pt x="9575" y="0"/>
                  </a:moveTo>
                  <a:lnTo>
                    <a:pt x="8529" y="27"/>
                  </a:lnTo>
                  <a:lnTo>
                    <a:pt x="7510" y="107"/>
                  </a:lnTo>
                  <a:lnTo>
                    <a:pt x="6518" y="242"/>
                  </a:lnTo>
                  <a:lnTo>
                    <a:pt x="5579" y="403"/>
                  </a:lnTo>
                  <a:lnTo>
                    <a:pt x="4721" y="563"/>
                  </a:lnTo>
                  <a:lnTo>
                    <a:pt x="3970" y="751"/>
                  </a:lnTo>
                  <a:lnTo>
                    <a:pt x="2870" y="1019"/>
                  </a:lnTo>
                  <a:lnTo>
                    <a:pt x="2468" y="1153"/>
                  </a:lnTo>
                  <a:lnTo>
                    <a:pt x="2226" y="1368"/>
                  </a:lnTo>
                  <a:lnTo>
                    <a:pt x="2012" y="1583"/>
                  </a:lnTo>
                  <a:lnTo>
                    <a:pt x="1797" y="1824"/>
                  </a:lnTo>
                  <a:lnTo>
                    <a:pt x="1610" y="2065"/>
                  </a:lnTo>
                  <a:lnTo>
                    <a:pt x="1422" y="2307"/>
                  </a:lnTo>
                  <a:lnTo>
                    <a:pt x="1234" y="2602"/>
                  </a:lnTo>
                  <a:lnTo>
                    <a:pt x="912" y="3165"/>
                  </a:lnTo>
                  <a:lnTo>
                    <a:pt x="644" y="3782"/>
                  </a:lnTo>
                  <a:lnTo>
                    <a:pt x="429" y="4426"/>
                  </a:lnTo>
                  <a:lnTo>
                    <a:pt x="242" y="5096"/>
                  </a:lnTo>
                  <a:lnTo>
                    <a:pt x="134" y="5794"/>
                  </a:lnTo>
                  <a:lnTo>
                    <a:pt x="27" y="6518"/>
                  </a:lnTo>
                  <a:lnTo>
                    <a:pt x="0" y="7242"/>
                  </a:lnTo>
                  <a:lnTo>
                    <a:pt x="0" y="7993"/>
                  </a:lnTo>
                  <a:lnTo>
                    <a:pt x="81" y="8744"/>
                  </a:lnTo>
                  <a:lnTo>
                    <a:pt x="161" y="9495"/>
                  </a:lnTo>
                  <a:lnTo>
                    <a:pt x="322" y="10246"/>
                  </a:lnTo>
                  <a:lnTo>
                    <a:pt x="510" y="10997"/>
                  </a:lnTo>
                  <a:lnTo>
                    <a:pt x="751" y="11721"/>
                  </a:lnTo>
                  <a:lnTo>
                    <a:pt x="1020" y="12445"/>
                  </a:lnTo>
                  <a:lnTo>
                    <a:pt x="1341" y="13142"/>
                  </a:lnTo>
                  <a:lnTo>
                    <a:pt x="1717" y="13786"/>
                  </a:lnTo>
                  <a:lnTo>
                    <a:pt x="2119" y="14430"/>
                  </a:lnTo>
                  <a:lnTo>
                    <a:pt x="2575" y="15020"/>
                  </a:lnTo>
                  <a:lnTo>
                    <a:pt x="3058" y="15583"/>
                  </a:lnTo>
                  <a:lnTo>
                    <a:pt x="3621" y="16093"/>
                  </a:lnTo>
                  <a:lnTo>
                    <a:pt x="3889" y="16334"/>
                  </a:lnTo>
                  <a:lnTo>
                    <a:pt x="4184" y="16575"/>
                  </a:lnTo>
                  <a:lnTo>
                    <a:pt x="4506" y="16790"/>
                  </a:lnTo>
                  <a:lnTo>
                    <a:pt x="4828" y="16978"/>
                  </a:lnTo>
                  <a:lnTo>
                    <a:pt x="5150" y="17166"/>
                  </a:lnTo>
                  <a:lnTo>
                    <a:pt x="5499" y="17326"/>
                  </a:lnTo>
                  <a:lnTo>
                    <a:pt x="5847" y="17487"/>
                  </a:lnTo>
                  <a:lnTo>
                    <a:pt x="6196" y="17622"/>
                  </a:lnTo>
                  <a:lnTo>
                    <a:pt x="6571" y="17729"/>
                  </a:lnTo>
                  <a:lnTo>
                    <a:pt x="6947" y="17836"/>
                  </a:lnTo>
                  <a:lnTo>
                    <a:pt x="7349" y="17917"/>
                  </a:lnTo>
                  <a:lnTo>
                    <a:pt x="7752" y="17970"/>
                  </a:lnTo>
                  <a:lnTo>
                    <a:pt x="8154" y="18024"/>
                  </a:lnTo>
                  <a:lnTo>
                    <a:pt x="8583" y="18051"/>
                  </a:lnTo>
                  <a:lnTo>
                    <a:pt x="9012" y="18051"/>
                  </a:lnTo>
                  <a:lnTo>
                    <a:pt x="9441" y="18024"/>
                  </a:lnTo>
                  <a:lnTo>
                    <a:pt x="9897" y="17997"/>
                  </a:lnTo>
                  <a:lnTo>
                    <a:pt x="10353" y="17917"/>
                  </a:lnTo>
                  <a:lnTo>
                    <a:pt x="10648" y="17863"/>
                  </a:lnTo>
                  <a:lnTo>
                    <a:pt x="10943" y="17809"/>
                  </a:lnTo>
                  <a:lnTo>
                    <a:pt x="11238" y="17729"/>
                  </a:lnTo>
                  <a:lnTo>
                    <a:pt x="11506" y="17622"/>
                  </a:lnTo>
                  <a:lnTo>
                    <a:pt x="12016" y="17380"/>
                  </a:lnTo>
                  <a:lnTo>
                    <a:pt x="12526" y="17085"/>
                  </a:lnTo>
                  <a:lnTo>
                    <a:pt x="12982" y="16736"/>
                  </a:lnTo>
                  <a:lnTo>
                    <a:pt x="13411" y="16361"/>
                  </a:lnTo>
                  <a:lnTo>
                    <a:pt x="13813" y="15932"/>
                  </a:lnTo>
                  <a:lnTo>
                    <a:pt x="14189" y="15476"/>
                  </a:lnTo>
                  <a:lnTo>
                    <a:pt x="14510" y="14966"/>
                  </a:lnTo>
                  <a:lnTo>
                    <a:pt x="14832" y="14430"/>
                  </a:lnTo>
                  <a:lnTo>
                    <a:pt x="15127" y="13867"/>
                  </a:lnTo>
                  <a:lnTo>
                    <a:pt x="15369" y="13277"/>
                  </a:lnTo>
                  <a:lnTo>
                    <a:pt x="15610" y="12686"/>
                  </a:lnTo>
                  <a:lnTo>
                    <a:pt x="15798" y="12043"/>
                  </a:lnTo>
                  <a:lnTo>
                    <a:pt x="15959" y="11399"/>
                  </a:lnTo>
                  <a:lnTo>
                    <a:pt x="16120" y="10755"/>
                  </a:lnTo>
                  <a:lnTo>
                    <a:pt x="16227" y="10112"/>
                  </a:lnTo>
                  <a:lnTo>
                    <a:pt x="16307" y="9441"/>
                  </a:lnTo>
                  <a:lnTo>
                    <a:pt x="16388" y="8771"/>
                  </a:lnTo>
                  <a:lnTo>
                    <a:pt x="16415" y="8127"/>
                  </a:lnTo>
                  <a:lnTo>
                    <a:pt x="16415" y="7456"/>
                  </a:lnTo>
                  <a:lnTo>
                    <a:pt x="16388" y="6813"/>
                  </a:lnTo>
                  <a:lnTo>
                    <a:pt x="16361" y="6196"/>
                  </a:lnTo>
                  <a:lnTo>
                    <a:pt x="16281" y="5579"/>
                  </a:lnTo>
                  <a:lnTo>
                    <a:pt x="16173" y="4989"/>
                  </a:lnTo>
                  <a:lnTo>
                    <a:pt x="16066" y="4426"/>
                  </a:lnTo>
                  <a:lnTo>
                    <a:pt x="15905" y="3889"/>
                  </a:lnTo>
                  <a:lnTo>
                    <a:pt x="15744" y="3380"/>
                  </a:lnTo>
                  <a:lnTo>
                    <a:pt x="15530" y="2897"/>
                  </a:lnTo>
                  <a:lnTo>
                    <a:pt x="15315" y="2468"/>
                  </a:lnTo>
                  <a:lnTo>
                    <a:pt x="15074" y="2065"/>
                  </a:lnTo>
                  <a:lnTo>
                    <a:pt x="14805" y="1717"/>
                  </a:lnTo>
                  <a:lnTo>
                    <a:pt x="14510" y="1395"/>
                  </a:lnTo>
                  <a:lnTo>
                    <a:pt x="14162" y="1127"/>
                  </a:lnTo>
                  <a:lnTo>
                    <a:pt x="13813" y="885"/>
                  </a:lnTo>
                  <a:lnTo>
                    <a:pt x="13411" y="671"/>
                  </a:lnTo>
                  <a:lnTo>
                    <a:pt x="12982" y="510"/>
                  </a:lnTo>
                  <a:lnTo>
                    <a:pt x="12553" y="349"/>
                  </a:lnTo>
                  <a:lnTo>
                    <a:pt x="12097" y="242"/>
                  </a:lnTo>
                  <a:lnTo>
                    <a:pt x="11614" y="134"/>
                  </a:lnTo>
                  <a:lnTo>
                    <a:pt x="11104" y="81"/>
                  </a:lnTo>
                  <a:lnTo>
                    <a:pt x="10595" y="27"/>
                  </a:lnTo>
                  <a:lnTo>
                    <a:pt x="10085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585;p41">
              <a:extLst>
                <a:ext uri="{FF2B5EF4-FFF2-40B4-BE49-F238E27FC236}">
                  <a16:creationId xmlns:a16="http://schemas.microsoft.com/office/drawing/2014/main" id="{94F146D1-1C82-7082-EDA0-F1D536A4F619}"/>
                </a:ext>
              </a:extLst>
            </p:cNvPr>
            <p:cNvSpPr/>
            <p:nvPr/>
          </p:nvSpPr>
          <p:spPr>
            <a:xfrm>
              <a:off x="3050378" y="2891963"/>
              <a:ext cx="941144" cy="822037"/>
            </a:xfrm>
            <a:custGeom>
              <a:avLst/>
              <a:gdLst/>
              <a:ahLst/>
              <a:cxnLst/>
              <a:rect l="l" t="t" r="r" b="b"/>
              <a:pathLst>
                <a:path w="62091" h="54233" extrusionOk="0">
                  <a:moveTo>
                    <a:pt x="29825" y="0"/>
                  </a:moveTo>
                  <a:lnTo>
                    <a:pt x="29503" y="27"/>
                  </a:lnTo>
                  <a:lnTo>
                    <a:pt x="29208" y="54"/>
                  </a:lnTo>
                  <a:lnTo>
                    <a:pt x="28886" y="108"/>
                  </a:lnTo>
                  <a:lnTo>
                    <a:pt x="28564" y="161"/>
                  </a:lnTo>
                  <a:lnTo>
                    <a:pt x="27948" y="349"/>
                  </a:lnTo>
                  <a:lnTo>
                    <a:pt x="27304" y="617"/>
                  </a:lnTo>
                  <a:lnTo>
                    <a:pt x="26660" y="912"/>
                  </a:lnTo>
                  <a:lnTo>
                    <a:pt x="26016" y="1288"/>
                  </a:lnTo>
                  <a:lnTo>
                    <a:pt x="25373" y="1717"/>
                  </a:lnTo>
                  <a:lnTo>
                    <a:pt x="24729" y="2200"/>
                  </a:lnTo>
                  <a:lnTo>
                    <a:pt x="24085" y="2736"/>
                  </a:lnTo>
                  <a:lnTo>
                    <a:pt x="23442" y="3326"/>
                  </a:lnTo>
                  <a:lnTo>
                    <a:pt x="22798" y="3970"/>
                  </a:lnTo>
                  <a:lnTo>
                    <a:pt x="22127" y="4667"/>
                  </a:lnTo>
                  <a:lnTo>
                    <a:pt x="21484" y="5391"/>
                  </a:lnTo>
                  <a:lnTo>
                    <a:pt x="20840" y="6169"/>
                  </a:lnTo>
                  <a:lnTo>
                    <a:pt x="20196" y="6974"/>
                  </a:lnTo>
                  <a:lnTo>
                    <a:pt x="19553" y="7832"/>
                  </a:lnTo>
                  <a:lnTo>
                    <a:pt x="18909" y="8717"/>
                  </a:lnTo>
                  <a:lnTo>
                    <a:pt x="18292" y="9629"/>
                  </a:lnTo>
                  <a:lnTo>
                    <a:pt x="17648" y="10595"/>
                  </a:lnTo>
                  <a:lnTo>
                    <a:pt x="17031" y="11560"/>
                  </a:lnTo>
                  <a:lnTo>
                    <a:pt x="16388" y="12579"/>
                  </a:lnTo>
                  <a:lnTo>
                    <a:pt x="15771" y="13599"/>
                  </a:lnTo>
                  <a:lnTo>
                    <a:pt x="14564" y="15744"/>
                  </a:lnTo>
                  <a:lnTo>
                    <a:pt x="13357" y="17944"/>
                  </a:lnTo>
                  <a:lnTo>
                    <a:pt x="12177" y="20196"/>
                  </a:lnTo>
                  <a:lnTo>
                    <a:pt x="11050" y="22476"/>
                  </a:lnTo>
                  <a:lnTo>
                    <a:pt x="9924" y="24783"/>
                  </a:lnTo>
                  <a:lnTo>
                    <a:pt x="8878" y="27089"/>
                  </a:lnTo>
                  <a:lnTo>
                    <a:pt x="7859" y="29369"/>
                  </a:lnTo>
                  <a:lnTo>
                    <a:pt x="6866" y="31622"/>
                  </a:lnTo>
                  <a:lnTo>
                    <a:pt x="5954" y="33821"/>
                  </a:lnTo>
                  <a:lnTo>
                    <a:pt x="5069" y="35940"/>
                  </a:lnTo>
                  <a:lnTo>
                    <a:pt x="4265" y="37979"/>
                  </a:lnTo>
                  <a:lnTo>
                    <a:pt x="2816" y="41707"/>
                  </a:lnTo>
                  <a:lnTo>
                    <a:pt x="1636" y="44845"/>
                  </a:lnTo>
                  <a:lnTo>
                    <a:pt x="751" y="47259"/>
                  </a:lnTo>
                  <a:lnTo>
                    <a:pt x="27" y="49378"/>
                  </a:lnTo>
                  <a:lnTo>
                    <a:pt x="0" y="49592"/>
                  </a:lnTo>
                  <a:lnTo>
                    <a:pt x="27" y="49860"/>
                  </a:lnTo>
                  <a:lnTo>
                    <a:pt x="81" y="50182"/>
                  </a:lnTo>
                  <a:lnTo>
                    <a:pt x="161" y="50558"/>
                  </a:lnTo>
                  <a:lnTo>
                    <a:pt x="322" y="50987"/>
                  </a:lnTo>
                  <a:lnTo>
                    <a:pt x="402" y="51228"/>
                  </a:lnTo>
                  <a:lnTo>
                    <a:pt x="537" y="51470"/>
                  </a:lnTo>
                  <a:lnTo>
                    <a:pt x="671" y="51684"/>
                  </a:lnTo>
                  <a:lnTo>
                    <a:pt x="832" y="51926"/>
                  </a:lnTo>
                  <a:lnTo>
                    <a:pt x="1046" y="52167"/>
                  </a:lnTo>
                  <a:lnTo>
                    <a:pt x="1261" y="52382"/>
                  </a:lnTo>
                  <a:lnTo>
                    <a:pt x="1502" y="52623"/>
                  </a:lnTo>
                  <a:lnTo>
                    <a:pt x="1770" y="52837"/>
                  </a:lnTo>
                  <a:lnTo>
                    <a:pt x="2092" y="53052"/>
                  </a:lnTo>
                  <a:lnTo>
                    <a:pt x="2441" y="53240"/>
                  </a:lnTo>
                  <a:lnTo>
                    <a:pt x="2816" y="53428"/>
                  </a:lnTo>
                  <a:lnTo>
                    <a:pt x="3219" y="53588"/>
                  </a:lnTo>
                  <a:lnTo>
                    <a:pt x="3675" y="53749"/>
                  </a:lnTo>
                  <a:lnTo>
                    <a:pt x="4184" y="53883"/>
                  </a:lnTo>
                  <a:lnTo>
                    <a:pt x="4721" y="54018"/>
                  </a:lnTo>
                  <a:lnTo>
                    <a:pt x="5311" y="54098"/>
                  </a:lnTo>
                  <a:lnTo>
                    <a:pt x="5954" y="54179"/>
                  </a:lnTo>
                  <a:lnTo>
                    <a:pt x="6625" y="54205"/>
                  </a:lnTo>
                  <a:lnTo>
                    <a:pt x="7349" y="54232"/>
                  </a:lnTo>
                  <a:lnTo>
                    <a:pt x="8127" y="54205"/>
                  </a:lnTo>
                  <a:lnTo>
                    <a:pt x="8851" y="54152"/>
                  </a:lnTo>
                  <a:lnTo>
                    <a:pt x="9575" y="54071"/>
                  </a:lnTo>
                  <a:lnTo>
                    <a:pt x="10246" y="53937"/>
                  </a:lnTo>
                  <a:lnTo>
                    <a:pt x="10943" y="53776"/>
                  </a:lnTo>
                  <a:lnTo>
                    <a:pt x="11614" y="53562"/>
                  </a:lnTo>
                  <a:lnTo>
                    <a:pt x="12257" y="53347"/>
                  </a:lnTo>
                  <a:lnTo>
                    <a:pt x="12901" y="53079"/>
                  </a:lnTo>
                  <a:lnTo>
                    <a:pt x="13518" y="52784"/>
                  </a:lnTo>
                  <a:lnTo>
                    <a:pt x="14135" y="52435"/>
                  </a:lnTo>
                  <a:lnTo>
                    <a:pt x="14725" y="52086"/>
                  </a:lnTo>
                  <a:lnTo>
                    <a:pt x="15315" y="51684"/>
                  </a:lnTo>
                  <a:lnTo>
                    <a:pt x="15905" y="51282"/>
                  </a:lnTo>
                  <a:lnTo>
                    <a:pt x="16468" y="50853"/>
                  </a:lnTo>
                  <a:lnTo>
                    <a:pt x="17005" y="50370"/>
                  </a:lnTo>
                  <a:lnTo>
                    <a:pt x="17541" y="49887"/>
                  </a:lnTo>
                  <a:lnTo>
                    <a:pt x="18077" y="49378"/>
                  </a:lnTo>
                  <a:lnTo>
                    <a:pt x="18587" y="48868"/>
                  </a:lnTo>
                  <a:lnTo>
                    <a:pt x="19070" y="48305"/>
                  </a:lnTo>
                  <a:lnTo>
                    <a:pt x="19553" y="47742"/>
                  </a:lnTo>
                  <a:lnTo>
                    <a:pt x="20035" y="47178"/>
                  </a:lnTo>
                  <a:lnTo>
                    <a:pt x="20491" y="46588"/>
                  </a:lnTo>
                  <a:lnTo>
                    <a:pt x="20947" y="45971"/>
                  </a:lnTo>
                  <a:lnTo>
                    <a:pt x="21832" y="44711"/>
                  </a:lnTo>
                  <a:lnTo>
                    <a:pt x="22637" y="43423"/>
                  </a:lnTo>
                  <a:lnTo>
                    <a:pt x="23415" y="42109"/>
                  </a:lnTo>
                  <a:lnTo>
                    <a:pt x="24166" y="40768"/>
                  </a:lnTo>
                  <a:lnTo>
                    <a:pt x="24863" y="39427"/>
                  </a:lnTo>
                  <a:lnTo>
                    <a:pt x="25507" y="38086"/>
                  </a:lnTo>
                  <a:lnTo>
                    <a:pt x="26124" y="36745"/>
                  </a:lnTo>
                  <a:lnTo>
                    <a:pt x="26687" y="35431"/>
                  </a:lnTo>
                  <a:lnTo>
                    <a:pt x="27223" y="34170"/>
                  </a:lnTo>
                  <a:lnTo>
                    <a:pt x="27706" y="32936"/>
                  </a:lnTo>
                  <a:lnTo>
                    <a:pt x="28162" y="31756"/>
                  </a:lnTo>
                  <a:lnTo>
                    <a:pt x="28967" y="29637"/>
                  </a:lnTo>
                  <a:lnTo>
                    <a:pt x="29637" y="27814"/>
                  </a:lnTo>
                  <a:lnTo>
                    <a:pt x="30147" y="26446"/>
                  </a:lnTo>
                  <a:lnTo>
                    <a:pt x="30388" y="25936"/>
                  </a:lnTo>
                  <a:lnTo>
                    <a:pt x="30576" y="25587"/>
                  </a:lnTo>
                  <a:lnTo>
                    <a:pt x="30656" y="25453"/>
                  </a:lnTo>
                  <a:lnTo>
                    <a:pt x="30710" y="25373"/>
                  </a:lnTo>
                  <a:lnTo>
                    <a:pt x="30791" y="25319"/>
                  </a:lnTo>
                  <a:lnTo>
                    <a:pt x="30844" y="25319"/>
                  </a:lnTo>
                  <a:lnTo>
                    <a:pt x="30925" y="25346"/>
                  </a:lnTo>
                  <a:lnTo>
                    <a:pt x="31005" y="25400"/>
                  </a:lnTo>
                  <a:lnTo>
                    <a:pt x="31220" y="25641"/>
                  </a:lnTo>
                  <a:lnTo>
                    <a:pt x="31515" y="26017"/>
                  </a:lnTo>
                  <a:lnTo>
                    <a:pt x="31863" y="26526"/>
                  </a:lnTo>
                  <a:lnTo>
                    <a:pt x="32722" y="27867"/>
                  </a:lnTo>
                  <a:lnTo>
                    <a:pt x="33795" y="29584"/>
                  </a:lnTo>
                  <a:lnTo>
                    <a:pt x="36423" y="33875"/>
                  </a:lnTo>
                  <a:lnTo>
                    <a:pt x="37952" y="36262"/>
                  </a:lnTo>
                  <a:lnTo>
                    <a:pt x="39588" y="38757"/>
                  </a:lnTo>
                  <a:lnTo>
                    <a:pt x="40419" y="40017"/>
                  </a:lnTo>
                  <a:lnTo>
                    <a:pt x="41278" y="41251"/>
                  </a:lnTo>
                  <a:lnTo>
                    <a:pt x="42163" y="42485"/>
                  </a:lnTo>
                  <a:lnTo>
                    <a:pt x="43048" y="43692"/>
                  </a:lnTo>
                  <a:lnTo>
                    <a:pt x="43906" y="44845"/>
                  </a:lnTo>
                  <a:lnTo>
                    <a:pt x="44791" y="45945"/>
                  </a:lnTo>
                  <a:lnTo>
                    <a:pt x="45676" y="47017"/>
                  </a:lnTo>
                  <a:lnTo>
                    <a:pt x="46561" y="47983"/>
                  </a:lnTo>
                  <a:lnTo>
                    <a:pt x="47420" y="48922"/>
                  </a:lnTo>
                  <a:lnTo>
                    <a:pt x="48278" y="49753"/>
                  </a:lnTo>
                  <a:lnTo>
                    <a:pt x="49109" y="50477"/>
                  </a:lnTo>
                  <a:lnTo>
                    <a:pt x="49538" y="50799"/>
                  </a:lnTo>
                  <a:lnTo>
                    <a:pt x="49941" y="51121"/>
                  </a:lnTo>
                  <a:lnTo>
                    <a:pt x="50343" y="51389"/>
                  </a:lnTo>
                  <a:lnTo>
                    <a:pt x="50745" y="51631"/>
                  </a:lnTo>
                  <a:lnTo>
                    <a:pt x="51121" y="51845"/>
                  </a:lnTo>
                  <a:lnTo>
                    <a:pt x="51523" y="52033"/>
                  </a:lnTo>
                  <a:lnTo>
                    <a:pt x="51899" y="52167"/>
                  </a:lnTo>
                  <a:lnTo>
                    <a:pt x="52274" y="52274"/>
                  </a:lnTo>
                  <a:lnTo>
                    <a:pt x="52623" y="52355"/>
                  </a:lnTo>
                  <a:lnTo>
                    <a:pt x="52971" y="52408"/>
                  </a:lnTo>
                  <a:lnTo>
                    <a:pt x="55359" y="52596"/>
                  </a:lnTo>
                  <a:lnTo>
                    <a:pt x="56995" y="52730"/>
                  </a:lnTo>
                  <a:lnTo>
                    <a:pt x="58067" y="52837"/>
                  </a:lnTo>
                  <a:lnTo>
                    <a:pt x="58792" y="52864"/>
                  </a:lnTo>
                  <a:lnTo>
                    <a:pt x="59060" y="52864"/>
                  </a:lnTo>
                  <a:lnTo>
                    <a:pt x="59301" y="52811"/>
                  </a:lnTo>
                  <a:lnTo>
                    <a:pt x="59516" y="52757"/>
                  </a:lnTo>
                  <a:lnTo>
                    <a:pt x="59757" y="52677"/>
                  </a:lnTo>
                  <a:lnTo>
                    <a:pt x="60374" y="52435"/>
                  </a:lnTo>
                  <a:lnTo>
                    <a:pt x="61313" y="52060"/>
                  </a:lnTo>
                  <a:lnTo>
                    <a:pt x="61769" y="51872"/>
                  </a:lnTo>
                  <a:lnTo>
                    <a:pt x="61930" y="51791"/>
                  </a:lnTo>
                  <a:lnTo>
                    <a:pt x="62037" y="51711"/>
                  </a:lnTo>
                  <a:lnTo>
                    <a:pt x="62091" y="51631"/>
                  </a:lnTo>
                  <a:lnTo>
                    <a:pt x="62091" y="51550"/>
                  </a:lnTo>
                  <a:lnTo>
                    <a:pt x="62064" y="51496"/>
                  </a:lnTo>
                  <a:lnTo>
                    <a:pt x="62010" y="51443"/>
                  </a:lnTo>
                  <a:lnTo>
                    <a:pt x="61903" y="51389"/>
                  </a:lnTo>
                  <a:lnTo>
                    <a:pt x="61769" y="51336"/>
                  </a:lnTo>
                  <a:lnTo>
                    <a:pt x="61420" y="51228"/>
                  </a:lnTo>
                  <a:lnTo>
                    <a:pt x="60401" y="51014"/>
                  </a:lnTo>
                  <a:lnTo>
                    <a:pt x="59087" y="50772"/>
                  </a:lnTo>
                  <a:lnTo>
                    <a:pt x="58389" y="50611"/>
                  </a:lnTo>
                  <a:lnTo>
                    <a:pt x="57692" y="50424"/>
                  </a:lnTo>
                  <a:lnTo>
                    <a:pt x="56995" y="50209"/>
                  </a:lnTo>
                  <a:lnTo>
                    <a:pt x="56324" y="49941"/>
                  </a:lnTo>
                  <a:lnTo>
                    <a:pt x="56002" y="49780"/>
                  </a:lnTo>
                  <a:lnTo>
                    <a:pt x="55707" y="49619"/>
                  </a:lnTo>
                  <a:lnTo>
                    <a:pt x="55412" y="49431"/>
                  </a:lnTo>
                  <a:lnTo>
                    <a:pt x="55144" y="49243"/>
                  </a:lnTo>
                  <a:lnTo>
                    <a:pt x="55010" y="49109"/>
                  </a:lnTo>
                  <a:lnTo>
                    <a:pt x="54876" y="48895"/>
                  </a:lnTo>
                  <a:lnTo>
                    <a:pt x="54715" y="48653"/>
                  </a:lnTo>
                  <a:lnTo>
                    <a:pt x="54554" y="48332"/>
                  </a:lnTo>
                  <a:lnTo>
                    <a:pt x="54205" y="47527"/>
                  </a:lnTo>
                  <a:lnTo>
                    <a:pt x="53803" y="46481"/>
                  </a:lnTo>
                  <a:lnTo>
                    <a:pt x="53374" y="45274"/>
                  </a:lnTo>
                  <a:lnTo>
                    <a:pt x="52918" y="43879"/>
                  </a:lnTo>
                  <a:lnTo>
                    <a:pt x="51899" y="40607"/>
                  </a:lnTo>
                  <a:lnTo>
                    <a:pt x="50719" y="36825"/>
                  </a:lnTo>
                  <a:lnTo>
                    <a:pt x="49431" y="32641"/>
                  </a:lnTo>
                  <a:lnTo>
                    <a:pt x="48734" y="30469"/>
                  </a:lnTo>
                  <a:lnTo>
                    <a:pt x="48010" y="28243"/>
                  </a:lnTo>
                  <a:lnTo>
                    <a:pt x="47232" y="25990"/>
                  </a:lnTo>
                  <a:lnTo>
                    <a:pt x="46427" y="23737"/>
                  </a:lnTo>
                  <a:lnTo>
                    <a:pt x="45623" y="21484"/>
                  </a:lnTo>
                  <a:lnTo>
                    <a:pt x="44764" y="19231"/>
                  </a:lnTo>
                  <a:lnTo>
                    <a:pt x="43879" y="17058"/>
                  </a:lnTo>
                  <a:lnTo>
                    <a:pt x="42940" y="14913"/>
                  </a:lnTo>
                  <a:lnTo>
                    <a:pt x="42002" y="12848"/>
                  </a:lnTo>
                  <a:lnTo>
                    <a:pt x="41519" y="11855"/>
                  </a:lnTo>
                  <a:lnTo>
                    <a:pt x="41036" y="10890"/>
                  </a:lnTo>
                  <a:lnTo>
                    <a:pt x="40527" y="9951"/>
                  </a:lnTo>
                  <a:lnTo>
                    <a:pt x="40017" y="9039"/>
                  </a:lnTo>
                  <a:lnTo>
                    <a:pt x="39507" y="8154"/>
                  </a:lnTo>
                  <a:lnTo>
                    <a:pt x="38998" y="7296"/>
                  </a:lnTo>
                  <a:lnTo>
                    <a:pt x="38488" y="6491"/>
                  </a:lnTo>
                  <a:lnTo>
                    <a:pt x="37952" y="5713"/>
                  </a:lnTo>
                  <a:lnTo>
                    <a:pt x="37415" y="4989"/>
                  </a:lnTo>
                  <a:lnTo>
                    <a:pt x="36852" y="4292"/>
                  </a:lnTo>
                  <a:lnTo>
                    <a:pt x="36316" y="3621"/>
                  </a:lnTo>
                  <a:lnTo>
                    <a:pt x="35752" y="3031"/>
                  </a:lnTo>
                  <a:lnTo>
                    <a:pt x="35189" y="2468"/>
                  </a:lnTo>
                  <a:lnTo>
                    <a:pt x="34626" y="1985"/>
                  </a:lnTo>
                  <a:lnTo>
                    <a:pt x="34036" y="1529"/>
                  </a:lnTo>
                  <a:lnTo>
                    <a:pt x="33446" y="1127"/>
                  </a:lnTo>
                  <a:lnTo>
                    <a:pt x="32856" y="778"/>
                  </a:lnTo>
                  <a:lnTo>
                    <a:pt x="32266" y="510"/>
                  </a:lnTo>
                  <a:lnTo>
                    <a:pt x="31676" y="295"/>
                  </a:lnTo>
                  <a:lnTo>
                    <a:pt x="31059" y="134"/>
                  </a:lnTo>
                  <a:lnTo>
                    <a:pt x="30764" y="81"/>
                  </a:lnTo>
                  <a:lnTo>
                    <a:pt x="30442" y="27"/>
                  </a:lnTo>
                  <a:lnTo>
                    <a:pt x="30147" y="27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586;p41">
              <a:extLst>
                <a:ext uri="{FF2B5EF4-FFF2-40B4-BE49-F238E27FC236}">
                  <a16:creationId xmlns:a16="http://schemas.microsoft.com/office/drawing/2014/main" id="{F58E9E64-D998-9306-8BC4-BA2FAE2E45AE}"/>
                </a:ext>
              </a:extLst>
            </p:cNvPr>
            <p:cNvSpPr/>
            <p:nvPr/>
          </p:nvSpPr>
          <p:spPr>
            <a:xfrm>
              <a:off x="3154858" y="2887901"/>
              <a:ext cx="941144" cy="821627"/>
            </a:xfrm>
            <a:custGeom>
              <a:avLst/>
              <a:gdLst/>
              <a:ahLst/>
              <a:cxnLst/>
              <a:rect l="l" t="t" r="r" b="b"/>
              <a:pathLst>
                <a:path w="62091" h="54206" extrusionOk="0">
                  <a:moveTo>
                    <a:pt x="29825" y="0"/>
                  </a:moveTo>
                  <a:lnTo>
                    <a:pt x="29503" y="27"/>
                  </a:lnTo>
                  <a:lnTo>
                    <a:pt x="29208" y="54"/>
                  </a:lnTo>
                  <a:lnTo>
                    <a:pt x="28886" y="107"/>
                  </a:lnTo>
                  <a:lnTo>
                    <a:pt x="28564" y="161"/>
                  </a:lnTo>
                  <a:lnTo>
                    <a:pt x="27921" y="349"/>
                  </a:lnTo>
                  <a:lnTo>
                    <a:pt x="27304" y="590"/>
                  </a:lnTo>
                  <a:lnTo>
                    <a:pt x="26660" y="912"/>
                  </a:lnTo>
                  <a:lnTo>
                    <a:pt x="26016" y="1261"/>
                  </a:lnTo>
                  <a:lnTo>
                    <a:pt x="25373" y="1690"/>
                  </a:lnTo>
                  <a:lnTo>
                    <a:pt x="24729" y="2199"/>
                  </a:lnTo>
                  <a:lnTo>
                    <a:pt x="24085" y="2736"/>
                  </a:lnTo>
                  <a:lnTo>
                    <a:pt x="23442" y="3326"/>
                  </a:lnTo>
                  <a:lnTo>
                    <a:pt x="22771" y="3943"/>
                  </a:lnTo>
                  <a:lnTo>
                    <a:pt x="22127" y="4640"/>
                  </a:lnTo>
                  <a:lnTo>
                    <a:pt x="21484" y="5364"/>
                  </a:lnTo>
                  <a:lnTo>
                    <a:pt x="20840" y="6142"/>
                  </a:lnTo>
                  <a:lnTo>
                    <a:pt x="20196" y="6947"/>
                  </a:lnTo>
                  <a:lnTo>
                    <a:pt x="19553" y="7805"/>
                  </a:lnTo>
                  <a:lnTo>
                    <a:pt x="18909" y="8690"/>
                  </a:lnTo>
                  <a:lnTo>
                    <a:pt x="18292" y="9629"/>
                  </a:lnTo>
                  <a:lnTo>
                    <a:pt x="17648" y="10568"/>
                  </a:lnTo>
                  <a:lnTo>
                    <a:pt x="17031" y="11560"/>
                  </a:lnTo>
                  <a:lnTo>
                    <a:pt x="16388" y="12552"/>
                  </a:lnTo>
                  <a:lnTo>
                    <a:pt x="15771" y="13598"/>
                  </a:lnTo>
                  <a:lnTo>
                    <a:pt x="14537" y="15717"/>
                  </a:lnTo>
                  <a:lnTo>
                    <a:pt x="13357" y="17917"/>
                  </a:lnTo>
                  <a:lnTo>
                    <a:pt x="12177" y="20169"/>
                  </a:lnTo>
                  <a:lnTo>
                    <a:pt x="11050" y="22476"/>
                  </a:lnTo>
                  <a:lnTo>
                    <a:pt x="9924" y="24783"/>
                  </a:lnTo>
                  <a:lnTo>
                    <a:pt x="8878" y="27089"/>
                  </a:lnTo>
                  <a:lnTo>
                    <a:pt x="7832" y="29369"/>
                  </a:lnTo>
                  <a:lnTo>
                    <a:pt x="6866" y="31622"/>
                  </a:lnTo>
                  <a:lnTo>
                    <a:pt x="5928" y="33821"/>
                  </a:lnTo>
                  <a:lnTo>
                    <a:pt x="5069" y="35940"/>
                  </a:lnTo>
                  <a:lnTo>
                    <a:pt x="4238" y="37952"/>
                  </a:lnTo>
                  <a:lnTo>
                    <a:pt x="2790" y="41680"/>
                  </a:lnTo>
                  <a:lnTo>
                    <a:pt x="1636" y="44845"/>
                  </a:lnTo>
                  <a:lnTo>
                    <a:pt x="751" y="47259"/>
                  </a:lnTo>
                  <a:lnTo>
                    <a:pt x="0" y="49377"/>
                  </a:lnTo>
                  <a:lnTo>
                    <a:pt x="0" y="49592"/>
                  </a:lnTo>
                  <a:lnTo>
                    <a:pt x="27" y="49833"/>
                  </a:lnTo>
                  <a:lnTo>
                    <a:pt x="81" y="50182"/>
                  </a:lnTo>
                  <a:lnTo>
                    <a:pt x="161" y="50557"/>
                  </a:lnTo>
                  <a:lnTo>
                    <a:pt x="322" y="50987"/>
                  </a:lnTo>
                  <a:lnTo>
                    <a:pt x="402" y="51201"/>
                  </a:lnTo>
                  <a:lnTo>
                    <a:pt x="537" y="51443"/>
                  </a:lnTo>
                  <a:lnTo>
                    <a:pt x="671" y="51684"/>
                  </a:lnTo>
                  <a:lnTo>
                    <a:pt x="832" y="51925"/>
                  </a:lnTo>
                  <a:lnTo>
                    <a:pt x="1019" y="52140"/>
                  </a:lnTo>
                  <a:lnTo>
                    <a:pt x="1261" y="52381"/>
                  </a:lnTo>
                  <a:lnTo>
                    <a:pt x="1502" y="52596"/>
                  </a:lnTo>
                  <a:lnTo>
                    <a:pt x="1770" y="52810"/>
                  </a:lnTo>
                  <a:lnTo>
                    <a:pt x="2092" y="53025"/>
                  </a:lnTo>
                  <a:lnTo>
                    <a:pt x="2441" y="53240"/>
                  </a:lnTo>
                  <a:lnTo>
                    <a:pt x="2816" y="53427"/>
                  </a:lnTo>
                  <a:lnTo>
                    <a:pt x="3219" y="53588"/>
                  </a:lnTo>
                  <a:lnTo>
                    <a:pt x="3675" y="53749"/>
                  </a:lnTo>
                  <a:lnTo>
                    <a:pt x="4184" y="53883"/>
                  </a:lnTo>
                  <a:lnTo>
                    <a:pt x="4721" y="53991"/>
                  </a:lnTo>
                  <a:lnTo>
                    <a:pt x="5311" y="54098"/>
                  </a:lnTo>
                  <a:lnTo>
                    <a:pt x="5928" y="54151"/>
                  </a:lnTo>
                  <a:lnTo>
                    <a:pt x="6625" y="54205"/>
                  </a:lnTo>
                  <a:lnTo>
                    <a:pt x="8127" y="54205"/>
                  </a:lnTo>
                  <a:lnTo>
                    <a:pt x="8851" y="54151"/>
                  </a:lnTo>
                  <a:lnTo>
                    <a:pt x="9548" y="54044"/>
                  </a:lnTo>
                  <a:lnTo>
                    <a:pt x="10219" y="53937"/>
                  </a:lnTo>
                  <a:lnTo>
                    <a:pt x="10889" y="53776"/>
                  </a:lnTo>
                  <a:lnTo>
                    <a:pt x="11533" y="53561"/>
                  </a:lnTo>
                  <a:lnTo>
                    <a:pt x="12150" y="53347"/>
                  </a:lnTo>
                  <a:lnTo>
                    <a:pt x="12767" y="53079"/>
                  </a:lnTo>
                  <a:lnTo>
                    <a:pt x="13357" y="52784"/>
                  </a:lnTo>
                  <a:lnTo>
                    <a:pt x="13920" y="52435"/>
                  </a:lnTo>
                  <a:lnTo>
                    <a:pt x="14483" y="52086"/>
                  </a:lnTo>
                  <a:lnTo>
                    <a:pt x="15020" y="51711"/>
                  </a:lnTo>
                  <a:lnTo>
                    <a:pt x="15556" y="51308"/>
                  </a:lnTo>
                  <a:lnTo>
                    <a:pt x="16066" y="50853"/>
                  </a:lnTo>
                  <a:lnTo>
                    <a:pt x="16549" y="50397"/>
                  </a:lnTo>
                  <a:lnTo>
                    <a:pt x="17031" y="49914"/>
                  </a:lnTo>
                  <a:lnTo>
                    <a:pt x="17487" y="49431"/>
                  </a:lnTo>
                  <a:lnTo>
                    <a:pt x="17943" y="48895"/>
                  </a:lnTo>
                  <a:lnTo>
                    <a:pt x="18399" y="48358"/>
                  </a:lnTo>
                  <a:lnTo>
                    <a:pt x="18802" y="47795"/>
                  </a:lnTo>
                  <a:lnTo>
                    <a:pt x="19231" y="47232"/>
                  </a:lnTo>
                  <a:lnTo>
                    <a:pt x="19633" y="46642"/>
                  </a:lnTo>
                  <a:lnTo>
                    <a:pt x="20009" y="46025"/>
                  </a:lnTo>
                  <a:lnTo>
                    <a:pt x="20760" y="44791"/>
                  </a:lnTo>
                  <a:lnTo>
                    <a:pt x="21457" y="43504"/>
                  </a:lnTo>
                  <a:lnTo>
                    <a:pt x="22127" y="42189"/>
                  </a:lnTo>
                  <a:lnTo>
                    <a:pt x="22744" y="40875"/>
                  </a:lnTo>
                  <a:lnTo>
                    <a:pt x="23334" y="39534"/>
                  </a:lnTo>
                  <a:lnTo>
                    <a:pt x="23898" y="38193"/>
                  </a:lnTo>
                  <a:lnTo>
                    <a:pt x="24434" y="36879"/>
                  </a:lnTo>
                  <a:lnTo>
                    <a:pt x="25453" y="34304"/>
                  </a:lnTo>
                  <a:lnTo>
                    <a:pt x="26392" y="31890"/>
                  </a:lnTo>
                  <a:lnTo>
                    <a:pt x="26821" y="30791"/>
                  </a:lnTo>
                  <a:lnTo>
                    <a:pt x="27277" y="29745"/>
                  </a:lnTo>
                  <a:lnTo>
                    <a:pt x="27706" y="28779"/>
                  </a:lnTo>
                  <a:lnTo>
                    <a:pt x="28135" y="27921"/>
                  </a:lnTo>
                  <a:lnTo>
                    <a:pt x="28564" y="27170"/>
                  </a:lnTo>
                  <a:lnTo>
                    <a:pt x="28779" y="26821"/>
                  </a:lnTo>
                  <a:lnTo>
                    <a:pt x="28994" y="26526"/>
                  </a:lnTo>
                  <a:lnTo>
                    <a:pt x="29235" y="26258"/>
                  </a:lnTo>
                  <a:lnTo>
                    <a:pt x="29450" y="26016"/>
                  </a:lnTo>
                  <a:lnTo>
                    <a:pt x="29664" y="25802"/>
                  </a:lnTo>
                  <a:lnTo>
                    <a:pt x="29905" y="25614"/>
                  </a:lnTo>
                  <a:lnTo>
                    <a:pt x="30120" y="25480"/>
                  </a:lnTo>
                  <a:lnTo>
                    <a:pt x="30361" y="25373"/>
                  </a:lnTo>
                  <a:lnTo>
                    <a:pt x="30603" y="25319"/>
                  </a:lnTo>
                  <a:lnTo>
                    <a:pt x="30844" y="25292"/>
                  </a:lnTo>
                  <a:lnTo>
                    <a:pt x="30925" y="25319"/>
                  </a:lnTo>
                  <a:lnTo>
                    <a:pt x="31005" y="25373"/>
                  </a:lnTo>
                  <a:lnTo>
                    <a:pt x="31220" y="25587"/>
                  </a:lnTo>
                  <a:lnTo>
                    <a:pt x="31515" y="25963"/>
                  </a:lnTo>
                  <a:lnTo>
                    <a:pt x="31863" y="26446"/>
                  </a:lnTo>
                  <a:lnTo>
                    <a:pt x="32722" y="27760"/>
                  </a:lnTo>
                  <a:lnTo>
                    <a:pt x="33794" y="29449"/>
                  </a:lnTo>
                  <a:lnTo>
                    <a:pt x="36450" y="33741"/>
                  </a:lnTo>
                  <a:lnTo>
                    <a:pt x="37979" y="36155"/>
                  </a:lnTo>
                  <a:lnTo>
                    <a:pt x="39588" y="38649"/>
                  </a:lnTo>
                  <a:lnTo>
                    <a:pt x="40446" y="39910"/>
                  </a:lnTo>
                  <a:lnTo>
                    <a:pt x="41304" y="41170"/>
                  </a:lnTo>
                  <a:lnTo>
                    <a:pt x="42163" y="42404"/>
                  </a:lnTo>
                  <a:lnTo>
                    <a:pt x="43048" y="43584"/>
                  </a:lnTo>
                  <a:lnTo>
                    <a:pt x="43906" y="44764"/>
                  </a:lnTo>
                  <a:lnTo>
                    <a:pt x="44791" y="45891"/>
                  </a:lnTo>
                  <a:lnTo>
                    <a:pt x="45676" y="46937"/>
                  </a:lnTo>
                  <a:lnTo>
                    <a:pt x="46561" y="47956"/>
                  </a:lnTo>
                  <a:lnTo>
                    <a:pt x="47420" y="48868"/>
                  </a:lnTo>
                  <a:lnTo>
                    <a:pt x="48278" y="49699"/>
                  </a:lnTo>
                  <a:lnTo>
                    <a:pt x="48707" y="50102"/>
                  </a:lnTo>
                  <a:lnTo>
                    <a:pt x="49109" y="50450"/>
                  </a:lnTo>
                  <a:lnTo>
                    <a:pt x="49538" y="50772"/>
                  </a:lnTo>
                  <a:lnTo>
                    <a:pt x="49941" y="51094"/>
                  </a:lnTo>
                  <a:lnTo>
                    <a:pt x="50343" y="51362"/>
                  </a:lnTo>
                  <a:lnTo>
                    <a:pt x="50745" y="51604"/>
                  </a:lnTo>
                  <a:lnTo>
                    <a:pt x="51121" y="51818"/>
                  </a:lnTo>
                  <a:lnTo>
                    <a:pt x="51523" y="52006"/>
                  </a:lnTo>
                  <a:lnTo>
                    <a:pt x="51899" y="52167"/>
                  </a:lnTo>
                  <a:lnTo>
                    <a:pt x="52274" y="52274"/>
                  </a:lnTo>
                  <a:lnTo>
                    <a:pt x="52623" y="52354"/>
                  </a:lnTo>
                  <a:lnTo>
                    <a:pt x="52971" y="52408"/>
                  </a:lnTo>
                  <a:lnTo>
                    <a:pt x="55332" y="52569"/>
                  </a:lnTo>
                  <a:lnTo>
                    <a:pt x="56995" y="52730"/>
                  </a:lnTo>
                  <a:lnTo>
                    <a:pt x="58067" y="52810"/>
                  </a:lnTo>
                  <a:lnTo>
                    <a:pt x="58792" y="52864"/>
                  </a:lnTo>
                  <a:lnTo>
                    <a:pt x="59060" y="52837"/>
                  </a:lnTo>
                  <a:lnTo>
                    <a:pt x="59301" y="52810"/>
                  </a:lnTo>
                  <a:lnTo>
                    <a:pt x="59516" y="52757"/>
                  </a:lnTo>
                  <a:lnTo>
                    <a:pt x="59757" y="52676"/>
                  </a:lnTo>
                  <a:lnTo>
                    <a:pt x="60374" y="52435"/>
                  </a:lnTo>
                  <a:lnTo>
                    <a:pt x="61313" y="52059"/>
                  </a:lnTo>
                  <a:lnTo>
                    <a:pt x="61769" y="51845"/>
                  </a:lnTo>
                  <a:lnTo>
                    <a:pt x="61930" y="51764"/>
                  </a:lnTo>
                  <a:lnTo>
                    <a:pt x="62010" y="51684"/>
                  </a:lnTo>
                  <a:lnTo>
                    <a:pt x="62091" y="51604"/>
                  </a:lnTo>
                  <a:lnTo>
                    <a:pt x="62091" y="51550"/>
                  </a:lnTo>
                  <a:lnTo>
                    <a:pt x="62064" y="51496"/>
                  </a:lnTo>
                  <a:lnTo>
                    <a:pt x="62010" y="51416"/>
                  </a:lnTo>
                  <a:lnTo>
                    <a:pt x="61903" y="51362"/>
                  </a:lnTo>
                  <a:lnTo>
                    <a:pt x="61769" y="51308"/>
                  </a:lnTo>
                  <a:lnTo>
                    <a:pt x="61420" y="51228"/>
                  </a:lnTo>
                  <a:lnTo>
                    <a:pt x="60401" y="51013"/>
                  </a:lnTo>
                  <a:lnTo>
                    <a:pt x="59087" y="50772"/>
                  </a:lnTo>
                  <a:lnTo>
                    <a:pt x="58389" y="50611"/>
                  </a:lnTo>
                  <a:lnTo>
                    <a:pt x="57692" y="50423"/>
                  </a:lnTo>
                  <a:lnTo>
                    <a:pt x="56995" y="50182"/>
                  </a:lnTo>
                  <a:lnTo>
                    <a:pt x="56324" y="49914"/>
                  </a:lnTo>
                  <a:lnTo>
                    <a:pt x="56002" y="49753"/>
                  </a:lnTo>
                  <a:lnTo>
                    <a:pt x="55680" y="49592"/>
                  </a:lnTo>
                  <a:lnTo>
                    <a:pt x="55412" y="49431"/>
                  </a:lnTo>
                  <a:lnTo>
                    <a:pt x="55144" y="49216"/>
                  </a:lnTo>
                  <a:lnTo>
                    <a:pt x="55010" y="49082"/>
                  </a:lnTo>
                  <a:lnTo>
                    <a:pt x="54849" y="48895"/>
                  </a:lnTo>
                  <a:lnTo>
                    <a:pt x="54715" y="48626"/>
                  </a:lnTo>
                  <a:lnTo>
                    <a:pt x="54554" y="48305"/>
                  </a:lnTo>
                  <a:lnTo>
                    <a:pt x="54205" y="47500"/>
                  </a:lnTo>
                  <a:lnTo>
                    <a:pt x="53803" y="46481"/>
                  </a:lnTo>
                  <a:lnTo>
                    <a:pt x="53374" y="45247"/>
                  </a:lnTo>
                  <a:lnTo>
                    <a:pt x="52918" y="43852"/>
                  </a:lnTo>
                  <a:lnTo>
                    <a:pt x="51899" y="40580"/>
                  </a:lnTo>
                  <a:lnTo>
                    <a:pt x="50718" y="36798"/>
                  </a:lnTo>
                  <a:lnTo>
                    <a:pt x="49431" y="32641"/>
                  </a:lnTo>
                  <a:lnTo>
                    <a:pt x="48734" y="30469"/>
                  </a:lnTo>
                  <a:lnTo>
                    <a:pt x="47983" y="28243"/>
                  </a:lnTo>
                  <a:lnTo>
                    <a:pt x="47232" y="25990"/>
                  </a:lnTo>
                  <a:lnTo>
                    <a:pt x="46427" y="23710"/>
                  </a:lnTo>
                  <a:lnTo>
                    <a:pt x="45596" y="21457"/>
                  </a:lnTo>
                  <a:lnTo>
                    <a:pt x="44764" y="19231"/>
                  </a:lnTo>
                  <a:lnTo>
                    <a:pt x="43852" y="17031"/>
                  </a:lnTo>
                  <a:lnTo>
                    <a:pt x="42940" y="14913"/>
                  </a:lnTo>
                  <a:lnTo>
                    <a:pt x="42002" y="12847"/>
                  </a:lnTo>
                  <a:lnTo>
                    <a:pt x="41519" y="11855"/>
                  </a:lnTo>
                  <a:lnTo>
                    <a:pt x="41036" y="10889"/>
                  </a:lnTo>
                  <a:lnTo>
                    <a:pt x="40527" y="9924"/>
                  </a:lnTo>
                  <a:lnTo>
                    <a:pt x="40017" y="9012"/>
                  </a:lnTo>
                  <a:lnTo>
                    <a:pt x="39507" y="8127"/>
                  </a:lnTo>
                  <a:lnTo>
                    <a:pt x="38998" y="7295"/>
                  </a:lnTo>
                  <a:lnTo>
                    <a:pt x="38461" y="6464"/>
                  </a:lnTo>
                  <a:lnTo>
                    <a:pt x="37952" y="5713"/>
                  </a:lnTo>
                  <a:lnTo>
                    <a:pt x="37388" y="4962"/>
                  </a:lnTo>
                  <a:lnTo>
                    <a:pt x="36852" y="4265"/>
                  </a:lnTo>
                  <a:lnTo>
                    <a:pt x="36316" y="3621"/>
                  </a:lnTo>
                  <a:lnTo>
                    <a:pt x="35752" y="3031"/>
                  </a:lnTo>
                  <a:lnTo>
                    <a:pt x="35189" y="2468"/>
                  </a:lnTo>
                  <a:lnTo>
                    <a:pt x="34599" y="1958"/>
                  </a:lnTo>
                  <a:lnTo>
                    <a:pt x="34036" y="1502"/>
                  </a:lnTo>
                  <a:lnTo>
                    <a:pt x="33446" y="1100"/>
                  </a:lnTo>
                  <a:lnTo>
                    <a:pt x="32856" y="778"/>
                  </a:lnTo>
                  <a:lnTo>
                    <a:pt x="32266" y="483"/>
                  </a:lnTo>
                  <a:lnTo>
                    <a:pt x="31676" y="268"/>
                  </a:lnTo>
                  <a:lnTo>
                    <a:pt x="31059" y="107"/>
                  </a:lnTo>
                  <a:lnTo>
                    <a:pt x="30737" y="54"/>
                  </a:lnTo>
                  <a:lnTo>
                    <a:pt x="30442" y="27"/>
                  </a:lnTo>
                  <a:lnTo>
                    <a:pt x="30120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587;p41">
              <a:extLst>
                <a:ext uri="{FF2B5EF4-FFF2-40B4-BE49-F238E27FC236}">
                  <a16:creationId xmlns:a16="http://schemas.microsoft.com/office/drawing/2014/main" id="{666D19C8-61B9-697B-4DDC-072E3A7A7E84}"/>
                </a:ext>
              </a:extLst>
            </p:cNvPr>
            <p:cNvSpPr/>
            <p:nvPr/>
          </p:nvSpPr>
          <p:spPr>
            <a:xfrm>
              <a:off x="3247137" y="2826104"/>
              <a:ext cx="525268" cy="311426"/>
            </a:xfrm>
            <a:custGeom>
              <a:avLst/>
              <a:gdLst/>
              <a:ahLst/>
              <a:cxnLst/>
              <a:rect l="l" t="t" r="r" b="b"/>
              <a:pathLst>
                <a:path w="34654" h="20546" extrusionOk="0">
                  <a:moveTo>
                    <a:pt x="4667" y="0"/>
                  </a:moveTo>
                  <a:lnTo>
                    <a:pt x="4426" y="27"/>
                  </a:lnTo>
                  <a:lnTo>
                    <a:pt x="4211" y="108"/>
                  </a:lnTo>
                  <a:lnTo>
                    <a:pt x="3997" y="188"/>
                  </a:lnTo>
                  <a:lnTo>
                    <a:pt x="3782" y="295"/>
                  </a:lnTo>
                  <a:lnTo>
                    <a:pt x="3568" y="456"/>
                  </a:lnTo>
                  <a:lnTo>
                    <a:pt x="3353" y="617"/>
                  </a:lnTo>
                  <a:lnTo>
                    <a:pt x="3139" y="805"/>
                  </a:lnTo>
                  <a:lnTo>
                    <a:pt x="2924" y="993"/>
                  </a:lnTo>
                  <a:lnTo>
                    <a:pt x="2548" y="1476"/>
                  </a:lnTo>
                  <a:lnTo>
                    <a:pt x="2146" y="2012"/>
                  </a:lnTo>
                  <a:lnTo>
                    <a:pt x="1797" y="2629"/>
                  </a:lnTo>
                  <a:lnTo>
                    <a:pt x="1449" y="3299"/>
                  </a:lnTo>
                  <a:lnTo>
                    <a:pt x="1154" y="4050"/>
                  </a:lnTo>
                  <a:lnTo>
                    <a:pt x="859" y="4828"/>
                  </a:lnTo>
                  <a:lnTo>
                    <a:pt x="617" y="5633"/>
                  </a:lnTo>
                  <a:lnTo>
                    <a:pt x="403" y="6491"/>
                  </a:lnTo>
                  <a:lnTo>
                    <a:pt x="242" y="7376"/>
                  </a:lnTo>
                  <a:lnTo>
                    <a:pt x="108" y="8261"/>
                  </a:lnTo>
                  <a:lnTo>
                    <a:pt x="27" y="9173"/>
                  </a:lnTo>
                  <a:lnTo>
                    <a:pt x="0" y="10112"/>
                  </a:lnTo>
                  <a:lnTo>
                    <a:pt x="0" y="11024"/>
                  </a:lnTo>
                  <a:lnTo>
                    <a:pt x="81" y="11936"/>
                  </a:lnTo>
                  <a:lnTo>
                    <a:pt x="215" y="12821"/>
                  </a:lnTo>
                  <a:lnTo>
                    <a:pt x="296" y="13250"/>
                  </a:lnTo>
                  <a:lnTo>
                    <a:pt x="403" y="13706"/>
                  </a:lnTo>
                  <a:lnTo>
                    <a:pt x="510" y="14108"/>
                  </a:lnTo>
                  <a:lnTo>
                    <a:pt x="644" y="14537"/>
                  </a:lnTo>
                  <a:lnTo>
                    <a:pt x="805" y="14940"/>
                  </a:lnTo>
                  <a:lnTo>
                    <a:pt x="966" y="15342"/>
                  </a:lnTo>
                  <a:lnTo>
                    <a:pt x="1154" y="15744"/>
                  </a:lnTo>
                  <a:lnTo>
                    <a:pt x="1368" y="16120"/>
                  </a:lnTo>
                  <a:lnTo>
                    <a:pt x="1583" y="16468"/>
                  </a:lnTo>
                  <a:lnTo>
                    <a:pt x="1824" y="16817"/>
                  </a:lnTo>
                  <a:lnTo>
                    <a:pt x="2093" y="17166"/>
                  </a:lnTo>
                  <a:lnTo>
                    <a:pt x="2388" y="17488"/>
                  </a:lnTo>
                  <a:lnTo>
                    <a:pt x="2683" y="17809"/>
                  </a:lnTo>
                  <a:lnTo>
                    <a:pt x="3004" y="18078"/>
                  </a:lnTo>
                  <a:lnTo>
                    <a:pt x="3326" y="18373"/>
                  </a:lnTo>
                  <a:lnTo>
                    <a:pt x="3702" y="18614"/>
                  </a:lnTo>
                  <a:lnTo>
                    <a:pt x="4077" y="18855"/>
                  </a:lnTo>
                  <a:lnTo>
                    <a:pt x="4480" y="19070"/>
                  </a:lnTo>
                  <a:lnTo>
                    <a:pt x="4909" y="19258"/>
                  </a:lnTo>
                  <a:lnTo>
                    <a:pt x="5365" y="19446"/>
                  </a:lnTo>
                  <a:lnTo>
                    <a:pt x="5847" y="19580"/>
                  </a:lnTo>
                  <a:lnTo>
                    <a:pt x="6330" y="19714"/>
                  </a:lnTo>
                  <a:lnTo>
                    <a:pt x="7349" y="19928"/>
                  </a:lnTo>
                  <a:lnTo>
                    <a:pt x="8395" y="20089"/>
                  </a:lnTo>
                  <a:lnTo>
                    <a:pt x="9468" y="20250"/>
                  </a:lnTo>
                  <a:lnTo>
                    <a:pt x="10541" y="20384"/>
                  </a:lnTo>
                  <a:lnTo>
                    <a:pt x="11614" y="20465"/>
                  </a:lnTo>
                  <a:lnTo>
                    <a:pt x="12687" y="20518"/>
                  </a:lnTo>
                  <a:lnTo>
                    <a:pt x="13786" y="20545"/>
                  </a:lnTo>
                  <a:lnTo>
                    <a:pt x="14886" y="20545"/>
                  </a:lnTo>
                  <a:lnTo>
                    <a:pt x="15959" y="20518"/>
                  </a:lnTo>
                  <a:lnTo>
                    <a:pt x="17059" y="20438"/>
                  </a:lnTo>
                  <a:lnTo>
                    <a:pt x="18131" y="20357"/>
                  </a:lnTo>
                  <a:lnTo>
                    <a:pt x="19204" y="20223"/>
                  </a:lnTo>
                  <a:lnTo>
                    <a:pt x="20250" y="20089"/>
                  </a:lnTo>
                  <a:lnTo>
                    <a:pt x="21296" y="19901"/>
                  </a:lnTo>
                  <a:lnTo>
                    <a:pt x="22315" y="19687"/>
                  </a:lnTo>
                  <a:lnTo>
                    <a:pt x="23308" y="19446"/>
                  </a:lnTo>
                  <a:lnTo>
                    <a:pt x="24300" y="19177"/>
                  </a:lnTo>
                  <a:lnTo>
                    <a:pt x="25239" y="18882"/>
                  </a:lnTo>
                  <a:lnTo>
                    <a:pt x="26151" y="18534"/>
                  </a:lnTo>
                  <a:lnTo>
                    <a:pt x="27036" y="18185"/>
                  </a:lnTo>
                  <a:lnTo>
                    <a:pt x="27894" y="17809"/>
                  </a:lnTo>
                  <a:lnTo>
                    <a:pt x="28726" y="17380"/>
                  </a:lnTo>
                  <a:lnTo>
                    <a:pt x="29477" y="16951"/>
                  </a:lnTo>
                  <a:lnTo>
                    <a:pt x="30228" y="16468"/>
                  </a:lnTo>
                  <a:lnTo>
                    <a:pt x="30898" y="15959"/>
                  </a:lnTo>
                  <a:lnTo>
                    <a:pt x="31542" y="15449"/>
                  </a:lnTo>
                  <a:lnTo>
                    <a:pt x="32132" y="14886"/>
                  </a:lnTo>
                  <a:lnTo>
                    <a:pt x="32668" y="14296"/>
                  </a:lnTo>
                  <a:lnTo>
                    <a:pt x="33151" y="13679"/>
                  </a:lnTo>
                  <a:lnTo>
                    <a:pt x="33366" y="13357"/>
                  </a:lnTo>
                  <a:lnTo>
                    <a:pt x="33553" y="13035"/>
                  </a:lnTo>
                  <a:lnTo>
                    <a:pt x="33741" y="12713"/>
                  </a:lnTo>
                  <a:lnTo>
                    <a:pt x="33902" y="12392"/>
                  </a:lnTo>
                  <a:lnTo>
                    <a:pt x="34063" y="12043"/>
                  </a:lnTo>
                  <a:lnTo>
                    <a:pt x="34197" y="11694"/>
                  </a:lnTo>
                  <a:lnTo>
                    <a:pt x="34385" y="11077"/>
                  </a:lnTo>
                  <a:lnTo>
                    <a:pt x="34546" y="10514"/>
                  </a:lnTo>
                  <a:lnTo>
                    <a:pt x="34626" y="9951"/>
                  </a:lnTo>
                  <a:lnTo>
                    <a:pt x="34653" y="9388"/>
                  </a:lnTo>
                  <a:lnTo>
                    <a:pt x="34653" y="8878"/>
                  </a:lnTo>
                  <a:lnTo>
                    <a:pt x="34573" y="8369"/>
                  </a:lnTo>
                  <a:lnTo>
                    <a:pt x="34465" y="7886"/>
                  </a:lnTo>
                  <a:lnTo>
                    <a:pt x="34331" y="7430"/>
                  </a:lnTo>
                  <a:lnTo>
                    <a:pt x="34144" y="7001"/>
                  </a:lnTo>
                  <a:lnTo>
                    <a:pt x="33902" y="6572"/>
                  </a:lnTo>
                  <a:lnTo>
                    <a:pt x="33634" y="6142"/>
                  </a:lnTo>
                  <a:lnTo>
                    <a:pt x="33312" y="5767"/>
                  </a:lnTo>
                  <a:lnTo>
                    <a:pt x="32963" y="5391"/>
                  </a:lnTo>
                  <a:lnTo>
                    <a:pt x="32588" y="5016"/>
                  </a:lnTo>
                  <a:lnTo>
                    <a:pt x="32159" y="4694"/>
                  </a:lnTo>
                  <a:lnTo>
                    <a:pt x="31703" y="4372"/>
                  </a:lnTo>
                  <a:lnTo>
                    <a:pt x="31247" y="4050"/>
                  </a:lnTo>
                  <a:lnTo>
                    <a:pt x="30737" y="3755"/>
                  </a:lnTo>
                  <a:lnTo>
                    <a:pt x="30201" y="3487"/>
                  </a:lnTo>
                  <a:lnTo>
                    <a:pt x="29638" y="3219"/>
                  </a:lnTo>
                  <a:lnTo>
                    <a:pt x="29074" y="2951"/>
                  </a:lnTo>
                  <a:lnTo>
                    <a:pt x="28457" y="2709"/>
                  </a:lnTo>
                  <a:lnTo>
                    <a:pt x="27841" y="2495"/>
                  </a:lnTo>
                  <a:lnTo>
                    <a:pt x="27197" y="2280"/>
                  </a:lnTo>
                  <a:lnTo>
                    <a:pt x="26553" y="2092"/>
                  </a:lnTo>
                  <a:lnTo>
                    <a:pt x="25883" y="1905"/>
                  </a:lnTo>
                  <a:lnTo>
                    <a:pt x="24515" y="1556"/>
                  </a:lnTo>
                  <a:lnTo>
                    <a:pt x="23093" y="1261"/>
                  </a:lnTo>
                  <a:lnTo>
                    <a:pt x="21645" y="993"/>
                  </a:lnTo>
                  <a:lnTo>
                    <a:pt x="20170" y="778"/>
                  </a:lnTo>
                  <a:lnTo>
                    <a:pt x="18721" y="617"/>
                  </a:lnTo>
                  <a:lnTo>
                    <a:pt x="17273" y="456"/>
                  </a:lnTo>
                  <a:lnTo>
                    <a:pt x="15852" y="349"/>
                  </a:lnTo>
                  <a:lnTo>
                    <a:pt x="14457" y="242"/>
                  </a:lnTo>
                  <a:lnTo>
                    <a:pt x="13143" y="188"/>
                  </a:lnTo>
                  <a:lnTo>
                    <a:pt x="11882" y="135"/>
                  </a:lnTo>
                  <a:lnTo>
                    <a:pt x="10675" y="108"/>
                  </a:lnTo>
                  <a:lnTo>
                    <a:pt x="8583" y="81"/>
                  </a:lnTo>
                  <a:lnTo>
                    <a:pt x="6974" y="81"/>
                  </a:lnTo>
                  <a:lnTo>
                    <a:pt x="5552" y="135"/>
                  </a:lnTo>
                  <a:lnTo>
                    <a:pt x="5311" y="54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588;p41">
              <a:extLst>
                <a:ext uri="{FF2B5EF4-FFF2-40B4-BE49-F238E27FC236}">
                  <a16:creationId xmlns:a16="http://schemas.microsoft.com/office/drawing/2014/main" id="{F18D4628-0810-8E3B-70A9-5DFB1B91D654}"/>
                </a:ext>
              </a:extLst>
            </p:cNvPr>
            <p:cNvSpPr/>
            <p:nvPr/>
          </p:nvSpPr>
          <p:spPr>
            <a:xfrm>
              <a:off x="2973938" y="2928144"/>
              <a:ext cx="914331" cy="789918"/>
            </a:xfrm>
            <a:custGeom>
              <a:avLst/>
              <a:gdLst/>
              <a:ahLst/>
              <a:cxnLst/>
              <a:rect l="l" t="t" r="r" b="b"/>
              <a:pathLst>
                <a:path w="60322" h="52114" extrusionOk="0">
                  <a:moveTo>
                    <a:pt x="39991" y="0"/>
                  </a:moveTo>
                  <a:lnTo>
                    <a:pt x="39481" y="54"/>
                  </a:lnTo>
                  <a:lnTo>
                    <a:pt x="38945" y="161"/>
                  </a:lnTo>
                  <a:lnTo>
                    <a:pt x="38382" y="349"/>
                  </a:lnTo>
                  <a:lnTo>
                    <a:pt x="37818" y="564"/>
                  </a:lnTo>
                  <a:lnTo>
                    <a:pt x="37201" y="832"/>
                  </a:lnTo>
                  <a:lnTo>
                    <a:pt x="36585" y="1154"/>
                  </a:lnTo>
                  <a:lnTo>
                    <a:pt x="35941" y="1529"/>
                  </a:lnTo>
                  <a:lnTo>
                    <a:pt x="35297" y="1958"/>
                  </a:lnTo>
                  <a:lnTo>
                    <a:pt x="34627" y="2414"/>
                  </a:lnTo>
                  <a:lnTo>
                    <a:pt x="33929" y="2924"/>
                  </a:lnTo>
                  <a:lnTo>
                    <a:pt x="33232" y="3487"/>
                  </a:lnTo>
                  <a:lnTo>
                    <a:pt x="32508" y="4077"/>
                  </a:lnTo>
                  <a:lnTo>
                    <a:pt x="31784" y="4694"/>
                  </a:lnTo>
                  <a:lnTo>
                    <a:pt x="31033" y="5365"/>
                  </a:lnTo>
                  <a:lnTo>
                    <a:pt x="30282" y="6062"/>
                  </a:lnTo>
                  <a:lnTo>
                    <a:pt x="29504" y="6813"/>
                  </a:lnTo>
                  <a:lnTo>
                    <a:pt x="28753" y="7564"/>
                  </a:lnTo>
                  <a:lnTo>
                    <a:pt x="27170" y="9200"/>
                  </a:lnTo>
                  <a:lnTo>
                    <a:pt x="25588" y="10917"/>
                  </a:lnTo>
                  <a:lnTo>
                    <a:pt x="23979" y="12740"/>
                  </a:lnTo>
                  <a:lnTo>
                    <a:pt x="22343" y="14645"/>
                  </a:lnTo>
                  <a:lnTo>
                    <a:pt x="20733" y="16603"/>
                  </a:lnTo>
                  <a:lnTo>
                    <a:pt x="19124" y="18614"/>
                  </a:lnTo>
                  <a:lnTo>
                    <a:pt x="17515" y="20653"/>
                  </a:lnTo>
                  <a:lnTo>
                    <a:pt x="15932" y="22718"/>
                  </a:lnTo>
                  <a:lnTo>
                    <a:pt x="14404" y="24783"/>
                  </a:lnTo>
                  <a:lnTo>
                    <a:pt x="12875" y="26848"/>
                  </a:lnTo>
                  <a:lnTo>
                    <a:pt x="11427" y="28887"/>
                  </a:lnTo>
                  <a:lnTo>
                    <a:pt x="10005" y="30898"/>
                  </a:lnTo>
                  <a:lnTo>
                    <a:pt x="8664" y="32856"/>
                  </a:lnTo>
                  <a:lnTo>
                    <a:pt x="7377" y="34760"/>
                  </a:lnTo>
                  <a:lnTo>
                    <a:pt x="6196" y="36557"/>
                  </a:lnTo>
                  <a:lnTo>
                    <a:pt x="5070" y="38301"/>
                  </a:lnTo>
                  <a:lnTo>
                    <a:pt x="4051" y="39910"/>
                  </a:lnTo>
                  <a:lnTo>
                    <a:pt x="3112" y="41412"/>
                  </a:lnTo>
                  <a:lnTo>
                    <a:pt x="2307" y="42780"/>
                  </a:lnTo>
                  <a:lnTo>
                    <a:pt x="1610" y="43987"/>
                  </a:lnTo>
                  <a:lnTo>
                    <a:pt x="1020" y="45059"/>
                  </a:lnTo>
                  <a:lnTo>
                    <a:pt x="591" y="45918"/>
                  </a:lnTo>
                  <a:lnTo>
                    <a:pt x="269" y="46615"/>
                  </a:lnTo>
                  <a:lnTo>
                    <a:pt x="162" y="46910"/>
                  </a:lnTo>
                  <a:lnTo>
                    <a:pt x="81" y="47178"/>
                  </a:lnTo>
                  <a:lnTo>
                    <a:pt x="54" y="47447"/>
                  </a:lnTo>
                  <a:lnTo>
                    <a:pt x="1" y="47715"/>
                  </a:lnTo>
                  <a:lnTo>
                    <a:pt x="1" y="47983"/>
                  </a:lnTo>
                  <a:lnTo>
                    <a:pt x="28" y="48224"/>
                  </a:lnTo>
                  <a:lnTo>
                    <a:pt x="81" y="48439"/>
                  </a:lnTo>
                  <a:lnTo>
                    <a:pt x="135" y="48680"/>
                  </a:lnTo>
                  <a:lnTo>
                    <a:pt x="215" y="48895"/>
                  </a:lnTo>
                  <a:lnTo>
                    <a:pt x="350" y="49109"/>
                  </a:lnTo>
                  <a:lnTo>
                    <a:pt x="457" y="49297"/>
                  </a:lnTo>
                  <a:lnTo>
                    <a:pt x="618" y="49485"/>
                  </a:lnTo>
                  <a:lnTo>
                    <a:pt x="779" y="49673"/>
                  </a:lnTo>
                  <a:lnTo>
                    <a:pt x="966" y="49860"/>
                  </a:lnTo>
                  <a:lnTo>
                    <a:pt x="1181" y="50021"/>
                  </a:lnTo>
                  <a:lnTo>
                    <a:pt x="1396" y="50182"/>
                  </a:lnTo>
                  <a:lnTo>
                    <a:pt x="1905" y="50477"/>
                  </a:lnTo>
                  <a:lnTo>
                    <a:pt x="2468" y="50746"/>
                  </a:lnTo>
                  <a:lnTo>
                    <a:pt x="3085" y="50987"/>
                  </a:lnTo>
                  <a:lnTo>
                    <a:pt x="3756" y="51201"/>
                  </a:lnTo>
                  <a:lnTo>
                    <a:pt x="4480" y="51416"/>
                  </a:lnTo>
                  <a:lnTo>
                    <a:pt x="5258" y="51577"/>
                  </a:lnTo>
                  <a:lnTo>
                    <a:pt x="6062" y="51711"/>
                  </a:lnTo>
                  <a:lnTo>
                    <a:pt x="6894" y="51818"/>
                  </a:lnTo>
                  <a:lnTo>
                    <a:pt x="7779" y="51926"/>
                  </a:lnTo>
                  <a:lnTo>
                    <a:pt x="8664" y="52006"/>
                  </a:lnTo>
                  <a:lnTo>
                    <a:pt x="9576" y="52060"/>
                  </a:lnTo>
                  <a:lnTo>
                    <a:pt x="10515" y="52087"/>
                  </a:lnTo>
                  <a:lnTo>
                    <a:pt x="11453" y="52113"/>
                  </a:lnTo>
                  <a:lnTo>
                    <a:pt x="12419" y="52113"/>
                  </a:lnTo>
                  <a:lnTo>
                    <a:pt x="14296" y="52087"/>
                  </a:lnTo>
                  <a:lnTo>
                    <a:pt x="16174" y="52006"/>
                  </a:lnTo>
                  <a:lnTo>
                    <a:pt x="17971" y="51872"/>
                  </a:lnTo>
                  <a:lnTo>
                    <a:pt x="19634" y="51711"/>
                  </a:lnTo>
                  <a:lnTo>
                    <a:pt x="21189" y="51523"/>
                  </a:lnTo>
                  <a:lnTo>
                    <a:pt x="21779" y="51416"/>
                  </a:lnTo>
                  <a:lnTo>
                    <a:pt x="22343" y="51282"/>
                  </a:lnTo>
                  <a:lnTo>
                    <a:pt x="22906" y="51121"/>
                  </a:lnTo>
                  <a:lnTo>
                    <a:pt x="23469" y="50933"/>
                  </a:lnTo>
                  <a:lnTo>
                    <a:pt x="24006" y="50719"/>
                  </a:lnTo>
                  <a:lnTo>
                    <a:pt x="24515" y="50477"/>
                  </a:lnTo>
                  <a:lnTo>
                    <a:pt x="25025" y="50209"/>
                  </a:lnTo>
                  <a:lnTo>
                    <a:pt x="25534" y="49914"/>
                  </a:lnTo>
                  <a:lnTo>
                    <a:pt x="26017" y="49619"/>
                  </a:lnTo>
                  <a:lnTo>
                    <a:pt x="26500" y="49270"/>
                  </a:lnTo>
                  <a:lnTo>
                    <a:pt x="26956" y="48922"/>
                  </a:lnTo>
                  <a:lnTo>
                    <a:pt x="27412" y="48546"/>
                  </a:lnTo>
                  <a:lnTo>
                    <a:pt x="27841" y="48144"/>
                  </a:lnTo>
                  <a:lnTo>
                    <a:pt x="28270" y="47742"/>
                  </a:lnTo>
                  <a:lnTo>
                    <a:pt x="28672" y="47312"/>
                  </a:lnTo>
                  <a:lnTo>
                    <a:pt x="29075" y="46856"/>
                  </a:lnTo>
                  <a:lnTo>
                    <a:pt x="29450" y="46401"/>
                  </a:lnTo>
                  <a:lnTo>
                    <a:pt x="29853" y="45945"/>
                  </a:lnTo>
                  <a:lnTo>
                    <a:pt x="30550" y="44952"/>
                  </a:lnTo>
                  <a:lnTo>
                    <a:pt x="31247" y="43933"/>
                  </a:lnTo>
                  <a:lnTo>
                    <a:pt x="31864" y="42887"/>
                  </a:lnTo>
                  <a:lnTo>
                    <a:pt x="32454" y="41814"/>
                  </a:lnTo>
                  <a:lnTo>
                    <a:pt x="33017" y="40715"/>
                  </a:lnTo>
                  <a:lnTo>
                    <a:pt x="33527" y="39615"/>
                  </a:lnTo>
                  <a:lnTo>
                    <a:pt x="34010" y="38515"/>
                  </a:lnTo>
                  <a:lnTo>
                    <a:pt x="34439" y="37442"/>
                  </a:lnTo>
                  <a:lnTo>
                    <a:pt x="34841" y="36370"/>
                  </a:lnTo>
                  <a:lnTo>
                    <a:pt x="35217" y="35350"/>
                  </a:lnTo>
                  <a:lnTo>
                    <a:pt x="35565" y="34358"/>
                  </a:lnTo>
                  <a:lnTo>
                    <a:pt x="36129" y="32507"/>
                  </a:lnTo>
                  <a:lnTo>
                    <a:pt x="36611" y="30925"/>
                  </a:lnTo>
                  <a:lnTo>
                    <a:pt x="36960" y="29637"/>
                  </a:lnTo>
                  <a:lnTo>
                    <a:pt x="37228" y="28752"/>
                  </a:lnTo>
                  <a:lnTo>
                    <a:pt x="37309" y="28484"/>
                  </a:lnTo>
                  <a:lnTo>
                    <a:pt x="37389" y="28323"/>
                  </a:lnTo>
                  <a:lnTo>
                    <a:pt x="37443" y="28323"/>
                  </a:lnTo>
                  <a:lnTo>
                    <a:pt x="37470" y="28431"/>
                  </a:lnTo>
                  <a:lnTo>
                    <a:pt x="37577" y="29021"/>
                  </a:lnTo>
                  <a:lnTo>
                    <a:pt x="37711" y="29637"/>
                  </a:lnTo>
                  <a:lnTo>
                    <a:pt x="37845" y="30254"/>
                  </a:lnTo>
                  <a:lnTo>
                    <a:pt x="38033" y="30925"/>
                  </a:lnTo>
                  <a:lnTo>
                    <a:pt x="38435" y="32293"/>
                  </a:lnTo>
                  <a:lnTo>
                    <a:pt x="38918" y="33741"/>
                  </a:lnTo>
                  <a:lnTo>
                    <a:pt x="39481" y="35189"/>
                  </a:lnTo>
                  <a:lnTo>
                    <a:pt x="40098" y="36638"/>
                  </a:lnTo>
                  <a:lnTo>
                    <a:pt x="40769" y="38059"/>
                  </a:lnTo>
                  <a:lnTo>
                    <a:pt x="41466" y="39454"/>
                  </a:lnTo>
                  <a:lnTo>
                    <a:pt x="42190" y="40741"/>
                  </a:lnTo>
                  <a:lnTo>
                    <a:pt x="42566" y="41358"/>
                  </a:lnTo>
                  <a:lnTo>
                    <a:pt x="42941" y="41948"/>
                  </a:lnTo>
                  <a:lnTo>
                    <a:pt x="43317" y="42485"/>
                  </a:lnTo>
                  <a:lnTo>
                    <a:pt x="43665" y="42994"/>
                  </a:lnTo>
                  <a:lnTo>
                    <a:pt x="44041" y="43477"/>
                  </a:lnTo>
                  <a:lnTo>
                    <a:pt x="44416" y="43906"/>
                  </a:lnTo>
                  <a:lnTo>
                    <a:pt x="44765" y="44309"/>
                  </a:lnTo>
                  <a:lnTo>
                    <a:pt x="45140" y="44630"/>
                  </a:lnTo>
                  <a:lnTo>
                    <a:pt x="45489" y="44925"/>
                  </a:lnTo>
                  <a:lnTo>
                    <a:pt x="45811" y="45140"/>
                  </a:lnTo>
                  <a:lnTo>
                    <a:pt x="46160" y="45328"/>
                  </a:lnTo>
                  <a:lnTo>
                    <a:pt x="46481" y="45408"/>
                  </a:lnTo>
                  <a:lnTo>
                    <a:pt x="46642" y="45462"/>
                  </a:lnTo>
                  <a:lnTo>
                    <a:pt x="46937" y="45462"/>
                  </a:lnTo>
                  <a:lnTo>
                    <a:pt x="47072" y="45435"/>
                  </a:lnTo>
                  <a:lnTo>
                    <a:pt x="47796" y="45355"/>
                  </a:lnTo>
                  <a:lnTo>
                    <a:pt x="49244" y="45194"/>
                  </a:lnTo>
                  <a:lnTo>
                    <a:pt x="51229" y="44979"/>
                  </a:lnTo>
                  <a:lnTo>
                    <a:pt x="52328" y="44845"/>
                  </a:lnTo>
                  <a:lnTo>
                    <a:pt x="53482" y="44684"/>
                  </a:lnTo>
                  <a:lnTo>
                    <a:pt x="54635" y="44523"/>
                  </a:lnTo>
                  <a:lnTo>
                    <a:pt x="55735" y="44309"/>
                  </a:lnTo>
                  <a:lnTo>
                    <a:pt x="56808" y="44094"/>
                  </a:lnTo>
                  <a:lnTo>
                    <a:pt x="57800" y="43853"/>
                  </a:lnTo>
                  <a:lnTo>
                    <a:pt x="58658" y="43584"/>
                  </a:lnTo>
                  <a:lnTo>
                    <a:pt x="59034" y="43450"/>
                  </a:lnTo>
                  <a:lnTo>
                    <a:pt x="59382" y="43289"/>
                  </a:lnTo>
                  <a:lnTo>
                    <a:pt x="59677" y="43128"/>
                  </a:lnTo>
                  <a:lnTo>
                    <a:pt x="59919" y="42967"/>
                  </a:lnTo>
                  <a:lnTo>
                    <a:pt x="60107" y="42807"/>
                  </a:lnTo>
                  <a:lnTo>
                    <a:pt x="60241" y="42646"/>
                  </a:lnTo>
                  <a:lnTo>
                    <a:pt x="60294" y="42512"/>
                  </a:lnTo>
                  <a:lnTo>
                    <a:pt x="60321" y="42351"/>
                  </a:lnTo>
                  <a:lnTo>
                    <a:pt x="60321" y="42136"/>
                  </a:lnTo>
                  <a:lnTo>
                    <a:pt x="60321" y="41841"/>
                  </a:lnTo>
                  <a:lnTo>
                    <a:pt x="60267" y="41170"/>
                  </a:lnTo>
                  <a:lnTo>
                    <a:pt x="60133" y="40285"/>
                  </a:lnTo>
                  <a:lnTo>
                    <a:pt x="59972" y="39266"/>
                  </a:lnTo>
                  <a:lnTo>
                    <a:pt x="59731" y="38059"/>
                  </a:lnTo>
                  <a:lnTo>
                    <a:pt x="59409" y="36745"/>
                  </a:lnTo>
                  <a:lnTo>
                    <a:pt x="59060" y="35297"/>
                  </a:lnTo>
                  <a:lnTo>
                    <a:pt x="58658" y="33714"/>
                  </a:lnTo>
                  <a:lnTo>
                    <a:pt x="58202" y="32078"/>
                  </a:lnTo>
                  <a:lnTo>
                    <a:pt x="57719" y="30335"/>
                  </a:lnTo>
                  <a:lnTo>
                    <a:pt x="57156" y="28538"/>
                  </a:lnTo>
                  <a:lnTo>
                    <a:pt x="56593" y="26660"/>
                  </a:lnTo>
                  <a:lnTo>
                    <a:pt x="55949" y="24783"/>
                  </a:lnTo>
                  <a:lnTo>
                    <a:pt x="55279" y="22852"/>
                  </a:lnTo>
                  <a:lnTo>
                    <a:pt x="54581" y="20921"/>
                  </a:lnTo>
                  <a:lnTo>
                    <a:pt x="53857" y="18990"/>
                  </a:lnTo>
                  <a:lnTo>
                    <a:pt x="53106" y="17085"/>
                  </a:lnTo>
                  <a:lnTo>
                    <a:pt x="52302" y="15208"/>
                  </a:lnTo>
                  <a:lnTo>
                    <a:pt x="51497" y="13357"/>
                  </a:lnTo>
                  <a:lnTo>
                    <a:pt x="50639" y="11587"/>
                  </a:lnTo>
                  <a:lnTo>
                    <a:pt x="49780" y="9871"/>
                  </a:lnTo>
                  <a:lnTo>
                    <a:pt x="48895" y="8261"/>
                  </a:lnTo>
                  <a:lnTo>
                    <a:pt x="48439" y="7510"/>
                  </a:lnTo>
                  <a:lnTo>
                    <a:pt x="48010" y="6759"/>
                  </a:lnTo>
                  <a:lnTo>
                    <a:pt x="47554" y="6035"/>
                  </a:lnTo>
                  <a:lnTo>
                    <a:pt x="47098" y="5365"/>
                  </a:lnTo>
                  <a:lnTo>
                    <a:pt x="46616" y="4721"/>
                  </a:lnTo>
                  <a:lnTo>
                    <a:pt x="46160" y="4104"/>
                  </a:lnTo>
                  <a:lnTo>
                    <a:pt x="45704" y="3514"/>
                  </a:lnTo>
                  <a:lnTo>
                    <a:pt x="45221" y="2978"/>
                  </a:lnTo>
                  <a:lnTo>
                    <a:pt x="44765" y="2468"/>
                  </a:lnTo>
                  <a:lnTo>
                    <a:pt x="44282" y="2012"/>
                  </a:lnTo>
                  <a:lnTo>
                    <a:pt x="43799" y="1583"/>
                  </a:lnTo>
                  <a:lnTo>
                    <a:pt x="43343" y="1207"/>
                  </a:lnTo>
                  <a:lnTo>
                    <a:pt x="42861" y="886"/>
                  </a:lnTo>
                  <a:lnTo>
                    <a:pt x="42378" y="617"/>
                  </a:lnTo>
                  <a:lnTo>
                    <a:pt x="41895" y="376"/>
                  </a:lnTo>
                  <a:lnTo>
                    <a:pt x="41439" y="215"/>
                  </a:lnTo>
                  <a:lnTo>
                    <a:pt x="40956" y="81"/>
                  </a:lnTo>
                  <a:lnTo>
                    <a:pt x="40474" y="27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589;p41">
              <a:extLst>
                <a:ext uri="{FF2B5EF4-FFF2-40B4-BE49-F238E27FC236}">
                  <a16:creationId xmlns:a16="http://schemas.microsoft.com/office/drawing/2014/main" id="{E6374FE7-A80C-1721-6B85-CAAEB4CA1C2D}"/>
                </a:ext>
              </a:extLst>
            </p:cNvPr>
            <p:cNvSpPr/>
            <p:nvPr/>
          </p:nvSpPr>
          <p:spPr>
            <a:xfrm>
              <a:off x="3524807" y="2915139"/>
              <a:ext cx="448010" cy="672417"/>
            </a:xfrm>
            <a:custGeom>
              <a:avLst/>
              <a:gdLst/>
              <a:ahLst/>
              <a:cxnLst/>
              <a:rect l="l" t="t" r="r" b="b"/>
              <a:pathLst>
                <a:path w="29557" h="44362" extrusionOk="0">
                  <a:moveTo>
                    <a:pt x="7403" y="0"/>
                  </a:moveTo>
                  <a:lnTo>
                    <a:pt x="6813" y="54"/>
                  </a:lnTo>
                  <a:lnTo>
                    <a:pt x="6249" y="134"/>
                  </a:lnTo>
                  <a:lnTo>
                    <a:pt x="5686" y="295"/>
                  </a:lnTo>
                  <a:lnTo>
                    <a:pt x="5177" y="483"/>
                  </a:lnTo>
                  <a:lnTo>
                    <a:pt x="4640" y="698"/>
                  </a:lnTo>
                  <a:lnTo>
                    <a:pt x="4157" y="966"/>
                  </a:lnTo>
                  <a:lnTo>
                    <a:pt x="3701" y="1261"/>
                  </a:lnTo>
                  <a:lnTo>
                    <a:pt x="3246" y="1609"/>
                  </a:lnTo>
                  <a:lnTo>
                    <a:pt x="2843" y="1958"/>
                  </a:lnTo>
                  <a:lnTo>
                    <a:pt x="2441" y="2334"/>
                  </a:lnTo>
                  <a:lnTo>
                    <a:pt x="2065" y="2736"/>
                  </a:lnTo>
                  <a:lnTo>
                    <a:pt x="1744" y="3138"/>
                  </a:lnTo>
                  <a:lnTo>
                    <a:pt x="1422" y="3567"/>
                  </a:lnTo>
                  <a:lnTo>
                    <a:pt x="1127" y="3996"/>
                  </a:lnTo>
                  <a:lnTo>
                    <a:pt x="885" y="4426"/>
                  </a:lnTo>
                  <a:lnTo>
                    <a:pt x="644" y="4882"/>
                  </a:lnTo>
                  <a:lnTo>
                    <a:pt x="456" y="5311"/>
                  </a:lnTo>
                  <a:lnTo>
                    <a:pt x="295" y="5740"/>
                  </a:lnTo>
                  <a:lnTo>
                    <a:pt x="161" y="6142"/>
                  </a:lnTo>
                  <a:lnTo>
                    <a:pt x="81" y="6571"/>
                  </a:lnTo>
                  <a:lnTo>
                    <a:pt x="27" y="6947"/>
                  </a:lnTo>
                  <a:lnTo>
                    <a:pt x="0" y="7322"/>
                  </a:lnTo>
                  <a:lnTo>
                    <a:pt x="0" y="7671"/>
                  </a:lnTo>
                  <a:lnTo>
                    <a:pt x="54" y="7993"/>
                  </a:lnTo>
                  <a:lnTo>
                    <a:pt x="161" y="8368"/>
                  </a:lnTo>
                  <a:lnTo>
                    <a:pt x="376" y="8958"/>
                  </a:lnTo>
                  <a:lnTo>
                    <a:pt x="671" y="9683"/>
                  </a:lnTo>
                  <a:lnTo>
                    <a:pt x="1046" y="10594"/>
                  </a:lnTo>
                  <a:lnTo>
                    <a:pt x="1985" y="12767"/>
                  </a:lnTo>
                  <a:lnTo>
                    <a:pt x="3219" y="15422"/>
                  </a:lnTo>
                  <a:lnTo>
                    <a:pt x="4640" y="18399"/>
                  </a:lnTo>
                  <a:lnTo>
                    <a:pt x="6249" y="21645"/>
                  </a:lnTo>
                  <a:lnTo>
                    <a:pt x="7108" y="23307"/>
                  </a:lnTo>
                  <a:lnTo>
                    <a:pt x="7993" y="24997"/>
                  </a:lnTo>
                  <a:lnTo>
                    <a:pt x="8905" y="26714"/>
                  </a:lnTo>
                  <a:lnTo>
                    <a:pt x="9817" y="28403"/>
                  </a:lnTo>
                  <a:lnTo>
                    <a:pt x="10755" y="30093"/>
                  </a:lnTo>
                  <a:lnTo>
                    <a:pt x="11721" y="31729"/>
                  </a:lnTo>
                  <a:lnTo>
                    <a:pt x="12686" y="33339"/>
                  </a:lnTo>
                  <a:lnTo>
                    <a:pt x="13625" y="34894"/>
                  </a:lnTo>
                  <a:lnTo>
                    <a:pt x="14591" y="36369"/>
                  </a:lnTo>
                  <a:lnTo>
                    <a:pt x="15529" y="37737"/>
                  </a:lnTo>
                  <a:lnTo>
                    <a:pt x="16441" y="39051"/>
                  </a:lnTo>
                  <a:lnTo>
                    <a:pt x="17353" y="40231"/>
                  </a:lnTo>
                  <a:lnTo>
                    <a:pt x="18212" y="41304"/>
                  </a:lnTo>
                  <a:lnTo>
                    <a:pt x="18641" y="41787"/>
                  </a:lnTo>
                  <a:lnTo>
                    <a:pt x="19070" y="42216"/>
                  </a:lnTo>
                  <a:lnTo>
                    <a:pt x="19472" y="42645"/>
                  </a:lnTo>
                  <a:lnTo>
                    <a:pt x="19874" y="42994"/>
                  </a:lnTo>
                  <a:lnTo>
                    <a:pt x="20250" y="43343"/>
                  </a:lnTo>
                  <a:lnTo>
                    <a:pt x="20625" y="43611"/>
                  </a:lnTo>
                  <a:lnTo>
                    <a:pt x="21001" y="43852"/>
                  </a:lnTo>
                  <a:lnTo>
                    <a:pt x="21350" y="44067"/>
                  </a:lnTo>
                  <a:lnTo>
                    <a:pt x="21698" y="44201"/>
                  </a:lnTo>
                  <a:lnTo>
                    <a:pt x="22020" y="44308"/>
                  </a:lnTo>
                  <a:lnTo>
                    <a:pt x="22342" y="44362"/>
                  </a:lnTo>
                  <a:lnTo>
                    <a:pt x="22637" y="44362"/>
                  </a:lnTo>
                  <a:lnTo>
                    <a:pt x="22932" y="44308"/>
                  </a:lnTo>
                  <a:lnTo>
                    <a:pt x="23200" y="44201"/>
                  </a:lnTo>
                  <a:lnTo>
                    <a:pt x="24166" y="44013"/>
                  </a:lnTo>
                  <a:lnTo>
                    <a:pt x="25131" y="43799"/>
                  </a:lnTo>
                  <a:lnTo>
                    <a:pt x="26285" y="43530"/>
                  </a:lnTo>
                  <a:lnTo>
                    <a:pt x="27438" y="43182"/>
                  </a:lnTo>
                  <a:lnTo>
                    <a:pt x="27974" y="43021"/>
                  </a:lnTo>
                  <a:lnTo>
                    <a:pt x="28457" y="42833"/>
                  </a:lnTo>
                  <a:lnTo>
                    <a:pt x="28886" y="42619"/>
                  </a:lnTo>
                  <a:lnTo>
                    <a:pt x="29208" y="42431"/>
                  </a:lnTo>
                  <a:lnTo>
                    <a:pt x="29342" y="42323"/>
                  </a:lnTo>
                  <a:lnTo>
                    <a:pt x="29450" y="42216"/>
                  </a:lnTo>
                  <a:lnTo>
                    <a:pt x="29530" y="42136"/>
                  </a:lnTo>
                  <a:lnTo>
                    <a:pt x="29557" y="42028"/>
                  </a:lnTo>
                  <a:lnTo>
                    <a:pt x="29557" y="41841"/>
                  </a:lnTo>
                  <a:lnTo>
                    <a:pt x="29503" y="41465"/>
                  </a:lnTo>
                  <a:lnTo>
                    <a:pt x="29208" y="40231"/>
                  </a:lnTo>
                  <a:lnTo>
                    <a:pt x="28725" y="38408"/>
                  </a:lnTo>
                  <a:lnTo>
                    <a:pt x="28082" y="36101"/>
                  </a:lnTo>
                  <a:lnTo>
                    <a:pt x="27250" y="33392"/>
                  </a:lnTo>
                  <a:lnTo>
                    <a:pt x="26285" y="30361"/>
                  </a:lnTo>
                  <a:lnTo>
                    <a:pt x="25212" y="27116"/>
                  </a:lnTo>
                  <a:lnTo>
                    <a:pt x="24005" y="23710"/>
                  </a:lnTo>
                  <a:lnTo>
                    <a:pt x="23361" y="21993"/>
                  </a:lnTo>
                  <a:lnTo>
                    <a:pt x="22717" y="20250"/>
                  </a:lnTo>
                  <a:lnTo>
                    <a:pt x="22047" y="18533"/>
                  </a:lnTo>
                  <a:lnTo>
                    <a:pt x="21350" y="16844"/>
                  </a:lnTo>
                  <a:lnTo>
                    <a:pt x="20652" y="15181"/>
                  </a:lnTo>
                  <a:lnTo>
                    <a:pt x="19928" y="13545"/>
                  </a:lnTo>
                  <a:lnTo>
                    <a:pt x="19204" y="11962"/>
                  </a:lnTo>
                  <a:lnTo>
                    <a:pt x="18480" y="10460"/>
                  </a:lnTo>
                  <a:lnTo>
                    <a:pt x="17729" y="9012"/>
                  </a:lnTo>
                  <a:lnTo>
                    <a:pt x="17005" y="7671"/>
                  </a:lnTo>
                  <a:lnTo>
                    <a:pt x="16254" y="6410"/>
                  </a:lnTo>
                  <a:lnTo>
                    <a:pt x="15529" y="5257"/>
                  </a:lnTo>
                  <a:lnTo>
                    <a:pt x="15154" y="4721"/>
                  </a:lnTo>
                  <a:lnTo>
                    <a:pt x="14778" y="4211"/>
                  </a:lnTo>
                  <a:lnTo>
                    <a:pt x="14430" y="3755"/>
                  </a:lnTo>
                  <a:lnTo>
                    <a:pt x="14054" y="3299"/>
                  </a:lnTo>
                  <a:lnTo>
                    <a:pt x="13706" y="2897"/>
                  </a:lnTo>
                  <a:lnTo>
                    <a:pt x="13330" y="2548"/>
                  </a:lnTo>
                  <a:lnTo>
                    <a:pt x="12981" y="2226"/>
                  </a:lnTo>
                  <a:lnTo>
                    <a:pt x="12633" y="1931"/>
                  </a:lnTo>
                  <a:lnTo>
                    <a:pt x="11935" y="1422"/>
                  </a:lnTo>
                  <a:lnTo>
                    <a:pt x="11238" y="1019"/>
                  </a:lnTo>
                  <a:lnTo>
                    <a:pt x="10568" y="671"/>
                  </a:lnTo>
                  <a:lnTo>
                    <a:pt x="9924" y="402"/>
                  </a:lnTo>
                  <a:lnTo>
                    <a:pt x="9253" y="215"/>
                  </a:lnTo>
                  <a:lnTo>
                    <a:pt x="8637" y="81"/>
                  </a:lnTo>
                  <a:lnTo>
                    <a:pt x="7993" y="27"/>
                  </a:lnTo>
                  <a:lnTo>
                    <a:pt x="7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590;p41">
              <a:extLst>
                <a:ext uri="{FF2B5EF4-FFF2-40B4-BE49-F238E27FC236}">
                  <a16:creationId xmlns:a16="http://schemas.microsoft.com/office/drawing/2014/main" id="{54C32618-BAE5-2F8E-0337-AAD2D7EB3A72}"/>
                </a:ext>
              </a:extLst>
            </p:cNvPr>
            <p:cNvSpPr/>
            <p:nvPr/>
          </p:nvSpPr>
          <p:spPr>
            <a:xfrm>
              <a:off x="2795883" y="2764716"/>
              <a:ext cx="659412" cy="919196"/>
            </a:xfrm>
            <a:custGeom>
              <a:avLst/>
              <a:gdLst/>
              <a:ahLst/>
              <a:cxnLst/>
              <a:rect l="l" t="t" r="r" b="b"/>
              <a:pathLst>
                <a:path w="43504" h="60643" extrusionOk="0">
                  <a:moveTo>
                    <a:pt x="21082" y="0"/>
                  </a:moveTo>
                  <a:lnTo>
                    <a:pt x="20733" y="54"/>
                  </a:lnTo>
                  <a:lnTo>
                    <a:pt x="19982" y="161"/>
                  </a:lnTo>
                  <a:lnTo>
                    <a:pt x="19177" y="349"/>
                  </a:lnTo>
                  <a:lnTo>
                    <a:pt x="18319" y="617"/>
                  </a:lnTo>
                  <a:lnTo>
                    <a:pt x="17461" y="939"/>
                  </a:lnTo>
                  <a:lnTo>
                    <a:pt x="16549" y="1288"/>
                  </a:lnTo>
                  <a:lnTo>
                    <a:pt x="15664" y="1690"/>
                  </a:lnTo>
                  <a:lnTo>
                    <a:pt x="14779" y="2119"/>
                  </a:lnTo>
                  <a:lnTo>
                    <a:pt x="13920" y="2602"/>
                  </a:lnTo>
                  <a:lnTo>
                    <a:pt x="13089" y="3085"/>
                  </a:lnTo>
                  <a:lnTo>
                    <a:pt x="12311" y="3594"/>
                  </a:lnTo>
                  <a:lnTo>
                    <a:pt x="11614" y="4104"/>
                  </a:lnTo>
                  <a:lnTo>
                    <a:pt x="11265" y="4399"/>
                  </a:lnTo>
                  <a:lnTo>
                    <a:pt x="10916" y="4721"/>
                  </a:lnTo>
                  <a:lnTo>
                    <a:pt x="10568" y="5070"/>
                  </a:lnTo>
                  <a:lnTo>
                    <a:pt x="10219" y="5499"/>
                  </a:lnTo>
                  <a:lnTo>
                    <a:pt x="9844" y="5928"/>
                  </a:lnTo>
                  <a:lnTo>
                    <a:pt x="9468" y="6437"/>
                  </a:lnTo>
                  <a:lnTo>
                    <a:pt x="9093" y="6974"/>
                  </a:lnTo>
                  <a:lnTo>
                    <a:pt x="8690" y="7537"/>
                  </a:lnTo>
                  <a:lnTo>
                    <a:pt x="8315" y="8181"/>
                  </a:lnTo>
                  <a:lnTo>
                    <a:pt x="7912" y="8851"/>
                  </a:lnTo>
                  <a:lnTo>
                    <a:pt x="7537" y="9549"/>
                  </a:lnTo>
                  <a:lnTo>
                    <a:pt x="7135" y="10326"/>
                  </a:lnTo>
                  <a:lnTo>
                    <a:pt x="6732" y="11131"/>
                  </a:lnTo>
                  <a:lnTo>
                    <a:pt x="6357" y="11963"/>
                  </a:lnTo>
                  <a:lnTo>
                    <a:pt x="5955" y="12874"/>
                  </a:lnTo>
                  <a:lnTo>
                    <a:pt x="5579" y="13813"/>
                  </a:lnTo>
                  <a:lnTo>
                    <a:pt x="5177" y="14806"/>
                  </a:lnTo>
                  <a:lnTo>
                    <a:pt x="4801" y="15852"/>
                  </a:lnTo>
                  <a:lnTo>
                    <a:pt x="4426" y="16924"/>
                  </a:lnTo>
                  <a:lnTo>
                    <a:pt x="4050" y="18078"/>
                  </a:lnTo>
                  <a:lnTo>
                    <a:pt x="3702" y="19258"/>
                  </a:lnTo>
                  <a:lnTo>
                    <a:pt x="3326" y="20492"/>
                  </a:lnTo>
                  <a:lnTo>
                    <a:pt x="2977" y="21752"/>
                  </a:lnTo>
                  <a:lnTo>
                    <a:pt x="2656" y="23093"/>
                  </a:lnTo>
                  <a:lnTo>
                    <a:pt x="2307" y="24461"/>
                  </a:lnTo>
                  <a:lnTo>
                    <a:pt x="1985" y="25909"/>
                  </a:lnTo>
                  <a:lnTo>
                    <a:pt x="1690" y="27385"/>
                  </a:lnTo>
                  <a:lnTo>
                    <a:pt x="1395" y="28913"/>
                  </a:lnTo>
                  <a:lnTo>
                    <a:pt x="1100" y="30496"/>
                  </a:lnTo>
                  <a:lnTo>
                    <a:pt x="832" y="32132"/>
                  </a:lnTo>
                  <a:lnTo>
                    <a:pt x="564" y="33795"/>
                  </a:lnTo>
                  <a:lnTo>
                    <a:pt x="322" y="35538"/>
                  </a:lnTo>
                  <a:lnTo>
                    <a:pt x="215" y="36423"/>
                  </a:lnTo>
                  <a:lnTo>
                    <a:pt x="134" y="37281"/>
                  </a:lnTo>
                  <a:lnTo>
                    <a:pt x="81" y="38113"/>
                  </a:lnTo>
                  <a:lnTo>
                    <a:pt x="27" y="38918"/>
                  </a:lnTo>
                  <a:lnTo>
                    <a:pt x="0" y="39722"/>
                  </a:lnTo>
                  <a:lnTo>
                    <a:pt x="0" y="40500"/>
                  </a:lnTo>
                  <a:lnTo>
                    <a:pt x="0" y="41278"/>
                  </a:lnTo>
                  <a:lnTo>
                    <a:pt x="27" y="42029"/>
                  </a:lnTo>
                  <a:lnTo>
                    <a:pt x="54" y="42753"/>
                  </a:lnTo>
                  <a:lnTo>
                    <a:pt x="134" y="43450"/>
                  </a:lnTo>
                  <a:lnTo>
                    <a:pt x="188" y="44148"/>
                  </a:lnTo>
                  <a:lnTo>
                    <a:pt x="295" y="44845"/>
                  </a:lnTo>
                  <a:lnTo>
                    <a:pt x="403" y="45489"/>
                  </a:lnTo>
                  <a:lnTo>
                    <a:pt x="510" y="46159"/>
                  </a:lnTo>
                  <a:lnTo>
                    <a:pt x="644" y="46776"/>
                  </a:lnTo>
                  <a:lnTo>
                    <a:pt x="778" y="47393"/>
                  </a:lnTo>
                  <a:lnTo>
                    <a:pt x="1100" y="48573"/>
                  </a:lnTo>
                  <a:lnTo>
                    <a:pt x="1475" y="49700"/>
                  </a:lnTo>
                  <a:lnTo>
                    <a:pt x="1878" y="50746"/>
                  </a:lnTo>
                  <a:lnTo>
                    <a:pt x="2334" y="51738"/>
                  </a:lnTo>
                  <a:lnTo>
                    <a:pt x="2816" y="52677"/>
                  </a:lnTo>
                  <a:lnTo>
                    <a:pt x="3326" y="53535"/>
                  </a:lnTo>
                  <a:lnTo>
                    <a:pt x="3836" y="54366"/>
                  </a:lnTo>
                  <a:lnTo>
                    <a:pt x="4399" y="55117"/>
                  </a:lnTo>
                  <a:lnTo>
                    <a:pt x="4962" y="55841"/>
                  </a:lnTo>
                  <a:lnTo>
                    <a:pt x="5525" y="56485"/>
                  </a:lnTo>
                  <a:lnTo>
                    <a:pt x="6115" y="57075"/>
                  </a:lnTo>
                  <a:lnTo>
                    <a:pt x="6679" y="57638"/>
                  </a:lnTo>
                  <a:lnTo>
                    <a:pt x="7269" y="58121"/>
                  </a:lnTo>
                  <a:lnTo>
                    <a:pt x="7832" y="58577"/>
                  </a:lnTo>
                  <a:lnTo>
                    <a:pt x="8395" y="58980"/>
                  </a:lnTo>
                  <a:lnTo>
                    <a:pt x="8932" y="59355"/>
                  </a:lnTo>
                  <a:lnTo>
                    <a:pt x="9441" y="59650"/>
                  </a:lnTo>
                  <a:lnTo>
                    <a:pt x="9951" y="59918"/>
                  </a:lnTo>
                  <a:lnTo>
                    <a:pt x="10407" y="60133"/>
                  </a:lnTo>
                  <a:lnTo>
                    <a:pt x="10836" y="60321"/>
                  </a:lnTo>
                  <a:lnTo>
                    <a:pt x="11238" y="60455"/>
                  </a:lnTo>
                  <a:lnTo>
                    <a:pt x="11587" y="60562"/>
                  </a:lnTo>
                  <a:lnTo>
                    <a:pt x="11909" y="60616"/>
                  </a:lnTo>
                  <a:lnTo>
                    <a:pt x="12150" y="60642"/>
                  </a:lnTo>
                  <a:lnTo>
                    <a:pt x="12257" y="60642"/>
                  </a:lnTo>
                  <a:lnTo>
                    <a:pt x="12392" y="60616"/>
                  </a:lnTo>
                  <a:lnTo>
                    <a:pt x="12499" y="60562"/>
                  </a:lnTo>
                  <a:lnTo>
                    <a:pt x="12633" y="60508"/>
                  </a:lnTo>
                  <a:lnTo>
                    <a:pt x="12874" y="60321"/>
                  </a:lnTo>
                  <a:lnTo>
                    <a:pt x="13116" y="60079"/>
                  </a:lnTo>
                  <a:lnTo>
                    <a:pt x="13384" y="59757"/>
                  </a:lnTo>
                  <a:lnTo>
                    <a:pt x="13625" y="59382"/>
                  </a:lnTo>
                  <a:lnTo>
                    <a:pt x="13894" y="58953"/>
                  </a:lnTo>
                  <a:lnTo>
                    <a:pt x="14162" y="58470"/>
                  </a:lnTo>
                  <a:lnTo>
                    <a:pt x="14430" y="57960"/>
                  </a:lnTo>
                  <a:lnTo>
                    <a:pt x="14725" y="57370"/>
                  </a:lnTo>
                  <a:lnTo>
                    <a:pt x="15288" y="56137"/>
                  </a:lnTo>
                  <a:lnTo>
                    <a:pt x="15851" y="54769"/>
                  </a:lnTo>
                  <a:lnTo>
                    <a:pt x="16441" y="53294"/>
                  </a:lnTo>
                  <a:lnTo>
                    <a:pt x="17622" y="50263"/>
                  </a:lnTo>
                  <a:lnTo>
                    <a:pt x="18238" y="48734"/>
                  </a:lnTo>
                  <a:lnTo>
                    <a:pt x="18829" y="47286"/>
                  </a:lnTo>
                  <a:lnTo>
                    <a:pt x="19419" y="45891"/>
                  </a:lnTo>
                  <a:lnTo>
                    <a:pt x="20009" y="44604"/>
                  </a:lnTo>
                  <a:lnTo>
                    <a:pt x="20304" y="44013"/>
                  </a:lnTo>
                  <a:lnTo>
                    <a:pt x="20599" y="43477"/>
                  </a:lnTo>
                  <a:lnTo>
                    <a:pt x="20894" y="42994"/>
                  </a:lnTo>
                  <a:lnTo>
                    <a:pt x="21162" y="42538"/>
                  </a:lnTo>
                  <a:lnTo>
                    <a:pt x="21484" y="42082"/>
                  </a:lnTo>
                  <a:lnTo>
                    <a:pt x="21886" y="41600"/>
                  </a:lnTo>
                  <a:lnTo>
                    <a:pt x="22369" y="41036"/>
                  </a:lnTo>
                  <a:lnTo>
                    <a:pt x="22905" y="40473"/>
                  </a:lnTo>
                  <a:lnTo>
                    <a:pt x="24139" y="39186"/>
                  </a:lnTo>
                  <a:lnTo>
                    <a:pt x="25561" y="37791"/>
                  </a:lnTo>
                  <a:lnTo>
                    <a:pt x="27116" y="36316"/>
                  </a:lnTo>
                  <a:lnTo>
                    <a:pt x="28806" y="34733"/>
                  </a:lnTo>
                  <a:lnTo>
                    <a:pt x="32319" y="31542"/>
                  </a:lnTo>
                  <a:lnTo>
                    <a:pt x="35779" y="28377"/>
                  </a:lnTo>
                  <a:lnTo>
                    <a:pt x="37362" y="26902"/>
                  </a:lnTo>
                  <a:lnTo>
                    <a:pt x="38810" y="25534"/>
                  </a:lnTo>
                  <a:lnTo>
                    <a:pt x="40071" y="24273"/>
                  </a:lnTo>
                  <a:lnTo>
                    <a:pt x="40607" y="23710"/>
                  </a:lnTo>
                  <a:lnTo>
                    <a:pt x="41090" y="23174"/>
                  </a:lnTo>
                  <a:lnTo>
                    <a:pt x="41492" y="22691"/>
                  </a:lnTo>
                  <a:lnTo>
                    <a:pt x="41841" y="22262"/>
                  </a:lnTo>
                  <a:lnTo>
                    <a:pt x="42082" y="21886"/>
                  </a:lnTo>
                  <a:lnTo>
                    <a:pt x="42270" y="21564"/>
                  </a:lnTo>
                  <a:lnTo>
                    <a:pt x="42404" y="21243"/>
                  </a:lnTo>
                  <a:lnTo>
                    <a:pt x="42511" y="20867"/>
                  </a:lnTo>
                  <a:lnTo>
                    <a:pt x="42646" y="20438"/>
                  </a:lnTo>
                  <a:lnTo>
                    <a:pt x="42753" y="19955"/>
                  </a:lnTo>
                  <a:lnTo>
                    <a:pt x="42967" y="18882"/>
                  </a:lnTo>
                  <a:lnTo>
                    <a:pt x="43128" y="17649"/>
                  </a:lnTo>
                  <a:lnTo>
                    <a:pt x="43262" y="16334"/>
                  </a:lnTo>
                  <a:lnTo>
                    <a:pt x="43370" y="14940"/>
                  </a:lnTo>
                  <a:lnTo>
                    <a:pt x="43450" y="13518"/>
                  </a:lnTo>
                  <a:lnTo>
                    <a:pt x="43504" y="12097"/>
                  </a:lnTo>
                  <a:lnTo>
                    <a:pt x="43504" y="10675"/>
                  </a:lnTo>
                  <a:lnTo>
                    <a:pt x="43450" y="9361"/>
                  </a:lnTo>
                  <a:lnTo>
                    <a:pt x="43370" y="8100"/>
                  </a:lnTo>
                  <a:lnTo>
                    <a:pt x="43236" y="7001"/>
                  </a:lnTo>
                  <a:lnTo>
                    <a:pt x="43155" y="6518"/>
                  </a:lnTo>
                  <a:lnTo>
                    <a:pt x="43075" y="6062"/>
                  </a:lnTo>
                  <a:lnTo>
                    <a:pt x="42967" y="5660"/>
                  </a:lnTo>
                  <a:lnTo>
                    <a:pt x="42833" y="5311"/>
                  </a:lnTo>
                  <a:lnTo>
                    <a:pt x="42726" y="5016"/>
                  </a:lnTo>
                  <a:lnTo>
                    <a:pt x="42565" y="4801"/>
                  </a:lnTo>
                  <a:lnTo>
                    <a:pt x="42404" y="4640"/>
                  </a:lnTo>
                  <a:lnTo>
                    <a:pt x="42324" y="4587"/>
                  </a:lnTo>
                  <a:lnTo>
                    <a:pt x="42243" y="4560"/>
                  </a:lnTo>
                  <a:lnTo>
                    <a:pt x="41868" y="4453"/>
                  </a:lnTo>
                  <a:lnTo>
                    <a:pt x="41439" y="4372"/>
                  </a:lnTo>
                  <a:lnTo>
                    <a:pt x="40500" y="4238"/>
                  </a:lnTo>
                  <a:lnTo>
                    <a:pt x="39454" y="4131"/>
                  </a:lnTo>
                  <a:lnTo>
                    <a:pt x="38354" y="4077"/>
                  </a:lnTo>
                  <a:lnTo>
                    <a:pt x="37255" y="4024"/>
                  </a:lnTo>
                  <a:lnTo>
                    <a:pt x="36235" y="4024"/>
                  </a:lnTo>
                  <a:lnTo>
                    <a:pt x="34546" y="4050"/>
                  </a:lnTo>
                  <a:lnTo>
                    <a:pt x="34412" y="4050"/>
                  </a:lnTo>
                  <a:lnTo>
                    <a:pt x="34277" y="4077"/>
                  </a:lnTo>
                  <a:lnTo>
                    <a:pt x="34170" y="4131"/>
                  </a:lnTo>
                  <a:lnTo>
                    <a:pt x="34090" y="4185"/>
                  </a:lnTo>
                  <a:lnTo>
                    <a:pt x="34036" y="4265"/>
                  </a:lnTo>
                  <a:lnTo>
                    <a:pt x="33982" y="4345"/>
                  </a:lnTo>
                  <a:lnTo>
                    <a:pt x="33929" y="4533"/>
                  </a:lnTo>
                  <a:lnTo>
                    <a:pt x="33929" y="4775"/>
                  </a:lnTo>
                  <a:lnTo>
                    <a:pt x="33956" y="5043"/>
                  </a:lnTo>
                  <a:lnTo>
                    <a:pt x="34036" y="5606"/>
                  </a:lnTo>
                  <a:lnTo>
                    <a:pt x="34036" y="5928"/>
                  </a:lnTo>
                  <a:lnTo>
                    <a:pt x="34009" y="6250"/>
                  </a:lnTo>
                  <a:lnTo>
                    <a:pt x="33982" y="6384"/>
                  </a:lnTo>
                  <a:lnTo>
                    <a:pt x="33929" y="6545"/>
                  </a:lnTo>
                  <a:lnTo>
                    <a:pt x="33848" y="6679"/>
                  </a:lnTo>
                  <a:lnTo>
                    <a:pt x="33768" y="6840"/>
                  </a:lnTo>
                  <a:lnTo>
                    <a:pt x="33661" y="6974"/>
                  </a:lnTo>
                  <a:lnTo>
                    <a:pt x="33526" y="7108"/>
                  </a:lnTo>
                  <a:lnTo>
                    <a:pt x="33365" y="7215"/>
                  </a:lnTo>
                  <a:lnTo>
                    <a:pt x="33178" y="7323"/>
                  </a:lnTo>
                  <a:lnTo>
                    <a:pt x="32963" y="7430"/>
                  </a:lnTo>
                  <a:lnTo>
                    <a:pt x="32722" y="7537"/>
                  </a:lnTo>
                  <a:lnTo>
                    <a:pt x="32427" y="7618"/>
                  </a:lnTo>
                  <a:lnTo>
                    <a:pt x="32132" y="7698"/>
                  </a:lnTo>
                  <a:lnTo>
                    <a:pt x="31568" y="7778"/>
                  </a:lnTo>
                  <a:lnTo>
                    <a:pt x="31059" y="7805"/>
                  </a:lnTo>
                  <a:lnTo>
                    <a:pt x="30549" y="7805"/>
                  </a:lnTo>
                  <a:lnTo>
                    <a:pt x="30067" y="7725"/>
                  </a:lnTo>
                  <a:lnTo>
                    <a:pt x="29584" y="7618"/>
                  </a:lnTo>
                  <a:lnTo>
                    <a:pt x="29128" y="7483"/>
                  </a:lnTo>
                  <a:lnTo>
                    <a:pt x="28672" y="7296"/>
                  </a:lnTo>
                  <a:lnTo>
                    <a:pt x="28243" y="7108"/>
                  </a:lnTo>
                  <a:lnTo>
                    <a:pt x="27840" y="6867"/>
                  </a:lnTo>
                  <a:lnTo>
                    <a:pt x="27438" y="6598"/>
                  </a:lnTo>
                  <a:lnTo>
                    <a:pt x="27063" y="6303"/>
                  </a:lnTo>
                  <a:lnTo>
                    <a:pt x="26714" y="5982"/>
                  </a:lnTo>
                  <a:lnTo>
                    <a:pt x="26365" y="5660"/>
                  </a:lnTo>
                  <a:lnTo>
                    <a:pt x="26043" y="5338"/>
                  </a:lnTo>
                  <a:lnTo>
                    <a:pt x="25722" y="4989"/>
                  </a:lnTo>
                  <a:lnTo>
                    <a:pt x="25427" y="4640"/>
                  </a:lnTo>
                  <a:lnTo>
                    <a:pt x="24917" y="3916"/>
                  </a:lnTo>
                  <a:lnTo>
                    <a:pt x="24434" y="3219"/>
                  </a:lnTo>
                  <a:lnTo>
                    <a:pt x="24059" y="2548"/>
                  </a:lnTo>
                  <a:lnTo>
                    <a:pt x="23737" y="1932"/>
                  </a:lnTo>
                  <a:lnTo>
                    <a:pt x="23469" y="1422"/>
                  </a:lnTo>
                  <a:lnTo>
                    <a:pt x="23281" y="1020"/>
                  </a:lnTo>
                  <a:lnTo>
                    <a:pt x="23147" y="671"/>
                  </a:lnTo>
                  <a:lnTo>
                    <a:pt x="23039" y="510"/>
                  </a:lnTo>
                  <a:lnTo>
                    <a:pt x="22879" y="349"/>
                  </a:lnTo>
                  <a:lnTo>
                    <a:pt x="22718" y="242"/>
                  </a:lnTo>
                  <a:lnTo>
                    <a:pt x="22503" y="135"/>
                  </a:lnTo>
                  <a:lnTo>
                    <a:pt x="22262" y="81"/>
                  </a:lnTo>
                  <a:lnTo>
                    <a:pt x="21993" y="27"/>
                  </a:lnTo>
                  <a:lnTo>
                    <a:pt x="21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591;p41">
              <a:extLst>
                <a:ext uri="{FF2B5EF4-FFF2-40B4-BE49-F238E27FC236}">
                  <a16:creationId xmlns:a16="http://schemas.microsoft.com/office/drawing/2014/main" id="{9576FC51-C592-BA63-753B-27A4EA04C775}"/>
                </a:ext>
              </a:extLst>
            </p:cNvPr>
            <p:cNvSpPr/>
            <p:nvPr/>
          </p:nvSpPr>
          <p:spPr>
            <a:xfrm>
              <a:off x="2951581" y="2849279"/>
              <a:ext cx="765530" cy="448010"/>
            </a:xfrm>
            <a:custGeom>
              <a:avLst/>
              <a:gdLst/>
              <a:ahLst/>
              <a:cxnLst/>
              <a:rect l="l" t="t" r="r" b="b"/>
              <a:pathLst>
                <a:path w="50505" h="29557" extrusionOk="0">
                  <a:moveTo>
                    <a:pt x="6894" y="0"/>
                  </a:moveTo>
                  <a:lnTo>
                    <a:pt x="6491" y="27"/>
                  </a:lnTo>
                  <a:lnTo>
                    <a:pt x="6089" y="134"/>
                  </a:lnTo>
                  <a:lnTo>
                    <a:pt x="5714" y="268"/>
                  </a:lnTo>
                  <a:lnTo>
                    <a:pt x="5311" y="429"/>
                  </a:lnTo>
                  <a:lnTo>
                    <a:pt x="4936" y="644"/>
                  </a:lnTo>
                  <a:lnTo>
                    <a:pt x="4560" y="858"/>
                  </a:lnTo>
                  <a:lnTo>
                    <a:pt x="4212" y="1127"/>
                  </a:lnTo>
                  <a:lnTo>
                    <a:pt x="3836" y="1422"/>
                  </a:lnTo>
                  <a:lnTo>
                    <a:pt x="3487" y="1744"/>
                  </a:lnTo>
                  <a:lnTo>
                    <a:pt x="3166" y="2092"/>
                  </a:lnTo>
                  <a:lnTo>
                    <a:pt x="2844" y="2441"/>
                  </a:lnTo>
                  <a:lnTo>
                    <a:pt x="2522" y="2843"/>
                  </a:lnTo>
                  <a:lnTo>
                    <a:pt x="2227" y="3219"/>
                  </a:lnTo>
                  <a:lnTo>
                    <a:pt x="1959" y="3621"/>
                  </a:lnTo>
                  <a:lnTo>
                    <a:pt x="1690" y="4050"/>
                  </a:lnTo>
                  <a:lnTo>
                    <a:pt x="1449" y="4452"/>
                  </a:lnTo>
                  <a:lnTo>
                    <a:pt x="1208" y="4882"/>
                  </a:lnTo>
                  <a:lnTo>
                    <a:pt x="993" y="5311"/>
                  </a:lnTo>
                  <a:lnTo>
                    <a:pt x="805" y="5740"/>
                  </a:lnTo>
                  <a:lnTo>
                    <a:pt x="618" y="6142"/>
                  </a:lnTo>
                  <a:lnTo>
                    <a:pt x="457" y="6571"/>
                  </a:lnTo>
                  <a:lnTo>
                    <a:pt x="323" y="6974"/>
                  </a:lnTo>
                  <a:lnTo>
                    <a:pt x="215" y="7349"/>
                  </a:lnTo>
                  <a:lnTo>
                    <a:pt x="135" y="7725"/>
                  </a:lnTo>
                  <a:lnTo>
                    <a:pt x="54" y="8100"/>
                  </a:lnTo>
                  <a:lnTo>
                    <a:pt x="28" y="8449"/>
                  </a:lnTo>
                  <a:lnTo>
                    <a:pt x="1" y="8744"/>
                  </a:lnTo>
                  <a:lnTo>
                    <a:pt x="1" y="9039"/>
                  </a:lnTo>
                  <a:lnTo>
                    <a:pt x="54" y="9307"/>
                  </a:lnTo>
                  <a:lnTo>
                    <a:pt x="108" y="9548"/>
                  </a:lnTo>
                  <a:lnTo>
                    <a:pt x="644" y="10460"/>
                  </a:lnTo>
                  <a:lnTo>
                    <a:pt x="1288" y="11480"/>
                  </a:lnTo>
                  <a:lnTo>
                    <a:pt x="2120" y="12821"/>
                  </a:lnTo>
                  <a:lnTo>
                    <a:pt x="3166" y="14403"/>
                  </a:lnTo>
                  <a:lnTo>
                    <a:pt x="4372" y="16146"/>
                  </a:lnTo>
                  <a:lnTo>
                    <a:pt x="5043" y="17058"/>
                  </a:lnTo>
                  <a:lnTo>
                    <a:pt x="5740" y="17997"/>
                  </a:lnTo>
                  <a:lnTo>
                    <a:pt x="6465" y="18963"/>
                  </a:lnTo>
                  <a:lnTo>
                    <a:pt x="7242" y="19928"/>
                  </a:lnTo>
                  <a:lnTo>
                    <a:pt x="8047" y="20867"/>
                  </a:lnTo>
                  <a:lnTo>
                    <a:pt x="8852" y="21832"/>
                  </a:lnTo>
                  <a:lnTo>
                    <a:pt x="9710" y="22744"/>
                  </a:lnTo>
                  <a:lnTo>
                    <a:pt x="10568" y="23656"/>
                  </a:lnTo>
                  <a:lnTo>
                    <a:pt x="11426" y="24514"/>
                  </a:lnTo>
                  <a:lnTo>
                    <a:pt x="12338" y="25346"/>
                  </a:lnTo>
                  <a:lnTo>
                    <a:pt x="13250" y="26124"/>
                  </a:lnTo>
                  <a:lnTo>
                    <a:pt x="14162" y="26848"/>
                  </a:lnTo>
                  <a:lnTo>
                    <a:pt x="15074" y="27492"/>
                  </a:lnTo>
                  <a:lnTo>
                    <a:pt x="15557" y="27787"/>
                  </a:lnTo>
                  <a:lnTo>
                    <a:pt x="16013" y="28055"/>
                  </a:lnTo>
                  <a:lnTo>
                    <a:pt x="16469" y="28323"/>
                  </a:lnTo>
                  <a:lnTo>
                    <a:pt x="16952" y="28564"/>
                  </a:lnTo>
                  <a:lnTo>
                    <a:pt x="17407" y="28779"/>
                  </a:lnTo>
                  <a:lnTo>
                    <a:pt x="17863" y="28967"/>
                  </a:lnTo>
                  <a:lnTo>
                    <a:pt x="18346" y="29128"/>
                  </a:lnTo>
                  <a:lnTo>
                    <a:pt x="18802" y="29262"/>
                  </a:lnTo>
                  <a:lnTo>
                    <a:pt x="19258" y="29396"/>
                  </a:lnTo>
                  <a:lnTo>
                    <a:pt x="19741" y="29476"/>
                  </a:lnTo>
                  <a:lnTo>
                    <a:pt x="20197" y="29530"/>
                  </a:lnTo>
                  <a:lnTo>
                    <a:pt x="20653" y="29557"/>
                  </a:lnTo>
                  <a:lnTo>
                    <a:pt x="21109" y="29557"/>
                  </a:lnTo>
                  <a:lnTo>
                    <a:pt x="21538" y="29530"/>
                  </a:lnTo>
                  <a:lnTo>
                    <a:pt x="21994" y="29476"/>
                  </a:lnTo>
                  <a:lnTo>
                    <a:pt x="22423" y="29369"/>
                  </a:lnTo>
                  <a:lnTo>
                    <a:pt x="22852" y="29262"/>
                  </a:lnTo>
                  <a:lnTo>
                    <a:pt x="23281" y="29101"/>
                  </a:lnTo>
                  <a:lnTo>
                    <a:pt x="23710" y="28913"/>
                  </a:lnTo>
                  <a:lnTo>
                    <a:pt x="24140" y="28699"/>
                  </a:lnTo>
                  <a:lnTo>
                    <a:pt x="24542" y="28430"/>
                  </a:lnTo>
                  <a:lnTo>
                    <a:pt x="24944" y="28162"/>
                  </a:lnTo>
                  <a:lnTo>
                    <a:pt x="25346" y="27867"/>
                  </a:lnTo>
                  <a:lnTo>
                    <a:pt x="25749" y="27545"/>
                  </a:lnTo>
                  <a:lnTo>
                    <a:pt x="26124" y="27197"/>
                  </a:lnTo>
                  <a:lnTo>
                    <a:pt x="26527" y="26848"/>
                  </a:lnTo>
                  <a:lnTo>
                    <a:pt x="26902" y="26446"/>
                  </a:lnTo>
                  <a:lnTo>
                    <a:pt x="27278" y="26043"/>
                  </a:lnTo>
                  <a:lnTo>
                    <a:pt x="28002" y="25185"/>
                  </a:lnTo>
                  <a:lnTo>
                    <a:pt x="28726" y="24246"/>
                  </a:lnTo>
                  <a:lnTo>
                    <a:pt x="29450" y="23281"/>
                  </a:lnTo>
                  <a:lnTo>
                    <a:pt x="30147" y="22235"/>
                  </a:lnTo>
                  <a:lnTo>
                    <a:pt x="30845" y="21162"/>
                  </a:lnTo>
                  <a:lnTo>
                    <a:pt x="31515" y="20062"/>
                  </a:lnTo>
                  <a:lnTo>
                    <a:pt x="32186" y="18936"/>
                  </a:lnTo>
                  <a:lnTo>
                    <a:pt x="33527" y="16683"/>
                  </a:lnTo>
                  <a:lnTo>
                    <a:pt x="34814" y="14457"/>
                  </a:lnTo>
                  <a:lnTo>
                    <a:pt x="35485" y="13357"/>
                  </a:lnTo>
                  <a:lnTo>
                    <a:pt x="36128" y="12311"/>
                  </a:lnTo>
                  <a:lnTo>
                    <a:pt x="36772" y="11292"/>
                  </a:lnTo>
                  <a:lnTo>
                    <a:pt x="37416" y="10353"/>
                  </a:lnTo>
                  <a:lnTo>
                    <a:pt x="38086" y="9441"/>
                  </a:lnTo>
                  <a:lnTo>
                    <a:pt x="38757" y="8610"/>
                  </a:lnTo>
                  <a:lnTo>
                    <a:pt x="39427" y="7886"/>
                  </a:lnTo>
                  <a:lnTo>
                    <a:pt x="39749" y="7537"/>
                  </a:lnTo>
                  <a:lnTo>
                    <a:pt x="40098" y="7215"/>
                  </a:lnTo>
                  <a:lnTo>
                    <a:pt x="40447" y="6920"/>
                  </a:lnTo>
                  <a:lnTo>
                    <a:pt x="40795" y="6652"/>
                  </a:lnTo>
                  <a:lnTo>
                    <a:pt x="41144" y="6410"/>
                  </a:lnTo>
                  <a:lnTo>
                    <a:pt x="41493" y="6196"/>
                  </a:lnTo>
                  <a:lnTo>
                    <a:pt x="41841" y="6008"/>
                  </a:lnTo>
                  <a:lnTo>
                    <a:pt x="42190" y="5847"/>
                  </a:lnTo>
                  <a:lnTo>
                    <a:pt x="42565" y="5713"/>
                  </a:lnTo>
                  <a:lnTo>
                    <a:pt x="42914" y="5633"/>
                  </a:lnTo>
                  <a:lnTo>
                    <a:pt x="43290" y="5552"/>
                  </a:lnTo>
                  <a:lnTo>
                    <a:pt x="43665" y="5525"/>
                  </a:lnTo>
                  <a:lnTo>
                    <a:pt x="44041" y="5552"/>
                  </a:lnTo>
                  <a:lnTo>
                    <a:pt x="44416" y="5579"/>
                  </a:lnTo>
                  <a:lnTo>
                    <a:pt x="45167" y="5713"/>
                  </a:lnTo>
                  <a:lnTo>
                    <a:pt x="45864" y="5793"/>
                  </a:lnTo>
                  <a:lnTo>
                    <a:pt x="46508" y="5847"/>
                  </a:lnTo>
                  <a:lnTo>
                    <a:pt x="47098" y="5901"/>
                  </a:lnTo>
                  <a:lnTo>
                    <a:pt x="47661" y="5928"/>
                  </a:lnTo>
                  <a:lnTo>
                    <a:pt x="48144" y="5928"/>
                  </a:lnTo>
                  <a:lnTo>
                    <a:pt x="48600" y="5901"/>
                  </a:lnTo>
                  <a:lnTo>
                    <a:pt x="49002" y="5847"/>
                  </a:lnTo>
                  <a:lnTo>
                    <a:pt x="49378" y="5793"/>
                  </a:lnTo>
                  <a:lnTo>
                    <a:pt x="49673" y="5713"/>
                  </a:lnTo>
                  <a:lnTo>
                    <a:pt x="49941" y="5633"/>
                  </a:lnTo>
                  <a:lnTo>
                    <a:pt x="50129" y="5525"/>
                  </a:lnTo>
                  <a:lnTo>
                    <a:pt x="50317" y="5418"/>
                  </a:lnTo>
                  <a:lnTo>
                    <a:pt x="50424" y="5284"/>
                  </a:lnTo>
                  <a:lnTo>
                    <a:pt x="50478" y="5150"/>
                  </a:lnTo>
                  <a:lnTo>
                    <a:pt x="50504" y="5016"/>
                  </a:lnTo>
                  <a:lnTo>
                    <a:pt x="50478" y="4855"/>
                  </a:lnTo>
                  <a:lnTo>
                    <a:pt x="50397" y="4694"/>
                  </a:lnTo>
                  <a:lnTo>
                    <a:pt x="50290" y="4533"/>
                  </a:lnTo>
                  <a:lnTo>
                    <a:pt x="50102" y="4345"/>
                  </a:lnTo>
                  <a:lnTo>
                    <a:pt x="49888" y="4184"/>
                  </a:lnTo>
                  <a:lnTo>
                    <a:pt x="49646" y="3996"/>
                  </a:lnTo>
                  <a:lnTo>
                    <a:pt x="49324" y="3836"/>
                  </a:lnTo>
                  <a:lnTo>
                    <a:pt x="48976" y="3648"/>
                  </a:lnTo>
                  <a:lnTo>
                    <a:pt x="48573" y="3487"/>
                  </a:lnTo>
                  <a:lnTo>
                    <a:pt x="48117" y="3326"/>
                  </a:lnTo>
                  <a:lnTo>
                    <a:pt x="47635" y="3165"/>
                  </a:lnTo>
                  <a:lnTo>
                    <a:pt x="47098" y="3004"/>
                  </a:lnTo>
                  <a:lnTo>
                    <a:pt x="46508" y="2843"/>
                  </a:lnTo>
                  <a:lnTo>
                    <a:pt x="45891" y="2709"/>
                  </a:lnTo>
                  <a:lnTo>
                    <a:pt x="45221" y="2575"/>
                  </a:lnTo>
                  <a:lnTo>
                    <a:pt x="44497" y="2441"/>
                  </a:lnTo>
                  <a:lnTo>
                    <a:pt x="44014" y="2360"/>
                  </a:lnTo>
                  <a:lnTo>
                    <a:pt x="43558" y="2334"/>
                  </a:lnTo>
                  <a:lnTo>
                    <a:pt x="43102" y="2280"/>
                  </a:lnTo>
                  <a:lnTo>
                    <a:pt x="41707" y="2280"/>
                  </a:lnTo>
                  <a:lnTo>
                    <a:pt x="40795" y="2360"/>
                  </a:lnTo>
                  <a:lnTo>
                    <a:pt x="39910" y="2495"/>
                  </a:lnTo>
                  <a:lnTo>
                    <a:pt x="39025" y="2709"/>
                  </a:lnTo>
                  <a:lnTo>
                    <a:pt x="38140" y="2950"/>
                  </a:lnTo>
                  <a:lnTo>
                    <a:pt x="37282" y="3246"/>
                  </a:lnTo>
                  <a:lnTo>
                    <a:pt x="36423" y="3567"/>
                  </a:lnTo>
                  <a:lnTo>
                    <a:pt x="35592" y="3943"/>
                  </a:lnTo>
                  <a:lnTo>
                    <a:pt x="34787" y="4372"/>
                  </a:lnTo>
                  <a:lnTo>
                    <a:pt x="33983" y="4801"/>
                  </a:lnTo>
                  <a:lnTo>
                    <a:pt x="33178" y="5284"/>
                  </a:lnTo>
                  <a:lnTo>
                    <a:pt x="32400" y="5793"/>
                  </a:lnTo>
                  <a:lnTo>
                    <a:pt x="31649" y="6330"/>
                  </a:lnTo>
                  <a:lnTo>
                    <a:pt x="30925" y="6893"/>
                  </a:lnTo>
                  <a:lnTo>
                    <a:pt x="30201" y="7456"/>
                  </a:lnTo>
                  <a:lnTo>
                    <a:pt x="29477" y="8046"/>
                  </a:lnTo>
                  <a:lnTo>
                    <a:pt x="28806" y="8663"/>
                  </a:lnTo>
                  <a:lnTo>
                    <a:pt x="28136" y="9253"/>
                  </a:lnTo>
                  <a:lnTo>
                    <a:pt x="27492" y="9870"/>
                  </a:lnTo>
                  <a:lnTo>
                    <a:pt x="26875" y="10487"/>
                  </a:lnTo>
                  <a:lnTo>
                    <a:pt x="25695" y="11694"/>
                  </a:lnTo>
                  <a:lnTo>
                    <a:pt x="24622" y="12874"/>
                  </a:lnTo>
                  <a:lnTo>
                    <a:pt x="23630" y="14001"/>
                  </a:lnTo>
                  <a:lnTo>
                    <a:pt x="21967" y="15932"/>
                  </a:lnTo>
                  <a:lnTo>
                    <a:pt x="21913" y="15959"/>
                  </a:lnTo>
                  <a:lnTo>
                    <a:pt x="21860" y="15959"/>
                  </a:lnTo>
                  <a:lnTo>
                    <a:pt x="21726" y="15878"/>
                  </a:lnTo>
                  <a:lnTo>
                    <a:pt x="21538" y="15744"/>
                  </a:lnTo>
                  <a:lnTo>
                    <a:pt x="21323" y="15503"/>
                  </a:lnTo>
                  <a:lnTo>
                    <a:pt x="20760" y="14832"/>
                  </a:lnTo>
                  <a:lnTo>
                    <a:pt x="20036" y="13893"/>
                  </a:lnTo>
                  <a:lnTo>
                    <a:pt x="18293" y="11453"/>
                  </a:lnTo>
                  <a:lnTo>
                    <a:pt x="17273" y="10031"/>
                  </a:lnTo>
                  <a:lnTo>
                    <a:pt x="16201" y="8556"/>
                  </a:lnTo>
                  <a:lnTo>
                    <a:pt x="15074" y="7081"/>
                  </a:lnTo>
                  <a:lnTo>
                    <a:pt x="13921" y="5606"/>
                  </a:lnTo>
                  <a:lnTo>
                    <a:pt x="12794" y="4211"/>
                  </a:lnTo>
                  <a:lnTo>
                    <a:pt x="12231" y="3567"/>
                  </a:lnTo>
                  <a:lnTo>
                    <a:pt x="11668" y="2950"/>
                  </a:lnTo>
                  <a:lnTo>
                    <a:pt x="11105" y="2387"/>
                  </a:lnTo>
                  <a:lnTo>
                    <a:pt x="10568" y="1851"/>
                  </a:lnTo>
                  <a:lnTo>
                    <a:pt x="10032" y="1368"/>
                  </a:lnTo>
                  <a:lnTo>
                    <a:pt x="9522" y="966"/>
                  </a:lnTo>
                  <a:lnTo>
                    <a:pt x="9039" y="617"/>
                  </a:lnTo>
                  <a:lnTo>
                    <a:pt x="8557" y="349"/>
                  </a:lnTo>
                  <a:lnTo>
                    <a:pt x="8127" y="161"/>
                  </a:lnTo>
                  <a:lnTo>
                    <a:pt x="7913" y="81"/>
                  </a:lnTo>
                  <a:lnTo>
                    <a:pt x="7698" y="27"/>
                  </a:lnTo>
                  <a:lnTo>
                    <a:pt x="7296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592;p41">
              <a:extLst>
                <a:ext uri="{FF2B5EF4-FFF2-40B4-BE49-F238E27FC236}">
                  <a16:creationId xmlns:a16="http://schemas.microsoft.com/office/drawing/2014/main" id="{A0E16127-2990-CEC3-0BA8-62C029416B79}"/>
                </a:ext>
              </a:extLst>
            </p:cNvPr>
            <p:cNvSpPr/>
            <p:nvPr/>
          </p:nvSpPr>
          <p:spPr>
            <a:xfrm>
              <a:off x="3229251" y="2713089"/>
              <a:ext cx="70346" cy="68709"/>
            </a:xfrm>
            <a:custGeom>
              <a:avLst/>
              <a:gdLst/>
              <a:ahLst/>
              <a:cxnLst/>
              <a:rect l="l" t="t" r="r" b="b"/>
              <a:pathLst>
                <a:path w="4641" h="4533" extrusionOk="0">
                  <a:moveTo>
                    <a:pt x="349" y="0"/>
                  </a:moveTo>
                  <a:lnTo>
                    <a:pt x="322" y="27"/>
                  </a:lnTo>
                  <a:lnTo>
                    <a:pt x="269" y="81"/>
                  </a:lnTo>
                  <a:lnTo>
                    <a:pt x="161" y="268"/>
                  </a:lnTo>
                  <a:lnTo>
                    <a:pt x="81" y="537"/>
                  </a:lnTo>
                  <a:lnTo>
                    <a:pt x="27" y="858"/>
                  </a:lnTo>
                  <a:lnTo>
                    <a:pt x="0" y="1261"/>
                  </a:lnTo>
                  <a:lnTo>
                    <a:pt x="0" y="1663"/>
                  </a:lnTo>
                  <a:lnTo>
                    <a:pt x="81" y="2119"/>
                  </a:lnTo>
                  <a:lnTo>
                    <a:pt x="134" y="2334"/>
                  </a:lnTo>
                  <a:lnTo>
                    <a:pt x="215" y="2548"/>
                  </a:lnTo>
                  <a:lnTo>
                    <a:pt x="322" y="2763"/>
                  </a:lnTo>
                  <a:lnTo>
                    <a:pt x="430" y="2977"/>
                  </a:lnTo>
                  <a:lnTo>
                    <a:pt x="564" y="3192"/>
                  </a:lnTo>
                  <a:lnTo>
                    <a:pt x="725" y="3406"/>
                  </a:lnTo>
                  <a:lnTo>
                    <a:pt x="939" y="3594"/>
                  </a:lnTo>
                  <a:lnTo>
                    <a:pt x="1154" y="3755"/>
                  </a:lnTo>
                  <a:lnTo>
                    <a:pt x="1395" y="3943"/>
                  </a:lnTo>
                  <a:lnTo>
                    <a:pt x="1663" y="4077"/>
                  </a:lnTo>
                  <a:lnTo>
                    <a:pt x="1958" y="4211"/>
                  </a:lnTo>
                  <a:lnTo>
                    <a:pt x="2307" y="4318"/>
                  </a:lnTo>
                  <a:lnTo>
                    <a:pt x="2682" y="4426"/>
                  </a:lnTo>
                  <a:lnTo>
                    <a:pt x="3085" y="4479"/>
                  </a:lnTo>
                  <a:lnTo>
                    <a:pt x="3541" y="4533"/>
                  </a:lnTo>
                  <a:lnTo>
                    <a:pt x="4024" y="4533"/>
                  </a:lnTo>
                  <a:lnTo>
                    <a:pt x="4292" y="3701"/>
                  </a:lnTo>
                  <a:lnTo>
                    <a:pt x="4506" y="3031"/>
                  </a:lnTo>
                  <a:lnTo>
                    <a:pt x="4640" y="2548"/>
                  </a:lnTo>
                  <a:lnTo>
                    <a:pt x="4533" y="2548"/>
                  </a:lnTo>
                  <a:lnTo>
                    <a:pt x="4238" y="2521"/>
                  </a:lnTo>
                  <a:lnTo>
                    <a:pt x="3809" y="2414"/>
                  </a:lnTo>
                  <a:lnTo>
                    <a:pt x="3541" y="2334"/>
                  </a:lnTo>
                  <a:lnTo>
                    <a:pt x="3246" y="2226"/>
                  </a:lnTo>
                  <a:lnTo>
                    <a:pt x="2951" y="2092"/>
                  </a:lnTo>
                  <a:lnTo>
                    <a:pt x="2602" y="1931"/>
                  </a:lnTo>
                  <a:lnTo>
                    <a:pt x="2253" y="1717"/>
                  </a:lnTo>
                  <a:lnTo>
                    <a:pt x="1905" y="1475"/>
                  </a:lnTo>
                  <a:lnTo>
                    <a:pt x="1529" y="1207"/>
                  </a:lnTo>
                  <a:lnTo>
                    <a:pt x="1180" y="858"/>
                  </a:lnTo>
                  <a:lnTo>
                    <a:pt x="805" y="483"/>
                  </a:lnTo>
                  <a:lnTo>
                    <a:pt x="430" y="2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593;p41">
              <a:extLst>
                <a:ext uri="{FF2B5EF4-FFF2-40B4-BE49-F238E27FC236}">
                  <a16:creationId xmlns:a16="http://schemas.microsoft.com/office/drawing/2014/main" id="{F8C0B3BC-A08B-AFEC-3319-E224336894CF}"/>
                </a:ext>
              </a:extLst>
            </p:cNvPr>
            <p:cNvSpPr/>
            <p:nvPr/>
          </p:nvSpPr>
          <p:spPr>
            <a:xfrm>
              <a:off x="2942638" y="2811067"/>
              <a:ext cx="261421" cy="326462"/>
            </a:xfrm>
            <a:custGeom>
              <a:avLst/>
              <a:gdLst/>
              <a:ahLst/>
              <a:cxnLst/>
              <a:rect l="l" t="t" r="r" b="b"/>
              <a:pathLst>
                <a:path w="17247" h="21538" extrusionOk="0">
                  <a:moveTo>
                    <a:pt x="5874" y="0"/>
                  </a:moveTo>
                  <a:lnTo>
                    <a:pt x="5553" y="54"/>
                  </a:lnTo>
                  <a:lnTo>
                    <a:pt x="5258" y="107"/>
                  </a:lnTo>
                  <a:lnTo>
                    <a:pt x="4962" y="215"/>
                  </a:lnTo>
                  <a:lnTo>
                    <a:pt x="4667" y="322"/>
                  </a:lnTo>
                  <a:lnTo>
                    <a:pt x="4399" y="456"/>
                  </a:lnTo>
                  <a:lnTo>
                    <a:pt x="4131" y="644"/>
                  </a:lnTo>
                  <a:lnTo>
                    <a:pt x="3890" y="805"/>
                  </a:lnTo>
                  <a:lnTo>
                    <a:pt x="3648" y="1019"/>
                  </a:lnTo>
                  <a:lnTo>
                    <a:pt x="3434" y="1261"/>
                  </a:lnTo>
                  <a:lnTo>
                    <a:pt x="3219" y="1502"/>
                  </a:lnTo>
                  <a:lnTo>
                    <a:pt x="3005" y="1770"/>
                  </a:lnTo>
                  <a:lnTo>
                    <a:pt x="2790" y="2065"/>
                  </a:lnTo>
                  <a:lnTo>
                    <a:pt x="2415" y="2709"/>
                  </a:lnTo>
                  <a:lnTo>
                    <a:pt x="2066" y="3433"/>
                  </a:lnTo>
                  <a:lnTo>
                    <a:pt x="1717" y="4211"/>
                  </a:lnTo>
                  <a:lnTo>
                    <a:pt x="1395" y="5042"/>
                  </a:lnTo>
                  <a:lnTo>
                    <a:pt x="1073" y="5954"/>
                  </a:lnTo>
                  <a:lnTo>
                    <a:pt x="752" y="6920"/>
                  </a:lnTo>
                  <a:lnTo>
                    <a:pt x="457" y="7912"/>
                  </a:lnTo>
                  <a:lnTo>
                    <a:pt x="322" y="8449"/>
                  </a:lnTo>
                  <a:lnTo>
                    <a:pt x="188" y="8985"/>
                  </a:lnTo>
                  <a:lnTo>
                    <a:pt x="108" y="9548"/>
                  </a:lnTo>
                  <a:lnTo>
                    <a:pt x="54" y="10138"/>
                  </a:lnTo>
                  <a:lnTo>
                    <a:pt x="1" y="10728"/>
                  </a:lnTo>
                  <a:lnTo>
                    <a:pt x="1" y="11318"/>
                  </a:lnTo>
                  <a:lnTo>
                    <a:pt x="1" y="11935"/>
                  </a:lnTo>
                  <a:lnTo>
                    <a:pt x="27" y="12552"/>
                  </a:lnTo>
                  <a:lnTo>
                    <a:pt x="81" y="13169"/>
                  </a:lnTo>
                  <a:lnTo>
                    <a:pt x="162" y="13786"/>
                  </a:lnTo>
                  <a:lnTo>
                    <a:pt x="269" y="14403"/>
                  </a:lnTo>
                  <a:lnTo>
                    <a:pt x="376" y="15020"/>
                  </a:lnTo>
                  <a:lnTo>
                    <a:pt x="510" y="15610"/>
                  </a:lnTo>
                  <a:lnTo>
                    <a:pt x="671" y="16173"/>
                  </a:lnTo>
                  <a:lnTo>
                    <a:pt x="832" y="16763"/>
                  </a:lnTo>
                  <a:lnTo>
                    <a:pt x="1020" y="17299"/>
                  </a:lnTo>
                  <a:lnTo>
                    <a:pt x="1234" y="17836"/>
                  </a:lnTo>
                  <a:lnTo>
                    <a:pt x="1449" y="18345"/>
                  </a:lnTo>
                  <a:lnTo>
                    <a:pt x="1690" y="18828"/>
                  </a:lnTo>
                  <a:lnTo>
                    <a:pt x="1932" y="19257"/>
                  </a:lnTo>
                  <a:lnTo>
                    <a:pt x="2200" y="19687"/>
                  </a:lnTo>
                  <a:lnTo>
                    <a:pt x="2468" y="20062"/>
                  </a:lnTo>
                  <a:lnTo>
                    <a:pt x="2763" y="20411"/>
                  </a:lnTo>
                  <a:lnTo>
                    <a:pt x="3058" y="20733"/>
                  </a:lnTo>
                  <a:lnTo>
                    <a:pt x="3353" y="20974"/>
                  </a:lnTo>
                  <a:lnTo>
                    <a:pt x="3675" y="21189"/>
                  </a:lnTo>
                  <a:lnTo>
                    <a:pt x="3997" y="21376"/>
                  </a:lnTo>
                  <a:lnTo>
                    <a:pt x="4346" y="21484"/>
                  </a:lnTo>
                  <a:lnTo>
                    <a:pt x="4694" y="21537"/>
                  </a:lnTo>
                  <a:lnTo>
                    <a:pt x="5043" y="21537"/>
                  </a:lnTo>
                  <a:lnTo>
                    <a:pt x="5392" y="21484"/>
                  </a:lnTo>
                  <a:lnTo>
                    <a:pt x="5767" y="21376"/>
                  </a:lnTo>
                  <a:lnTo>
                    <a:pt x="6116" y="21189"/>
                  </a:lnTo>
                  <a:lnTo>
                    <a:pt x="6518" y="20974"/>
                  </a:lnTo>
                  <a:lnTo>
                    <a:pt x="6947" y="20759"/>
                  </a:lnTo>
                  <a:lnTo>
                    <a:pt x="7376" y="20491"/>
                  </a:lnTo>
                  <a:lnTo>
                    <a:pt x="8261" y="19874"/>
                  </a:lnTo>
                  <a:lnTo>
                    <a:pt x="9200" y="19177"/>
                  </a:lnTo>
                  <a:lnTo>
                    <a:pt x="10139" y="18399"/>
                  </a:lnTo>
                  <a:lnTo>
                    <a:pt x="11104" y="17595"/>
                  </a:lnTo>
                  <a:lnTo>
                    <a:pt x="12043" y="16763"/>
                  </a:lnTo>
                  <a:lnTo>
                    <a:pt x="12955" y="15932"/>
                  </a:lnTo>
                  <a:lnTo>
                    <a:pt x="14645" y="14349"/>
                  </a:lnTo>
                  <a:lnTo>
                    <a:pt x="16013" y="13008"/>
                  </a:lnTo>
                  <a:lnTo>
                    <a:pt x="17246" y="11748"/>
                  </a:lnTo>
                  <a:lnTo>
                    <a:pt x="17246" y="11533"/>
                  </a:lnTo>
                  <a:lnTo>
                    <a:pt x="17220" y="11265"/>
                  </a:lnTo>
                  <a:lnTo>
                    <a:pt x="17139" y="10997"/>
                  </a:lnTo>
                  <a:lnTo>
                    <a:pt x="17059" y="10702"/>
                  </a:lnTo>
                  <a:lnTo>
                    <a:pt x="16817" y="10031"/>
                  </a:lnTo>
                  <a:lnTo>
                    <a:pt x="16495" y="9280"/>
                  </a:lnTo>
                  <a:lnTo>
                    <a:pt x="16066" y="8449"/>
                  </a:lnTo>
                  <a:lnTo>
                    <a:pt x="15584" y="7590"/>
                  </a:lnTo>
                  <a:lnTo>
                    <a:pt x="15047" y="6705"/>
                  </a:lnTo>
                  <a:lnTo>
                    <a:pt x="14430" y="5820"/>
                  </a:lnTo>
                  <a:lnTo>
                    <a:pt x="13760" y="4908"/>
                  </a:lnTo>
                  <a:lnTo>
                    <a:pt x="13062" y="4050"/>
                  </a:lnTo>
                  <a:lnTo>
                    <a:pt x="12311" y="3219"/>
                  </a:lnTo>
                  <a:lnTo>
                    <a:pt x="11909" y="2843"/>
                  </a:lnTo>
                  <a:lnTo>
                    <a:pt x="11534" y="2468"/>
                  </a:lnTo>
                  <a:lnTo>
                    <a:pt x="11104" y="2119"/>
                  </a:lnTo>
                  <a:lnTo>
                    <a:pt x="10702" y="1770"/>
                  </a:lnTo>
                  <a:lnTo>
                    <a:pt x="10300" y="1475"/>
                  </a:lnTo>
                  <a:lnTo>
                    <a:pt x="9871" y="1180"/>
                  </a:lnTo>
                  <a:lnTo>
                    <a:pt x="9442" y="912"/>
                  </a:lnTo>
                  <a:lnTo>
                    <a:pt x="9012" y="697"/>
                  </a:lnTo>
                  <a:lnTo>
                    <a:pt x="8583" y="510"/>
                  </a:lnTo>
                  <a:lnTo>
                    <a:pt x="8154" y="349"/>
                  </a:lnTo>
                  <a:lnTo>
                    <a:pt x="7752" y="215"/>
                  </a:lnTo>
                  <a:lnTo>
                    <a:pt x="7350" y="107"/>
                  </a:lnTo>
                  <a:lnTo>
                    <a:pt x="6947" y="54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594;p41">
              <a:extLst>
                <a:ext uri="{FF2B5EF4-FFF2-40B4-BE49-F238E27FC236}">
                  <a16:creationId xmlns:a16="http://schemas.microsoft.com/office/drawing/2014/main" id="{9FBBA8A7-26FB-7801-D7FC-3BFE4D83B897}"/>
                </a:ext>
              </a:extLst>
            </p:cNvPr>
            <p:cNvSpPr/>
            <p:nvPr/>
          </p:nvSpPr>
          <p:spPr>
            <a:xfrm>
              <a:off x="2784909" y="2377684"/>
              <a:ext cx="627293" cy="653334"/>
            </a:xfrm>
            <a:custGeom>
              <a:avLst/>
              <a:gdLst/>
              <a:ahLst/>
              <a:cxnLst/>
              <a:rect l="l" t="t" r="r" b="b"/>
              <a:pathLst>
                <a:path w="41385" h="43103" extrusionOk="0">
                  <a:moveTo>
                    <a:pt x="33258" y="1"/>
                  </a:moveTo>
                  <a:lnTo>
                    <a:pt x="32641" y="28"/>
                  </a:lnTo>
                  <a:lnTo>
                    <a:pt x="31997" y="108"/>
                  </a:lnTo>
                  <a:lnTo>
                    <a:pt x="31354" y="216"/>
                  </a:lnTo>
                  <a:lnTo>
                    <a:pt x="30656" y="376"/>
                  </a:lnTo>
                  <a:lnTo>
                    <a:pt x="29932" y="564"/>
                  </a:lnTo>
                  <a:lnTo>
                    <a:pt x="29396" y="752"/>
                  </a:lnTo>
                  <a:lnTo>
                    <a:pt x="28886" y="967"/>
                  </a:lnTo>
                  <a:lnTo>
                    <a:pt x="28403" y="1181"/>
                  </a:lnTo>
                  <a:lnTo>
                    <a:pt x="27921" y="1422"/>
                  </a:lnTo>
                  <a:lnTo>
                    <a:pt x="27492" y="1691"/>
                  </a:lnTo>
                  <a:lnTo>
                    <a:pt x="27062" y="1959"/>
                  </a:lnTo>
                  <a:lnTo>
                    <a:pt x="26660" y="2254"/>
                  </a:lnTo>
                  <a:lnTo>
                    <a:pt x="26285" y="2549"/>
                  </a:lnTo>
                  <a:lnTo>
                    <a:pt x="25909" y="2871"/>
                  </a:lnTo>
                  <a:lnTo>
                    <a:pt x="25560" y="3193"/>
                  </a:lnTo>
                  <a:lnTo>
                    <a:pt x="24890" y="3836"/>
                  </a:lnTo>
                  <a:lnTo>
                    <a:pt x="24300" y="4534"/>
                  </a:lnTo>
                  <a:lnTo>
                    <a:pt x="23737" y="5204"/>
                  </a:lnTo>
                  <a:lnTo>
                    <a:pt x="22744" y="6492"/>
                  </a:lnTo>
                  <a:lnTo>
                    <a:pt x="22261" y="7082"/>
                  </a:lnTo>
                  <a:lnTo>
                    <a:pt x="21779" y="7618"/>
                  </a:lnTo>
                  <a:lnTo>
                    <a:pt x="21323" y="8101"/>
                  </a:lnTo>
                  <a:lnTo>
                    <a:pt x="21081" y="8289"/>
                  </a:lnTo>
                  <a:lnTo>
                    <a:pt x="20840" y="8476"/>
                  </a:lnTo>
                  <a:lnTo>
                    <a:pt x="20599" y="8637"/>
                  </a:lnTo>
                  <a:lnTo>
                    <a:pt x="20357" y="8771"/>
                  </a:lnTo>
                  <a:lnTo>
                    <a:pt x="20089" y="8852"/>
                  </a:lnTo>
                  <a:lnTo>
                    <a:pt x="19821" y="8932"/>
                  </a:lnTo>
                  <a:lnTo>
                    <a:pt x="19150" y="9066"/>
                  </a:lnTo>
                  <a:lnTo>
                    <a:pt x="18533" y="9227"/>
                  </a:lnTo>
                  <a:lnTo>
                    <a:pt x="17916" y="9388"/>
                  </a:lnTo>
                  <a:lnTo>
                    <a:pt x="17326" y="9549"/>
                  </a:lnTo>
                  <a:lnTo>
                    <a:pt x="16763" y="9737"/>
                  </a:lnTo>
                  <a:lnTo>
                    <a:pt x="16227" y="9925"/>
                  </a:lnTo>
                  <a:lnTo>
                    <a:pt x="15717" y="10112"/>
                  </a:lnTo>
                  <a:lnTo>
                    <a:pt x="15234" y="10327"/>
                  </a:lnTo>
                  <a:lnTo>
                    <a:pt x="14752" y="10542"/>
                  </a:lnTo>
                  <a:lnTo>
                    <a:pt x="14322" y="10756"/>
                  </a:lnTo>
                  <a:lnTo>
                    <a:pt x="13893" y="10998"/>
                  </a:lnTo>
                  <a:lnTo>
                    <a:pt x="13491" y="11239"/>
                  </a:lnTo>
                  <a:lnTo>
                    <a:pt x="13116" y="11480"/>
                  </a:lnTo>
                  <a:lnTo>
                    <a:pt x="12767" y="11722"/>
                  </a:lnTo>
                  <a:lnTo>
                    <a:pt x="12418" y="11963"/>
                  </a:lnTo>
                  <a:lnTo>
                    <a:pt x="12096" y="12231"/>
                  </a:lnTo>
                  <a:lnTo>
                    <a:pt x="11506" y="12768"/>
                  </a:lnTo>
                  <a:lnTo>
                    <a:pt x="10997" y="13331"/>
                  </a:lnTo>
                  <a:lnTo>
                    <a:pt x="10541" y="13894"/>
                  </a:lnTo>
                  <a:lnTo>
                    <a:pt x="10138" y="14484"/>
                  </a:lnTo>
                  <a:lnTo>
                    <a:pt x="9790" y="15074"/>
                  </a:lnTo>
                  <a:lnTo>
                    <a:pt x="9522" y="15691"/>
                  </a:lnTo>
                  <a:lnTo>
                    <a:pt x="9280" y="16281"/>
                  </a:lnTo>
                  <a:lnTo>
                    <a:pt x="9066" y="16898"/>
                  </a:lnTo>
                  <a:lnTo>
                    <a:pt x="8905" y="17515"/>
                  </a:lnTo>
                  <a:lnTo>
                    <a:pt x="8797" y="18105"/>
                  </a:lnTo>
                  <a:lnTo>
                    <a:pt x="8690" y="18722"/>
                  </a:lnTo>
                  <a:lnTo>
                    <a:pt x="8610" y="19312"/>
                  </a:lnTo>
                  <a:lnTo>
                    <a:pt x="8502" y="20438"/>
                  </a:lnTo>
                  <a:lnTo>
                    <a:pt x="8449" y="21511"/>
                  </a:lnTo>
                  <a:lnTo>
                    <a:pt x="8395" y="22504"/>
                  </a:lnTo>
                  <a:lnTo>
                    <a:pt x="8368" y="22933"/>
                  </a:lnTo>
                  <a:lnTo>
                    <a:pt x="8315" y="23362"/>
                  </a:lnTo>
                  <a:lnTo>
                    <a:pt x="8261" y="23737"/>
                  </a:lnTo>
                  <a:lnTo>
                    <a:pt x="8180" y="24086"/>
                  </a:lnTo>
                  <a:lnTo>
                    <a:pt x="8073" y="24381"/>
                  </a:lnTo>
                  <a:lnTo>
                    <a:pt x="7939" y="24649"/>
                  </a:lnTo>
                  <a:lnTo>
                    <a:pt x="7778" y="24891"/>
                  </a:lnTo>
                  <a:lnTo>
                    <a:pt x="7590" y="25105"/>
                  </a:lnTo>
                  <a:lnTo>
                    <a:pt x="7403" y="25293"/>
                  </a:lnTo>
                  <a:lnTo>
                    <a:pt x="7215" y="25454"/>
                  </a:lnTo>
                  <a:lnTo>
                    <a:pt x="7027" y="25615"/>
                  </a:lnTo>
                  <a:lnTo>
                    <a:pt x="6813" y="25749"/>
                  </a:lnTo>
                  <a:lnTo>
                    <a:pt x="6383" y="25990"/>
                  </a:lnTo>
                  <a:lnTo>
                    <a:pt x="5928" y="26205"/>
                  </a:lnTo>
                  <a:lnTo>
                    <a:pt x="5445" y="26393"/>
                  </a:lnTo>
                  <a:lnTo>
                    <a:pt x="4962" y="26580"/>
                  </a:lnTo>
                  <a:lnTo>
                    <a:pt x="4452" y="26795"/>
                  </a:lnTo>
                  <a:lnTo>
                    <a:pt x="3943" y="27036"/>
                  </a:lnTo>
                  <a:lnTo>
                    <a:pt x="3460" y="27331"/>
                  </a:lnTo>
                  <a:lnTo>
                    <a:pt x="3192" y="27492"/>
                  </a:lnTo>
                  <a:lnTo>
                    <a:pt x="2950" y="27680"/>
                  </a:lnTo>
                  <a:lnTo>
                    <a:pt x="2709" y="27895"/>
                  </a:lnTo>
                  <a:lnTo>
                    <a:pt x="2468" y="28109"/>
                  </a:lnTo>
                  <a:lnTo>
                    <a:pt x="2226" y="28377"/>
                  </a:lnTo>
                  <a:lnTo>
                    <a:pt x="2012" y="28646"/>
                  </a:lnTo>
                  <a:lnTo>
                    <a:pt x="1770" y="28941"/>
                  </a:lnTo>
                  <a:lnTo>
                    <a:pt x="1556" y="29289"/>
                  </a:lnTo>
                  <a:lnTo>
                    <a:pt x="1341" y="29665"/>
                  </a:lnTo>
                  <a:lnTo>
                    <a:pt x="1127" y="30067"/>
                  </a:lnTo>
                  <a:lnTo>
                    <a:pt x="939" y="30496"/>
                  </a:lnTo>
                  <a:lnTo>
                    <a:pt x="724" y="30979"/>
                  </a:lnTo>
                  <a:lnTo>
                    <a:pt x="483" y="31730"/>
                  </a:lnTo>
                  <a:lnTo>
                    <a:pt x="268" y="32481"/>
                  </a:lnTo>
                  <a:lnTo>
                    <a:pt x="134" y="33205"/>
                  </a:lnTo>
                  <a:lnTo>
                    <a:pt x="54" y="33929"/>
                  </a:lnTo>
                  <a:lnTo>
                    <a:pt x="0" y="34627"/>
                  </a:lnTo>
                  <a:lnTo>
                    <a:pt x="0" y="35297"/>
                  </a:lnTo>
                  <a:lnTo>
                    <a:pt x="54" y="35968"/>
                  </a:lnTo>
                  <a:lnTo>
                    <a:pt x="134" y="36611"/>
                  </a:lnTo>
                  <a:lnTo>
                    <a:pt x="268" y="37228"/>
                  </a:lnTo>
                  <a:lnTo>
                    <a:pt x="429" y="37818"/>
                  </a:lnTo>
                  <a:lnTo>
                    <a:pt x="617" y="38408"/>
                  </a:lnTo>
                  <a:lnTo>
                    <a:pt x="832" y="38945"/>
                  </a:lnTo>
                  <a:lnTo>
                    <a:pt x="1073" y="39481"/>
                  </a:lnTo>
                  <a:lnTo>
                    <a:pt x="1341" y="39964"/>
                  </a:lnTo>
                  <a:lnTo>
                    <a:pt x="1609" y="40420"/>
                  </a:lnTo>
                  <a:lnTo>
                    <a:pt x="1931" y="40849"/>
                  </a:lnTo>
                  <a:lnTo>
                    <a:pt x="2226" y="41251"/>
                  </a:lnTo>
                  <a:lnTo>
                    <a:pt x="2548" y="41600"/>
                  </a:lnTo>
                  <a:lnTo>
                    <a:pt x="2870" y="41949"/>
                  </a:lnTo>
                  <a:lnTo>
                    <a:pt x="3219" y="42217"/>
                  </a:lnTo>
                  <a:lnTo>
                    <a:pt x="3540" y="42485"/>
                  </a:lnTo>
                  <a:lnTo>
                    <a:pt x="3862" y="42700"/>
                  </a:lnTo>
                  <a:lnTo>
                    <a:pt x="4184" y="42861"/>
                  </a:lnTo>
                  <a:lnTo>
                    <a:pt x="4506" y="42995"/>
                  </a:lnTo>
                  <a:lnTo>
                    <a:pt x="4801" y="43075"/>
                  </a:lnTo>
                  <a:lnTo>
                    <a:pt x="5096" y="43102"/>
                  </a:lnTo>
                  <a:lnTo>
                    <a:pt x="5364" y="43102"/>
                  </a:lnTo>
                  <a:lnTo>
                    <a:pt x="5606" y="43048"/>
                  </a:lnTo>
                  <a:lnTo>
                    <a:pt x="5847" y="42914"/>
                  </a:lnTo>
                  <a:lnTo>
                    <a:pt x="6035" y="42753"/>
                  </a:lnTo>
                  <a:lnTo>
                    <a:pt x="6223" y="42566"/>
                  </a:lnTo>
                  <a:lnTo>
                    <a:pt x="6357" y="42297"/>
                  </a:lnTo>
                  <a:lnTo>
                    <a:pt x="6652" y="41547"/>
                  </a:lnTo>
                  <a:lnTo>
                    <a:pt x="7000" y="40876"/>
                  </a:lnTo>
                  <a:lnTo>
                    <a:pt x="7349" y="40232"/>
                  </a:lnTo>
                  <a:lnTo>
                    <a:pt x="7725" y="39669"/>
                  </a:lnTo>
                  <a:lnTo>
                    <a:pt x="8100" y="39106"/>
                  </a:lnTo>
                  <a:lnTo>
                    <a:pt x="8502" y="38623"/>
                  </a:lnTo>
                  <a:lnTo>
                    <a:pt x="8905" y="38140"/>
                  </a:lnTo>
                  <a:lnTo>
                    <a:pt x="9307" y="37711"/>
                  </a:lnTo>
                  <a:lnTo>
                    <a:pt x="9736" y="37336"/>
                  </a:lnTo>
                  <a:lnTo>
                    <a:pt x="10165" y="36960"/>
                  </a:lnTo>
                  <a:lnTo>
                    <a:pt x="10594" y="36638"/>
                  </a:lnTo>
                  <a:lnTo>
                    <a:pt x="11050" y="36343"/>
                  </a:lnTo>
                  <a:lnTo>
                    <a:pt x="11479" y="36048"/>
                  </a:lnTo>
                  <a:lnTo>
                    <a:pt x="11909" y="35780"/>
                  </a:lnTo>
                  <a:lnTo>
                    <a:pt x="12767" y="35324"/>
                  </a:lnTo>
                  <a:lnTo>
                    <a:pt x="13625" y="34922"/>
                  </a:lnTo>
                  <a:lnTo>
                    <a:pt x="14430" y="34546"/>
                  </a:lnTo>
                  <a:lnTo>
                    <a:pt x="15208" y="34171"/>
                  </a:lnTo>
                  <a:lnTo>
                    <a:pt x="15905" y="33822"/>
                  </a:lnTo>
                  <a:lnTo>
                    <a:pt x="16227" y="33634"/>
                  </a:lnTo>
                  <a:lnTo>
                    <a:pt x="16522" y="33447"/>
                  </a:lnTo>
                  <a:lnTo>
                    <a:pt x="16817" y="33232"/>
                  </a:lnTo>
                  <a:lnTo>
                    <a:pt x="17085" y="33017"/>
                  </a:lnTo>
                  <a:lnTo>
                    <a:pt x="17300" y="32776"/>
                  </a:lnTo>
                  <a:lnTo>
                    <a:pt x="17514" y="32535"/>
                  </a:lnTo>
                  <a:lnTo>
                    <a:pt x="17702" y="32266"/>
                  </a:lnTo>
                  <a:lnTo>
                    <a:pt x="17863" y="31971"/>
                  </a:lnTo>
                  <a:lnTo>
                    <a:pt x="18238" y="31140"/>
                  </a:lnTo>
                  <a:lnTo>
                    <a:pt x="18587" y="30443"/>
                  </a:lnTo>
                  <a:lnTo>
                    <a:pt x="18882" y="29853"/>
                  </a:lnTo>
                  <a:lnTo>
                    <a:pt x="19204" y="29370"/>
                  </a:lnTo>
                  <a:lnTo>
                    <a:pt x="19472" y="28968"/>
                  </a:lnTo>
                  <a:lnTo>
                    <a:pt x="19767" y="28646"/>
                  </a:lnTo>
                  <a:lnTo>
                    <a:pt x="20062" y="28377"/>
                  </a:lnTo>
                  <a:lnTo>
                    <a:pt x="20384" y="28163"/>
                  </a:lnTo>
                  <a:lnTo>
                    <a:pt x="20733" y="27948"/>
                  </a:lnTo>
                  <a:lnTo>
                    <a:pt x="21135" y="27761"/>
                  </a:lnTo>
                  <a:lnTo>
                    <a:pt x="22047" y="27358"/>
                  </a:lnTo>
                  <a:lnTo>
                    <a:pt x="23227" y="26822"/>
                  </a:lnTo>
                  <a:lnTo>
                    <a:pt x="23924" y="26473"/>
                  </a:lnTo>
                  <a:lnTo>
                    <a:pt x="24729" y="26071"/>
                  </a:lnTo>
                  <a:lnTo>
                    <a:pt x="25131" y="25829"/>
                  </a:lnTo>
                  <a:lnTo>
                    <a:pt x="25507" y="25588"/>
                  </a:lnTo>
                  <a:lnTo>
                    <a:pt x="25882" y="25320"/>
                  </a:lnTo>
                  <a:lnTo>
                    <a:pt x="26231" y="25078"/>
                  </a:lnTo>
                  <a:lnTo>
                    <a:pt x="26553" y="24810"/>
                  </a:lnTo>
                  <a:lnTo>
                    <a:pt x="26848" y="24542"/>
                  </a:lnTo>
                  <a:lnTo>
                    <a:pt x="27116" y="24274"/>
                  </a:lnTo>
                  <a:lnTo>
                    <a:pt x="27384" y="23979"/>
                  </a:lnTo>
                  <a:lnTo>
                    <a:pt x="27626" y="23711"/>
                  </a:lnTo>
                  <a:lnTo>
                    <a:pt x="27867" y="23416"/>
                  </a:lnTo>
                  <a:lnTo>
                    <a:pt x="28269" y="22799"/>
                  </a:lnTo>
                  <a:lnTo>
                    <a:pt x="28645" y="22182"/>
                  </a:lnTo>
                  <a:lnTo>
                    <a:pt x="28940" y="21565"/>
                  </a:lnTo>
                  <a:lnTo>
                    <a:pt x="29208" y="20921"/>
                  </a:lnTo>
                  <a:lnTo>
                    <a:pt x="29449" y="20251"/>
                  </a:lnTo>
                  <a:lnTo>
                    <a:pt x="29664" y="19580"/>
                  </a:lnTo>
                  <a:lnTo>
                    <a:pt x="29852" y="18910"/>
                  </a:lnTo>
                  <a:lnTo>
                    <a:pt x="30200" y="17569"/>
                  </a:lnTo>
                  <a:lnTo>
                    <a:pt x="30576" y="16201"/>
                  </a:lnTo>
                  <a:lnTo>
                    <a:pt x="30737" y="15718"/>
                  </a:lnTo>
                  <a:lnTo>
                    <a:pt x="30951" y="15289"/>
                  </a:lnTo>
                  <a:lnTo>
                    <a:pt x="31193" y="14887"/>
                  </a:lnTo>
                  <a:lnTo>
                    <a:pt x="31488" y="14484"/>
                  </a:lnTo>
                  <a:lnTo>
                    <a:pt x="31810" y="14136"/>
                  </a:lnTo>
                  <a:lnTo>
                    <a:pt x="32158" y="13814"/>
                  </a:lnTo>
                  <a:lnTo>
                    <a:pt x="32534" y="13519"/>
                  </a:lnTo>
                  <a:lnTo>
                    <a:pt x="32936" y="13224"/>
                  </a:lnTo>
                  <a:lnTo>
                    <a:pt x="33339" y="12955"/>
                  </a:lnTo>
                  <a:lnTo>
                    <a:pt x="33794" y="12714"/>
                  </a:lnTo>
                  <a:lnTo>
                    <a:pt x="34250" y="12473"/>
                  </a:lnTo>
                  <a:lnTo>
                    <a:pt x="34706" y="12258"/>
                  </a:lnTo>
                  <a:lnTo>
                    <a:pt x="35645" y="11856"/>
                  </a:lnTo>
                  <a:lnTo>
                    <a:pt x="36611" y="11480"/>
                  </a:lnTo>
                  <a:lnTo>
                    <a:pt x="37523" y="11105"/>
                  </a:lnTo>
                  <a:lnTo>
                    <a:pt x="38434" y="10729"/>
                  </a:lnTo>
                  <a:lnTo>
                    <a:pt x="38837" y="10542"/>
                  </a:lnTo>
                  <a:lnTo>
                    <a:pt x="39239" y="10354"/>
                  </a:lnTo>
                  <a:lnTo>
                    <a:pt x="39615" y="10139"/>
                  </a:lnTo>
                  <a:lnTo>
                    <a:pt x="39963" y="9925"/>
                  </a:lnTo>
                  <a:lnTo>
                    <a:pt x="40285" y="9683"/>
                  </a:lnTo>
                  <a:lnTo>
                    <a:pt x="40553" y="9442"/>
                  </a:lnTo>
                  <a:lnTo>
                    <a:pt x="40795" y="9174"/>
                  </a:lnTo>
                  <a:lnTo>
                    <a:pt x="41009" y="8906"/>
                  </a:lnTo>
                  <a:lnTo>
                    <a:pt x="41170" y="8610"/>
                  </a:lnTo>
                  <a:lnTo>
                    <a:pt x="41304" y="8262"/>
                  </a:lnTo>
                  <a:lnTo>
                    <a:pt x="41358" y="7913"/>
                  </a:lnTo>
                  <a:lnTo>
                    <a:pt x="41385" y="7538"/>
                  </a:lnTo>
                  <a:lnTo>
                    <a:pt x="41358" y="7162"/>
                  </a:lnTo>
                  <a:lnTo>
                    <a:pt x="41331" y="6760"/>
                  </a:lnTo>
                  <a:lnTo>
                    <a:pt x="41251" y="6358"/>
                  </a:lnTo>
                  <a:lnTo>
                    <a:pt x="41170" y="5955"/>
                  </a:lnTo>
                  <a:lnTo>
                    <a:pt x="41063" y="5553"/>
                  </a:lnTo>
                  <a:lnTo>
                    <a:pt x="40956" y="5151"/>
                  </a:lnTo>
                  <a:lnTo>
                    <a:pt x="40795" y="4775"/>
                  </a:lnTo>
                  <a:lnTo>
                    <a:pt x="40634" y="4373"/>
                  </a:lnTo>
                  <a:lnTo>
                    <a:pt x="40446" y="3997"/>
                  </a:lnTo>
                  <a:lnTo>
                    <a:pt x="40231" y="3622"/>
                  </a:lnTo>
                  <a:lnTo>
                    <a:pt x="39990" y="3246"/>
                  </a:lnTo>
                  <a:lnTo>
                    <a:pt x="39749" y="2898"/>
                  </a:lnTo>
                  <a:lnTo>
                    <a:pt x="39480" y="2549"/>
                  </a:lnTo>
                  <a:lnTo>
                    <a:pt x="39185" y="2227"/>
                  </a:lnTo>
                  <a:lnTo>
                    <a:pt x="38864" y="1932"/>
                  </a:lnTo>
                  <a:lnTo>
                    <a:pt x="38515" y="1637"/>
                  </a:lnTo>
                  <a:lnTo>
                    <a:pt x="38139" y="1369"/>
                  </a:lnTo>
                  <a:lnTo>
                    <a:pt x="37764" y="1101"/>
                  </a:lnTo>
                  <a:lnTo>
                    <a:pt x="37362" y="859"/>
                  </a:lnTo>
                  <a:lnTo>
                    <a:pt x="36933" y="672"/>
                  </a:lnTo>
                  <a:lnTo>
                    <a:pt x="36477" y="484"/>
                  </a:lnTo>
                  <a:lnTo>
                    <a:pt x="35994" y="323"/>
                  </a:lnTo>
                  <a:lnTo>
                    <a:pt x="35484" y="189"/>
                  </a:lnTo>
                  <a:lnTo>
                    <a:pt x="34975" y="108"/>
                  </a:lnTo>
                  <a:lnTo>
                    <a:pt x="34438" y="28"/>
                  </a:lnTo>
                  <a:lnTo>
                    <a:pt x="338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595;p41">
              <a:extLst>
                <a:ext uri="{FF2B5EF4-FFF2-40B4-BE49-F238E27FC236}">
                  <a16:creationId xmlns:a16="http://schemas.microsoft.com/office/drawing/2014/main" id="{E19835F5-E429-C5D9-DF11-9D23B572A538}"/>
                </a:ext>
              </a:extLst>
            </p:cNvPr>
            <p:cNvSpPr/>
            <p:nvPr/>
          </p:nvSpPr>
          <p:spPr>
            <a:xfrm>
              <a:off x="3342266" y="2738296"/>
              <a:ext cx="355337" cy="217101"/>
            </a:xfrm>
            <a:custGeom>
              <a:avLst/>
              <a:gdLst/>
              <a:ahLst/>
              <a:cxnLst/>
              <a:rect l="l" t="t" r="r" b="b"/>
              <a:pathLst>
                <a:path w="23443" h="14323" extrusionOk="0">
                  <a:moveTo>
                    <a:pt x="1476" y="0"/>
                  </a:moveTo>
                  <a:lnTo>
                    <a:pt x="1100" y="81"/>
                  </a:lnTo>
                  <a:lnTo>
                    <a:pt x="805" y="188"/>
                  </a:lnTo>
                  <a:lnTo>
                    <a:pt x="564" y="322"/>
                  </a:lnTo>
                  <a:lnTo>
                    <a:pt x="403" y="456"/>
                  </a:lnTo>
                  <a:lnTo>
                    <a:pt x="242" y="617"/>
                  </a:lnTo>
                  <a:lnTo>
                    <a:pt x="162" y="778"/>
                  </a:lnTo>
                  <a:lnTo>
                    <a:pt x="81" y="912"/>
                  </a:lnTo>
                  <a:lnTo>
                    <a:pt x="27" y="1046"/>
                  </a:lnTo>
                  <a:lnTo>
                    <a:pt x="1" y="1153"/>
                  </a:lnTo>
                  <a:lnTo>
                    <a:pt x="269" y="1743"/>
                  </a:lnTo>
                  <a:lnTo>
                    <a:pt x="1020" y="3299"/>
                  </a:lnTo>
                  <a:lnTo>
                    <a:pt x="1556" y="4345"/>
                  </a:lnTo>
                  <a:lnTo>
                    <a:pt x="2173" y="5525"/>
                  </a:lnTo>
                  <a:lnTo>
                    <a:pt x="2870" y="6759"/>
                  </a:lnTo>
                  <a:lnTo>
                    <a:pt x="3621" y="8020"/>
                  </a:lnTo>
                  <a:lnTo>
                    <a:pt x="4453" y="9280"/>
                  </a:lnTo>
                  <a:lnTo>
                    <a:pt x="4882" y="9897"/>
                  </a:lnTo>
                  <a:lnTo>
                    <a:pt x="5311" y="10487"/>
                  </a:lnTo>
                  <a:lnTo>
                    <a:pt x="5767" y="11050"/>
                  </a:lnTo>
                  <a:lnTo>
                    <a:pt x="6223" y="11587"/>
                  </a:lnTo>
                  <a:lnTo>
                    <a:pt x="6679" y="12096"/>
                  </a:lnTo>
                  <a:lnTo>
                    <a:pt x="7135" y="12579"/>
                  </a:lnTo>
                  <a:lnTo>
                    <a:pt x="7618" y="13008"/>
                  </a:lnTo>
                  <a:lnTo>
                    <a:pt x="8101" y="13384"/>
                  </a:lnTo>
                  <a:lnTo>
                    <a:pt x="8556" y="13706"/>
                  </a:lnTo>
                  <a:lnTo>
                    <a:pt x="9039" y="13947"/>
                  </a:lnTo>
                  <a:lnTo>
                    <a:pt x="9522" y="14135"/>
                  </a:lnTo>
                  <a:lnTo>
                    <a:pt x="9763" y="14215"/>
                  </a:lnTo>
                  <a:lnTo>
                    <a:pt x="9978" y="14269"/>
                  </a:lnTo>
                  <a:lnTo>
                    <a:pt x="10219" y="14296"/>
                  </a:lnTo>
                  <a:lnTo>
                    <a:pt x="10461" y="14322"/>
                  </a:lnTo>
                  <a:lnTo>
                    <a:pt x="10675" y="14322"/>
                  </a:lnTo>
                  <a:lnTo>
                    <a:pt x="10917" y="14296"/>
                  </a:lnTo>
                  <a:lnTo>
                    <a:pt x="11882" y="14108"/>
                  </a:lnTo>
                  <a:lnTo>
                    <a:pt x="12982" y="13866"/>
                  </a:lnTo>
                  <a:lnTo>
                    <a:pt x="14135" y="13598"/>
                  </a:lnTo>
                  <a:lnTo>
                    <a:pt x="15315" y="13276"/>
                  </a:lnTo>
                  <a:lnTo>
                    <a:pt x="16522" y="12928"/>
                  </a:lnTo>
                  <a:lnTo>
                    <a:pt x="17729" y="12579"/>
                  </a:lnTo>
                  <a:lnTo>
                    <a:pt x="18883" y="12177"/>
                  </a:lnTo>
                  <a:lnTo>
                    <a:pt x="19982" y="11774"/>
                  </a:lnTo>
                  <a:lnTo>
                    <a:pt x="20975" y="11372"/>
                  </a:lnTo>
                  <a:lnTo>
                    <a:pt x="21833" y="10943"/>
                  </a:lnTo>
                  <a:lnTo>
                    <a:pt x="22208" y="10728"/>
                  </a:lnTo>
                  <a:lnTo>
                    <a:pt x="22530" y="10541"/>
                  </a:lnTo>
                  <a:lnTo>
                    <a:pt x="22825" y="10326"/>
                  </a:lnTo>
                  <a:lnTo>
                    <a:pt x="23067" y="10138"/>
                  </a:lnTo>
                  <a:lnTo>
                    <a:pt x="23254" y="9924"/>
                  </a:lnTo>
                  <a:lnTo>
                    <a:pt x="23362" y="9736"/>
                  </a:lnTo>
                  <a:lnTo>
                    <a:pt x="23442" y="9548"/>
                  </a:lnTo>
                  <a:lnTo>
                    <a:pt x="23442" y="9468"/>
                  </a:lnTo>
                  <a:lnTo>
                    <a:pt x="23442" y="9361"/>
                  </a:lnTo>
                  <a:lnTo>
                    <a:pt x="23415" y="9280"/>
                  </a:lnTo>
                  <a:lnTo>
                    <a:pt x="23388" y="9200"/>
                  </a:lnTo>
                  <a:lnTo>
                    <a:pt x="23227" y="9039"/>
                  </a:lnTo>
                  <a:lnTo>
                    <a:pt x="23040" y="8878"/>
                  </a:lnTo>
                  <a:lnTo>
                    <a:pt x="22745" y="8717"/>
                  </a:lnTo>
                  <a:lnTo>
                    <a:pt x="20921" y="7966"/>
                  </a:lnTo>
                  <a:lnTo>
                    <a:pt x="19017" y="7188"/>
                  </a:lnTo>
                  <a:lnTo>
                    <a:pt x="14859" y="5498"/>
                  </a:lnTo>
                  <a:lnTo>
                    <a:pt x="12633" y="4560"/>
                  </a:lnTo>
                  <a:lnTo>
                    <a:pt x="10300" y="3514"/>
                  </a:lnTo>
                  <a:lnTo>
                    <a:pt x="9093" y="2977"/>
                  </a:lnTo>
                  <a:lnTo>
                    <a:pt x="7859" y="2387"/>
                  </a:lnTo>
                  <a:lnTo>
                    <a:pt x="6599" y="1770"/>
                  </a:lnTo>
                  <a:lnTo>
                    <a:pt x="5284" y="1100"/>
                  </a:lnTo>
                  <a:lnTo>
                    <a:pt x="4426" y="697"/>
                  </a:lnTo>
                  <a:lnTo>
                    <a:pt x="3648" y="376"/>
                  </a:lnTo>
                  <a:lnTo>
                    <a:pt x="2978" y="188"/>
                  </a:lnTo>
                  <a:lnTo>
                    <a:pt x="2388" y="54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596;p41">
              <a:extLst>
                <a:ext uri="{FF2B5EF4-FFF2-40B4-BE49-F238E27FC236}">
                  <a16:creationId xmlns:a16="http://schemas.microsoft.com/office/drawing/2014/main" id="{FDE641E2-A4D7-74E8-B220-E40CF8DC7279}"/>
                </a:ext>
              </a:extLst>
            </p:cNvPr>
            <p:cNvSpPr/>
            <p:nvPr/>
          </p:nvSpPr>
          <p:spPr>
            <a:xfrm>
              <a:off x="2932073" y="3016361"/>
              <a:ext cx="265893" cy="271183"/>
            </a:xfrm>
            <a:custGeom>
              <a:avLst/>
              <a:gdLst/>
              <a:ahLst/>
              <a:cxnLst/>
              <a:rect l="l" t="t" r="r" b="b"/>
              <a:pathLst>
                <a:path w="17542" h="17891" extrusionOk="0">
                  <a:moveTo>
                    <a:pt x="215" y="1"/>
                  </a:moveTo>
                  <a:lnTo>
                    <a:pt x="188" y="27"/>
                  </a:lnTo>
                  <a:lnTo>
                    <a:pt x="108" y="135"/>
                  </a:lnTo>
                  <a:lnTo>
                    <a:pt x="81" y="269"/>
                  </a:lnTo>
                  <a:lnTo>
                    <a:pt x="27" y="483"/>
                  </a:lnTo>
                  <a:lnTo>
                    <a:pt x="27" y="752"/>
                  </a:lnTo>
                  <a:lnTo>
                    <a:pt x="0" y="1047"/>
                  </a:lnTo>
                  <a:lnTo>
                    <a:pt x="54" y="1798"/>
                  </a:lnTo>
                  <a:lnTo>
                    <a:pt x="161" y="2683"/>
                  </a:lnTo>
                  <a:lnTo>
                    <a:pt x="295" y="3702"/>
                  </a:lnTo>
                  <a:lnTo>
                    <a:pt x="510" y="4775"/>
                  </a:lnTo>
                  <a:lnTo>
                    <a:pt x="778" y="5928"/>
                  </a:lnTo>
                  <a:lnTo>
                    <a:pt x="1073" y="7081"/>
                  </a:lnTo>
                  <a:lnTo>
                    <a:pt x="1422" y="8235"/>
                  </a:lnTo>
                  <a:lnTo>
                    <a:pt x="1797" y="9334"/>
                  </a:lnTo>
                  <a:lnTo>
                    <a:pt x="2012" y="9871"/>
                  </a:lnTo>
                  <a:lnTo>
                    <a:pt x="2226" y="10380"/>
                  </a:lnTo>
                  <a:lnTo>
                    <a:pt x="2468" y="10836"/>
                  </a:lnTo>
                  <a:lnTo>
                    <a:pt x="2709" y="11292"/>
                  </a:lnTo>
                  <a:lnTo>
                    <a:pt x="2951" y="11721"/>
                  </a:lnTo>
                  <a:lnTo>
                    <a:pt x="3192" y="12097"/>
                  </a:lnTo>
                  <a:lnTo>
                    <a:pt x="3460" y="12445"/>
                  </a:lnTo>
                  <a:lnTo>
                    <a:pt x="3782" y="12794"/>
                  </a:lnTo>
                  <a:lnTo>
                    <a:pt x="4131" y="13143"/>
                  </a:lnTo>
                  <a:lnTo>
                    <a:pt x="4506" y="13491"/>
                  </a:lnTo>
                  <a:lnTo>
                    <a:pt x="4935" y="13840"/>
                  </a:lnTo>
                  <a:lnTo>
                    <a:pt x="5364" y="14189"/>
                  </a:lnTo>
                  <a:lnTo>
                    <a:pt x="5820" y="14511"/>
                  </a:lnTo>
                  <a:lnTo>
                    <a:pt x="6303" y="14833"/>
                  </a:lnTo>
                  <a:lnTo>
                    <a:pt x="6813" y="15154"/>
                  </a:lnTo>
                  <a:lnTo>
                    <a:pt x="7322" y="15449"/>
                  </a:lnTo>
                  <a:lnTo>
                    <a:pt x="7859" y="15744"/>
                  </a:lnTo>
                  <a:lnTo>
                    <a:pt x="8395" y="16013"/>
                  </a:lnTo>
                  <a:lnTo>
                    <a:pt x="8958" y="16281"/>
                  </a:lnTo>
                  <a:lnTo>
                    <a:pt x="9522" y="16522"/>
                  </a:lnTo>
                  <a:lnTo>
                    <a:pt x="10085" y="16764"/>
                  </a:lnTo>
                  <a:lnTo>
                    <a:pt x="10648" y="16951"/>
                  </a:lnTo>
                  <a:lnTo>
                    <a:pt x="11211" y="17166"/>
                  </a:lnTo>
                  <a:lnTo>
                    <a:pt x="11748" y="17327"/>
                  </a:lnTo>
                  <a:lnTo>
                    <a:pt x="12311" y="17488"/>
                  </a:lnTo>
                  <a:lnTo>
                    <a:pt x="12848" y="17622"/>
                  </a:lnTo>
                  <a:lnTo>
                    <a:pt x="13357" y="17729"/>
                  </a:lnTo>
                  <a:lnTo>
                    <a:pt x="13867" y="17810"/>
                  </a:lnTo>
                  <a:lnTo>
                    <a:pt x="14376" y="17863"/>
                  </a:lnTo>
                  <a:lnTo>
                    <a:pt x="14832" y="17890"/>
                  </a:lnTo>
                  <a:lnTo>
                    <a:pt x="15288" y="17890"/>
                  </a:lnTo>
                  <a:lnTo>
                    <a:pt x="15717" y="17863"/>
                  </a:lnTo>
                  <a:lnTo>
                    <a:pt x="16093" y="17810"/>
                  </a:lnTo>
                  <a:lnTo>
                    <a:pt x="16468" y="17702"/>
                  </a:lnTo>
                  <a:lnTo>
                    <a:pt x="16790" y="17568"/>
                  </a:lnTo>
                  <a:lnTo>
                    <a:pt x="17085" y="17434"/>
                  </a:lnTo>
                  <a:lnTo>
                    <a:pt x="17327" y="17220"/>
                  </a:lnTo>
                  <a:lnTo>
                    <a:pt x="17541" y="17005"/>
                  </a:lnTo>
                  <a:lnTo>
                    <a:pt x="17353" y="16871"/>
                  </a:lnTo>
                  <a:lnTo>
                    <a:pt x="16844" y="16522"/>
                  </a:lnTo>
                  <a:lnTo>
                    <a:pt x="15986" y="15879"/>
                  </a:lnTo>
                  <a:lnTo>
                    <a:pt x="14859" y="14967"/>
                  </a:lnTo>
                  <a:lnTo>
                    <a:pt x="14162" y="14377"/>
                  </a:lnTo>
                  <a:lnTo>
                    <a:pt x="13438" y="13706"/>
                  </a:lnTo>
                  <a:lnTo>
                    <a:pt x="12633" y="12982"/>
                  </a:lnTo>
                  <a:lnTo>
                    <a:pt x="11748" y="12150"/>
                  </a:lnTo>
                  <a:lnTo>
                    <a:pt x="10836" y="11239"/>
                  </a:lnTo>
                  <a:lnTo>
                    <a:pt x="9870" y="10219"/>
                  </a:lnTo>
                  <a:lnTo>
                    <a:pt x="8824" y="9120"/>
                  </a:lnTo>
                  <a:lnTo>
                    <a:pt x="7752" y="7913"/>
                  </a:lnTo>
                  <a:lnTo>
                    <a:pt x="6920" y="7242"/>
                  </a:lnTo>
                  <a:lnTo>
                    <a:pt x="6008" y="6464"/>
                  </a:lnTo>
                  <a:lnTo>
                    <a:pt x="4935" y="5499"/>
                  </a:lnTo>
                  <a:lnTo>
                    <a:pt x="4345" y="4962"/>
                  </a:lnTo>
                  <a:lnTo>
                    <a:pt x="3755" y="4372"/>
                  </a:lnTo>
                  <a:lnTo>
                    <a:pt x="3192" y="3782"/>
                  </a:lnTo>
                  <a:lnTo>
                    <a:pt x="2629" y="3139"/>
                  </a:lnTo>
                  <a:lnTo>
                    <a:pt x="2092" y="2522"/>
                  </a:lnTo>
                  <a:lnTo>
                    <a:pt x="1583" y="1878"/>
                  </a:lnTo>
                  <a:lnTo>
                    <a:pt x="1154" y="1234"/>
                  </a:lnTo>
                  <a:lnTo>
                    <a:pt x="778" y="617"/>
                  </a:lnTo>
                  <a:lnTo>
                    <a:pt x="617" y="349"/>
                  </a:lnTo>
                  <a:lnTo>
                    <a:pt x="483" y="161"/>
                  </a:lnTo>
                  <a:lnTo>
                    <a:pt x="376" y="5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597;p41">
              <a:extLst>
                <a:ext uri="{FF2B5EF4-FFF2-40B4-BE49-F238E27FC236}">
                  <a16:creationId xmlns:a16="http://schemas.microsoft.com/office/drawing/2014/main" id="{F814211E-0C87-184A-2A65-5F15C1D04892}"/>
                </a:ext>
              </a:extLst>
            </p:cNvPr>
            <p:cNvSpPr/>
            <p:nvPr/>
          </p:nvSpPr>
          <p:spPr>
            <a:xfrm>
              <a:off x="3649205" y="3543645"/>
              <a:ext cx="235805" cy="105299"/>
            </a:xfrm>
            <a:custGeom>
              <a:avLst/>
              <a:gdLst/>
              <a:ahLst/>
              <a:cxnLst/>
              <a:rect l="l" t="t" r="r" b="b"/>
              <a:pathLst>
                <a:path w="15557" h="6947" extrusionOk="0">
                  <a:moveTo>
                    <a:pt x="13813" y="0"/>
                  </a:moveTo>
                  <a:lnTo>
                    <a:pt x="13062" y="81"/>
                  </a:lnTo>
                  <a:lnTo>
                    <a:pt x="12097" y="242"/>
                  </a:lnTo>
                  <a:lnTo>
                    <a:pt x="11024" y="429"/>
                  </a:lnTo>
                  <a:lnTo>
                    <a:pt x="9817" y="698"/>
                  </a:lnTo>
                  <a:lnTo>
                    <a:pt x="7242" y="1288"/>
                  </a:lnTo>
                  <a:lnTo>
                    <a:pt x="4694" y="1931"/>
                  </a:lnTo>
                  <a:lnTo>
                    <a:pt x="2495" y="2521"/>
                  </a:lnTo>
                  <a:lnTo>
                    <a:pt x="349" y="3111"/>
                  </a:lnTo>
                  <a:lnTo>
                    <a:pt x="269" y="3138"/>
                  </a:lnTo>
                  <a:lnTo>
                    <a:pt x="188" y="3192"/>
                  </a:lnTo>
                  <a:lnTo>
                    <a:pt x="108" y="3272"/>
                  </a:lnTo>
                  <a:lnTo>
                    <a:pt x="81" y="3353"/>
                  </a:lnTo>
                  <a:lnTo>
                    <a:pt x="27" y="3433"/>
                  </a:lnTo>
                  <a:lnTo>
                    <a:pt x="27" y="3541"/>
                  </a:lnTo>
                  <a:lnTo>
                    <a:pt x="0" y="3755"/>
                  </a:lnTo>
                  <a:lnTo>
                    <a:pt x="54" y="4023"/>
                  </a:lnTo>
                  <a:lnTo>
                    <a:pt x="134" y="4292"/>
                  </a:lnTo>
                  <a:lnTo>
                    <a:pt x="269" y="4587"/>
                  </a:lnTo>
                  <a:lnTo>
                    <a:pt x="403" y="4908"/>
                  </a:lnTo>
                  <a:lnTo>
                    <a:pt x="590" y="5203"/>
                  </a:lnTo>
                  <a:lnTo>
                    <a:pt x="778" y="5525"/>
                  </a:lnTo>
                  <a:lnTo>
                    <a:pt x="993" y="5820"/>
                  </a:lnTo>
                  <a:lnTo>
                    <a:pt x="1234" y="6089"/>
                  </a:lnTo>
                  <a:lnTo>
                    <a:pt x="1449" y="6357"/>
                  </a:lnTo>
                  <a:lnTo>
                    <a:pt x="1690" y="6571"/>
                  </a:lnTo>
                  <a:lnTo>
                    <a:pt x="1905" y="6732"/>
                  </a:lnTo>
                  <a:lnTo>
                    <a:pt x="2119" y="6866"/>
                  </a:lnTo>
                  <a:lnTo>
                    <a:pt x="2253" y="6920"/>
                  </a:lnTo>
                  <a:lnTo>
                    <a:pt x="2441" y="6947"/>
                  </a:lnTo>
                  <a:lnTo>
                    <a:pt x="2682" y="6920"/>
                  </a:lnTo>
                  <a:lnTo>
                    <a:pt x="2977" y="6893"/>
                  </a:lnTo>
                  <a:lnTo>
                    <a:pt x="3702" y="6786"/>
                  </a:lnTo>
                  <a:lnTo>
                    <a:pt x="4587" y="6598"/>
                  </a:lnTo>
                  <a:lnTo>
                    <a:pt x="5579" y="6357"/>
                  </a:lnTo>
                  <a:lnTo>
                    <a:pt x="6679" y="6062"/>
                  </a:lnTo>
                  <a:lnTo>
                    <a:pt x="8985" y="5418"/>
                  </a:lnTo>
                  <a:lnTo>
                    <a:pt x="11292" y="4721"/>
                  </a:lnTo>
                  <a:lnTo>
                    <a:pt x="13277" y="4077"/>
                  </a:lnTo>
                  <a:lnTo>
                    <a:pt x="15396" y="3380"/>
                  </a:lnTo>
                  <a:lnTo>
                    <a:pt x="15476" y="3326"/>
                  </a:lnTo>
                  <a:lnTo>
                    <a:pt x="15530" y="3246"/>
                  </a:lnTo>
                  <a:lnTo>
                    <a:pt x="15557" y="3111"/>
                  </a:lnTo>
                  <a:lnTo>
                    <a:pt x="15557" y="2924"/>
                  </a:lnTo>
                  <a:lnTo>
                    <a:pt x="15530" y="2495"/>
                  </a:lnTo>
                  <a:lnTo>
                    <a:pt x="15422" y="2012"/>
                  </a:lnTo>
                  <a:lnTo>
                    <a:pt x="15261" y="1475"/>
                  </a:lnTo>
                  <a:lnTo>
                    <a:pt x="15074" y="966"/>
                  </a:lnTo>
                  <a:lnTo>
                    <a:pt x="14832" y="483"/>
                  </a:lnTo>
                  <a:lnTo>
                    <a:pt x="14725" y="295"/>
                  </a:lnTo>
                  <a:lnTo>
                    <a:pt x="14591" y="108"/>
                  </a:lnTo>
                  <a:lnTo>
                    <a:pt x="14510" y="54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598;p41">
              <a:extLst>
                <a:ext uri="{FF2B5EF4-FFF2-40B4-BE49-F238E27FC236}">
                  <a16:creationId xmlns:a16="http://schemas.microsoft.com/office/drawing/2014/main" id="{181FA909-8C61-1FCA-01E2-4EE2286E199A}"/>
                </a:ext>
              </a:extLst>
            </p:cNvPr>
            <p:cNvSpPr/>
            <p:nvPr/>
          </p:nvSpPr>
          <p:spPr>
            <a:xfrm>
              <a:off x="3850027" y="3506645"/>
              <a:ext cx="130521" cy="82942"/>
            </a:xfrm>
            <a:custGeom>
              <a:avLst/>
              <a:gdLst/>
              <a:ahLst/>
              <a:cxnLst/>
              <a:rect l="l" t="t" r="r" b="b"/>
              <a:pathLst>
                <a:path w="8611" h="5472" extrusionOk="0">
                  <a:moveTo>
                    <a:pt x="7001" y="1"/>
                  </a:moveTo>
                  <a:lnTo>
                    <a:pt x="6760" y="27"/>
                  </a:lnTo>
                  <a:lnTo>
                    <a:pt x="6465" y="108"/>
                  </a:lnTo>
                  <a:lnTo>
                    <a:pt x="6089" y="242"/>
                  </a:lnTo>
                  <a:lnTo>
                    <a:pt x="5687" y="376"/>
                  </a:lnTo>
                  <a:lnTo>
                    <a:pt x="4802" y="752"/>
                  </a:lnTo>
                  <a:lnTo>
                    <a:pt x="3863" y="1181"/>
                  </a:lnTo>
                  <a:lnTo>
                    <a:pt x="2227" y="1985"/>
                  </a:lnTo>
                  <a:lnTo>
                    <a:pt x="1503" y="2334"/>
                  </a:lnTo>
                  <a:lnTo>
                    <a:pt x="1074" y="2575"/>
                  </a:lnTo>
                  <a:lnTo>
                    <a:pt x="725" y="2817"/>
                  </a:lnTo>
                  <a:lnTo>
                    <a:pt x="457" y="3085"/>
                  </a:lnTo>
                  <a:lnTo>
                    <a:pt x="242" y="3353"/>
                  </a:lnTo>
                  <a:lnTo>
                    <a:pt x="108" y="3595"/>
                  </a:lnTo>
                  <a:lnTo>
                    <a:pt x="28" y="3863"/>
                  </a:lnTo>
                  <a:lnTo>
                    <a:pt x="1" y="4104"/>
                  </a:lnTo>
                  <a:lnTo>
                    <a:pt x="1" y="4346"/>
                  </a:lnTo>
                  <a:lnTo>
                    <a:pt x="55" y="4560"/>
                  </a:lnTo>
                  <a:lnTo>
                    <a:pt x="162" y="4775"/>
                  </a:lnTo>
                  <a:lnTo>
                    <a:pt x="269" y="4962"/>
                  </a:lnTo>
                  <a:lnTo>
                    <a:pt x="403" y="5123"/>
                  </a:lnTo>
                  <a:lnTo>
                    <a:pt x="564" y="5257"/>
                  </a:lnTo>
                  <a:lnTo>
                    <a:pt x="725" y="5365"/>
                  </a:lnTo>
                  <a:lnTo>
                    <a:pt x="886" y="5445"/>
                  </a:lnTo>
                  <a:lnTo>
                    <a:pt x="1047" y="5472"/>
                  </a:lnTo>
                  <a:lnTo>
                    <a:pt x="1288" y="5445"/>
                  </a:lnTo>
                  <a:lnTo>
                    <a:pt x="1610" y="5392"/>
                  </a:lnTo>
                  <a:lnTo>
                    <a:pt x="2603" y="5177"/>
                  </a:lnTo>
                  <a:lnTo>
                    <a:pt x="3836" y="4828"/>
                  </a:lnTo>
                  <a:lnTo>
                    <a:pt x="5177" y="4399"/>
                  </a:lnTo>
                  <a:lnTo>
                    <a:pt x="6492" y="3943"/>
                  </a:lnTo>
                  <a:lnTo>
                    <a:pt x="7591" y="3514"/>
                  </a:lnTo>
                  <a:lnTo>
                    <a:pt x="8020" y="3299"/>
                  </a:lnTo>
                  <a:lnTo>
                    <a:pt x="8369" y="3139"/>
                  </a:lnTo>
                  <a:lnTo>
                    <a:pt x="8557" y="2978"/>
                  </a:lnTo>
                  <a:lnTo>
                    <a:pt x="8610" y="2924"/>
                  </a:lnTo>
                  <a:lnTo>
                    <a:pt x="8610" y="2870"/>
                  </a:lnTo>
                  <a:lnTo>
                    <a:pt x="8476" y="2200"/>
                  </a:lnTo>
                  <a:lnTo>
                    <a:pt x="8369" y="1717"/>
                  </a:lnTo>
                  <a:lnTo>
                    <a:pt x="8181" y="1207"/>
                  </a:lnTo>
                  <a:lnTo>
                    <a:pt x="8101" y="966"/>
                  </a:lnTo>
                  <a:lnTo>
                    <a:pt x="7967" y="752"/>
                  </a:lnTo>
                  <a:lnTo>
                    <a:pt x="7859" y="537"/>
                  </a:lnTo>
                  <a:lnTo>
                    <a:pt x="7699" y="349"/>
                  </a:lnTo>
                  <a:lnTo>
                    <a:pt x="7564" y="188"/>
                  </a:lnTo>
                  <a:lnTo>
                    <a:pt x="7377" y="81"/>
                  </a:lnTo>
                  <a:lnTo>
                    <a:pt x="7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599;p41">
              <a:extLst>
                <a:ext uri="{FF2B5EF4-FFF2-40B4-BE49-F238E27FC236}">
                  <a16:creationId xmlns:a16="http://schemas.microsoft.com/office/drawing/2014/main" id="{3008A3A3-17AD-F2E3-DFC7-29FDA3B1E55E}"/>
                </a:ext>
              </a:extLst>
            </p:cNvPr>
            <p:cNvSpPr/>
            <p:nvPr/>
          </p:nvSpPr>
          <p:spPr>
            <a:xfrm>
              <a:off x="3874021" y="3577794"/>
              <a:ext cx="214661" cy="154500"/>
            </a:xfrm>
            <a:custGeom>
              <a:avLst/>
              <a:gdLst/>
              <a:ahLst/>
              <a:cxnLst/>
              <a:rect l="l" t="t" r="r" b="b"/>
              <a:pathLst>
                <a:path w="14162" h="10193" extrusionOk="0">
                  <a:moveTo>
                    <a:pt x="7135" y="0"/>
                  </a:moveTo>
                  <a:lnTo>
                    <a:pt x="6679" y="81"/>
                  </a:lnTo>
                  <a:lnTo>
                    <a:pt x="6169" y="215"/>
                  </a:lnTo>
                  <a:lnTo>
                    <a:pt x="5606" y="376"/>
                  </a:lnTo>
                  <a:lnTo>
                    <a:pt x="5016" y="590"/>
                  </a:lnTo>
                  <a:lnTo>
                    <a:pt x="3728" y="1127"/>
                  </a:lnTo>
                  <a:lnTo>
                    <a:pt x="2522" y="1663"/>
                  </a:lnTo>
                  <a:lnTo>
                    <a:pt x="1475" y="2146"/>
                  </a:lnTo>
                  <a:lnTo>
                    <a:pt x="456" y="2655"/>
                  </a:lnTo>
                  <a:lnTo>
                    <a:pt x="349" y="2682"/>
                  </a:lnTo>
                  <a:lnTo>
                    <a:pt x="242" y="2763"/>
                  </a:lnTo>
                  <a:lnTo>
                    <a:pt x="161" y="2816"/>
                  </a:lnTo>
                  <a:lnTo>
                    <a:pt x="108" y="2924"/>
                  </a:lnTo>
                  <a:lnTo>
                    <a:pt x="54" y="3004"/>
                  </a:lnTo>
                  <a:lnTo>
                    <a:pt x="27" y="3111"/>
                  </a:lnTo>
                  <a:lnTo>
                    <a:pt x="0" y="3326"/>
                  </a:lnTo>
                  <a:lnTo>
                    <a:pt x="27" y="3594"/>
                  </a:lnTo>
                  <a:lnTo>
                    <a:pt x="108" y="3889"/>
                  </a:lnTo>
                  <a:lnTo>
                    <a:pt x="215" y="4184"/>
                  </a:lnTo>
                  <a:lnTo>
                    <a:pt x="376" y="4506"/>
                  </a:lnTo>
                  <a:lnTo>
                    <a:pt x="564" y="4801"/>
                  </a:lnTo>
                  <a:lnTo>
                    <a:pt x="751" y="5150"/>
                  </a:lnTo>
                  <a:lnTo>
                    <a:pt x="1180" y="5767"/>
                  </a:lnTo>
                  <a:lnTo>
                    <a:pt x="1610" y="6330"/>
                  </a:lnTo>
                  <a:lnTo>
                    <a:pt x="1985" y="6813"/>
                  </a:lnTo>
                  <a:lnTo>
                    <a:pt x="2226" y="7108"/>
                  </a:lnTo>
                  <a:lnTo>
                    <a:pt x="2495" y="7376"/>
                  </a:lnTo>
                  <a:lnTo>
                    <a:pt x="2763" y="7644"/>
                  </a:lnTo>
                  <a:lnTo>
                    <a:pt x="3058" y="7886"/>
                  </a:lnTo>
                  <a:lnTo>
                    <a:pt x="3380" y="8127"/>
                  </a:lnTo>
                  <a:lnTo>
                    <a:pt x="3702" y="8368"/>
                  </a:lnTo>
                  <a:lnTo>
                    <a:pt x="4345" y="8771"/>
                  </a:lnTo>
                  <a:lnTo>
                    <a:pt x="5043" y="9119"/>
                  </a:lnTo>
                  <a:lnTo>
                    <a:pt x="5740" y="9441"/>
                  </a:lnTo>
                  <a:lnTo>
                    <a:pt x="6464" y="9683"/>
                  </a:lnTo>
                  <a:lnTo>
                    <a:pt x="7162" y="9897"/>
                  </a:lnTo>
                  <a:lnTo>
                    <a:pt x="7832" y="10031"/>
                  </a:lnTo>
                  <a:lnTo>
                    <a:pt x="8476" y="10138"/>
                  </a:lnTo>
                  <a:lnTo>
                    <a:pt x="9066" y="10192"/>
                  </a:lnTo>
                  <a:lnTo>
                    <a:pt x="9602" y="10192"/>
                  </a:lnTo>
                  <a:lnTo>
                    <a:pt x="10085" y="10112"/>
                  </a:lnTo>
                  <a:lnTo>
                    <a:pt x="10273" y="10085"/>
                  </a:lnTo>
                  <a:lnTo>
                    <a:pt x="10460" y="10004"/>
                  </a:lnTo>
                  <a:lnTo>
                    <a:pt x="10621" y="9951"/>
                  </a:lnTo>
                  <a:lnTo>
                    <a:pt x="10756" y="9843"/>
                  </a:lnTo>
                  <a:lnTo>
                    <a:pt x="10863" y="9763"/>
                  </a:lnTo>
                  <a:lnTo>
                    <a:pt x="10943" y="9629"/>
                  </a:lnTo>
                  <a:lnTo>
                    <a:pt x="11077" y="9387"/>
                  </a:lnTo>
                  <a:lnTo>
                    <a:pt x="11265" y="9092"/>
                  </a:lnTo>
                  <a:lnTo>
                    <a:pt x="11721" y="8422"/>
                  </a:lnTo>
                  <a:lnTo>
                    <a:pt x="12257" y="7725"/>
                  </a:lnTo>
                  <a:lnTo>
                    <a:pt x="12794" y="7054"/>
                  </a:lnTo>
                  <a:lnTo>
                    <a:pt x="13759" y="5901"/>
                  </a:lnTo>
                  <a:lnTo>
                    <a:pt x="14162" y="5418"/>
                  </a:lnTo>
                  <a:lnTo>
                    <a:pt x="13840" y="5311"/>
                  </a:lnTo>
                  <a:lnTo>
                    <a:pt x="13518" y="5203"/>
                  </a:lnTo>
                  <a:lnTo>
                    <a:pt x="12928" y="4935"/>
                  </a:lnTo>
                  <a:lnTo>
                    <a:pt x="12365" y="4613"/>
                  </a:lnTo>
                  <a:lnTo>
                    <a:pt x="11802" y="4265"/>
                  </a:lnTo>
                  <a:lnTo>
                    <a:pt x="11319" y="3889"/>
                  </a:lnTo>
                  <a:lnTo>
                    <a:pt x="10836" y="3487"/>
                  </a:lnTo>
                  <a:lnTo>
                    <a:pt x="10380" y="3058"/>
                  </a:lnTo>
                  <a:lnTo>
                    <a:pt x="9978" y="2655"/>
                  </a:lnTo>
                  <a:lnTo>
                    <a:pt x="9575" y="2226"/>
                  </a:lnTo>
                  <a:lnTo>
                    <a:pt x="9227" y="1824"/>
                  </a:lnTo>
                  <a:lnTo>
                    <a:pt x="8610" y="1073"/>
                  </a:lnTo>
                  <a:lnTo>
                    <a:pt x="8100" y="483"/>
                  </a:lnTo>
                  <a:lnTo>
                    <a:pt x="7886" y="268"/>
                  </a:lnTo>
                  <a:lnTo>
                    <a:pt x="7698" y="107"/>
                  </a:lnTo>
                  <a:lnTo>
                    <a:pt x="7591" y="54"/>
                  </a:lnTo>
                  <a:lnTo>
                    <a:pt x="7457" y="27"/>
                  </a:lnTo>
                  <a:lnTo>
                    <a:pt x="7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600;p41">
              <a:extLst>
                <a:ext uri="{FF2B5EF4-FFF2-40B4-BE49-F238E27FC236}">
                  <a16:creationId xmlns:a16="http://schemas.microsoft.com/office/drawing/2014/main" id="{F29E9DCC-D159-1387-5592-FEB4E2AA9C16}"/>
                </a:ext>
              </a:extLst>
            </p:cNvPr>
            <p:cNvSpPr/>
            <p:nvPr/>
          </p:nvSpPr>
          <p:spPr>
            <a:xfrm>
              <a:off x="3915083" y="3605032"/>
              <a:ext cx="73999" cy="43911"/>
            </a:xfrm>
            <a:custGeom>
              <a:avLst/>
              <a:gdLst/>
              <a:ahLst/>
              <a:cxnLst/>
              <a:rect l="l" t="t" r="r" b="b"/>
              <a:pathLst>
                <a:path w="4882" h="2897" extrusionOk="0">
                  <a:moveTo>
                    <a:pt x="4238" y="0"/>
                  </a:moveTo>
                  <a:lnTo>
                    <a:pt x="3970" y="54"/>
                  </a:lnTo>
                  <a:lnTo>
                    <a:pt x="3675" y="161"/>
                  </a:lnTo>
                  <a:lnTo>
                    <a:pt x="3326" y="268"/>
                  </a:lnTo>
                  <a:lnTo>
                    <a:pt x="2977" y="429"/>
                  </a:lnTo>
                  <a:lnTo>
                    <a:pt x="2253" y="805"/>
                  </a:lnTo>
                  <a:lnTo>
                    <a:pt x="1583" y="1180"/>
                  </a:lnTo>
                  <a:lnTo>
                    <a:pt x="993" y="1529"/>
                  </a:lnTo>
                  <a:lnTo>
                    <a:pt x="456" y="1851"/>
                  </a:lnTo>
                  <a:lnTo>
                    <a:pt x="242" y="2146"/>
                  </a:lnTo>
                  <a:lnTo>
                    <a:pt x="108" y="2360"/>
                  </a:lnTo>
                  <a:lnTo>
                    <a:pt x="27" y="2548"/>
                  </a:lnTo>
                  <a:lnTo>
                    <a:pt x="0" y="2709"/>
                  </a:lnTo>
                  <a:lnTo>
                    <a:pt x="27" y="2816"/>
                  </a:lnTo>
                  <a:lnTo>
                    <a:pt x="108" y="2870"/>
                  </a:lnTo>
                  <a:lnTo>
                    <a:pt x="242" y="2897"/>
                  </a:lnTo>
                  <a:lnTo>
                    <a:pt x="403" y="2897"/>
                  </a:lnTo>
                  <a:lnTo>
                    <a:pt x="590" y="2870"/>
                  </a:lnTo>
                  <a:lnTo>
                    <a:pt x="805" y="2790"/>
                  </a:lnTo>
                  <a:lnTo>
                    <a:pt x="1073" y="2709"/>
                  </a:lnTo>
                  <a:lnTo>
                    <a:pt x="1341" y="2575"/>
                  </a:lnTo>
                  <a:lnTo>
                    <a:pt x="1636" y="2414"/>
                  </a:lnTo>
                  <a:lnTo>
                    <a:pt x="1931" y="2226"/>
                  </a:lnTo>
                  <a:lnTo>
                    <a:pt x="2226" y="2012"/>
                  </a:lnTo>
                  <a:lnTo>
                    <a:pt x="2548" y="1770"/>
                  </a:lnTo>
                  <a:lnTo>
                    <a:pt x="2843" y="1556"/>
                  </a:lnTo>
                  <a:lnTo>
                    <a:pt x="3138" y="1341"/>
                  </a:lnTo>
                  <a:lnTo>
                    <a:pt x="3675" y="993"/>
                  </a:lnTo>
                  <a:lnTo>
                    <a:pt x="4131" y="751"/>
                  </a:lnTo>
                  <a:lnTo>
                    <a:pt x="4506" y="563"/>
                  </a:lnTo>
                  <a:lnTo>
                    <a:pt x="4748" y="429"/>
                  </a:lnTo>
                  <a:lnTo>
                    <a:pt x="4828" y="349"/>
                  </a:lnTo>
                  <a:lnTo>
                    <a:pt x="4882" y="295"/>
                  </a:lnTo>
                  <a:lnTo>
                    <a:pt x="4882" y="242"/>
                  </a:lnTo>
                  <a:lnTo>
                    <a:pt x="4828" y="188"/>
                  </a:lnTo>
                  <a:lnTo>
                    <a:pt x="4774" y="107"/>
                  </a:lnTo>
                  <a:lnTo>
                    <a:pt x="4640" y="2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601;p41">
              <a:extLst>
                <a:ext uri="{FF2B5EF4-FFF2-40B4-BE49-F238E27FC236}">
                  <a16:creationId xmlns:a16="http://schemas.microsoft.com/office/drawing/2014/main" id="{0F8BE034-C683-3876-73EE-6EFC599C2F00}"/>
                </a:ext>
              </a:extLst>
            </p:cNvPr>
            <p:cNvSpPr/>
            <p:nvPr/>
          </p:nvSpPr>
          <p:spPr>
            <a:xfrm>
              <a:off x="3950036" y="3624540"/>
              <a:ext cx="74014" cy="43926"/>
            </a:xfrm>
            <a:custGeom>
              <a:avLst/>
              <a:gdLst/>
              <a:ahLst/>
              <a:cxnLst/>
              <a:rect l="l" t="t" r="r" b="b"/>
              <a:pathLst>
                <a:path w="4883" h="2898" extrusionOk="0">
                  <a:moveTo>
                    <a:pt x="4239" y="1"/>
                  </a:moveTo>
                  <a:lnTo>
                    <a:pt x="3970" y="54"/>
                  </a:lnTo>
                  <a:lnTo>
                    <a:pt x="3675" y="135"/>
                  </a:lnTo>
                  <a:lnTo>
                    <a:pt x="3327" y="269"/>
                  </a:lnTo>
                  <a:lnTo>
                    <a:pt x="2978" y="430"/>
                  </a:lnTo>
                  <a:lnTo>
                    <a:pt x="2254" y="805"/>
                  </a:lnTo>
                  <a:lnTo>
                    <a:pt x="1583" y="1181"/>
                  </a:lnTo>
                  <a:lnTo>
                    <a:pt x="993" y="1529"/>
                  </a:lnTo>
                  <a:lnTo>
                    <a:pt x="457" y="1851"/>
                  </a:lnTo>
                  <a:lnTo>
                    <a:pt x="242" y="2146"/>
                  </a:lnTo>
                  <a:lnTo>
                    <a:pt x="108" y="2361"/>
                  </a:lnTo>
                  <a:lnTo>
                    <a:pt x="28" y="2549"/>
                  </a:lnTo>
                  <a:lnTo>
                    <a:pt x="1" y="2709"/>
                  </a:lnTo>
                  <a:lnTo>
                    <a:pt x="54" y="2817"/>
                  </a:lnTo>
                  <a:lnTo>
                    <a:pt x="108" y="2870"/>
                  </a:lnTo>
                  <a:lnTo>
                    <a:pt x="242" y="2897"/>
                  </a:lnTo>
                  <a:lnTo>
                    <a:pt x="403" y="2897"/>
                  </a:lnTo>
                  <a:lnTo>
                    <a:pt x="591" y="2870"/>
                  </a:lnTo>
                  <a:lnTo>
                    <a:pt x="832" y="2790"/>
                  </a:lnTo>
                  <a:lnTo>
                    <a:pt x="1074" y="2709"/>
                  </a:lnTo>
                  <a:lnTo>
                    <a:pt x="1342" y="2575"/>
                  </a:lnTo>
                  <a:lnTo>
                    <a:pt x="1637" y="2414"/>
                  </a:lnTo>
                  <a:lnTo>
                    <a:pt x="1932" y="2227"/>
                  </a:lnTo>
                  <a:lnTo>
                    <a:pt x="2227" y="2012"/>
                  </a:lnTo>
                  <a:lnTo>
                    <a:pt x="2549" y="1771"/>
                  </a:lnTo>
                  <a:lnTo>
                    <a:pt x="2844" y="1529"/>
                  </a:lnTo>
                  <a:lnTo>
                    <a:pt x="3139" y="1342"/>
                  </a:lnTo>
                  <a:lnTo>
                    <a:pt x="3675" y="993"/>
                  </a:lnTo>
                  <a:lnTo>
                    <a:pt x="4131" y="752"/>
                  </a:lnTo>
                  <a:lnTo>
                    <a:pt x="4507" y="564"/>
                  </a:lnTo>
                  <a:lnTo>
                    <a:pt x="4748" y="430"/>
                  </a:lnTo>
                  <a:lnTo>
                    <a:pt x="4829" y="349"/>
                  </a:lnTo>
                  <a:lnTo>
                    <a:pt x="4882" y="296"/>
                  </a:lnTo>
                  <a:lnTo>
                    <a:pt x="4882" y="242"/>
                  </a:lnTo>
                  <a:lnTo>
                    <a:pt x="4855" y="188"/>
                  </a:lnTo>
                  <a:lnTo>
                    <a:pt x="4775" y="108"/>
                  </a:lnTo>
                  <a:lnTo>
                    <a:pt x="4641" y="2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602;p41">
              <a:extLst>
                <a:ext uri="{FF2B5EF4-FFF2-40B4-BE49-F238E27FC236}">
                  <a16:creationId xmlns:a16="http://schemas.microsoft.com/office/drawing/2014/main" id="{E6F50539-883F-C539-1AC2-4D333DA46D37}"/>
                </a:ext>
              </a:extLst>
            </p:cNvPr>
            <p:cNvSpPr/>
            <p:nvPr/>
          </p:nvSpPr>
          <p:spPr>
            <a:xfrm>
              <a:off x="3977683" y="3642017"/>
              <a:ext cx="74014" cy="43926"/>
            </a:xfrm>
            <a:custGeom>
              <a:avLst/>
              <a:gdLst/>
              <a:ahLst/>
              <a:cxnLst/>
              <a:rect l="l" t="t" r="r" b="b"/>
              <a:pathLst>
                <a:path w="4883" h="2898" extrusionOk="0">
                  <a:moveTo>
                    <a:pt x="4238" y="1"/>
                  </a:moveTo>
                  <a:lnTo>
                    <a:pt x="3970" y="55"/>
                  </a:lnTo>
                  <a:lnTo>
                    <a:pt x="3675" y="162"/>
                  </a:lnTo>
                  <a:lnTo>
                    <a:pt x="3326" y="269"/>
                  </a:lnTo>
                  <a:lnTo>
                    <a:pt x="2978" y="430"/>
                  </a:lnTo>
                  <a:lnTo>
                    <a:pt x="2254" y="805"/>
                  </a:lnTo>
                  <a:lnTo>
                    <a:pt x="1583" y="1181"/>
                  </a:lnTo>
                  <a:lnTo>
                    <a:pt x="993" y="1530"/>
                  </a:lnTo>
                  <a:lnTo>
                    <a:pt x="457" y="1852"/>
                  </a:lnTo>
                  <a:lnTo>
                    <a:pt x="242" y="2147"/>
                  </a:lnTo>
                  <a:lnTo>
                    <a:pt x="108" y="2361"/>
                  </a:lnTo>
                  <a:lnTo>
                    <a:pt x="27" y="2549"/>
                  </a:lnTo>
                  <a:lnTo>
                    <a:pt x="1" y="2710"/>
                  </a:lnTo>
                  <a:lnTo>
                    <a:pt x="27" y="2817"/>
                  </a:lnTo>
                  <a:lnTo>
                    <a:pt x="108" y="2871"/>
                  </a:lnTo>
                  <a:lnTo>
                    <a:pt x="242" y="2898"/>
                  </a:lnTo>
                  <a:lnTo>
                    <a:pt x="403" y="2898"/>
                  </a:lnTo>
                  <a:lnTo>
                    <a:pt x="591" y="2871"/>
                  </a:lnTo>
                  <a:lnTo>
                    <a:pt x="805" y="2790"/>
                  </a:lnTo>
                  <a:lnTo>
                    <a:pt x="1074" y="2710"/>
                  </a:lnTo>
                  <a:lnTo>
                    <a:pt x="1342" y="2576"/>
                  </a:lnTo>
                  <a:lnTo>
                    <a:pt x="1637" y="2415"/>
                  </a:lnTo>
                  <a:lnTo>
                    <a:pt x="1932" y="2227"/>
                  </a:lnTo>
                  <a:lnTo>
                    <a:pt x="2227" y="2012"/>
                  </a:lnTo>
                  <a:lnTo>
                    <a:pt x="2549" y="1771"/>
                  </a:lnTo>
                  <a:lnTo>
                    <a:pt x="2844" y="1556"/>
                  </a:lnTo>
                  <a:lnTo>
                    <a:pt x="3139" y="1342"/>
                  </a:lnTo>
                  <a:lnTo>
                    <a:pt x="3675" y="1020"/>
                  </a:lnTo>
                  <a:lnTo>
                    <a:pt x="4131" y="752"/>
                  </a:lnTo>
                  <a:lnTo>
                    <a:pt x="4507" y="564"/>
                  </a:lnTo>
                  <a:lnTo>
                    <a:pt x="4748" y="430"/>
                  </a:lnTo>
                  <a:lnTo>
                    <a:pt x="4828" y="350"/>
                  </a:lnTo>
                  <a:lnTo>
                    <a:pt x="4882" y="296"/>
                  </a:lnTo>
                  <a:lnTo>
                    <a:pt x="4882" y="242"/>
                  </a:lnTo>
                  <a:lnTo>
                    <a:pt x="4828" y="189"/>
                  </a:lnTo>
                  <a:lnTo>
                    <a:pt x="4775" y="108"/>
                  </a:lnTo>
                  <a:lnTo>
                    <a:pt x="4641" y="2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603;p41">
              <a:extLst>
                <a:ext uri="{FF2B5EF4-FFF2-40B4-BE49-F238E27FC236}">
                  <a16:creationId xmlns:a16="http://schemas.microsoft.com/office/drawing/2014/main" id="{35A259C6-CCB6-87DE-496C-1C5DF34B8E23}"/>
                </a:ext>
              </a:extLst>
            </p:cNvPr>
            <p:cNvSpPr/>
            <p:nvPr/>
          </p:nvSpPr>
          <p:spPr>
            <a:xfrm>
              <a:off x="3904109" y="3656659"/>
              <a:ext cx="219541" cy="90672"/>
            </a:xfrm>
            <a:custGeom>
              <a:avLst/>
              <a:gdLst/>
              <a:ahLst/>
              <a:cxnLst/>
              <a:rect l="l" t="t" r="r" b="b"/>
              <a:pathLst>
                <a:path w="14484" h="5982" extrusionOk="0">
                  <a:moveTo>
                    <a:pt x="11614" y="0"/>
                  </a:moveTo>
                  <a:lnTo>
                    <a:pt x="11479" y="215"/>
                  </a:lnTo>
                  <a:lnTo>
                    <a:pt x="11077" y="725"/>
                  </a:lnTo>
                  <a:lnTo>
                    <a:pt x="10487" y="1476"/>
                  </a:lnTo>
                  <a:lnTo>
                    <a:pt x="10112" y="1878"/>
                  </a:lnTo>
                  <a:lnTo>
                    <a:pt x="9709" y="2280"/>
                  </a:lnTo>
                  <a:lnTo>
                    <a:pt x="9253" y="2709"/>
                  </a:lnTo>
                  <a:lnTo>
                    <a:pt x="8797" y="3085"/>
                  </a:lnTo>
                  <a:lnTo>
                    <a:pt x="8288" y="3433"/>
                  </a:lnTo>
                  <a:lnTo>
                    <a:pt x="7778" y="3755"/>
                  </a:lnTo>
                  <a:lnTo>
                    <a:pt x="7510" y="3863"/>
                  </a:lnTo>
                  <a:lnTo>
                    <a:pt x="7269" y="3997"/>
                  </a:lnTo>
                  <a:lnTo>
                    <a:pt x="7000" y="4077"/>
                  </a:lnTo>
                  <a:lnTo>
                    <a:pt x="6732" y="4131"/>
                  </a:lnTo>
                  <a:lnTo>
                    <a:pt x="6464" y="4184"/>
                  </a:lnTo>
                  <a:lnTo>
                    <a:pt x="6196" y="4211"/>
                  </a:lnTo>
                  <a:lnTo>
                    <a:pt x="5928" y="4184"/>
                  </a:lnTo>
                  <a:lnTo>
                    <a:pt x="5659" y="4158"/>
                  </a:lnTo>
                  <a:lnTo>
                    <a:pt x="5284" y="4077"/>
                  </a:lnTo>
                  <a:lnTo>
                    <a:pt x="4881" y="3943"/>
                  </a:lnTo>
                  <a:lnTo>
                    <a:pt x="4426" y="3782"/>
                  </a:lnTo>
                  <a:lnTo>
                    <a:pt x="3970" y="3594"/>
                  </a:lnTo>
                  <a:lnTo>
                    <a:pt x="3031" y="3192"/>
                  </a:lnTo>
                  <a:lnTo>
                    <a:pt x="2119" y="2736"/>
                  </a:lnTo>
                  <a:lnTo>
                    <a:pt x="1287" y="2307"/>
                  </a:lnTo>
                  <a:lnTo>
                    <a:pt x="617" y="1958"/>
                  </a:lnTo>
                  <a:lnTo>
                    <a:pt x="0" y="1610"/>
                  </a:lnTo>
                  <a:lnTo>
                    <a:pt x="81" y="1771"/>
                  </a:lnTo>
                  <a:lnTo>
                    <a:pt x="215" y="1932"/>
                  </a:lnTo>
                  <a:lnTo>
                    <a:pt x="510" y="2307"/>
                  </a:lnTo>
                  <a:lnTo>
                    <a:pt x="939" y="2683"/>
                  </a:lnTo>
                  <a:lnTo>
                    <a:pt x="1422" y="3085"/>
                  </a:lnTo>
                  <a:lnTo>
                    <a:pt x="1985" y="3487"/>
                  </a:lnTo>
                  <a:lnTo>
                    <a:pt x="2602" y="3889"/>
                  </a:lnTo>
                  <a:lnTo>
                    <a:pt x="3245" y="4265"/>
                  </a:lnTo>
                  <a:lnTo>
                    <a:pt x="3889" y="4640"/>
                  </a:lnTo>
                  <a:lnTo>
                    <a:pt x="4613" y="4989"/>
                  </a:lnTo>
                  <a:lnTo>
                    <a:pt x="5016" y="5177"/>
                  </a:lnTo>
                  <a:lnTo>
                    <a:pt x="5418" y="5338"/>
                  </a:lnTo>
                  <a:lnTo>
                    <a:pt x="5874" y="5499"/>
                  </a:lnTo>
                  <a:lnTo>
                    <a:pt x="6330" y="5633"/>
                  </a:lnTo>
                  <a:lnTo>
                    <a:pt x="6813" y="5767"/>
                  </a:lnTo>
                  <a:lnTo>
                    <a:pt x="7322" y="5847"/>
                  </a:lnTo>
                  <a:lnTo>
                    <a:pt x="7832" y="5928"/>
                  </a:lnTo>
                  <a:lnTo>
                    <a:pt x="8368" y="5981"/>
                  </a:lnTo>
                  <a:lnTo>
                    <a:pt x="8905" y="5981"/>
                  </a:lnTo>
                  <a:lnTo>
                    <a:pt x="9441" y="5928"/>
                  </a:lnTo>
                  <a:lnTo>
                    <a:pt x="10004" y="5847"/>
                  </a:lnTo>
                  <a:lnTo>
                    <a:pt x="10594" y="5740"/>
                  </a:lnTo>
                  <a:lnTo>
                    <a:pt x="11158" y="5552"/>
                  </a:lnTo>
                  <a:lnTo>
                    <a:pt x="11748" y="5311"/>
                  </a:lnTo>
                  <a:lnTo>
                    <a:pt x="12311" y="5016"/>
                  </a:lnTo>
                  <a:lnTo>
                    <a:pt x="12820" y="4721"/>
                  </a:lnTo>
                  <a:lnTo>
                    <a:pt x="13250" y="4399"/>
                  </a:lnTo>
                  <a:lnTo>
                    <a:pt x="13652" y="4077"/>
                  </a:lnTo>
                  <a:lnTo>
                    <a:pt x="13974" y="3729"/>
                  </a:lnTo>
                  <a:lnTo>
                    <a:pt x="14108" y="3541"/>
                  </a:lnTo>
                  <a:lnTo>
                    <a:pt x="14215" y="3380"/>
                  </a:lnTo>
                  <a:lnTo>
                    <a:pt x="14322" y="3192"/>
                  </a:lnTo>
                  <a:lnTo>
                    <a:pt x="14376" y="3004"/>
                  </a:lnTo>
                  <a:lnTo>
                    <a:pt x="14430" y="2843"/>
                  </a:lnTo>
                  <a:lnTo>
                    <a:pt x="14483" y="2656"/>
                  </a:lnTo>
                  <a:lnTo>
                    <a:pt x="14483" y="2468"/>
                  </a:lnTo>
                  <a:lnTo>
                    <a:pt x="14483" y="2307"/>
                  </a:lnTo>
                  <a:lnTo>
                    <a:pt x="14430" y="2119"/>
                  </a:lnTo>
                  <a:lnTo>
                    <a:pt x="14376" y="1932"/>
                  </a:lnTo>
                  <a:lnTo>
                    <a:pt x="14296" y="1771"/>
                  </a:lnTo>
                  <a:lnTo>
                    <a:pt x="14188" y="1583"/>
                  </a:lnTo>
                  <a:lnTo>
                    <a:pt x="14054" y="1422"/>
                  </a:lnTo>
                  <a:lnTo>
                    <a:pt x="13893" y="1234"/>
                  </a:lnTo>
                  <a:lnTo>
                    <a:pt x="13706" y="1073"/>
                  </a:lnTo>
                  <a:lnTo>
                    <a:pt x="13518" y="912"/>
                  </a:lnTo>
                  <a:lnTo>
                    <a:pt x="13276" y="751"/>
                  </a:lnTo>
                  <a:lnTo>
                    <a:pt x="13008" y="590"/>
                  </a:lnTo>
                  <a:lnTo>
                    <a:pt x="12686" y="430"/>
                  </a:lnTo>
                  <a:lnTo>
                    <a:pt x="12365" y="295"/>
                  </a:lnTo>
                  <a:lnTo>
                    <a:pt x="11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604;p41">
              <a:extLst>
                <a:ext uri="{FF2B5EF4-FFF2-40B4-BE49-F238E27FC236}">
                  <a16:creationId xmlns:a16="http://schemas.microsoft.com/office/drawing/2014/main" id="{685A0D90-C578-2E6F-D44D-26778A325C55}"/>
                </a:ext>
              </a:extLst>
            </p:cNvPr>
            <p:cNvSpPr/>
            <p:nvPr/>
          </p:nvSpPr>
          <p:spPr>
            <a:xfrm>
              <a:off x="3774012" y="3618856"/>
              <a:ext cx="189454" cy="165474"/>
            </a:xfrm>
            <a:custGeom>
              <a:avLst/>
              <a:gdLst/>
              <a:ahLst/>
              <a:cxnLst/>
              <a:rect l="l" t="t" r="r" b="b"/>
              <a:pathLst>
                <a:path w="12499" h="10917" extrusionOk="0">
                  <a:moveTo>
                    <a:pt x="7135" y="0"/>
                  </a:moveTo>
                  <a:lnTo>
                    <a:pt x="6706" y="27"/>
                  </a:lnTo>
                  <a:lnTo>
                    <a:pt x="6223" y="81"/>
                  </a:lnTo>
                  <a:lnTo>
                    <a:pt x="5660" y="215"/>
                  </a:lnTo>
                  <a:lnTo>
                    <a:pt x="5043" y="376"/>
                  </a:lnTo>
                  <a:lnTo>
                    <a:pt x="4399" y="563"/>
                  </a:lnTo>
                  <a:lnTo>
                    <a:pt x="3755" y="778"/>
                  </a:lnTo>
                  <a:lnTo>
                    <a:pt x="2495" y="1207"/>
                  </a:lnTo>
                  <a:lnTo>
                    <a:pt x="1422" y="1636"/>
                  </a:lnTo>
                  <a:lnTo>
                    <a:pt x="376" y="2038"/>
                  </a:lnTo>
                  <a:lnTo>
                    <a:pt x="269" y="2065"/>
                  </a:lnTo>
                  <a:lnTo>
                    <a:pt x="161" y="2092"/>
                  </a:lnTo>
                  <a:lnTo>
                    <a:pt x="108" y="2199"/>
                  </a:lnTo>
                  <a:lnTo>
                    <a:pt x="54" y="2307"/>
                  </a:lnTo>
                  <a:lnTo>
                    <a:pt x="0" y="2468"/>
                  </a:lnTo>
                  <a:lnTo>
                    <a:pt x="0" y="2629"/>
                  </a:lnTo>
                  <a:lnTo>
                    <a:pt x="0" y="3058"/>
                  </a:lnTo>
                  <a:lnTo>
                    <a:pt x="81" y="3567"/>
                  </a:lnTo>
                  <a:lnTo>
                    <a:pt x="188" y="4077"/>
                  </a:lnTo>
                  <a:lnTo>
                    <a:pt x="322" y="4613"/>
                  </a:lnTo>
                  <a:lnTo>
                    <a:pt x="510" y="5150"/>
                  </a:lnTo>
                  <a:lnTo>
                    <a:pt x="644" y="5498"/>
                  </a:lnTo>
                  <a:lnTo>
                    <a:pt x="805" y="5847"/>
                  </a:lnTo>
                  <a:lnTo>
                    <a:pt x="993" y="6196"/>
                  </a:lnTo>
                  <a:lnTo>
                    <a:pt x="1181" y="6518"/>
                  </a:lnTo>
                  <a:lnTo>
                    <a:pt x="1395" y="6839"/>
                  </a:lnTo>
                  <a:lnTo>
                    <a:pt x="1610" y="7161"/>
                  </a:lnTo>
                  <a:lnTo>
                    <a:pt x="2119" y="7778"/>
                  </a:lnTo>
                  <a:lnTo>
                    <a:pt x="2656" y="8341"/>
                  </a:lnTo>
                  <a:lnTo>
                    <a:pt x="3219" y="8851"/>
                  </a:lnTo>
                  <a:lnTo>
                    <a:pt x="3809" y="9334"/>
                  </a:lnTo>
                  <a:lnTo>
                    <a:pt x="4426" y="9736"/>
                  </a:lnTo>
                  <a:lnTo>
                    <a:pt x="5016" y="10112"/>
                  </a:lnTo>
                  <a:lnTo>
                    <a:pt x="5579" y="10407"/>
                  </a:lnTo>
                  <a:lnTo>
                    <a:pt x="6142" y="10648"/>
                  </a:lnTo>
                  <a:lnTo>
                    <a:pt x="6652" y="10809"/>
                  </a:lnTo>
                  <a:lnTo>
                    <a:pt x="7108" y="10889"/>
                  </a:lnTo>
                  <a:lnTo>
                    <a:pt x="7323" y="10916"/>
                  </a:lnTo>
                  <a:lnTo>
                    <a:pt x="7510" y="10916"/>
                  </a:lnTo>
                  <a:lnTo>
                    <a:pt x="7698" y="10889"/>
                  </a:lnTo>
                  <a:lnTo>
                    <a:pt x="7859" y="10836"/>
                  </a:lnTo>
                  <a:lnTo>
                    <a:pt x="7966" y="10782"/>
                  </a:lnTo>
                  <a:lnTo>
                    <a:pt x="8100" y="10702"/>
                  </a:lnTo>
                  <a:lnTo>
                    <a:pt x="8315" y="10487"/>
                  </a:lnTo>
                  <a:lnTo>
                    <a:pt x="8583" y="10272"/>
                  </a:lnTo>
                  <a:lnTo>
                    <a:pt x="9227" y="9790"/>
                  </a:lnTo>
                  <a:lnTo>
                    <a:pt x="9951" y="9280"/>
                  </a:lnTo>
                  <a:lnTo>
                    <a:pt x="10702" y="8771"/>
                  </a:lnTo>
                  <a:lnTo>
                    <a:pt x="11963" y="7966"/>
                  </a:lnTo>
                  <a:lnTo>
                    <a:pt x="12499" y="7644"/>
                  </a:lnTo>
                  <a:lnTo>
                    <a:pt x="12231" y="7429"/>
                  </a:lnTo>
                  <a:lnTo>
                    <a:pt x="11963" y="7215"/>
                  </a:lnTo>
                  <a:lnTo>
                    <a:pt x="11453" y="6759"/>
                  </a:lnTo>
                  <a:lnTo>
                    <a:pt x="10997" y="6276"/>
                  </a:lnTo>
                  <a:lnTo>
                    <a:pt x="10568" y="5740"/>
                  </a:lnTo>
                  <a:lnTo>
                    <a:pt x="10166" y="5203"/>
                  </a:lnTo>
                  <a:lnTo>
                    <a:pt x="9817" y="4640"/>
                  </a:lnTo>
                  <a:lnTo>
                    <a:pt x="9495" y="4077"/>
                  </a:lnTo>
                  <a:lnTo>
                    <a:pt x="9173" y="3514"/>
                  </a:lnTo>
                  <a:lnTo>
                    <a:pt x="8664" y="2441"/>
                  </a:lnTo>
                  <a:lnTo>
                    <a:pt x="8234" y="1475"/>
                  </a:lnTo>
                  <a:lnTo>
                    <a:pt x="7886" y="724"/>
                  </a:lnTo>
                  <a:lnTo>
                    <a:pt x="7752" y="429"/>
                  </a:lnTo>
                  <a:lnTo>
                    <a:pt x="7618" y="215"/>
                  </a:lnTo>
                  <a:lnTo>
                    <a:pt x="7537" y="134"/>
                  </a:lnTo>
                  <a:lnTo>
                    <a:pt x="7430" y="54"/>
                  </a:lnTo>
                  <a:lnTo>
                    <a:pt x="7296" y="27"/>
                  </a:lnTo>
                  <a:lnTo>
                    <a:pt x="7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605;p41">
              <a:extLst>
                <a:ext uri="{FF2B5EF4-FFF2-40B4-BE49-F238E27FC236}">
                  <a16:creationId xmlns:a16="http://schemas.microsoft.com/office/drawing/2014/main" id="{804396DF-14A9-9691-4DFD-5F6D372A957B}"/>
                </a:ext>
              </a:extLst>
            </p:cNvPr>
            <p:cNvSpPr/>
            <p:nvPr/>
          </p:nvSpPr>
          <p:spPr>
            <a:xfrm>
              <a:off x="3803281" y="3646488"/>
              <a:ext cx="82138" cy="25222"/>
            </a:xfrm>
            <a:custGeom>
              <a:avLst/>
              <a:gdLst/>
              <a:ahLst/>
              <a:cxnLst/>
              <a:rect l="l" t="t" r="r" b="b"/>
              <a:pathLst>
                <a:path w="5419" h="1664" extrusionOk="0">
                  <a:moveTo>
                    <a:pt x="3916" y="1"/>
                  </a:moveTo>
                  <a:lnTo>
                    <a:pt x="3541" y="55"/>
                  </a:lnTo>
                  <a:lnTo>
                    <a:pt x="2736" y="162"/>
                  </a:lnTo>
                  <a:lnTo>
                    <a:pt x="1958" y="323"/>
                  </a:lnTo>
                  <a:lnTo>
                    <a:pt x="1315" y="484"/>
                  </a:lnTo>
                  <a:lnTo>
                    <a:pt x="671" y="645"/>
                  </a:lnTo>
                  <a:lnTo>
                    <a:pt x="403" y="832"/>
                  </a:lnTo>
                  <a:lnTo>
                    <a:pt x="188" y="1020"/>
                  </a:lnTo>
                  <a:lnTo>
                    <a:pt x="81" y="1181"/>
                  </a:lnTo>
                  <a:lnTo>
                    <a:pt x="1" y="1315"/>
                  </a:lnTo>
                  <a:lnTo>
                    <a:pt x="1" y="1422"/>
                  </a:lnTo>
                  <a:lnTo>
                    <a:pt x="54" y="1503"/>
                  </a:lnTo>
                  <a:lnTo>
                    <a:pt x="161" y="1583"/>
                  </a:lnTo>
                  <a:lnTo>
                    <a:pt x="296" y="1637"/>
                  </a:lnTo>
                  <a:lnTo>
                    <a:pt x="510" y="1664"/>
                  </a:lnTo>
                  <a:lnTo>
                    <a:pt x="751" y="1664"/>
                  </a:lnTo>
                  <a:lnTo>
                    <a:pt x="1020" y="1637"/>
                  </a:lnTo>
                  <a:lnTo>
                    <a:pt x="1315" y="1610"/>
                  </a:lnTo>
                  <a:lnTo>
                    <a:pt x="1637" y="1530"/>
                  </a:lnTo>
                  <a:lnTo>
                    <a:pt x="1958" y="1449"/>
                  </a:lnTo>
                  <a:lnTo>
                    <a:pt x="2334" y="1342"/>
                  </a:lnTo>
                  <a:lnTo>
                    <a:pt x="2709" y="1208"/>
                  </a:lnTo>
                  <a:lnTo>
                    <a:pt x="3058" y="1074"/>
                  </a:lnTo>
                  <a:lnTo>
                    <a:pt x="3407" y="966"/>
                  </a:lnTo>
                  <a:lnTo>
                    <a:pt x="4024" y="832"/>
                  </a:lnTo>
                  <a:lnTo>
                    <a:pt x="4533" y="725"/>
                  </a:lnTo>
                  <a:lnTo>
                    <a:pt x="4936" y="671"/>
                  </a:lnTo>
                  <a:lnTo>
                    <a:pt x="5231" y="591"/>
                  </a:lnTo>
                  <a:lnTo>
                    <a:pt x="5338" y="564"/>
                  </a:lnTo>
                  <a:lnTo>
                    <a:pt x="5392" y="510"/>
                  </a:lnTo>
                  <a:lnTo>
                    <a:pt x="5418" y="457"/>
                  </a:lnTo>
                  <a:lnTo>
                    <a:pt x="5392" y="403"/>
                  </a:lnTo>
                  <a:lnTo>
                    <a:pt x="5338" y="296"/>
                  </a:lnTo>
                  <a:lnTo>
                    <a:pt x="5257" y="189"/>
                  </a:lnTo>
                  <a:lnTo>
                    <a:pt x="5177" y="135"/>
                  </a:lnTo>
                  <a:lnTo>
                    <a:pt x="5096" y="81"/>
                  </a:lnTo>
                  <a:lnTo>
                    <a:pt x="4882" y="28"/>
                  </a:lnTo>
                  <a:lnTo>
                    <a:pt x="4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606;p41">
              <a:extLst>
                <a:ext uri="{FF2B5EF4-FFF2-40B4-BE49-F238E27FC236}">
                  <a16:creationId xmlns:a16="http://schemas.microsoft.com/office/drawing/2014/main" id="{B069C2D8-BE34-EEA3-B006-B131A7D67B50}"/>
                </a:ext>
              </a:extLst>
            </p:cNvPr>
            <p:cNvSpPr/>
            <p:nvPr/>
          </p:nvSpPr>
          <p:spPr>
            <a:xfrm>
              <a:off x="3830110" y="3676167"/>
              <a:ext cx="82138" cy="25222"/>
            </a:xfrm>
            <a:custGeom>
              <a:avLst/>
              <a:gdLst/>
              <a:ahLst/>
              <a:cxnLst/>
              <a:rect l="l" t="t" r="r" b="b"/>
              <a:pathLst>
                <a:path w="5419" h="1664" extrusionOk="0">
                  <a:moveTo>
                    <a:pt x="4292" y="1"/>
                  </a:moveTo>
                  <a:lnTo>
                    <a:pt x="3943" y="28"/>
                  </a:lnTo>
                  <a:lnTo>
                    <a:pt x="3568" y="54"/>
                  </a:lnTo>
                  <a:lnTo>
                    <a:pt x="2763" y="189"/>
                  </a:lnTo>
                  <a:lnTo>
                    <a:pt x="1985" y="349"/>
                  </a:lnTo>
                  <a:lnTo>
                    <a:pt x="1315" y="484"/>
                  </a:lnTo>
                  <a:lnTo>
                    <a:pt x="698" y="645"/>
                  </a:lnTo>
                  <a:lnTo>
                    <a:pt x="403" y="859"/>
                  </a:lnTo>
                  <a:lnTo>
                    <a:pt x="215" y="1020"/>
                  </a:lnTo>
                  <a:lnTo>
                    <a:pt x="81" y="1181"/>
                  </a:lnTo>
                  <a:lnTo>
                    <a:pt x="1" y="1315"/>
                  </a:lnTo>
                  <a:lnTo>
                    <a:pt x="1" y="1422"/>
                  </a:lnTo>
                  <a:lnTo>
                    <a:pt x="54" y="1530"/>
                  </a:lnTo>
                  <a:lnTo>
                    <a:pt x="162" y="1583"/>
                  </a:lnTo>
                  <a:lnTo>
                    <a:pt x="323" y="1637"/>
                  </a:lnTo>
                  <a:lnTo>
                    <a:pt x="510" y="1664"/>
                  </a:lnTo>
                  <a:lnTo>
                    <a:pt x="1020" y="1664"/>
                  </a:lnTo>
                  <a:lnTo>
                    <a:pt x="1315" y="1610"/>
                  </a:lnTo>
                  <a:lnTo>
                    <a:pt x="1637" y="1556"/>
                  </a:lnTo>
                  <a:lnTo>
                    <a:pt x="1985" y="1476"/>
                  </a:lnTo>
                  <a:lnTo>
                    <a:pt x="2334" y="1369"/>
                  </a:lnTo>
                  <a:lnTo>
                    <a:pt x="2710" y="1235"/>
                  </a:lnTo>
                  <a:lnTo>
                    <a:pt x="3085" y="1100"/>
                  </a:lnTo>
                  <a:lnTo>
                    <a:pt x="3407" y="993"/>
                  </a:lnTo>
                  <a:lnTo>
                    <a:pt x="4024" y="832"/>
                  </a:lnTo>
                  <a:lnTo>
                    <a:pt x="4560" y="752"/>
                  </a:lnTo>
                  <a:lnTo>
                    <a:pt x="4963" y="671"/>
                  </a:lnTo>
                  <a:lnTo>
                    <a:pt x="5231" y="618"/>
                  </a:lnTo>
                  <a:lnTo>
                    <a:pt x="5338" y="564"/>
                  </a:lnTo>
                  <a:lnTo>
                    <a:pt x="5392" y="537"/>
                  </a:lnTo>
                  <a:lnTo>
                    <a:pt x="5419" y="484"/>
                  </a:lnTo>
                  <a:lnTo>
                    <a:pt x="5392" y="403"/>
                  </a:lnTo>
                  <a:lnTo>
                    <a:pt x="5365" y="323"/>
                  </a:lnTo>
                  <a:lnTo>
                    <a:pt x="5258" y="215"/>
                  </a:lnTo>
                  <a:lnTo>
                    <a:pt x="5204" y="162"/>
                  </a:lnTo>
                  <a:lnTo>
                    <a:pt x="5123" y="108"/>
                  </a:lnTo>
                  <a:lnTo>
                    <a:pt x="4882" y="54"/>
                  </a:lnTo>
                  <a:lnTo>
                    <a:pt x="4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607;p41">
              <a:extLst>
                <a:ext uri="{FF2B5EF4-FFF2-40B4-BE49-F238E27FC236}">
                  <a16:creationId xmlns:a16="http://schemas.microsoft.com/office/drawing/2014/main" id="{D0488DDF-B0B8-0A9A-C1E4-81720F99552D}"/>
                </a:ext>
              </a:extLst>
            </p:cNvPr>
            <p:cNvSpPr/>
            <p:nvPr/>
          </p:nvSpPr>
          <p:spPr>
            <a:xfrm>
              <a:off x="3850845" y="3701783"/>
              <a:ext cx="82138" cy="25222"/>
            </a:xfrm>
            <a:custGeom>
              <a:avLst/>
              <a:gdLst/>
              <a:ahLst/>
              <a:cxnLst/>
              <a:rect l="l" t="t" r="r" b="b"/>
              <a:pathLst>
                <a:path w="5419" h="1664" extrusionOk="0">
                  <a:moveTo>
                    <a:pt x="4292" y="1"/>
                  </a:moveTo>
                  <a:lnTo>
                    <a:pt x="3916" y="27"/>
                  </a:lnTo>
                  <a:lnTo>
                    <a:pt x="3541" y="54"/>
                  </a:lnTo>
                  <a:lnTo>
                    <a:pt x="2736" y="188"/>
                  </a:lnTo>
                  <a:lnTo>
                    <a:pt x="1985" y="349"/>
                  </a:lnTo>
                  <a:lnTo>
                    <a:pt x="1315" y="483"/>
                  </a:lnTo>
                  <a:lnTo>
                    <a:pt x="698" y="644"/>
                  </a:lnTo>
                  <a:lnTo>
                    <a:pt x="403" y="859"/>
                  </a:lnTo>
                  <a:lnTo>
                    <a:pt x="215" y="1020"/>
                  </a:lnTo>
                  <a:lnTo>
                    <a:pt x="81" y="1181"/>
                  </a:lnTo>
                  <a:lnTo>
                    <a:pt x="1" y="1315"/>
                  </a:lnTo>
                  <a:lnTo>
                    <a:pt x="1" y="1422"/>
                  </a:lnTo>
                  <a:lnTo>
                    <a:pt x="54" y="1529"/>
                  </a:lnTo>
                  <a:lnTo>
                    <a:pt x="161" y="1610"/>
                  </a:lnTo>
                  <a:lnTo>
                    <a:pt x="296" y="1637"/>
                  </a:lnTo>
                  <a:lnTo>
                    <a:pt x="510" y="1663"/>
                  </a:lnTo>
                  <a:lnTo>
                    <a:pt x="1020" y="1663"/>
                  </a:lnTo>
                  <a:lnTo>
                    <a:pt x="1315" y="1610"/>
                  </a:lnTo>
                  <a:lnTo>
                    <a:pt x="1637" y="1556"/>
                  </a:lnTo>
                  <a:lnTo>
                    <a:pt x="1985" y="1476"/>
                  </a:lnTo>
                  <a:lnTo>
                    <a:pt x="2334" y="1368"/>
                  </a:lnTo>
                  <a:lnTo>
                    <a:pt x="2709" y="1234"/>
                  </a:lnTo>
                  <a:lnTo>
                    <a:pt x="3058" y="1100"/>
                  </a:lnTo>
                  <a:lnTo>
                    <a:pt x="3407" y="993"/>
                  </a:lnTo>
                  <a:lnTo>
                    <a:pt x="4024" y="832"/>
                  </a:lnTo>
                  <a:lnTo>
                    <a:pt x="4533" y="752"/>
                  </a:lnTo>
                  <a:lnTo>
                    <a:pt x="4936" y="671"/>
                  </a:lnTo>
                  <a:lnTo>
                    <a:pt x="5231" y="617"/>
                  </a:lnTo>
                  <a:lnTo>
                    <a:pt x="5338" y="591"/>
                  </a:lnTo>
                  <a:lnTo>
                    <a:pt x="5392" y="537"/>
                  </a:lnTo>
                  <a:lnTo>
                    <a:pt x="5418" y="483"/>
                  </a:lnTo>
                  <a:lnTo>
                    <a:pt x="5392" y="403"/>
                  </a:lnTo>
                  <a:lnTo>
                    <a:pt x="5338" y="322"/>
                  </a:lnTo>
                  <a:lnTo>
                    <a:pt x="5257" y="215"/>
                  </a:lnTo>
                  <a:lnTo>
                    <a:pt x="5177" y="161"/>
                  </a:lnTo>
                  <a:lnTo>
                    <a:pt x="5097" y="108"/>
                  </a:lnTo>
                  <a:lnTo>
                    <a:pt x="4882" y="54"/>
                  </a:lnTo>
                  <a:lnTo>
                    <a:pt x="4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608;p41">
              <a:extLst>
                <a:ext uri="{FF2B5EF4-FFF2-40B4-BE49-F238E27FC236}">
                  <a16:creationId xmlns:a16="http://schemas.microsoft.com/office/drawing/2014/main" id="{ED5B058C-D290-C984-BFF9-90CB47EF34EB}"/>
                </a:ext>
              </a:extLst>
            </p:cNvPr>
            <p:cNvSpPr/>
            <p:nvPr/>
          </p:nvSpPr>
          <p:spPr>
            <a:xfrm>
              <a:off x="3781727" y="3696902"/>
              <a:ext cx="205323" cy="110998"/>
            </a:xfrm>
            <a:custGeom>
              <a:avLst/>
              <a:gdLst/>
              <a:ahLst/>
              <a:cxnLst/>
              <a:rect l="l" t="t" r="r" b="b"/>
              <a:pathLst>
                <a:path w="13546" h="7323" extrusionOk="0">
                  <a:moveTo>
                    <a:pt x="1" y="1"/>
                  </a:moveTo>
                  <a:lnTo>
                    <a:pt x="28" y="162"/>
                  </a:lnTo>
                  <a:lnTo>
                    <a:pt x="81" y="376"/>
                  </a:lnTo>
                  <a:lnTo>
                    <a:pt x="269" y="805"/>
                  </a:lnTo>
                  <a:lnTo>
                    <a:pt x="537" y="1315"/>
                  </a:lnTo>
                  <a:lnTo>
                    <a:pt x="886" y="1878"/>
                  </a:lnTo>
                  <a:lnTo>
                    <a:pt x="1288" y="2441"/>
                  </a:lnTo>
                  <a:lnTo>
                    <a:pt x="1718" y="3005"/>
                  </a:lnTo>
                  <a:lnTo>
                    <a:pt x="2200" y="3595"/>
                  </a:lnTo>
                  <a:lnTo>
                    <a:pt x="2710" y="4158"/>
                  </a:lnTo>
                  <a:lnTo>
                    <a:pt x="3273" y="4721"/>
                  </a:lnTo>
                  <a:lnTo>
                    <a:pt x="3595" y="5016"/>
                  </a:lnTo>
                  <a:lnTo>
                    <a:pt x="3944" y="5311"/>
                  </a:lnTo>
                  <a:lnTo>
                    <a:pt x="4319" y="5606"/>
                  </a:lnTo>
                  <a:lnTo>
                    <a:pt x="4721" y="5874"/>
                  </a:lnTo>
                  <a:lnTo>
                    <a:pt x="5124" y="6143"/>
                  </a:lnTo>
                  <a:lnTo>
                    <a:pt x="5580" y="6411"/>
                  </a:lnTo>
                  <a:lnTo>
                    <a:pt x="6036" y="6625"/>
                  </a:lnTo>
                  <a:lnTo>
                    <a:pt x="6518" y="6840"/>
                  </a:lnTo>
                  <a:lnTo>
                    <a:pt x="7028" y="7028"/>
                  </a:lnTo>
                  <a:lnTo>
                    <a:pt x="7564" y="7162"/>
                  </a:lnTo>
                  <a:lnTo>
                    <a:pt x="8128" y="7269"/>
                  </a:lnTo>
                  <a:lnTo>
                    <a:pt x="8718" y="7323"/>
                  </a:lnTo>
                  <a:lnTo>
                    <a:pt x="9335" y="7323"/>
                  </a:lnTo>
                  <a:lnTo>
                    <a:pt x="9952" y="7269"/>
                  </a:lnTo>
                  <a:lnTo>
                    <a:pt x="10568" y="7162"/>
                  </a:lnTo>
                  <a:lnTo>
                    <a:pt x="11158" y="7028"/>
                  </a:lnTo>
                  <a:lnTo>
                    <a:pt x="11695" y="6867"/>
                  </a:lnTo>
                  <a:lnTo>
                    <a:pt x="12151" y="6679"/>
                  </a:lnTo>
                  <a:lnTo>
                    <a:pt x="12580" y="6438"/>
                  </a:lnTo>
                  <a:lnTo>
                    <a:pt x="12741" y="6304"/>
                  </a:lnTo>
                  <a:lnTo>
                    <a:pt x="12929" y="6169"/>
                  </a:lnTo>
                  <a:lnTo>
                    <a:pt x="13063" y="6035"/>
                  </a:lnTo>
                  <a:lnTo>
                    <a:pt x="13197" y="5874"/>
                  </a:lnTo>
                  <a:lnTo>
                    <a:pt x="13304" y="5740"/>
                  </a:lnTo>
                  <a:lnTo>
                    <a:pt x="13385" y="5553"/>
                  </a:lnTo>
                  <a:lnTo>
                    <a:pt x="13465" y="5392"/>
                  </a:lnTo>
                  <a:lnTo>
                    <a:pt x="13492" y="5204"/>
                  </a:lnTo>
                  <a:lnTo>
                    <a:pt x="13519" y="5043"/>
                  </a:lnTo>
                  <a:lnTo>
                    <a:pt x="13546" y="4828"/>
                  </a:lnTo>
                  <a:lnTo>
                    <a:pt x="13519" y="4641"/>
                  </a:lnTo>
                  <a:lnTo>
                    <a:pt x="13465" y="4453"/>
                  </a:lnTo>
                  <a:lnTo>
                    <a:pt x="13385" y="4238"/>
                  </a:lnTo>
                  <a:lnTo>
                    <a:pt x="13304" y="4024"/>
                  </a:lnTo>
                  <a:lnTo>
                    <a:pt x="13170" y="3809"/>
                  </a:lnTo>
                  <a:lnTo>
                    <a:pt x="13036" y="3568"/>
                  </a:lnTo>
                  <a:lnTo>
                    <a:pt x="12848" y="3353"/>
                  </a:lnTo>
                  <a:lnTo>
                    <a:pt x="12660" y="3112"/>
                  </a:lnTo>
                  <a:lnTo>
                    <a:pt x="12419" y="2871"/>
                  </a:lnTo>
                  <a:lnTo>
                    <a:pt x="12151" y="2602"/>
                  </a:lnTo>
                  <a:lnTo>
                    <a:pt x="11856" y="2361"/>
                  </a:lnTo>
                  <a:lnTo>
                    <a:pt x="11534" y="2120"/>
                  </a:lnTo>
                  <a:lnTo>
                    <a:pt x="11346" y="2334"/>
                  </a:lnTo>
                  <a:lnTo>
                    <a:pt x="10837" y="2871"/>
                  </a:lnTo>
                  <a:lnTo>
                    <a:pt x="10488" y="3219"/>
                  </a:lnTo>
                  <a:lnTo>
                    <a:pt x="10059" y="3595"/>
                  </a:lnTo>
                  <a:lnTo>
                    <a:pt x="9576" y="3970"/>
                  </a:lnTo>
                  <a:lnTo>
                    <a:pt x="9040" y="4346"/>
                  </a:lnTo>
                  <a:lnTo>
                    <a:pt x="8476" y="4668"/>
                  </a:lnTo>
                  <a:lnTo>
                    <a:pt x="8181" y="4802"/>
                  </a:lnTo>
                  <a:lnTo>
                    <a:pt x="7860" y="4936"/>
                  </a:lnTo>
                  <a:lnTo>
                    <a:pt x="7564" y="5043"/>
                  </a:lnTo>
                  <a:lnTo>
                    <a:pt x="7243" y="5123"/>
                  </a:lnTo>
                  <a:lnTo>
                    <a:pt x="6921" y="5177"/>
                  </a:lnTo>
                  <a:lnTo>
                    <a:pt x="6572" y="5204"/>
                  </a:lnTo>
                  <a:lnTo>
                    <a:pt x="6250" y="5204"/>
                  </a:lnTo>
                  <a:lnTo>
                    <a:pt x="5902" y="5177"/>
                  </a:lnTo>
                  <a:lnTo>
                    <a:pt x="5553" y="5097"/>
                  </a:lnTo>
                  <a:lnTo>
                    <a:pt x="5204" y="4989"/>
                  </a:lnTo>
                  <a:lnTo>
                    <a:pt x="4856" y="4855"/>
                  </a:lnTo>
                  <a:lnTo>
                    <a:pt x="4534" y="4668"/>
                  </a:lnTo>
                  <a:lnTo>
                    <a:pt x="4185" y="4453"/>
                  </a:lnTo>
                  <a:lnTo>
                    <a:pt x="3836" y="4158"/>
                  </a:lnTo>
                  <a:lnTo>
                    <a:pt x="3246" y="3622"/>
                  </a:lnTo>
                  <a:lnTo>
                    <a:pt x="2603" y="2951"/>
                  </a:lnTo>
                  <a:lnTo>
                    <a:pt x="1959" y="2280"/>
                  </a:lnTo>
                  <a:lnTo>
                    <a:pt x="1342" y="1583"/>
                  </a:lnTo>
                  <a:lnTo>
                    <a:pt x="376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609;p41">
              <a:extLst>
                <a:ext uri="{FF2B5EF4-FFF2-40B4-BE49-F238E27FC236}">
                  <a16:creationId xmlns:a16="http://schemas.microsoft.com/office/drawing/2014/main" id="{FD796FE6-79FD-B835-41DE-8DF2F28508A8}"/>
                </a:ext>
              </a:extLst>
            </p:cNvPr>
            <p:cNvSpPr/>
            <p:nvPr/>
          </p:nvSpPr>
          <p:spPr>
            <a:xfrm>
              <a:off x="3354058" y="2607790"/>
              <a:ext cx="32134" cy="58144"/>
            </a:xfrm>
            <a:custGeom>
              <a:avLst/>
              <a:gdLst/>
              <a:ahLst/>
              <a:cxnLst/>
              <a:rect l="l" t="t" r="r" b="b"/>
              <a:pathLst>
                <a:path w="2120" h="3836" extrusionOk="0">
                  <a:moveTo>
                    <a:pt x="1073" y="1"/>
                  </a:moveTo>
                  <a:lnTo>
                    <a:pt x="564" y="242"/>
                  </a:lnTo>
                  <a:lnTo>
                    <a:pt x="805" y="752"/>
                  </a:lnTo>
                  <a:lnTo>
                    <a:pt x="1020" y="1234"/>
                  </a:lnTo>
                  <a:lnTo>
                    <a:pt x="1207" y="1717"/>
                  </a:lnTo>
                  <a:lnTo>
                    <a:pt x="1341" y="2146"/>
                  </a:lnTo>
                  <a:lnTo>
                    <a:pt x="1476" y="2522"/>
                  </a:lnTo>
                  <a:lnTo>
                    <a:pt x="1556" y="2817"/>
                  </a:lnTo>
                  <a:lnTo>
                    <a:pt x="1583" y="3058"/>
                  </a:lnTo>
                  <a:lnTo>
                    <a:pt x="1556" y="3192"/>
                  </a:lnTo>
                  <a:lnTo>
                    <a:pt x="1422" y="3246"/>
                  </a:lnTo>
                  <a:lnTo>
                    <a:pt x="1261" y="3273"/>
                  </a:lnTo>
                  <a:lnTo>
                    <a:pt x="1073" y="3246"/>
                  </a:lnTo>
                  <a:lnTo>
                    <a:pt x="885" y="3219"/>
                  </a:lnTo>
                  <a:lnTo>
                    <a:pt x="537" y="3112"/>
                  </a:lnTo>
                  <a:lnTo>
                    <a:pt x="269" y="3005"/>
                  </a:lnTo>
                  <a:lnTo>
                    <a:pt x="0" y="3514"/>
                  </a:lnTo>
                  <a:lnTo>
                    <a:pt x="161" y="3568"/>
                  </a:lnTo>
                  <a:lnTo>
                    <a:pt x="456" y="3702"/>
                  </a:lnTo>
                  <a:lnTo>
                    <a:pt x="832" y="3809"/>
                  </a:lnTo>
                  <a:lnTo>
                    <a:pt x="1020" y="3836"/>
                  </a:lnTo>
                  <a:lnTo>
                    <a:pt x="1395" y="3836"/>
                  </a:lnTo>
                  <a:lnTo>
                    <a:pt x="1556" y="3809"/>
                  </a:lnTo>
                  <a:lnTo>
                    <a:pt x="1717" y="3756"/>
                  </a:lnTo>
                  <a:lnTo>
                    <a:pt x="1851" y="3675"/>
                  </a:lnTo>
                  <a:lnTo>
                    <a:pt x="1958" y="3595"/>
                  </a:lnTo>
                  <a:lnTo>
                    <a:pt x="2039" y="3487"/>
                  </a:lnTo>
                  <a:lnTo>
                    <a:pt x="2092" y="3326"/>
                  </a:lnTo>
                  <a:lnTo>
                    <a:pt x="2119" y="3139"/>
                  </a:lnTo>
                  <a:lnTo>
                    <a:pt x="2119" y="2951"/>
                  </a:lnTo>
                  <a:lnTo>
                    <a:pt x="2092" y="2736"/>
                  </a:lnTo>
                  <a:lnTo>
                    <a:pt x="1985" y="2254"/>
                  </a:lnTo>
                  <a:lnTo>
                    <a:pt x="1824" y="1717"/>
                  </a:lnTo>
                  <a:lnTo>
                    <a:pt x="1583" y="1127"/>
                  </a:lnTo>
                  <a:lnTo>
                    <a:pt x="1341" y="564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41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610;p41">
              <a:extLst>
                <a:ext uri="{FF2B5EF4-FFF2-40B4-BE49-F238E27FC236}">
                  <a16:creationId xmlns:a16="http://schemas.microsoft.com/office/drawing/2014/main" id="{DC4933A8-0D8C-9B29-C3F2-AE7C1E03036E}"/>
                </a:ext>
              </a:extLst>
            </p:cNvPr>
            <p:cNvSpPr/>
            <p:nvPr/>
          </p:nvSpPr>
          <p:spPr>
            <a:xfrm>
              <a:off x="3617495" y="2894403"/>
              <a:ext cx="84973" cy="35378"/>
            </a:xfrm>
            <a:custGeom>
              <a:avLst/>
              <a:gdLst/>
              <a:ahLst/>
              <a:cxnLst/>
              <a:rect l="l" t="t" r="r" b="b"/>
              <a:pathLst>
                <a:path w="5606" h="2334" extrusionOk="0">
                  <a:moveTo>
                    <a:pt x="188" y="0"/>
                  </a:moveTo>
                  <a:lnTo>
                    <a:pt x="0" y="27"/>
                  </a:lnTo>
                  <a:lnTo>
                    <a:pt x="81" y="590"/>
                  </a:lnTo>
                  <a:lnTo>
                    <a:pt x="215" y="590"/>
                  </a:lnTo>
                  <a:lnTo>
                    <a:pt x="590" y="564"/>
                  </a:lnTo>
                  <a:lnTo>
                    <a:pt x="1154" y="590"/>
                  </a:lnTo>
                  <a:lnTo>
                    <a:pt x="1475" y="617"/>
                  </a:lnTo>
                  <a:lnTo>
                    <a:pt x="1851" y="671"/>
                  </a:lnTo>
                  <a:lnTo>
                    <a:pt x="2253" y="751"/>
                  </a:lnTo>
                  <a:lnTo>
                    <a:pt x="2656" y="832"/>
                  </a:lnTo>
                  <a:lnTo>
                    <a:pt x="3085" y="993"/>
                  </a:lnTo>
                  <a:lnTo>
                    <a:pt x="3514" y="1154"/>
                  </a:lnTo>
                  <a:lnTo>
                    <a:pt x="3943" y="1368"/>
                  </a:lnTo>
                  <a:lnTo>
                    <a:pt x="4372" y="1636"/>
                  </a:lnTo>
                  <a:lnTo>
                    <a:pt x="4801" y="1958"/>
                  </a:lnTo>
                  <a:lnTo>
                    <a:pt x="5204" y="2334"/>
                  </a:lnTo>
                  <a:lnTo>
                    <a:pt x="5606" y="1931"/>
                  </a:lnTo>
                  <a:lnTo>
                    <a:pt x="5150" y="1529"/>
                  </a:lnTo>
                  <a:lnTo>
                    <a:pt x="4694" y="1180"/>
                  </a:lnTo>
                  <a:lnTo>
                    <a:pt x="4238" y="885"/>
                  </a:lnTo>
                  <a:lnTo>
                    <a:pt x="3755" y="644"/>
                  </a:lnTo>
                  <a:lnTo>
                    <a:pt x="3299" y="456"/>
                  </a:lnTo>
                  <a:lnTo>
                    <a:pt x="2843" y="295"/>
                  </a:lnTo>
                  <a:lnTo>
                    <a:pt x="2387" y="188"/>
                  </a:lnTo>
                  <a:lnTo>
                    <a:pt x="1985" y="81"/>
                  </a:lnTo>
                  <a:lnTo>
                    <a:pt x="1583" y="27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611;p41">
              <a:extLst>
                <a:ext uri="{FF2B5EF4-FFF2-40B4-BE49-F238E27FC236}">
                  <a16:creationId xmlns:a16="http://schemas.microsoft.com/office/drawing/2014/main" id="{1F6B58D8-C29B-2E49-7F99-5D4668BCECA4}"/>
                </a:ext>
              </a:extLst>
            </p:cNvPr>
            <p:cNvSpPr/>
            <p:nvPr/>
          </p:nvSpPr>
          <p:spPr>
            <a:xfrm>
              <a:off x="3619117" y="2947258"/>
              <a:ext cx="256950" cy="595584"/>
            </a:xfrm>
            <a:custGeom>
              <a:avLst/>
              <a:gdLst/>
              <a:ahLst/>
              <a:cxnLst/>
              <a:rect l="l" t="t" r="r" b="b"/>
              <a:pathLst>
                <a:path w="16952" h="39293" extrusionOk="0">
                  <a:moveTo>
                    <a:pt x="135" y="0"/>
                  </a:moveTo>
                  <a:lnTo>
                    <a:pt x="1" y="429"/>
                  </a:lnTo>
                  <a:lnTo>
                    <a:pt x="296" y="536"/>
                  </a:lnTo>
                  <a:lnTo>
                    <a:pt x="591" y="724"/>
                  </a:lnTo>
                  <a:lnTo>
                    <a:pt x="913" y="939"/>
                  </a:lnTo>
                  <a:lnTo>
                    <a:pt x="1208" y="1207"/>
                  </a:lnTo>
                  <a:lnTo>
                    <a:pt x="1529" y="1502"/>
                  </a:lnTo>
                  <a:lnTo>
                    <a:pt x="1851" y="1851"/>
                  </a:lnTo>
                  <a:lnTo>
                    <a:pt x="2173" y="2253"/>
                  </a:lnTo>
                  <a:lnTo>
                    <a:pt x="2495" y="2682"/>
                  </a:lnTo>
                  <a:lnTo>
                    <a:pt x="2817" y="3138"/>
                  </a:lnTo>
                  <a:lnTo>
                    <a:pt x="3165" y="3648"/>
                  </a:lnTo>
                  <a:lnTo>
                    <a:pt x="3836" y="4774"/>
                  </a:lnTo>
                  <a:lnTo>
                    <a:pt x="4507" y="5981"/>
                  </a:lnTo>
                  <a:lnTo>
                    <a:pt x="5204" y="7349"/>
                  </a:lnTo>
                  <a:lnTo>
                    <a:pt x="5874" y="8770"/>
                  </a:lnTo>
                  <a:lnTo>
                    <a:pt x="6572" y="10299"/>
                  </a:lnTo>
                  <a:lnTo>
                    <a:pt x="7269" y="11908"/>
                  </a:lnTo>
                  <a:lnTo>
                    <a:pt x="7940" y="13545"/>
                  </a:lnTo>
                  <a:lnTo>
                    <a:pt x="8610" y="15261"/>
                  </a:lnTo>
                  <a:lnTo>
                    <a:pt x="9281" y="17004"/>
                  </a:lnTo>
                  <a:lnTo>
                    <a:pt x="9924" y="18748"/>
                  </a:lnTo>
                  <a:lnTo>
                    <a:pt x="10568" y="20518"/>
                  </a:lnTo>
                  <a:lnTo>
                    <a:pt x="11775" y="24005"/>
                  </a:lnTo>
                  <a:lnTo>
                    <a:pt x="12901" y="27384"/>
                  </a:lnTo>
                  <a:lnTo>
                    <a:pt x="13921" y="30549"/>
                  </a:lnTo>
                  <a:lnTo>
                    <a:pt x="14779" y="33365"/>
                  </a:lnTo>
                  <a:lnTo>
                    <a:pt x="15503" y="35752"/>
                  </a:lnTo>
                  <a:lnTo>
                    <a:pt x="16066" y="37603"/>
                  </a:lnTo>
                  <a:lnTo>
                    <a:pt x="16549" y="39293"/>
                  </a:lnTo>
                  <a:lnTo>
                    <a:pt x="16951" y="39185"/>
                  </a:lnTo>
                  <a:lnTo>
                    <a:pt x="16388" y="37147"/>
                  </a:lnTo>
                  <a:lnTo>
                    <a:pt x="15798" y="35189"/>
                  </a:lnTo>
                  <a:lnTo>
                    <a:pt x="15047" y="32721"/>
                  </a:lnTo>
                  <a:lnTo>
                    <a:pt x="14162" y="29878"/>
                  </a:lnTo>
                  <a:lnTo>
                    <a:pt x="13143" y="26714"/>
                  </a:lnTo>
                  <a:lnTo>
                    <a:pt x="12016" y="23334"/>
                  </a:lnTo>
                  <a:lnTo>
                    <a:pt x="10809" y="19847"/>
                  </a:lnTo>
                  <a:lnTo>
                    <a:pt x="10166" y="18104"/>
                  </a:lnTo>
                  <a:lnTo>
                    <a:pt x="9522" y="16361"/>
                  </a:lnTo>
                  <a:lnTo>
                    <a:pt x="8852" y="14644"/>
                  </a:lnTo>
                  <a:lnTo>
                    <a:pt x="8181" y="12981"/>
                  </a:lnTo>
                  <a:lnTo>
                    <a:pt x="7484" y="11345"/>
                  </a:lnTo>
                  <a:lnTo>
                    <a:pt x="6813" y="9763"/>
                  </a:lnTo>
                  <a:lnTo>
                    <a:pt x="6116" y="8261"/>
                  </a:lnTo>
                  <a:lnTo>
                    <a:pt x="5418" y="6839"/>
                  </a:lnTo>
                  <a:lnTo>
                    <a:pt x="4721" y="5525"/>
                  </a:lnTo>
                  <a:lnTo>
                    <a:pt x="4051" y="4318"/>
                  </a:lnTo>
                  <a:lnTo>
                    <a:pt x="3353" y="3219"/>
                  </a:lnTo>
                  <a:lnTo>
                    <a:pt x="3031" y="2736"/>
                  </a:lnTo>
                  <a:lnTo>
                    <a:pt x="2683" y="2253"/>
                  </a:lnTo>
                  <a:lnTo>
                    <a:pt x="2361" y="1851"/>
                  </a:lnTo>
                  <a:lnTo>
                    <a:pt x="2039" y="1448"/>
                  </a:lnTo>
                  <a:lnTo>
                    <a:pt x="1717" y="1100"/>
                  </a:lnTo>
                  <a:lnTo>
                    <a:pt x="1395" y="805"/>
                  </a:lnTo>
                  <a:lnTo>
                    <a:pt x="1073" y="536"/>
                  </a:lnTo>
                  <a:lnTo>
                    <a:pt x="752" y="322"/>
                  </a:lnTo>
                  <a:lnTo>
                    <a:pt x="457" y="1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612;p41">
              <a:extLst>
                <a:ext uri="{FF2B5EF4-FFF2-40B4-BE49-F238E27FC236}">
                  <a16:creationId xmlns:a16="http://schemas.microsoft.com/office/drawing/2014/main" id="{E5B4D73D-6E04-928E-7BA4-1EAB225D08BC}"/>
                </a:ext>
              </a:extLst>
            </p:cNvPr>
            <p:cNvSpPr/>
            <p:nvPr/>
          </p:nvSpPr>
          <p:spPr>
            <a:xfrm>
              <a:off x="3341856" y="2598438"/>
              <a:ext cx="115076" cy="188650"/>
            </a:xfrm>
            <a:custGeom>
              <a:avLst/>
              <a:gdLst/>
              <a:ahLst/>
              <a:cxnLst/>
              <a:rect l="l" t="t" r="r" b="b"/>
              <a:pathLst>
                <a:path w="7592" h="12446" extrusionOk="0">
                  <a:moveTo>
                    <a:pt x="5553" y="1"/>
                  </a:moveTo>
                  <a:lnTo>
                    <a:pt x="5472" y="54"/>
                  </a:lnTo>
                  <a:lnTo>
                    <a:pt x="5392" y="135"/>
                  </a:lnTo>
                  <a:lnTo>
                    <a:pt x="5284" y="242"/>
                  </a:lnTo>
                  <a:lnTo>
                    <a:pt x="5204" y="376"/>
                  </a:lnTo>
                  <a:lnTo>
                    <a:pt x="5016" y="779"/>
                  </a:lnTo>
                  <a:lnTo>
                    <a:pt x="4802" y="1261"/>
                  </a:lnTo>
                  <a:lnTo>
                    <a:pt x="4373" y="2468"/>
                  </a:lnTo>
                  <a:lnTo>
                    <a:pt x="3917" y="3890"/>
                  </a:lnTo>
                  <a:lnTo>
                    <a:pt x="3648" y="4641"/>
                  </a:lnTo>
                  <a:lnTo>
                    <a:pt x="3380" y="5365"/>
                  </a:lnTo>
                  <a:lnTo>
                    <a:pt x="3085" y="6062"/>
                  </a:lnTo>
                  <a:lnTo>
                    <a:pt x="2790" y="6760"/>
                  </a:lnTo>
                  <a:lnTo>
                    <a:pt x="2468" y="7350"/>
                  </a:lnTo>
                  <a:lnTo>
                    <a:pt x="2146" y="7913"/>
                  </a:lnTo>
                  <a:lnTo>
                    <a:pt x="1959" y="8127"/>
                  </a:lnTo>
                  <a:lnTo>
                    <a:pt x="1798" y="8342"/>
                  </a:lnTo>
                  <a:lnTo>
                    <a:pt x="1610" y="8530"/>
                  </a:lnTo>
                  <a:lnTo>
                    <a:pt x="1422" y="8691"/>
                  </a:lnTo>
                  <a:lnTo>
                    <a:pt x="779" y="9173"/>
                  </a:lnTo>
                  <a:lnTo>
                    <a:pt x="537" y="9388"/>
                  </a:lnTo>
                  <a:lnTo>
                    <a:pt x="349" y="9576"/>
                  </a:lnTo>
                  <a:lnTo>
                    <a:pt x="215" y="9737"/>
                  </a:lnTo>
                  <a:lnTo>
                    <a:pt x="108" y="9924"/>
                  </a:lnTo>
                  <a:lnTo>
                    <a:pt x="28" y="10085"/>
                  </a:lnTo>
                  <a:lnTo>
                    <a:pt x="1" y="10246"/>
                  </a:lnTo>
                  <a:lnTo>
                    <a:pt x="1" y="10407"/>
                  </a:lnTo>
                  <a:lnTo>
                    <a:pt x="28" y="10568"/>
                  </a:lnTo>
                  <a:lnTo>
                    <a:pt x="108" y="10756"/>
                  </a:lnTo>
                  <a:lnTo>
                    <a:pt x="189" y="10944"/>
                  </a:lnTo>
                  <a:lnTo>
                    <a:pt x="430" y="11400"/>
                  </a:lnTo>
                  <a:lnTo>
                    <a:pt x="752" y="11936"/>
                  </a:lnTo>
                  <a:lnTo>
                    <a:pt x="859" y="12070"/>
                  </a:lnTo>
                  <a:lnTo>
                    <a:pt x="966" y="12204"/>
                  </a:lnTo>
                  <a:lnTo>
                    <a:pt x="1100" y="12285"/>
                  </a:lnTo>
                  <a:lnTo>
                    <a:pt x="1208" y="12365"/>
                  </a:lnTo>
                  <a:lnTo>
                    <a:pt x="1369" y="12392"/>
                  </a:lnTo>
                  <a:lnTo>
                    <a:pt x="1503" y="12419"/>
                  </a:lnTo>
                  <a:lnTo>
                    <a:pt x="1664" y="12446"/>
                  </a:lnTo>
                  <a:lnTo>
                    <a:pt x="1851" y="12419"/>
                  </a:lnTo>
                  <a:lnTo>
                    <a:pt x="2200" y="12365"/>
                  </a:lnTo>
                  <a:lnTo>
                    <a:pt x="2549" y="12231"/>
                  </a:lnTo>
                  <a:lnTo>
                    <a:pt x="2924" y="12070"/>
                  </a:lnTo>
                  <a:lnTo>
                    <a:pt x="3273" y="11856"/>
                  </a:lnTo>
                  <a:lnTo>
                    <a:pt x="3622" y="11641"/>
                  </a:lnTo>
                  <a:lnTo>
                    <a:pt x="3970" y="11400"/>
                  </a:lnTo>
                  <a:lnTo>
                    <a:pt x="4265" y="11158"/>
                  </a:lnTo>
                  <a:lnTo>
                    <a:pt x="4507" y="10890"/>
                  </a:lnTo>
                  <a:lnTo>
                    <a:pt x="4721" y="10675"/>
                  </a:lnTo>
                  <a:lnTo>
                    <a:pt x="4882" y="10461"/>
                  </a:lnTo>
                  <a:lnTo>
                    <a:pt x="4963" y="10300"/>
                  </a:lnTo>
                  <a:lnTo>
                    <a:pt x="4989" y="10219"/>
                  </a:lnTo>
                  <a:lnTo>
                    <a:pt x="4989" y="10166"/>
                  </a:lnTo>
                  <a:lnTo>
                    <a:pt x="5177" y="10005"/>
                  </a:lnTo>
                  <a:lnTo>
                    <a:pt x="5392" y="9790"/>
                  </a:lnTo>
                  <a:lnTo>
                    <a:pt x="5660" y="9522"/>
                  </a:lnTo>
                  <a:lnTo>
                    <a:pt x="5955" y="9147"/>
                  </a:lnTo>
                  <a:lnTo>
                    <a:pt x="6277" y="8717"/>
                  </a:lnTo>
                  <a:lnTo>
                    <a:pt x="6599" y="8208"/>
                  </a:lnTo>
                  <a:lnTo>
                    <a:pt x="6921" y="7645"/>
                  </a:lnTo>
                  <a:lnTo>
                    <a:pt x="7081" y="7269"/>
                  </a:lnTo>
                  <a:lnTo>
                    <a:pt x="7216" y="6920"/>
                  </a:lnTo>
                  <a:lnTo>
                    <a:pt x="7323" y="6572"/>
                  </a:lnTo>
                  <a:lnTo>
                    <a:pt x="7403" y="6223"/>
                  </a:lnTo>
                  <a:lnTo>
                    <a:pt x="7484" y="5874"/>
                  </a:lnTo>
                  <a:lnTo>
                    <a:pt x="7537" y="5526"/>
                  </a:lnTo>
                  <a:lnTo>
                    <a:pt x="7564" y="5177"/>
                  </a:lnTo>
                  <a:lnTo>
                    <a:pt x="7591" y="4828"/>
                  </a:lnTo>
                  <a:lnTo>
                    <a:pt x="7564" y="4158"/>
                  </a:lnTo>
                  <a:lnTo>
                    <a:pt x="7511" y="3514"/>
                  </a:lnTo>
                  <a:lnTo>
                    <a:pt x="7403" y="2897"/>
                  </a:lnTo>
                  <a:lnTo>
                    <a:pt x="7242" y="2334"/>
                  </a:lnTo>
                  <a:lnTo>
                    <a:pt x="7055" y="1798"/>
                  </a:lnTo>
                  <a:lnTo>
                    <a:pt x="6840" y="1315"/>
                  </a:lnTo>
                  <a:lnTo>
                    <a:pt x="6626" y="913"/>
                  </a:lnTo>
                  <a:lnTo>
                    <a:pt x="6384" y="564"/>
                  </a:lnTo>
                  <a:lnTo>
                    <a:pt x="6143" y="296"/>
                  </a:lnTo>
                  <a:lnTo>
                    <a:pt x="5928" y="108"/>
                  </a:lnTo>
                  <a:lnTo>
                    <a:pt x="5821" y="54"/>
                  </a:lnTo>
                  <a:lnTo>
                    <a:pt x="5714" y="1"/>
                  </a:lnTo>
                  <a:close/>
                </a:path>
              </a:pathLst>
            </a:custGeom>
            <a:solidFill>
              <a:srgbClr val="F9A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613;p41">
              <a:extLst>
                <a:ext uri="{FF2B5EF4-FFF2-40B4-BE49-F238E27FC236}">
                  <a16:creationId xmlns:a16="http://schemas.microsoft.com/office/drawing/2014/main" id="{01FFDE7B-F034-6024-0A67-F05D8F636C58}"/>
                </a:ext>
              </a:extLst>
            </p:cNvPr>
            <p:cNvSpPr/>
            <p:nvPr/>
          </p:nvSpPr>
          <p:spPr>
            <a:xfrm>
              <a:off x="3332110" y="2632997"/>
              <a:ext cx="99615" cy="127262"/>
            </a:xfrm>
            <a:custGeom>
              <a:avLst/>
              <a:gdLst/>
              <a:ahLst/>
              <a:cxnLst/>
              <a:rect l="l" t="t" r="r" b="b"/>
              <a:pathLst>
                <a:path w="6572" h="8396" extrusionOk="0">
                  <a:moveTo>
                    <a:pt x="6008" y="0"/>
                  </a:moveTo>
                  <a:lnTo>
                    <a:pt x="5901" y="725"/>
                  </a:lnTo>
                  <a:lnTo>
                    <a:pt x="5793" y="1395"/>
                  </a:lnTo>
                  <a:lnTo>
                    <a:pt x="5659" y="2039"/>
                  </a:lnTo>
                  <a:lnTo>
                    <a:pt x="5498" y="2629"/>
                  </a:lnTo>
                  <a:lnTo>
                    <a:pt x="5311" y="3192"/>
                  </a:lnTo>
                  <a:lnTo>
                    <a:pt x="5123" y="3702"/>
                  </a:lnTo>
                  <a:lnTo>
                    <a:pt x="4935" y="4158"/>
                  </a:lnTo>
                  <a:lnTo>
                    <a:pt x="4721" y="4614"/>
                  </a:lnTo>
                  <a:lnTo>
                    <a:pt x="4479" y="5016"/>
                  </a:lnTo>
                  <a:lnTo>
                    <a:pt x="4265" y="5365"/>
                  </a:lnTo>
                  <a:lnTo>
                    <a:pt x="4023" y="5713"/>
                  </a:lnTo>
                  <a:lnTo>
                    <a:pt x="3755" y="6008"/>
                  </a:lnTo>
                  <a:lnTo>
                    <a:pt x="3514" y="6277"/>
                  </a:lnTo>
                  <a:lnTo>
                    <a:pt x="3272" y="6518"/>
                  </a:lnTo>
                  <a:lnTo>
                    <a:pt x="3004" y="6733"/>
                  </a:lnTo>
                  <a:lnTo>
                    <a:pt x="2763" y="6920"/>
                  </a:lnTo>
                  <a:lnTo>
                    <a:pt x="2494" y="7081"/>
                  </a:lnTo>
                  <a:lnTo>
                    <a:pt x="2253" y="7242"/>
                  </a:lnTo>
                  <a:lnTo>
                    <a:pt x="1770" y="7484"/>
                  </a:lnTo>
                  <a:lnTo>
                    <a:pt x="1314" y="7644"/>
                  </a:lnTo>
                  <a:lnTo>
                    <a:pt x="912" y="7725"/>
                  </a:lnTo>
                  <a:lnTo>
                    <a:pt x="590" y="7805"/>
                  </a:lnTo>
                  <a:lnTo>
                    <a:pt x="322" y="7832"/>
                  </a:lnTo>
                  <a:lnTo>
                    <a:pt x="27" y="7832"/>
                  </a:lnTo>
                  <a:lnTo>
                    <a:pt x="0" y="8395"/>
                  </a:lnTo>
                  <a:lnTo>
                    <a:pt x="81" y="8395"/>
                  </a:lnTo>
                  <a:lnTo>
                    <a:pt x="483" y="8369"/>
                  </a:lnTo>
                  <a:lnTo>
                    <a:pt x="832" y="8315"/>
                  </a:lnTo>
                  <a:lnTo>
                    <a:pt x="1234" y="8234"/>
                  </a:lnTo>
                  <a:lnTo>
                    <a:pt x="1663" y="8100"/>
                  </a:lnTo>
                  <a:lnTo>
                    <a:pt x="2173" y="7886"/>
                  </a:lnTo>
                  <a:lnTo>
                    <a:pt x="2682" y="7618"/>
                  </a:lnTo>
                  <a:lnTo>
                    <a:pt x="2950" y="7457"/>
                  </a:lnTo>
                  <a:lnTo>
                    <a:pt x="3219" y="7242"/>
                  </a:lnTo>
                  <a:lnTo>
                    <a:pt x="3487" y="7054"/>
                  </a:lnTo>
                  <a:lnTo>
                    <a:pt x="3755" y="6813"/>
                  </a:lnTo>
                  <a:lnTo>
                    <a:pt x="4023" y="6545"/>
                  </a:lnTo>
                  <a:lnTo>
                    <a:pt x="4291" y="6250"/>
                  </a:lnTo>
                  <a:lnTo>
                    <a:pt x="4533" y="5928"/>
                  </a:lnTo>
                  <a:lnTo>
                    <a:pt x="4774" y="5579"/>
                  </a:lnTo>
                  <a:lnTo>
                    <a:pt x="5016" y="5177"/>
                  </a:lnTo>
                  <a:lnTo>
                    <a:pt x="5257" y="4775"/>
                  </a:lnTo>
                  <a:lnTo>
                    <a:pt x="5472" y="4319"/>
                  </a:lnTo>
                  <a:lnTo>
                    <a:pt x="5686" y="3836"/>
                  </a:lnTo>
                  <a:lnTo>
                    <a:pt x="5874" y="3299"/>
                  </a:lnTo>
                  <a:lnTo>
                    <a:pt x="6062" y="2736"/>
                  </a:lnTo>
                  <a:lnTo>
                    <a:pt x="6223" y="2119"/>
                  </a:lnTo>
                  <a:lnTo>
                    <a:pt x="6357" y="1476"/>
                  </a:lnTo>
                  <a:lnTo>
                    <a:pt x="6491" y="778"/>
                  </a:lnTo>
                  <a:lnTo>
                    <a:pt x="6571" y="54"/>
                  </a:lnTo>
                  <a:lnTo>
                    <a:pt x="6008" y="0"/>
                  </a:lnTo>
                  <a:close/>
                </a:path>
              </a:pathLst>
            </a:custGeom>
            <a:solidFill>
              <a:srgbClr val="241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614;p41">
              <a:extLst>
                <a:ext uri="{FF2B5EF4-FFF2-40B4-BE49-F238E27FC236}">
                  <a16:creationId xmlns:a16="http://schemas.microsoft.com/office/drawing/2014/main" id="{4D5DD248-1D83-49C4-00B8-608A2C3BF8C8}"/>
                </a:ext>
              </a:extLst>
            </p:cNvPr>
            <p:cNvSpPr/>
            <p:nvPr/>
          </p:nvSpPr>
          <p:spPr>
            <a:xfrm>
              <a:off x="3450005" y="2865543"/>
              <a:ext cx="270364" cy="68709"/>
            </a:xfrm>
            <a:custGeom>
              <a:avLst/>
              <a:gdLst/>
              <a:ahLst/>
              <a:cxnLst/>
              <a:rect l="l" t="t" r="r" b="b"/>
              <a:pathLst>
                <a:path w="17837" h="4533" extrusionOk="0">
                  <a:moveTo>
                    <a:pt x="10058" y="0"/>
                  </a:moveTo>
                  <a:lnTo>
                    <a:pt x="9441" y="27"/>
                  </a:lnTo>
                  <a:lnTo>
                    <a:pt x="9039" y="80"/>
                  </a:lnTo>
                  <a:lnTo>
                    <a:pt x="8610" y="134"/>
                  </a:lnTo>
                  <a:lnTo>
                    <a:pt x="7778" y="322"/>
                  </a:lnTo>
                  <a:lnTo>
                    <a:pt x="6947" y="536"/>
                  </a:lnTo>
                  <a:lnTo>
                    <a:pt x="6142" y="831"/>
                  </a:lnTo>
                  <a:lnTo>
                    <a:pt x="5337" y="1126"/>
                  </a:lnTo>
                  <a:lnTo>
                    <a:pt x="4560" y="1448"/>
                  </a:lnTo>
                  <a:lnTo>
                    <a:pt x="3836" y="1797"/>
                  </a:lnTo>
                  <a:lnTo>
                    <a:pt x="3138" y="2146"/>
                  </a:lnTo>
                  <a:lnTo>
                    <a:pt x="2494" y="2494"/>
                  </a:lnTo>
                  <a:lnTo>
                    <a:pt x="1904" y="2843"/>
                  </a:lnTo>
                  <a:lnTo>
                    <a:pt x="939" y="3433"/>
                  </a:lnTo>
                  <a:lnTo>
                    <a:pt x="295" y="3862"/>
                  </a:lnTo>
                  <a:lnTo>
                    <a:pt x="0" y="4077"/>
                  </a:lnTo>
                  <a:lnTo>
                    <a:pt x="349" y="4533"/>
                  </a:lnTo>
                  <a:lnTo>
                    <a:pt x="563" y="4372"/>
                  </a:lnTo>
                  <a:lnTo>
                    <a:pt x="1207" y="3970"/>
                  </a:lnTo>
                  <a:lnTo>
                    <a:pt x="2146" y="3379"/>
                  </a:lnTo>
                  <a:lnTo>
                    <a:pt x="2709" y="3058"/>
                  </a:lnTo>
                  <a:lnTo>
                    <a:pt x="3326" y="2709"/>
                  </a:lnTo>
                  <a:lnTo>
                    <a:pt x="4023" y="2360"/>
                  </a:lnTo>
                  <a:lnTo>
                    <a:pt x="4747" y="2012"/>
                  </a:lnTo>
                  <a:lnTo>
                    <a:pt x="5498" y="1690"/>
                  </a:lnTo>
                  <a:lnTo>
                    <a:pt x="6276" y="1395"/>
                  </a:lnTo>
                  <a:lnTo>
                    <a:pt x="7081" y="1100"/>
                  </a:lnTo>
                  <a:lnTo>
                    <a:pt x="7885" y="885"/>
                  </a:lnTo>
                  <a:lnTo>
                    <a:pt x="8690" y="697"/>
                  </a:lnTo>
                  <a:lnTo>
                    <a:pt x="9092" y="644"/>
                  </a:lnTo>
                  <a:lnTo>
                    <a:pt x="9495" y="590"/>
                  </a:lnTo>
                  <a:lnTo>
                    <a:pt x="10058" y="563"/>
                  </a:lnTo>
                  <a:lnTo>
                    <a:pt x="10621" y="563"/>
                  </a:lnTo>
                  <a:lnTo>
                    <a:pt x="11211" y="617"/>
                  </a:lnTo>
                  <a:lnTo>
                    <a:pt x="11775" y="724"/>
                  </a:lnTo>
                  <a:lnTo>
                    <a:pt x="12365" y="858"/>
                  </a:lnTo>
                  <a:lnTo>
                    <a:pt x="12928" y="1019"/>
                  </a:lnTo>
                  <a:lnTo>
                    <a:pt x="13491" y="1234"/>
                  </a:lnTo>
                  <a:lnTo>
                    <a:pt x="14027" y="1475"/>
                  </a:lnTo>
                  <a:lnTo>
                    <a:pt x="14537" y="1717"/>
                  </a:lnTo>
                  <a:lnTo>
                    <a:pt x="15047" y="2012"/>
                  </a:lnTo>
                  <a:lnTo>
                    <a:pt x="15529" y="2333"/>
                  </a:lnTo>
                  <a:lnTo>
                    <a:pt x="15959" y="2682"/>
                  </a:lnTo>
                  <a:lnTo>
                    <a:pt x="16361" y="3058"/>
                  </a:lnTo>
                  <a:lnTo>
                    <a:pt x="16736" y="3433"/>
                  </a:lnTo>
                  <a:lnTo>
                    <a:pt x="17058" y="3835"/>
                  </a:lnTo>
                  <a:lnTo>
                    <a:pt x="17326" y="4265"/>
                  </a:lnTo>
                  <a:lnTo>
                    <a:pt x="17836" y="3970"/>
                  </a:lnTo>
                  <a:lnTo>
                    <a:pt x="17541" y="3514"/>
                  </a:lnTo>
                  <a:lnTo>
                    <a:pt x="17192" y="3084"/>
                  </a:lnTo>
                  <a:lnTo>
                    <a:pt x="16790" y="2655"/>
                  </a:lnTo>
                  <a:lnTo>
                    <a:pt x="16361" y="2253"/>
                  </a:lnTo>
                  <a:lnTo>
                    <a:pt x="15878" y="1904"/>
                  </a:lnTo>
                  <a:lnTo>
                    <a:pt x="15369" y="1556"/>
                  </a:lnTo>
                  <a:lnTo>
                    <a:pt x="14859" y="1234"/>
                  </a:lnTo>
                  <a:lnTo>
                    <a:pt x="14296" y="939"/>
                  </a:lnTo>
                  <a:lnTo>
                    <a:pt x="13706" y="697"/>
                  </a:lnTo>
                  <a:lnTo>
                    <a:pt x="13116" y="483"/>
                  </a:lnTo>
                  <a:lnTo>
                    <a:pt x="12499" y="295"/>
                  </a:lnTo>
                  <a:lnTo>
                    <a:pt x="11909" y="161"/>
                  </a:lnTo>
                  <a:lnTo>
                    <a:pt x="11292" y="54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615;p41">
              <a:extLst>
                <a:ext uri="{FF2B5EF4-FFF2-40B4-BE49-F238E27FC236}">
                  <a16:creationId xmlns:a16="http://schemas.microsoft.com/office/drawing/2014/main" id="{47DB635D-86DA-BF08-6017-D3DAFF697C85}"/>
                </a:ext>
              </a:extLst>
            </p:cNvPr>
            <p:cNvSpPr/>
            <p:nvPr/>
          </p:nvSpPr>
          <p:spPr>
            <a:xfrm>
              <a:off x="3612615" y="2873668"/>
              <a:ext cx="9777" cy="34165"/>
            </a:xfrm>
            <a:custGeom>
              <a:avLst/>
              <a:gdLst/>
              <a:ahLst/>
              <a:cxnLst/>
              <a:rect l="l" t="t" r="r" b="b"/>
              <a:pathLst>
                <a:path w="645" h="2254" extrusionOk="0">
                  <a:moveTo>
                    <a:pt x="0" y="0"/>
                  </a:moveTo>
                  <a:lnTo>
                    <a:pt x="27" y="1288"/>
                  </a:lnTo>
                  <a:lnTo>
                    <a:pt x="27" y="1690"/>
                  </a:lnTo>
                  <a:lnTo>
                    <a:pt x="54" y="1958"/>
                  </a:lnTo>
                  <a:lnTo>
                    <a:pt x="81" y="2119"/>
                  </a:lnTo>
                  <a:lnTo>
                    <a:pt x="135" y="2227"/>
                  </a:lnTo>
                  <a:lnTo>
                    <a:pt x="215" y="2253"/>
                  </a:lnTo>
                  <a:lnTo>
                    <a:pt x="430" y="2253"/>
                  </a:lnTo>
                  <a:lnTo>
                    <a:pt x="510" y="2200"/>
                  </a:lnTo>
                  <a:lnTo>
                    <a:pt x="564" y="2146"/>
                  </a:lnTo>
                  <a:lnTo>
                    <a:pt x="591" y="2092"/>
                  </a:lnTo>
                  <a:lnTo>
                    <a:pt x="644" y="1905"/>
                  </a:lnTo>
                  <a:lnTo>
                    <a:pt x="644" y="1690"/>
                  </a:lnTo>
                  <a:lnTo>
                    <a:pt x="591" y="169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616;p41">
              <a:extLst>
                <a:ext uri="{FF2B5EF4-FFF2-40B4-BE49-F238E27FC236}">
                  <a16:creationId xmlns:a16="http://schemas.microsoft.com/office/drawing/2014/main" id="{82531B88-F9EE-325D-3707-BC1D13D3B1CB}"/>
                </a:ext>
              </a:extLst>
            </p:cNvPr>
            <p:cNvSpPr/>
            <p:nvPr/>
          </p:nvSpPr>
          <p:spPr>
            <a:xfrm>
              <a:off x="3101185" y="2815130"/>
              <a:ext cx="124822" cy="152863"/>
            </a:xfrm>
            <a:custGeom>
              <a:avLst/>
              <a:gdLst/>
              <a:ahLst/>
              <a:cxnLst/>
              <a:rect l="l" t="t" r="r" b="b"/>
              <a:pathLst>
                <a:path w="8235" h="10085" extrusionOk="0">
                  <a:moveTo>
                    <a:pt x="296" y="0"/>
                  </a:moveTo>
                  <a:lnTo>
                    <a:pt x="1" y="483"/>
                  </a:lnTo>
                  <a:lnTo>
                    <a:pt x="457" y="805"/>
                  </a:lnTo>
                  <a:lnTo>
                    <a:pt x="913" y="1127"/>
                  </a:lnTo>
                  <a:lnTo>
                    <a:pt x="1342" y="1475"/>
                  </a:lnTo>
                  <a:lnTo>
                    <a:pt x="1771" y="1851"/>
                  </a:lnTo>
                  <a:lnTo>
                    <a:pt x="2173" y="2226"/>
                  </a:lnTo>
                  <a:lnTo>
                    <a:pt x="2576" y="2602"/>
                  </a:lnTo>
                  <a:lnTo>
                    <a:pt x="3300" y="3380"/>
                  </a:lnTo>
                  <a:lnTo>
                    <a:pt x="3997" y="4184"/>
                  </a:lnTo>
                  <a:lnTo>
                    <a:pt x="4641" y="4989"/>
                  </a:lnTo>
                  <a:lnTo>
                    <a:pt x="5204" y="5767"/>
                  </a:lnTo>
                  <a:lnTo>
                    <a:pt x="5714" y="6518"/>
                  </a:lnTo>
                  <a:lnTo>
                    <a:pt x="6196" y="7242"/>
                  </a:lnTo>
                  <a:lnTo>
                    <a:pt x="6572" y="7912"/>
                  </a:lnTo>
                  <a:lnTo>
                    <a:pt x="6921" y="8502"/>
                  </a:lnTo>
                  <a:lnTo>
                    <a:pt x="7216" y="9039"/>
                  </a:lnTo>
                  <a:lnTo>
                    <a:pt x="7591" y="9790"/>
                  </a:lnTo>
                  <a:lnTo>
                    <a:pt x="7725" y="10085"/>
                  </a:lnTo>
                  <a:lnTo>
                    <a:pt x="8235" y="9870"/>
                  </a:lnTo>
                  <a:lnTo>
                    <a:pt x="8101" y="9575"/>
                  </a:lnTo>
                  <a:lnTo>
                    <a:pt x="7725" y="8797"/>
                  </a:lnTo>
                  <a:lnTo>
                    <a:pt x="7430" y="8234"/>
                  </a:lnTo>
                  <a:lnTo>
                    <a:pt x="7082" y="7617"/>
                  </a:lnTo>
                  <a:lnTo>
                    <a:pt x="6679" y="6947"/>
                  </a:lnTo>
                  <a:lnTo>
                    <a:pt x="6196" y="6196"/>
                  </a:lnTo>
                  <a:lnTo>
                    <a:pt x="5687" y="5418"/>
                  </a:lnTo>
                  <a:lnTo>
                    <a:pt x="5097" y="4613"/>
                  </a:lnTo>
                  <a:lnTo>
                    <a:pt x="4426" y="3809"/>
                  </a:lnTo>
                  <a:lnTo>
                    <a:pt x="3729" y="2977"/>
                  </a:lnTo>
                  <a:lnTo>
                    <a:pt x="2951" y="2200"/>
                  </a:lnTo>
                  <a:lnTo>
                    <a:pt x="2549" y="1797"/>
                  </a:lnTo>
                  <a:lnTo>
                    <a:pt x="2120" y="1422"/>
                  </a:lnTo>
                  <a:lnTo>
                    <a:pt x="1691" y="1046"/>
                  </a:lnTo>
                  <a:lnTo>
                    <a:pt x="1261" y="671"/>
                  </a:lnTo>
                  <a:lnTo>
                    <a:pt x="779" y="32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617;p41">
              <a:extLst>
                <a:ext uri="{FF2B5EF4-FFF2-40B4-BE49-F238E27FC236}">
                  <a16:creationId xmlns:a16="http://schemas.microsoft.com/office/drawing/2014/main" id="{F3A5161C-B88C-710D-4B4F-B1B93627D6AE}"/>
                </a:ext>
              </a:extLst>
            </p:cNvPr>
            <p:cNvSpPr/>
            <p:nvPr/>
          </p:nvSpPr>
          <p:spPr>
            <a:xfrm>
              <a:off x="3267054" y="2642349"/>
              <a:ext cx="44336" cy="43926"/>
            </a:xfrm>
            <a:custGeom>
              <a:avLst/>
              <a:gdLst/>
              <a:ahLst/>
              <a:cxnLst/>
              <a:rect l="l" t="t" r="r" b="b"/>
              <a:pathLst>
                <a:path w="2925" h="2898" extrusionOk="0">
                  <a:moveTo>
                    <a:pt x="1395" y="0"/>
                  </a:moveTo>
                  <a:lnTo>
                    <a:pt x="1100" y="27"/>
                  </a:lnTo>
                  <a:lnTo>
                    <a:pt x="832" y="134"/>
                  </a:lnTo>
                  <a:lnTo>
                    <a:pt x="591" y="269"/>
                  </a:lnTo>
                  <a:lnTo>
                    <a:pt x="403" y="456"/>
                  </a:lnTo>
                  <a:lnTo>
                    <a:pt x="215" y="671"/>
                  </a:lnTo>
                  <a:lnTo>
                    <a:pt x="108" y="939"/>
                  </a:lnTo>
                  <a:lnTo>
                    <a:pt x="28" y="1207"/>
                  </a:lnTo>
                  <a:lnTo>
                    <a:pt x="1" y="1502"/>
                  </a:lnTo>
                  <a:lnTo>
                    <a:pt x="54" y="1797"/>
                  </a:lnTo>
                  <a:lnTo>
                    <a:pt x="135" y="2066"/>
                  </a:lnTo>
                  <a:lnTo>
                    <a:pt x="296" y="2307"/>
                  </a:lnTo>
                  <a:lnTo>
                    <a:pt x="483" y="2522"/>
                  </a:lnTo>
                  <a:lnTo>
                    <a:pt x="698" y="2682"/>
                  </a:lnTo>
                  <a:lnTo>
                    <a:pt x="939" y="2817"/>
                  </a:lnTo>
                  <a:lnTo>
                    <a:pt x="1234" y="2897"/>
                  </a:lnTo>
                  <a:lnTo>
                    <a:pt x="1530" y="2897"/>
                  </a:lnTo>
                  <a:lnTo>
                    <a:pt x="1825" y="2870"/>
                  </a:lnTo>
                  <a:lnTo>
                    <a:pt x="2093" y="2763"/>
                  </a:lnTo>
                  <a:lnTo>
                    <a:pt x="2334" y="2629"/>
                  </a:lnTo>
                  <a:lnTo>
                    <a:pt x="2549" y="2441"/>
                  </a:lnTo>
                  <a:lnTo>
                    <a:pt x="2710" y="2200"/>
                  </a:lnTo>
                  <a:lnTo>
                    <a:pt x="2844" y="1958"/>
                  </a:lnTo>
                  <a:lnTo>
                    <a:pt x="2897" y="1690"/>
                  </a:lnTo>
                  <a:lnTo>
                    <a:pt x="2924" y="1395"/>
                  </a:lnTo>
                  <a:lnTo>
                    <a:pt x="2871" y="1100"/>
                  </a:lnTo>
                  <a:lnTo>
                    <a:pt x="2790" y="832"/>
                  </a:lnTo>
                  <a:lnTo>
                    <a:pt x="2629" y="590"/>
                  </a:lnTo>
                  <a:lnTo>
                    <a:pt x="2441" y="376"/>
                  </a:lnTo>
                  <a:lnTo>
                    <a:pt x="2227" y="215"/>
                  </a:lnTo>
                  <a:lnTo>
                    <a:pt x="1985" y="81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618;p41">
              <a:extLst>
                <a:ext uri="{FF2B5EF4-FFF2-40B4-BE49-F238E27FC236}">
                  <a16:creationId xmlns:a16="http://schemas.microsoft.com/office/drawing/2014/main" id="{6557D79F-B7C5-0203-E822-7252530AE752}"/>
                </a:ext>
              </a:extLst>
            </p:cNvPr>
            <p:cNvSpPr/>
            <p:nvPr/>
          </p:nvSpPr>
          <p:spPr>
            <a:xfrm>
              <a:off x="3388617" y="2894813"/>
              <a:ext cx="37818" cy="57735"/>
            </a:xfrm>
            <a:custGeom>
              <a:avLst/>
              <a:gdLst/>
              <a:ahLst/>
              <a:cxnLst/>
              <a:rect l="l" t="t" r="r" b="b"/>
              <a:pathLst>
                <a:path w="2495" h="3809" extrusionOk="0">
                  <a:moveTo>
                    <a:pt x="429" y="0"/>
                  </a:moveTo>
                  <a:lnTo>
                    <a:pt x="0" y="376"/>
                  </a:lnTo>
                  <a:lnTo>
                    <a:pt x="242" y="644"/>
                  </a:lnTo>
                  <a:lnTo>
                    <a:pt x="510" y="1019"/>
                  </a:lnTo>
                  <a:lnTo>
                    <a:pt x="832" y="1422"/>
                  </a:lnTo>
                  <a:lnTo>
                    <a:pt x="1153" y="1904"/>
                  </a:lnTo>
                  <a:lnTo>
                    <a:pt x="1422" y="2387"/>
                  </a:lnTo>
                  <a:lnTo>
                    <a:pt x="1663" y="2897"/>
                  </a:lnTo>
                  <a:lnTo>
                    <a:pt x="1770" y="3138"/>
                  </a:lnTo>
                  <a:lnTo>
                    <a:pt x="1851" y="3380"/>
                  </a:lnTo>
                  <a:lnTo>
                    <a:pt x="1878" y="3594"/>
                  </a:lnTo>
                  <a:lnTo>
                    <a:pt x="1904" y="3809"/>
                  </a:lnTo>
                  <a:lnTo>
                    <a:pt x="2495" y="3782"/>
                  </a:lnTo>
                  <a:lnTo>
                    <a:pt x="2441" y="3514"/>
                  </a:lnTo>
                  <a:lnTo>
                    <a:pt x="2387" y="3192"/>
                  </a:lnTo>
                  <a:lnTo>
                    <a:pt x="2280" y="2870"/>
                  </a:lnTo>
                  <a:lnTo>
                    <a:pt x="2146" y="2575"/>
                  </a:lnTo>
                  <a:lnTo>
                    <a:pt x="2012" y="2253"/>
                  </a:lnTo>
                  <a:lnTo>
                    <a:pt x="1851" y="1931"/>
                  </a:lnTo>
                  <a:lnTo>
                    <a:pt x="1475" y="1368"/>
                  </a:lnTo>
                  <a:lnTo>
                    <a:pt x="1100" y="832"/>
                  </a:lnTo>
                  <a:lnTo>
                    <a:pt x="778" y="40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619;p41">
              <a:extLst>
                <a:ext uri="{FF2B5EF4-FFF2-40B4-BE49-F238E27FC236}">
                  <a16:creationId xmlns:a16="http://schemas.microsoft.com/office/drawing/2014/main" id="{3DB9ABA4-D7A3-4DD2-6596-48AD0E444FEA}"/>
                </a:ext>
              </a:extLst>
            </p:cNvPr>
            <p:cNvSpPr/>
            <p:nvPr/>
          </p:nvSpPr>
          <p:spPr>
            <a:xfrm>
              <a:off x="3237376" y="2498429"/>
              <a:ext cx="157759" cy="109377"/>
            </a:xfrm>
            <a:custGeom>
              <a:avLst/>
              <a:gdLst/>
              <a:ahLst/>
              <a:cxnLst/>
              <a:rect l="l" t="t" r="r" b="b"/>
              <a:pathLst>
                <a:path w="10408" h="7216" extrusionOk="0">
                  <a:moveTo>
                    <a:pt x="9817" y="1"/>
                  </a:moveTo>
                  <a:lnTo>
                    <a:pt x="9817" y="135"/>
                  </a:lnTo>
                  <a:lnTo>
                    <a:pt x="9790" y="484"/>
                  </a:lnTo>
                  <a:lnTo>
                    <a:pt x="9683" y="993"/>
                  </a:lnTo>
                  <a:lnTo>
                    <a:pt x="9603" y="1288"/>
                  </a:lnTo>
                  <a:lnTo>
                    <a:pt x="9495" y="1637"/>
                  </a:lnTo>
                  <a:lnTo>
                    <a:pt x="9361" y="1959"/>
                  </a:lnTo>
                  <a:lnTo>
                    <a:pt x="9174" y="2307"/>
                  </a:lnTo>
                  <a:lnTo>
                    <a:pt x="8986" y="2656"/>
                  </a:lnTo>
                  <a:lnTo>
                    <a:pt x="8718" y="3005"/>
                  </a:lnTo>
                  <a:lnTo>
                    <a:pt x="8423" y="3353"/>
                  </a:lnTo>
                  <a:lnTo>
                    <a:pt x="8074" y="3675"/>
                  </a:lnTo>
                  <a:lnTo>
                    <a:pt x="7672" y="3943"/>
                  </a:lnTo>
                  <a:lnTo>
                    <a:pt x="7216" y="4212"/>
                  </a:lnTo>
                  <a:lnTo>
                    <a:pt x="6760" y="4426"/>
                  </a:lnTo>
                  <a:lnTo>
                    <a:pt x="6331" y="4587"/>
                  </a:lnTo>
                  <a:lnTo>
                    <a:pt x="5875" y="4748"/>
                  </a:lnTo>
                  <a:lnTo>
                    <a:pt x="5419" y="4855"/>
                  </a:lnTo>
                  <a:lnTo>
                    <a:pt x="4507" y="5070"/>
                  </a:lnTo>
                  <a:lnTo>
                    <a:pt x="3622" y="5231"/>
                  </a:lnTo>
                  <a:lnTo>
                    <a:pt x="3032" y="5338"/>
                  </a:lnTo>
                  <a:lnTo>
                    <a:pt x="2441" y="5472"/>
                  </a:lnTo>
                  <a:lnTo>
                    <a:pt x="1905" y="5606"/>
                  </a:lnTo>
                  <a:lnTo>
                    <a:pt x="1395" y="5767"/>
                  </a:lnTo>
                  <a:lnTo>
                    <a:pt x="1181" y="5875"/>
                  </a:lnTo>
                  <a:lnTo>
                    <a:pt x="966" y="5982"/>
                  </a:lnTo>
                  <a:lnTo>
                    <a:pt x="752" y="6116"/>
                  </a:lnTo>
                  <a:lnTo>
                    <a:pt x="564" y="6250"/>
                  </a:lnTo>
                  <a:lnTo>
                    <a:pt x="403" y="6411"/>
                  </a:lnTo>
                  <a:lnTo>
                    <a:pt x="242" y="6572"/>
                  </a:lnTo>
                  <a:lnTo>
                    <a:pt x="135" y="6760"/>
                  </a:lnTo>
                  <a:lnTo>
                    <a:pt x="1" y="6974"/>
                  </a:lnTo>
                  <a:lnTo>
                    <a:pt x="537" y="7216"/>
                  </a:lnTo>
                  <a:lnTo>
                    <a:pt x="618" y="7055"/>
                  </a:lnTo>
                  <a:lnTo>
                    <a:pt x="725" y="6894"/>
                  </a:lnTo>
                  <a:lnTo>
                    <a:pt x="859" y="6760"/>
                  </a:lnTo>
                  <a:lnTo>
                    <a:pt x="993" y="6652"/>
                  </a:lnTo>
                  <a:lnTo>
                    <a:pt x="1154" y="6545"/>
                  </a:lnTo>
                  <a:lnTo>
                    <a:pt x="1315" y="6438"/>
                  </a:lnTo>
                  <a:lnTo>
                    <a:pt x="1691" y="6277"/>
                  </a:lnTo>
                  <a:lnTo>
                    <a:pt x="2146" y="6143"/>
                  </a:lnTo>
                  <a:lnTo>
                    <a:pt x="2629" y="6009"/>
                  </a:lnTo>
                  <a:lnTo>
                    <a:pt x="3729" y="5794"/>
                  </a:lnTo>
                  <a:lnTo>
                    <a:pt x="4641" y="5633"/>
                  </a:lnTo>
                  <a:lnTo>
                    <a:pt x="5580" y="5419"/>
                  </a:lnTo>
                  <a:lnTo>
                    <a:pt x="6062" y="5284"/>
                  </a:lnTo>
                  <a:lnTo>
                    <a:pt x="6545" y="5124"/>
                  </a:lnTo>
                  <a:lnTo>
                    <a:pt x="7001" y="4936"/>
                  </a:lnTo>
                  <a:lnTo>
                    <a:pt x="7457" y="4721"/>
                  </a:lnTo>
                  <a:lnTo>
                    <a:pt x="7725" y="4587"/>
                  </a:lnTo>
                  <a:lnTo>
                    <a:pt x="7993" y="4426"/>
                  </a:lnTo>
                  <a:lnTo>
                    <a:pt x="8423" y="4104"/>
                  </a:lnTo>
                  <a:lnTo>
                    <a:pt x="8825" y="3756"/>
                  </a:lnTo>
                  <a:lnTo>
                    <a:pt x="9147" y="3380"/>
                  </a:lnTo>
                  <a:lnTo>
                    <a:pt x="9442" y="3005"/>
                  </a:lnTo>
                  <a:lnTo>
                    <a:pt x="9683" y="2629"/>
                  </a:lnTo>
                  <a:lnTo>
                    <a:pt x="9871" y="2227"/>
                  </a:lnTo>
                  <a:lnTo>
                    <a:pt x="10032" y="1851"/>
                  </a:lnTo>
                  <a:lnTo>
                    <a:pt x="10166" y="1503"/>
                  </a:lnTo>
                  <a:lnTo>
                    <a:pt x="10246" y="1154"/>
                  </a:lnTo>
                  <a:lnTo>
                    <a:pt x="10300" y="859"/>
                  </a:lnTo>
                  <a:lnTo>
                    <a:pt x="10354" y="591"/>
                  </a:lnTo>
                  <a:lnTo>
                    <a:pt x="10407" y="162"/>
                  </a:lnTo>
                  <a:lnTo>
                    <a:pt x="10407" y="1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620;p41">
              <a:extLst>
                <a:ext uri="{FF2B5EF4-FFF2-40B4-BE49-F238E27FC236}">
                  <a16:creationId xmlns:a16="http://schemas.microsoft.com/office/drawing/2014/main" id="{D099BDCF-A295-6D6F-2EAA-393A8881B5F6}"/>
                </a:ext>
              </a:extLst>
            </p:cNvPr>
            <p:cNvSpPr/>
            <p:nvPr/>
          </p:nvSpPr>
          <p:spPr>
            <a:xfrm>
              <a:off x="2877597" y="2384596"/>
              <a:ext cx="423213" cy="406145"/>
            </a:xfrm>
            <a:custGeom>
              <a:avLst/>
              <a:gdLst/>
              <a:ahLst/>
              <a:cxnLst/>
              <a:rect l="l" t="t" r="r" b="b"/>
              <a:pathLst>
                <a:path w="27921" h="26795" extrusionOk="0">
                  <a:moveTo>
                    <a:pt x="23388" y="1"/>
                  </a:moveTo>
                  <a:lnTo>
                    <a:pt x="23013" y="28"/>
                  </a:lnTo>
                  <a:lnTo>
                    <a:pt x="22610" y="55"/>
                  </a:lnTo>
                  <a:lnTo>
                    <a:pt x="22208" y="135"/>
                  </a:lnTo>
                  <a:lnTo>
                    <a:pt x="21779" y="216"/>
                  </a:lnTo>
                  <a:lnTo>
                    <a:pt x="21350" y="323"/>
                  </a:lnTo>
                  <a:lnTo>
                    <a:pt x="20921" y="430"/>
                  </a:lnTo>
                  <a:lnTo>
                    <a:pt x="20491" y="591"/>
                  </a:lnTo>
                  <a:lnTo>
                    <a:pt x="20036" y="779"/>
                  </a:lnTo>
                  <a:lnTo>
                    <a:pt x="19580" y="993"/>
                  </a:lnTo>
                  <a:lnTo>
                    <a:pt x="19124" y="1235"/>
                  </a:lnTo>
                  <a:lnTo>
                    <a:pt x="18668" y="1530"/>
                  </a:lnTo>
                  <a:lnTo>
                    <a:pt x="18265" y="1798"/>
                  </a:lnTo>
                  <a:lnTo>
                    <a:pt x="17890" y="2093"/>
                  </a:lnTo>
                  <a:lnTo>
                    <a:pt x="17541" y="2361"/>
                  </a:lnTo>
                  <a:lnTo>
                    <a:pt x="17246" y="2656"/>
                  </a:lnTo>
                  <a:lnTo>
                    <a:pt x="16978" y="2924"/>
                  </a:lnTo>
                  <a:lnTo>
                    <a:pt x="16737" y="3193"/>
                  </a:lnTo>
                  <a:lnTo>
                    <a:pt x="16522" y="3488"/>
                  </a:lnTo>
                  <a:lnTo>
                    <a:pt x="16334" y="3756"/>
                  </a:lnTo>
                  <a:lnTo>
                    <a:pt x="16173" y="4051"/>
                  </a:lnTo>
                  <a:lnTo>
                    <a:pt x="16012" y="4319"/>
                  </a:lnTo>
                  <a:lnTo>
                    <a:pt x="15771" y="4882"/>
                  </a:lnTo>
                  <a:lnTo>
                    <a:pt x="15556" y="5472"/>
                  </a:lnTo>
                  <a:lnTo>
                    <a:pt x="15369" y="6036"/>
                  </a:lnTo>
                  <a:lnTo>
                    <a:pt x="15127" y="6733"/>
                  </a:lnTo>
                  <a:lnTo>
                    <a:pt x="14859" y="7403"/>
                  </a:lnTo>
                  <a:lnTo>
                    <a:pt x="14725" y="7752"/>
                  </a:lnTo>
                  <a:lnTo>
                    <a:pt x="14537" y="8101"/>
                  </a:lnTo>
                  <a:lnTo>
                    <a:pt x="14349" y="8476"/>
                  </a:lnTo>
                  <a:lnTo>
                    <a:pt x="14108" y="8825"/>
                  </a:lnTo>
                  <a:lnTo>
                    <a:pt x="13840" y="9200"/>
                  </a:lnTo>
                  <a:lnTo>
                    <a:pt x="13545" y="9576"/>
                  </a:lnTo>
                  <a:lnTo>
                    <a:pt x="13196" y="9951"/>
                  </a:lnTo>
                  <a:lnTo>
                    <a:pt x="12794" y="10354"/>
                  </a:lnTo>
                  <a:lnTo>
                    <a:pt x="12338" y="10756"/>
                  </a:lnTo>
                  <a:lnTo>
                    <a:pt x="11828" y="11158"/>
                  </a:lnTo>
                  <a:lnTo>
                    <a:pt x="11265" y="11561"/>
                  </a:lnTo>
                  <a:lnTo>
                    <a:pt x="10648" y="11990"/>
                  </a:lnTo>
                  <a:lnTo>
                    <a:pt x="9790" y="12553"/>
                  </a:lnTo>
                  <a:lnTo>
                    <a:pt x="8958" y="13063"/>
                  </a:lnTo>
                  <a:lnTo>
                    <a:pt x="7430" y="13975"/>
                  </a:lnTo>
                  <a:lnTo>
                    <a:pt x="5713" y="14994"/>
                  </a:lnTo>
                  <a:lnTo>
                    <a:pt x="4909" y="15503"/>
                  </a:lnTo>
                  <a:lnTo>
                    <a:pt x="4184" y="16013"/>
                  </a:lnTo>
                  <a:lnTo>
                    <a:pt x="3514" y="16549"/>
                  </a:lnTo>
                  <a:lnTo>
                    <a:pt x="3192" y="16818"/>
                  </a:lnTo>
                  <a:lnTo>
                    <a:pt x="2870" y="17113"/>
                  </a:lnTo>
                  <a:lnTo>
                    <a:pt x="2575" y="17408"/>
                  </a:lnTo>
                  <a:lnTo>
                    <a:pt x="2307" y="17703"/>
                  </a:lnTo>
                  <a:lnTo>
                    <a:pt x="2039" y="18025"/>
                  </a:lnTo>
                  <a:lnTo>
                    <a:pt x="1797" y="18346"/>
                  </a:lnTo>
                  <a:lnTo>
                    <a:pt x="1556" y="18695"/>
                  </a:lnTo>
                  <a:lnTo>
                    <a:pt x="1341" y="19071"/>
                  </a:lnTo>
                  <a:lnTo>
                    <a:pt x="1127" y="19446"/>
                  </a:lnTo>
                  <a:lnTo>
                    <a:pt x="939" y="19848"/>
                  </a:lnTo>
                  <a:lnTo>
                    <a:pt x="778" y="20278"/>
                  </a:lnTo>
                  <a:lnTo>
                    <a:pt x="617" y="20733"/>
                  </a:lnTo>
                  <a:lnTo>
                    <a:pt x="483" y="21216"/>
                  </a:lnTo>
                  <a:lnTo>
                    <a:pt x="376" y="21699"/>
                  </a:lnTo>
                  <a:lnTo>
                    <a:pt x="268" y="22235"/>
                  </a:lnTo>
                  <a:lnTo>
                    <a:pt x="161" y="22799"/>
                  </a:lnTo>
                  <a:lnTo>
                    <a:pt x="108" y="23362"/>
                  </a:lnTo>
                  <a:lnTo>
                    <a:pt x="54" y="23979"/>
                  </a:lnTo>
                  <a:lnTo>
                    <a:pt x="0" y="24649"/>
                  </a:lnTo>
                  <a:lnTo>
                    <a:pt x="0" y="25320"/>
                  </a:lnTo>
                  <a:lnTo>
                    <a:pt x="0" y="26044"/>
                  </a:lnTo>
                  <a:lnTo>
                    <a:pt x="27" y="26795"/>
                  </a:lnTo>
                  <a:lnTo>
                    <a:pt x="590" y="26768"/>
                  </a:lnTo>
                  <a:lnTo>
                    <a:pt x="564" y="26044"/>
                  </a:lnTo>
                  <a:lnTo>
                    <a:pt x="564" y="25347"/>
                  </a:lnTo>
                  <a:lnTo>
                    <a:pt x="590" y="24703"/>
                  </a:lnTo>
                  <a:lnTo>
                    <a:pt x="617" y="24086"/>
                  </a:lnTo>
                  <a:lnTo>
                    <a:pt x="671" y="23496"/>
                  </a:lnTo>
                  <a:lnTo>
                    <a:pt x="724" y="22933"/>
                  </a:lnTo>
                  <a:lnTo>
                    <a:pt x="805" y="22396"/>
                  </a:lnTo>
                  <a:lnTo>
                    <a:pt x="912" y="21914"/>
                  </a:lnTo>
                  <a:lnTo>
                    <a:pt x="1019" y="21431"/>
                  </a:lnTo>
                  <a:lnTo>
                    <a:pt x="1154" y="20975"/>
                  </a:lnTo>
                  <a:lnTo>
                    <a:pt x="1288" y="20546"/>
                  </a:lnTo>
                  <a:lnTo>
                    <a:pt x="1449" y="20143"/>
                  </a:lnTo>
                  <a:lnTo>
                    <a:pt x="1610" y="19768"/>
                  </a:lnTo>
                  <a:lnTo>
                    <a:pt x="1824" y="19392"/>
                  </a:lnTo>
                  <a:lnTo>
                    <a:pt x="2012" y="19044"/>
                  </a:lnTo>
                  <a:lnTo>
                    <a:pt x="2253" y="18722"/>
                  </a:lnTo>
                  <a:lnTo>
                    <a:pt x="2468" y="18400"/>
                  </a:lnTo>
                  <a:lnTo>
                    <a:pt x="2736" y="18078"/>
                  </a:lnTo>
                  <a:lnTo>
                    <a:pt x="3004" y="17783"/>
                  </a:lnTo>
                  <a:lnTo>
                    <a:pt x="3272" y="17515"/>
                  </a:lnTo>
                  <a:lnTo>
                    <a:pt x="3889" y="16979"/>
                  </a:lnTo>
                  <a:lnTo>
                    <a:pt x="4533" y="16469"/>
                  </a:lnTo>
                  <a:lnTo>
                    <a:pt x="5257" y="15986"/>
                  </a:lnTo>
                  <a:lnTo>
                    <a:pt x="6008" y="15477"/>
                  </a:lnTo>
                  <a:lnTo>
                    <a:pt x="7725" y="14457"/>
                  </a:lnTo>
                  <a:lnTo>
                    <a:pt x="9280" y="13545"/>
                  </a:lnTo>
                  <a:lnTo>
                    <a:pt x="10112" y="13036"/>
                  </a:lnTo>
                  <a:lnTo>
                    <a:pt x="10970" y="12473"/>
                  </a:lnTo>
                  <a:lnTo>
                    <a:pt x="11614" y="12017"/>
                  </a:lnTo>
                  <a:lnTo>
                    <a:pt x="12204" y="11588"/>
                  </a:lnTo>
                  <a:lnTo>
                    <a:pt x="12740" y="11158"/>
                  </a:lnTo>
                  <a:lnTo>
                    <a:pt x="13223" y="10729"/>
                  </a:lnTo>
                  <a:lnTo>
                    <a:pt x="13625" y="10327"/>
                  </a:lnTo>
                  <a:lnTo>
                    <a:pt x="14001" y="9898"/>
                  </a:lnTo>
                  <a:lnTo>
                    <a:pt x="14323" y="9522"/>
                  </a:lnTo>
                  <a:lnTo>
                    <a:pt x="14591" y="9120"/>
                  </a:lnTo>
                  <a:lnTo>
                    <a:pt x="14832" y="8745"/>
                  </a:lnTo>
                  <a:lnTo>
                    <a:pt x="15047" y="8342"/>
                  </a:lnTo>
                  <a:lnTo>
                    <a:pt x="15235" y="7994"/>
                  </a:lnTo>
                  <a:lnTo>
                    <a:pt x="15395" y="7618"/>
                  </a:lnTo>
                  <a:lnTo>
                    <a:pt x="15664" y="6921"/>
                  </a:lnTo>
                  <a:lnTo>
                    <a:pt x="15905" y="6223"/>
                  </a:lnTo>
                  <a:lnTo>
                    <a:pt x="16093" y="5660"/>
                  </a:lnTo>
                  <a:lnTo>
                    <a:pt x="16281" y="5124"/>
                  </a:lnTo>
                  <a:lnTo>
                    <a:pt x="16522" y="4587"/>
                  </a:lnTo>
                  <a:lnTo>
                    <a:pt x="16656" y="4319"/>
                  </a:lnTo>
                  <a:lnTo>
                    <a:pt x="16817" y="4078"/>
                  </a:lnTo>
                  <a:lnTo>
                    <a:pt x="17005" y="3810"/>
                  </a:lnTo>
                  <a:lnTo>
                    <a:pt x="17192" y="3541"/>
                  </a:lnTo>
                  <a:lnTo>
                    <a:pt x="17407" y="3300"/>
                  </a:lnTo>
                  <a:lnTo>
                    <a:pt x="17648" y="3032"/>
                  </a:lnTo>
                  <a:lnTo>
                    <a:pt x="17943" y="2790"/>
                  </a:lnTo>
                  <a:lnTo>
                    <a:pt x="18239" y="2522"/>
                  </a:lnTo>
                  <a:lnTo>
                    <a:pt x="18587" y="2281"/>
                  </a:lnTo>
                  <a:lnTo>
                    <a:pt x="18989" y="2013"/>
                  </a:lnTo>
                  <a:lnTo>
                    <a:pt x="19419" y="1744"/>
                  </a:lnTo>
                  <a:lnTo>
                    <a:pt x="19848" y="1503"/>
                  </a:lnTo>
                  <a:lnTo>
                    <a:pt x="20250" y="1315"/>
                  </a:lnTo>
                  <a:lnTo>
                    <a:pt x="20679" y="1127"/>
                  </a:lnTo>
                  <a:lnTo>
                    <a:pt x="21082" y="993"/>
                  </a:lnTo>
                  <a:lnTo>
                    <a:pt x="21484" y="859"/>
                  </a:lnTo>
                  <a:lnTo>
                    <a:pt x="21886" y="752"/>
                  </a:lnTo>
                  <a:lnTo>
                    <a:pt x="22262" y="671"/>
                  </a:lnTo>
                  <a:lnTo>
                    <a:pt x="22637" y="618"/>
                  </a:lnTo>
                  <a:lnTo>
                    <a:pt x="23013" y="591"/>
                  </a:lnTo>
                  <a:lnTo>
                    <a:pt x="23361" y="564"/>
                  </a:lnTo>
                  <a:lnTo>
                    <a:pt x="23710" y="564"/>
                  </a:lnTo>
                  <a:lnTo>
                    <a:pt x="24354" y="591"/>
                  </a:lnTo>
                  <a:lnTo>
                    <a:pt x="24971" y="671"/>
                  </a:lnTo>
                  <a:lnTo>
                    <a:pt x="25534" y="779"/>
                  </a:lnTo>
                  <a:lnTo>
                    <a:pt x="26043" y="940"/>
                  </a:lnTo>
                  <a:lnTo>
                    <a:pt x="26473" y="1074"/>
                  </a:lnTo>
                  <a:lnTo>
                    <a:pt x="26848" y="1235"/>
                  </a:lnTo>
                  <a:lnTo>
                    <a:pt x="27143" y="1369"/>
                  </a:lnTo>
                  <a:lnTo>
                    <a:pt x="27384" y="1503"/>
                  </a:lnTo>
                  <a:lnTo>
                    <a:pt x="27599" y="1637"/>
                  </a:lnTo>
                  <a:lnTo>
                    <a:pt x="27921" y="1181"/>
                  </a:lnTo>
                  <a:lnTo>
                    <a:pt x="27733" y="1047"/>
                  </a:lnTo>
                  <a:lnTo>
                    <a:pt x="27492" y="913"/>
                  </a:lnTo>
                  <a:lnTo>
                    <a:pt x="27170" y="752"/>
                  </a:lnTo>
                  <a:lnTo>
                    <a:pt x="26768" y="591"/>
                  </a:lnTo>
                  <a:lnTo>
                    <a:pt x="26285" y="430"/>
                  </a:lnTo>
                  <a:lnTo>
                    <a:pt x="25748" y="269"/>
                  </a:lnTo>
                  <a:lnTo>
                    <a:pt x="25131" y="135"/>
                  </a:lnTo>
                  <a:lnTo>
                    <a:pt x="24488" y="55"/>
                  </a:lnTo>
                  <a:lnTo>
                    <a:pt x="23764" y="1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621;p41">
              <a:extLst>
                <a:ext uri="{FF2B5EF4-FFF2-40B4-BE49-F238E27FC236}">
                  <a16:creationId xmlns:a16="http://schemas.microsoft.com/office/drawing/2014/main" id="{305E6CAB-35D5-30CE-7044-D320A068E0FD}"/>
                </a:ext>
              </a:extLst>
            </p:cNvPr>
            <p:cNvSpPr/>
            <p:nvPr/>
          </p:nvSpPr>
          <p:spPr>
            <a:xfrm>
              <a:off x="2887753" y="2631375"/>
              <a:ext cx="341514" cy="332556"/>
            </a:xfrm>
            <a:custGeom>
              <a:avLst/>
              <a:gdLst/>
              <a:ahLst/>
              <a:cxnLst/>
              <a:rect l="l" t="t" r="r" b="b"/>
              <a:pathLst>
                <a:path w="22531" h="21940" extrusionOk="0">
                  <a:moveTo>
                    <a:pt x="22530" y="0"/>
                  </a:moveTo>
                  <a:lnTo>
                    <a:pt x="21967" y="27"/>
                  </a:lnTo>
                  <a:lnTo>
                    <a:pt x="21967" y="376"/>
                  </a:lnTo>
                  <a:lnTo>
                    <a:pt x="21940" y="724"/>
                  </a:lnTo>
                  <a:lnTo>
                    <a:pt x="21913" y="1180"/>
                  </a:lnTo>
                  <a:lnTo>
                    <a:pt x="21833" y="1690"/>
                  </a:lnTo>
                  <a:lnTo>
                    <a:pt x="21726" y="2253"/>
                  </a:lnTo>
                  <a:lnTo>
                    <a:pt x="21565" y="2897"/>
                  </a:lnTo>
                  <a:lnTo>
                    <a:pt x="21350" y="3541"/>
                  </a:lnTo>
                  <a:lnTo>
                    <a:pt x="21216" y="3889"/>
                  </a:lnTo>
                  <a:lnTo>
                    <a:pt x="21055" y="4238"/>
                  </a:lnTo>
                  <a:lnTo>
                    <a:pt x="20894" y="4560"/>
                  </a:lnTo>
                  <a:lnTo>
                    <a:pt x="20707" y="4908"/>
                  </a:lnTo>
                  <a:lnTo>
                    <a:pt x="20492" y="5230"/>
                  </a:lnTo>
                  <a:lnTo>
                    <a:pt x="20251" y="5579"/>
                  </a:lnTo>
                  <a:lnTo>
                    <a:pt x="19982" y="5901"/>
                  </a:lnTo>
                  <a:lnTo>
                    <a:pt x="19687" y="6223"/>
                  </a:lnTo>
                  <a:lnTo>
                    <a:pt x="19392" y="6518"/>
                  </a:lnTo>
                  <a:lnTo>
                    <a:pt x="19044" y="6813"/>
                  </a:lnTo>
                  <a:lnTo>
                    <a:pt x="18695" y="7108"/>
                  </a:lnTo>
                  <a:lnTo>
                    <a:pt x="18293" y="7376"/>
                  </a:lnTo>
                  <a:lnTo>
                    <a:pt x="17864" y="7617"/>
                  </a:lnTo>
                  <a:lnTo>
                    <a:pt x="17408" y="7832"/>
                  </a:lnTo>
                  <a:lnTo>
                    <a:pt x="16925" y="8046"/>
                  </a:lnTo>
                  <a:lnTo>
                    <a:pt x="16415" y="8234"/>
                  </a:lnTo>
                  <a:lnTo>
                    <a:pt x="15718" y="8476"/>
                  </a:lnTo>
                  <a:lnTo>
                    <a:pt x="15074" y="8771"/>
                  </a:lnTo>
                  <a:lnTo>
                    <a:pt x="14511" y="9066"/>
                  </a:lnTo>
                  <a:lnTo>
                    <a:pt x="14001" y="9414"/>
                  </a:lnTo>
                  <a:lnTo>
                    <a:pt x="13545" y="9790"/>
                  </a:lnTo>
                  <a:lnTo>
                    <a:pt x="13170" y="10165"/>
                  </a:lnTo>
                  <a:lnTo>
                    <a:pt x="12794" y="10568"/>
                  </a:lnTo>
                  <a:lnTo>
                    <a:pt x="12499" y="10997"/>
                  </a:lnTo>
                  <a:lnTo>
                    <a:pt x="12204" y="11426"/>
                  </a:lnTo>
                  <a:lnTo>
                    <a:pt x="11963" y="11882"/>
                  </a:lnTo>
                  <a:lnTo>
                    <a:pt x="11748" y="12338"/>
                  </a:lnTo>
                  <a:lnTo>
                    <a:pt x="11561" y="12794"/>
                  </a:lnTo>
                  <a:lnTo>
                    <a:pt x="11400" y="13277"/>
                  </a:lnTo>
                  <a:lnTo>
                    <a:pt x="11239" y="13732"/>
                  </a:lnTo>
                  <a:lnTo>
                    <a:pt x="10944" y="14644"/>
                  </a:lnTo>
                  <a:lnTo>
                    <a:pt x="10622" y="15717"/>
                  </a:lnTo>
                  <a:lnTo>
                    <a:pt x="10434" y="16227"/>
                  </a:lnTo>
                  <a:lnTo>
                    <a:pt x="10246" y="16710"/>
                  </a:lnTo>
                  <a:lnTo>
                    <a:pt x="10005" y="17166"/>
                  </a:lnTo>
                  <a:lnTo>
                    <a:pt x="9764" y="17595"/>
                  </a:lnTo>
                  <a:lnTo>
                    <a:pt x="9469" y="17970"/>
                  </a:lnTo>
                  <a:lnTo>
                    <a:pt x="9308" y="18158"/>
                  </a:lnTo>
                  <a:lnTo>
                    <a:pt x="9120" y="18319"/>
                  </a:lnTo>
                  <a:lnTo>
                    <a:pt x="8852" y="18560"/>
                  </a:lnTo>
                  <a:lnTo>
                    <a:pt x="8583" y="18748"/>
                  </a:lnTo>
                  <a:lnTo>
                    <a:pt x="8288" y="18963"/>
                  </a:lnTo>
                  <a:lnTo>
                    <a:pt x="7967" y="19150"/>
                  </a:lnTo>
                  <a:lnTo>
                    <a:pt x="7296" y="19499"/>
                  </a:lnTo>
                  <a:lnTo>
                    <a:pt x="6572" y="19821"/>
                  </a:lnTo>
                  <a:lnTo>
                    <a:pt x="5821" y="20089"/>
                  </a:lnTo>
                  <a:lnTo>
                    <a:pt x="5070" y="20330"/>
                  </a:lnTo>
                  <a:lnTo>
                    <a:pt x="4319" y="20572"/>
                  </a:lnTo>
                  <a:lnTo>
                    <a:pt x="3568" y="20733"/>
                  </a:lnTo>
                  <a:lnTo>
                    <a:pt x="2871" y="20894"/>
                  </a:lnTo>
                  <a:lnTo>
                    <a:pt x="2200" y="21028"/>
                  </a:lnTo>
                  <a:lnTo>
                    <a:pt x="1074" y="21242"/>
                  </a:lnTo>
                  <a:lnTo>
                    <a:pt x="296" y="21350"/>
                  </a:lnTo>
                  <a:lnTo>
                    <a:pt x="1" y="21376"/>
                  </a:lnTo>
                  <a:lnTo>
                    <a:pt x="54" y="21940"/>
                  </a:lnTo>
                  <a:lnTo>
                    <a:pt x="403" y="21913"/>
                  </a:lnTo>
                  <a:lnTo>
                    <a:pt x="1235" y="21779"/>
                  </a:lnTo>
                  <a:lnTo>
                    <a:pt x="2415" y="21591"/>
                  </a:lnTo>
                  <a:lnTo>
                    <a:pt x="3085" y="21457"/>
                  </a:lnTo>
                  <a:lnTo>
                    <a:pt x="3809" y="21296"/>
                  </a:lnTo>
                  <a:lnTo>
                    <a:pt x="4560" y="21081"/>
                  </a:lnTo>
                  <a:lnTo>
                    <a:pt x="5338" y="20867"/>
                  </a:lnTo>
                  <a:lnTo>
                    <a:pt x="6116" y="20599"/>
                  </a:lnTo>
                  <a:lnTo>
                    <a:pt x="6867" y="20304"/>
                  </a:lnTo>
                  <a:lnTo>
                    <a:pt x="7618" y="19982"/>
                  </a:lnTo>
                  <a:lnTo>
                    <a:pt x="8288" y="19606"/>
                  </a:lnTo>
                  <a:lnTo>
                    <a:pt x="8610" y="19419"/>
                  </a:lnTo>
                  <a:lnTo>
                    <a:pt x="8932" y="19204"/>
                  </a:lnTo>
                  <a:lnTo>
                    <a:pt x="9227" y="18989"/>
                  </a:lnTo>
                  <a:lnTo>
                    <a:pt x="9495" y="18748"/>
                  </a:lnTo>
                  <a:lnTo>
                    <a:pt x="9710" y="18560"/>
                  </a:lnTo>
                  <a:lnTo>
                    <a:pt x="9898" y="18372"/>
                  </a:lnTo>
                  <a:lnTo>
                    <a:pt x="10220" y="17943"/>
                  </a:lnTo>
                  <a:lnTo>
                    <a:pt x="10488" y="17487"/>
                  </a:lnTo>
                  <a:lnTo>
                    <a:pt x="10756" y="16978"/>
                  </a:lnTo>
                  <a:lnTo>
                    <a:pt x="10971" y="16468"/>
                  </a:lnTo>
                  <a:lnTo>
                    <a:pt x="11158" y="15932"/>
                  </a:lnTo>
                  <a:lnTo>
                    <a:pt x="11507" y="14832"/>
                  </a:lnTo>
                  <a:lnTo>
                    <a:pt x="11775" y="13920"/>
                  </a:lnTo>
                  <a:lnTo>
                    <a:pt x="12097" y="13008"/>
                  </a:lnTo>
                  <a:lnTo>
                    <a:pt x="12258" y="12579"/>
                  </a:lnTo>
                  <a:lnTo>
                    <a:pt x="12473" y="12150"/>
                  </a:lnTo>
                  <a:lnTo>
                    <a:pt x="12687" y="11721"/>
                  </a:lnTo>
                  <a:lnTo>
                    <a:pt x="12955" y="11319"/>
                  </a:lnTo>
                  <a:lnTo>
                    <a:pt x="13250" y="10943"/>
                  </a:lnTo>
                  <a:lnTo>
                    <a:pt x="13572" y="10568"/>
                  </a:lnTo>
                  <a:lnTo>
                    <a:pt x="13948" y="10192"/>
                  </a:lnTo>
                  <a:lnTo>
                    <a:pt x="14350" y="9870"/>
                  </a:lnTo>
                  <a:lnTo>
                    <a:pt x="14833" y="9548"/>
                  </a:lnTo>
                  <a:lnTo>
                    <a:pt x="15342" y="9253"/>
                  </a:lnTo>
                  <a:lnTo>
                    <a:pt x="15932" y="9012"/>
                  </a:lnTo>
                  <a:lnTo>
                    <a:pt x="16576" y="8771"/>
                  </a:lnTo>
                  <a:lnTo>
                    <a:pt x="17139" y="8583"/>
                  </a:lnTo>
                  <a:lnTo>
                    <a:pt x="17649" y="8368"/>
                  </a:lnTo>
                  <a:lnTo>
                    <a:pt x="18159" y="8100"/>
                  </a:lnTo>
                  <a:lnTo>
                    <a:pt x="18615" y="7832"/>
                  </a:lnTo>
                  <a:lnTo>
                    <a:pt x="19017" y="7564"/>
                  </a:lnTo>
                  <a:lnTo>
                    <a:pt x="19419" y="7242"/>
                  </a:lnTo>
                  <a:lnTo>
                    <a:pt x="19768" y="6920"/>
                  </a:lnTo>
                  <a:lnTo>
                    <a:pt x="20116" y="6598"/>
                  </a:lnTo>
                  <a:lnTo>
                    <a:pt x="20412" y="6249"/>
                  </a:lnTo>
                  <a:lnTo>
                    <a:pt x="20707" y="5901"/>
                  </a:lnTo>
                  <a:lnTo>
                    <a:pt x="20948" y="5525"/>
                  </a:lnTo>
                  <a:lnTo>
                    <a:pt x="21189" y="5150"/>
                  </a:lnTo>
                  <a:lnTo>
                    <a:pt x="21377" y="4801"/>
                  </a:lnTo>
                  <a:lnTo>
                    <a:pt x="21565" y="4426"/>
                  </a:lnTo>
                  <a:lnTo>
                    <a:pt x="21726" y="4050"/>
                  </a:lnTo>
                  <a:lnTo>
                    <a:pt x="21860" y="3675"/>
                  </a:lnTo>
                  <a:lnTo>
                    <a:pt x="22101" y="2977"/>
                  </a:lnTo>
                  <a:lnTo>
                    <a:pt x="22289" y="2307"/>
                  </a:lnTo>
                  <a:lnTo>
                    <a:pt x="22396" y="1690"/>
                  </a:lnTo>
                  <a:lnTo>
                    <a:pt x="22477" y="1127"/>
                  </a:lnTo>
                  <a:lnTo>
                    <a:pt x="22504" y="671"/>
                  </a:lnTo>
                  <a:lnTo>
                    <a:pt x="22530" y="322"/>
                  </a:lnTo>
                  <a:lnTo>
                    <a:pt x="22530" y="0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622;p41">
              <a:extLst>
                <a:ext uri="{FF2B5EF4-FFF2-40B4-BE49-F238E27FC236}">
                  <a16:creationId xmlns:a16="http://schemas.microsoft.com/office/drawing/2014/main" id="{317D7511-8C29-FBD4-F17C-5FAEE02EEB61}"/>
                </a:ext>
              </a:extLst>
            </p:cNvPr>
            <p:cNvSpPr/>
            <p:nvPr/>
          </p:nvSpPr>
          <p:spPr>
            <a:xfrm>
              <a:off x="2980047" y="3359072"/>
              <a:ext cx="594780" cy="382166"/>
            </a:xfrm>
            <a:custGeom>
              <a:avLst/>
              <a:gdLst/>
              <a:ahLst/>
              <a:cxnLst/>
              <a:rect l="l" t="t" r="r" b="b"/>
              <a:pathLst>
                <a:path w="39240" h="25213" extrusionOk="0">
                  <a:moveTo>
                    <a:pt x="37067" y="1"/>
                  </a:moveTo>
                  <a:lnTo>
                    <a:pt x="36959" y="296"/>
                  </a:lnTo>
                  <a:lnTo>
                    <a:pt x="36611" y="1127"/>
                  </a:lnTo>
                  <a:lnTo>
                    <a:pt x="36342" y="1717"/>
                  </a:lnTo>
                  <a:lnTo>
                    <a:pt x="35994" y="2414"/>
                  </a:lnTo>
                  <a:lnTo>
                    <a:pt x="35592" y="3192"/>
                  </a:lnTo>
                  <a:lnTo>
                    <a:pt x="35136" y="4051"/>
                  </a:lnTo>
                  <a:lnTo>
                    <a:pt x="34599" y="4989"/>
                  </a:lnTo>
                  <a:lnTo>
                    <a:pt x="33982" y="5982"/>
                  </a:lnTo>
                  <a:lnTo>
                    <a:pt x="33312" y="7001"/>
                  </a:lnTo>
                  <a:lnTo>
                    <a:pt x="32561" y="8074"/>
                  </a:lnTo>
                  <a:lnTo>
                    <a:pt x="31729" y="9200"/>
                  </a:lnTo>
                  <a:lnTo>
                    <a:pt x="30817" y="10300"/>
                  </a:lnTo>
                  <a:lnTo>
                    <a:pt x="29852" y="11453"/>
                  </a:lnTo>
                  <a:lnTo>
                    <a:pt x="29342" y="12016"/>
                  </a:lnTo>
                  <a:lnTo>
                    <a:pt x="28806" y="12553"/>
                  </a:lnTo>
                  <a:lnTo>
                    <a:pt x="28243" y="13116"/>
                  </a:lnTo>
                  <a:lnTo>
                    <a:pt x="27653" y="13679"/>
                  </a:lnTo>
                  <a:lnTo>
                    <a:pt x="27062" y="14216"/>
                  </a:lnTo>
                  <a:lnTo>
                    <a:pt x="26446" y="14752"/>
                  </a:lnTo>
                  <a:lnTo>
                    <a:pt x="25802" y="15288"/>
                  </a:lnTo>
                  <a:lnTo>
                    <a:pt x="25131" y="15825"/>
                  </a:lnTo>
                  <a:lnTo>
                    <a:pt x="24461" y="16308"/>
                  </a:lnTo>
                  <a:lnTo>
                    <a:pt x="23737" y="16817"/>
                  </a:lnTo>
                  <a:lnTo>
                    <a:pt x="23012" y="17300"/>
                  </a:lnTo>
                  <a:lnTo>
                    <a:pt x="22288" y="17756"/>
                  </a:lnTo>
                  <a:lnTo>
                    <a:pt x="21511" y="18212"/>
                  </a:lnTo>
                  <a:lnTo>
                    <a:pt x="20706" y="18641"/>
                  </a:lnTo>
                  <a:lnTo>
                    <a:pt x="19901" y="19043"/>
                  </a:lnTo>
                  <a:lnTo>
                    <a:pt x="19070" y="19446"/>
                  </a:lnTo>
                  <a:lnTo>
                    <a:pt x="18212" y="19821"/>
                  </a:lnTo>
                  <a:lnTo>
                    <a:pt x="17326" y="20170"/>
                  </a:lnTo>
                  <a:lnTo>
                    <a:pt x="16415" y="20492"/>
                  </a:lnTo>
                  <a:lnTo>
                    <a:pt x="15503" y="20787"/>
                  </a:lnTo>
                  <a:lnTo>
                    <a:pt x="14537" y="21055"/>
                  </a:lnTo>
                  <a:lnTo>
                    <a:pt x="13572" y="21269"/>
                  </a:lnTo>
                  <a:lnTo>
                    <a:pt x="12579" y="21484"/>
                  </a:lnTo>
                  <a:lnTo>
                    <a:pt x="11560" y="21672"/>
                  </a:lnTo>
                  <a:lnTo>
                    <a:pt x="10514" y="21806"/>
                  </a:lnTo>
                  <a:lnTo>
                    <a:pt x="9441" y="21913"/>
                  </a:lnTo>
                  <a:lnTo>
                    <a:pt x="8341" y="21994"/>
                  </a:lnTo>
                  <a:lnTo>
                    <a:pt x="7242" y="22047"/>
                  </a:lnTo>
                  <a:lnTo>
                    <a:pt x="6088" y="22047"/>
                  </a:lnTo>
                  <a:lnTo>
                    <a:pt x="4935" y="21994"/>
                  </a:lnTo>
                  <a:lnTo>
                    <a:pt x="3728" y="21913"/>
                  </a:lnTo>
                  <a:lnTo>
                    <a:pt x="2521" y="21806"/>
                  </a:lnTo>
                  <a:lnTo>
                    <a:pt x="1261" y="21645"/>
                  </a:lnTo>
                  <a:lnTo>
                    <a:pt x="0" y="21430"/>
                  </a:lnTo>
                  <a:lnTo>
                    <a:pt x="0" y="21430"/>
                  </a:lnTo>
                  <a:lnTo>
                    <a:pt x="456" y="21645"/>
                  </a:lnTo>
                  <a:lnTo>
                    <a:pt x="993" y="21913"/>
                  </a:lnTo>
                  <a:lnTo>
                    <a:pt x="1690" y="22235"/>
                  </a:lnTo>
                  <a:lnTo>
                    <a:pt x="2575" y="22584"/>
                  </a:lnTo>
                  <a:lnTo>
                    <a:pt x="3594" y="22986"/>
                  </a:lnTo>
                  <a:lnTo>
                    <a:pt x="4747" y="23415"/>
                  </a:lnTo>
                  <a:lnTo>
                    <a:pt x="6035" y="23817"/>
                  </a:lnTo>
                  <a:lnTo>
                    <a:pt x="7376" y="24220"/>
                  </a:lnTo>
                  <a:lnTo>
                    <a:pt x="8100" y="24381"/>
                  </a:lnTo>
                  <a:lnTo>
                    <a:pt x="8824" y="24568"/>
                  </a:lnTo>
                  <a:lnTo>
                    <a:pt x="9548" y="24703"/>
                  </a:lnTo>
                  <a:lnTo>
                    <a:pt x="10326" y="24863"/>
                  </a:lnTo>
                  <a:lnTo>
                    <a:pt x="11077" y="24971"/>
                  </a:lnTo>
                  <a:lnTo>
                    <a:pt x="11855" y="25078"/>
                  </a:lnTo>
                  <a:lnTo>
                    <a:pt x="12633" y="25132"/>
                  </a:lnTo>
                  <a:lnTo>
                    <a:pt x="13411" y="25185"/>
                  </a:lnTo>
                  <a:lnTo>
                    <a:pt x="14188" y="25212"/>
                  </a:lnTo>
                  <a:lnTo>
                    <a:pt x="14966" y="25185"/>
                  </a:lnTo>
                  <a:lnTo>
                    <a:pt x="15744" y="25132"/>
                  </a:lnTo>
                  <a:lnTo>
                    <a:pt x="16522" y="25051"/>
                  </a:lnTo>
                  <a:lnTo>
                    <a:pt x="17273" y="24944"/>
                  </a:lnTo>
                  <a:lnTo>
                    <a:pt x="18024" y="24783"/>
                  </a:lnTo>
                  <a:lnTo>
                    <a:pt x="18748" y="24595"/>
                  </a:lnTo>
                  <a:lnTo>
                    <a:pt x="19472" y="24408"/>
                  </a:lnTo>
                  <a:lnTo>
                    <a:pt x="20169" y="24193"/>
                  </a:lnTo>
                  <a:lnTo>
                    <a:pt x="20867" y="23978"/>
                  </a:lnTo>
                  <a:lnTo>
                    <a:pt x="21537" y="23737"/>
                  </a:lnTo>
                  <a:lnTo>
                    <a:pt x="22181" y="23469"/>
                  </a:lnTo>
                  <a:lnTo>
                    <a:pt x="22825" y="23201"/>
                  </a:lnTo>
                  <a:lnTo>
                    <a:pt x="23442" y="22932"/>
                  </a:lnTo>
                  <a:lnTo>
                    <a:pt x="24649" y="22342"/>
                  </a:lnTo>
                  <a:lnTo>
                    <a:pt x="25802" y="21725"/>
                  </a:lnTo>
                  <a:lnTo>
                    <a:pt x="26928" y="21055"/>
                  </a:lnTo>
                  <a:lnTo>
                    <a:pt x="27974" y="20358"/>
                  </a:lnTo>
                  <a:lnTo>
                    <a:pt x="28967" y="19633"/>
                  </a:lnTo>
                  <a:lnTo>
                    <a:pt x="29905" y="18909"/>
                  </a:lnTo>
                  <a:lnTo>
                    <a:pt x="30791" y="18131"/>
                  </a:lnTo>
                  <a:lnTo>
                    <a:pt x="31622" y="17354"/>
                  </a:lnTo>
                  <a:lnTo>
                    <a:pt x="32427" y="16576"/>
                  </a:lnTo>
                  <a:lnTo>
                    <a:pt x="33178" y="15798"/>
                  </a:lnTo>
                  <a:lnTo>
                    <a:pt x="33875" y="15020"/>
                  </a:lnTo>
                  <a:lnTo>
                    <a:pt x="34519" y="14242"/>
                  </a:lnTo>
                  <a:lnTo>
                    <a:pt x="35109" y="13491"/>
                  </a:lnTo>
                  <a:lnTo>
                    <a:pt x="35672" y="12740"/>
                  </a:lnTo>
                  <a:lnTo>
                    <a:pt x="36182" y="12016"/>
                  </a:lnTo>
                  <a:lnTo>
                    <a:pt x="36664" y="11319"/>
                  </a:lnTo>
                  <a:lnTo>
                    <a:pt x="37093" y="10648"/>
                  </a:lnTo>
                  <a:lnTo>
                    <a:pt x="37469" y="10005"/>
                  </a:lnTo>
                  <a:lnTo>
                    <a:pt x="38139" y="8851"/>
                  </a:lnTo>
                  <a:lnTo>
                    <a:pt x="38622" y="7886"/>
                  </a:lnTo>
                  <a:lnTo>
                    <a:pt x="38971" y="7135"/>
                  </a:lnTo>
                  <a:lnTo>
                    <a:pt x="39239" y="6518"/>
                  </a:lnTo>
                  <a:lnTo>
                    <a:pt x="39212" y="6250"/>
                  </a:lnTo>
                  <a:lnTo>
                    <a:pt x="39132" y="5928"/>
                  </a:lnTo>
                  <a:lnTo>
                    <a:pt x="38890" y="5043"/>
                  </a:lnTo>
                  <a:lnTo>
                    <a:pt x="38542" y="3970"/>
                  </a:lnTo>
                  <a:lnTo>
                    <a:pt x="38139" y="2844"/>
                  </a:lnTo>
                  <a:lnTo>
                    <a:pt x="37415" y="859"/>
                  </a:lnTo>
                  <a:lnTo>
                    <a:pt x="370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623;p41">
              <a:extLst>
                <a:ext uri="{FF2B5EF4-FFF2-40B4-BE49-F238E27FC236}">
                  <a16:creationId xmlns:a16="http://schemas.microsoft.com/office/drawing/2014/main" id="{DEAF7FD5-2E91-94EE-F8E5-B009839C03BA}"/>
                </a:ext>
              </a:extLst>
            </p:cNvPr>
            <p:cNvSpPr/>
            <p:nvPr/>
          </p:nvSpPr>
          <p:spPr>
            <a:xfrm>
              <a:off x="3490248" y="3225731"/>
              <a:ext cx="87413" cy="233365"/>
            </a:xfrm>
            <a:custGeom>
              <a:avLst/>
              <a:gdLst/>
              <a:ahLst/>
              <a:cxnLst/>
              <a:rect l="l" t="t" r="r" b="b"/>
              <a:pathLst>
                <a:path w="5767" h="15396" extrusionOk="0">
                  <a:moveTo>
                    <a:pt x="430" y="0"/>
                  </a:moveTo>
                  <a:lnTo>
                    <a:pt x="0" y="27"/>
                  </a:lnTo>
                  <a:lnTo>
                    <a:pt x="54" y="590"/>
                  </a:lnTo>
                  <a:lnTo>
                    <a:pt x="108" y="1154"/>
                  </a:lnTo>
                  <a:lnTo>
                    <a:pt x="215" y="1744"/>
                  </a:lnTo>
                  <a:lnTo>
                    <a:pt x="349" y="2334"/>
                  </a:lnTo>
                  <a:lnTo>
                    <a:pt x="644" y="3567"/>
                  </a:lnTo>
                  <a:lnTo>
                    <a:pt x="993" y="4828"/>
                  </a:lnTo>
                  <a:lnTo>
                    <a:pt x="1422" y="6115"/>
                  </a:lnTo>
                  <a:lnTo>
                    <a:pt x="1878" y="7376"/>
                  </a:lnTo>
                  <a:lnTo>
                    <a:pt x="2334" y="8637"/>
                  </a:lnTo>
                  <a:lnTo>
                    <a:pt x="2817" y="9817"/>
                  </a:lnTo>
                  <a:lnTo>
                    <a:pt x="3299" y="10970"/>
                  </a:lnTo>
                  <a:lnTo>
                    <a:pt x="3755" y="12016"/>
                  </a:lnTo>
                  <a:lnTo>
                    <a:pt x="4587" y="13759"/>
                  </a:lnTo>
                  <a:lnTo>
                    <a:pt x="5150" y="14940"/>
                  </a:lnTo>
                  <a:lnTo>
                    <a:pt x="5391" y="15395"/>
                  </a:lnTo>
                  <a:lnTo>
                    <a:pt x="5767" y="15208"/>
                  </a:lnTo>
                  <a:lnTo>
                    <a:pt x="5552" y="14752"/>
                  </a:lnTo>
                  <a:lnTo>
                    <a:pt x="4962" y="13572"/>
                  </a:lnTo>
                  <a:lnTo>
                    <a:pt x="4158" y="11828"/>
                  </a:lnTo>
                  <a:lnTo>
                    <a:pt x="3702" y="10809"/>
                  </a:lnTo>
                  <a:lnTo>
                    <a:pt x="3219" y="9683"/>
                  </a:lnTo>
                  <a:lnTo>
                    <a:pt x="2736" y="8503"/>
                  </a:lnTo>
                  <a:lnTo>
                    <a:pt x="2280" y="7269"/>
                  </a:lnTo>
                  <a:lnTo>
                    <a:pt x="1824" y="6008"/>
                  </a:lnTo>
                  <a:lnTo>
                    <a:pt x="1422" y="4748"/>
                  </a:lnTo>
                  <a:lnTo>
                    <a:pt x="1073" y="3487"/>
                  </a:lnTo>
                  <a:lnTo>
                    <a:pt x="751" y="2280"/>
                  </a:lnTo>
                  <a:lnTo>
                    <a:pt x="644" y="1690"/>
                  </a:lnTo>
                  <a:lnTo>
                    <a:pt x="537" y="1100"/>
                  </a:lnTo>
                  <a:lnTo>
                    <a:pt x="483" y="537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624;p41">
              <a:extLst>
                <a:ext uri="{FF2B5EF4-FFF2-40B4-BE49-F238E27FC236}">
                  <a16:creationId xmlns:a16="http://schemas.microsoft.com/office/drawing/2014/main" id="{A4AC8A33-077B-9981-EA43-846E504CDE39}"/>
                </a:ext>
              </a:extLst>
            </p:cNvPr>
            <p:cNvSpPr/>
            <p:nvPr/>
          </p:nvSpPr>
          <p:spPr>
            <a:xfrm>
              <a:off x="3010938" y="3269627"/>
              <a:ext cx="188241" cy="212645"/>
            </a:xfrm>
            <a:custGeom>
              <a:avLst/>
              <a:gdLst/>
              <a:ahLst/>
              <a:cxnLst/>
              <a:rect l="l" t="t" r="r" b="b"/>
              <a:pathLst>
                <a:path w="12419" h="14029" extrusionOk="0">
                  <a:moveTo>
                    <a:pt x="12285" y="1"/>
                  </a:moveTo>
                  <a:lnTo>
                    <a:pt x="12070" y="55"/>
                  </a:lnTo>
                  <a:lnTo>
                    <a:pt x="11641" y="216"/>
                  </a:lnTo>
                  <a:lnTo>
                    <a:pt x="10997" y="457"/>
                  </a:lnTo>
                  <a:lnTo>
                    <a:pt x="10648" y="591"/>
                  </a:lnTo>
                  <a:lnTo>
                    <a:pt x="10246" y="779"/>
                  </a:lnTo>
                  <a:lnTo>
                    <a:pt x="9817" y="1020"/>
                  </a:lnTo>
                  <a:lnTo>
                    <a:pt x="9388" y="1262"/>
                  </a:lnTo>
                  <a:lnTo>
                    <a:pt x="8959" y="1530"/>
                  </a:lnTo>
                  <a:lnTo>
                    <a:pt x="8530" y="1852"/>
                  </a:lnTo>
                  <a:lnTo>
                    <a:pt x="8100" y="2200"/>
                  </a:lnTo>
                  <a:lnTo>
                    <a:pt x="7698" y="2603"/>
                  </a:lnTo>
                  <a:lnTo>
                    <a:pt x="7323" y="3032"/>
                  </a:lnTo>
                  <a:lnTo>
                    <a:pt x="6947" y="3488"/>
                  </a:lnTo>
                  <a:lnTo>
                    <a:pt x="5123" y="6116"/>
                  </a:lnTo>
                  <a:lnTo>
                    <a:pt x="2844" y="9496"/>
                  </a:lnTo>
                  <a:lnTo>
                    <a:pt x="1" y="13706"/>
                  </a:lnTo>
                  <a:lnTo>
                    <a:pt x="483" y="14028"/>
                  </a:lnTo>
                  <a:lnTo>
                    <a:pt x="3326" y="9817"/>
                  </a:lnTo>
                  <a:lnTo>
                    <a:pt x="5606" y="6465"/>
                  </a:lnTo>
                  <a:lnTo>
                    <a:pt x="7430" y="3810"/>
                  </a:lnTo>
                  <a:lnTo>
                    <a:pt x="7752" y="3380"/>
                  </a:lnTo>
                  <a:lnTo>
                    <a:pt x="8127" y="2978"/>
                  </a:lnTo>
                  <a:lnTo>
                    <a:pt x="8503" y="2629"/>
                  </a:lnTo>
                  <a:lnTo>
                    <a:pt x="8905" y="2281"/>
                  </a:lnTo>
                  <a:lnTo>
                    <a:pt x="9307" y="1986"/>
                  </a:lnTo>
                  <a:lnTo>
                    <a:pt x="9737" y="1744"/>
                  </a:lnTo>
                  <a:lnTo>
                    <a:pt x="10139" y="1503"/>
                  </a:lnTo>
                  <a:lnTo>
                    <a:pt x="10541" y="1288"/>
                  </a:lnTo>
                  <a:lnTo>
                    <a:pt x="11265" y="967"/>
                  </a:lnTo>
                  <a:lnTo>
                    <a:pt x="11855" y="752"/>
                  </a:lnTo>
                  <a:lnTo>
                    <a:pt x="12258" y="618"/>
                  </a:lnTo>
                  <a:lnTo>
                    <a:pt x="12419" y="564"/>
                  </a:lnTo>
                  <a:lnTo>
                    <a:pt x="12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625;p41">
              <a:extLst>
                <a:ext uri="{FF2B5EF4-FFF2-40B4-BE49-F238E27FC236}">
                  <a16:creationId xmlns:a16="http://schemas.microsoft.com/office/drawing/2014/main" id="{A10D6BD1-669A-6477-FAC4-E102C0A7BE97}"/>
                </a:ext>
              </a:extLst>
            </p:cNvPr>
            <p:cNvSpPr/>
            <p:nvPr/>
          </p:nvSpPr>
          <p:spPr>
            <a:xfrm>
              <a:off x="3116237" y="2466310"/>
              <a:ext cx="245551" cy="235820"/>
            </a:xfrm>
            <a:custGeom>
              <a:avLst/>
              <a:gdLst/>
              <a:ahLst/>
              <a:cxnLst/>
              <a:rect l="l" t="t" r="r" b="b"/>
              <a:pathLst>
                <a:path w="16200" h="15558" extrusionOk="0">
                  <a:moveTo>
                    <a:pt x="16173" y="1"/>
                  </a:moveTo>
                  <a:lnTo>
                    <a:pt x="15851" y="28"/>
                  </a:lnTo>
                  <a:lnTo>
                    <a:pt x="15476" y="81"/>
                  </a:lnTo>
                  <a:lnTo>
                    <a:pt x="15020" y="162"/>
                  </a:lnTo>
                  <a:lnTo>
                    <a:pt x="14457" y="296"/>
                  </a:lnTo>
                  <a:lnTo>
                    <a:pt x="13813" y="457"/>
                  </a:lnTo>
                  <a:lnTo>
                    <a:pt x="13116" y="698"/>
                  </a:lnTo>
                  <a:lnTo>
                    <a:pt x="12391" y="993"/>
                  </a:lnTo>
                  <a:lnTo>
                    <a:pt x="11640" y="1342"/>
                  </a:lnTo>
                  <a:lnTo>
                    <a:pt x="11265" y="1557"/>
                  </a:lnTo>
                  <a:lnTo>
                    <a:pt x="10889" y="1771"/>
                  </a:lnTo>
                  <a:lnTo>
                    <a:pt x="10514" y="2039"/>
                  </a:lnTo>
                  <a:lnTo>
                    <a:pt x="10138" y="2308"/>
                  </a:lnTo>
                  <a:lnTo>
                    <a:pt x="9790" y="2603"/>
                  </a:lnTo>
                  <a:lnTo>
                    <a:pt x="9441" y="2924"/>
                  </a:lnTo>
                  <a:lnTo>
                    <a:pt x="9092" y="3273"/>
                  </a:lnTo>
                  <a:lnTo>
                    <a:pt x="8771" y="3622"/>
                  </a:lnTo>
                  <a:lnTo>
                    <a:pt x="8476" y="4024"/>
                  </a:lnTo>
                  <a:lnTo>
                    <a:pt x="8181" y="4453"/>
                  </a:lnTo>
                  <a:lnTo>
                    <a:pt x="7939" y="4909"/>
                  </a:lnTo>
                  <a:lnTo>
                    <a:pt x="7698" y="5392"/>
                  </a:lnTo>
                  <a:lnTo>
                    <a:pt x="7483" y="5902"/>
                  </a:lnTo>
                  <a:lnTo>
                    <a:pt x="7295" y="6465"/>
                  </a:lnTo>
                  <a:lnTo>
                    <a:pt x="7027" y="7243"/>
                  </a:lnTo>
                  <a:lnTo>
                    <a:pt x="6705" y="8020"/>
                  </a:lnTo>
                  <a:lnTo>
                    <a:pt x="6330" y="8771"/>
                  </a:lnTo>
                  <a:lnTo>
                    <a:pt x="5928" y="9522"/>
                  </a:lnTo>
                  <a:lnTo>
                    <a:pt x="5472" y="10247"/>
                  </a:lnTo>
                  <a:lnTo>
                    <a:pt x="5016" y="10944"/>
                  </a:lnTo>
                  <a:lnTo>
                    <a:pt x="4506" y="11588"/>
                  </a:lnTo>
                  <a:lnTo>
                    <a:pt x="3996" y="12204"/>
                  </a:lnTo>
                  <a:lnTo>
                    <a:pt x="3487" y="12794"/>
                  </a:lnTo>
                  <a:lnTo>
                    <a:pt x="2950" y="13304"/>
                  </a:lnTo>
                  <a:lnTo>
                    <a:pt x="2414" y="13787"/>
                  </a:lnTo>
                  <a:lnTo>
                    <a:pt x="1904" y="14189"/>
                  </a:lnTo>
                  <a:lnTo>
                    <a:pt x="1395" y="14538"/>
                  </a:lnTo>
                  <a:lnTo>
                    <a:pt x="885" y="14806"/>
                  </a:lnTo>
                  <a:lnTo>
                    <a:pt x="429" y="14994"/>
                  </a:lnTo>
                  <a:lnTo>
                    <a:pt x="215" y="15074"/>
                  </a:lnTo>
                  <a:lnTo>
                    <a:pt x="0" y="15128"/>
                  </a:lnTo>
                  <a:lnTo>
                    <a:pt x="81" y="15557"/>
                  </a:lnTo>
                  <a:lnTo>
                    <a:pt x="295" y="15503"/>
                  </a:lnTo>
                  <a:lnTo>
                    <a:pt x="537" y="15423"/>
                  </a:lnTo>
                  <a:lnTo>
                    <a:pt x="1019" y="15235"/>
                  </a:lnTo>
                  <a:lnTo>
                    <a:pt x="1529" y="14940"/>
                  </a:lnTo>
                  <a:lnTo>
                    <a:pt x="2065" y="14591"/>
                  </a:lnTo>
                  <a:lnTo>
                    <a:pt x="2602" y="14189"/>
                  </a:lnTo>
                  <a:lnTo>
                    <a:pt x="3165" y="13706"/>
                  </a:lnTo>
                  <a:lnTo>
                    <a:pt x="3728" y="13170"/>
                  </a:lnTo>
                  <a:lnTo>
                    <a:pt x="4265" y="12580"/>
                  </a:lnTo>
                  <a:lnTo>
                    <a:pt x="4801" y="11936"/>
                  </a:lnTo>
                  <a:lnTo>
                    <a:pt x="5311" y="11266"/>
                  </a:lnTo>
                  <a:lnTo>
                    <a:pt x="5820" y="10542"/>
                  </a:lnTo>
                  <a:lnTo>
                    <a:pt x="6276" y="9817"/>
                  </a:lnTo>
                  <a:lnTo>
                    <a:pt x="6705" y="9040"/>
                  </a:lnTo>
                  <a:lnTo>
                    <a:pt x="7081" y="8235"/>
                  </a:lnTo>
                  <a:lnTo>
                    <a:pt x="7430" y="7403"/>
                  </a:lnTo>
                  <a:lnTo>
                    <a:pt x="7698" y="6599"/>
                  </a:lnTo>
                  <a:lnTo>
                    <a:pt x="7886" y="6062"/>
                  </a:lnTo>
                  <a:lnTo>
                    <a:pt x="8073" y="5580"/>
                  </a:lnTo>
                  <a:lnTo>
                    <a:pt x="8315" y="5124"/>
                  </a:lnTo>
                  <a:lnTo>
                    <a:pt x="8556" y="4668"/>
                  </a:lnTo>
                  <a:lnTo>
                    <a:pt x="8824" y="4265"/>
                  </a:lnTo>
                  <a:lnTo>
                    <a:pt x="9119" y="3890"/>
                  </a:lnTo>
                  <a:lnTo>
                    <a:pt x="9441" y="3541"/>
                  </a:lnTo>
                  <a:lnTo>
                    <a:pt x="9763" y="3219"/>
                  </a:lnTo>
                  <a:lnTo>
                    <a:pt x="10085" y="2898"/>
                  </a:lnTo>
                  <a:lnTo>
                    <a:pt x="10433" y="2629"/>
                  </a:lnTo>
                  <a:lnTo>
                    <a:pt x="10782" y="2361"/>
                  </a:lnTo>
                  <a:lnTo>
                    <a:pt x="11131" y="2120"/>
                  </a:lnTo>
                  <a:lnTo>
                    <a:pt x="11480" y="1905"/>
                  </a:lnTo>
                  <a:lnTo>
                    <a:pt x="11855" y="1717"/>
                  </a:lnTo>
                  <a:lnTo>
                    <a:pt x="12579" y="1369"/>
                  </a:lnTo>
                  <a:lnTo>
                    <a:pt x="13277" y="1101"/>
                  </a:lnTo>
                  <a:lnTo>
                    <a:pt x="13947" y="886"/>
                  </a:lnTo>
                  <a:lnTo>
                    <a:pt x="14537" y="725"/>
                  </a:lnTo>
                  <a:lnTo>
                    <a:pt x="15074" y="591"/>
                  </a:lnTo>
                  <a:lnTo>
                    <a:pt x="15529" y="511"/>
                  </a:lnTo>
                  <a:lnTo>
                    <a:pt x="15878" y="457"/>
                  </a:lnTo>
                  <a:lnTo>
                    <a:pt x="16200" y="430"/>
                  </a:lnTo>
                  <a:lnTo>
                    <a:pt x="16173" y="1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626;p41">
              <a:extLst>
                <a:ext uri="{FF2B5EF4-FFF2-40B4-BE49-F238E27FC236}">
                  <a16:creationId xmlns:a16="http://schemas.microsoft.com/office/drawing/2014/main" id="{9BFD39F0-055E-B544-9CEC-BFDB051EA165}"/>
                </a:ext>
              </a:extLst>
            </p:cNvPr>
            <p:cNvSpPr/>
            <p:nvPr/>
          </p:nvSpPr>
          <p:spPr>
            <a:xfrm>
              <a:off x="3173547" y="2431357"/>
              <a:ext cx="190681" cy="124004"/>
            </a:xfrm>
            <a:custGeom>
              <a:avLst/>
              <a:gdLst/>
              <a:ahLst/>
              <a:cxnLst/>
              <a:rect l="l" t="t" r="r" b="b"/>
              <a:pathLst>
                <a:path w="12580" h="8181" extrusionOk="0">
                  <a:moveTo>
                    <a:pt x="8396" y="0"/>
                  </a:moveTo>
                  <a:lnTo>
                    <a:pt x="7940" y="27"/>
                  </a:lnTo>
                  <a:lnTo>
                    <a:pt x="7484" y="81"/>
                  </a:lnTo>
                  <a:lnTo>
                    <a:pt x="7001" y="161"/>
                  </a:lnTo>
                  <a:lnTo>
                    <a:pt x="6492" y="322"/>
                  </a:lnTo>
                  <a:lnTo>
                    <a:pt x="6036" y="510"/>
                  </a:lnTo>
                  <a:lnTo>
                    <a:pt x="5553" y="725"/>
                  </a:lnTo>
                  <a:lnTo>
                    <a:pt x="5097" y="993"/>
                  </a:lnTo>
                  <a:lnTo>
                    <a:pt x="4668" y="1288"/>
                  </a:lnTo>
                  <a:lnTo>
                    <a:pt x="4239" y="1636"/>
                  </a:lnTo>
                  <a:lnTo>
                    <a:pt x="3809" y="2012"/>
                  </a:lnTo>
                  <a:lnTo>
                    <a:pt x="3380" y="2441"/>
                  </a:lnTo>
                  <a:lnTo>
                    <a:pt x="2978" y="2897"/>
                  </a:lnTo>
                  <a:lnTo>
                    <a:pt x="2576" y="3407"/>
                  </a:lnTo>
                  <a:lnTo>
                    <a:pt x="2173" y="3943"/>
                  </a:lnTo>
                  <a:lnTo>
                    <a:pt x="1798" y="4533"/>
                  </a:lnTo>
                  <a:lnTo>
                    <a:pt x="1422" y="5150"/>
                  </a:lnTo>
                  <a:lnTo>
                    <a:pt x="1047" y="5820"/>
                  </a:lnTo>
                  <a:lnTo>
                    <a:pt x="698" y="6518"/>
                  </a:lnTo>
                  <a:lnTo>
                    <a:pt x="350" y="7242"/>
                  </a:lnTo>
                  <a:lnTo>
                    <a:pt x="1" y="8020"/>
                  </a:lnTo>
                  <a:lnTo>
                    <a:pt x="403" y="8181"/>
                  </a:lnTo>
                  <a:lnTo>
                    <a:pt x="725" y="7430"/>
                  </a:lnTo>
                  <a:lnTo>
                    <a:pt x="1074" y="6706"/>
                  </a:lnTo>
                  <a:lnTo>
                    <a:pt x="1422" y="6035"/>
                  </a:lnTo>
                  <a:lnTo>
                    <a:pt x="1771" y="5391"/>
                  </a:lnTo>
                  <a:lnTo>
                    <a:pt x="2120" y="4801"/>
                  </a:lnTo>
                  <a:lnTo>
                    <a:pt x="2495" y="4238"/>
                  </a:lnTo>
                  <a:lnTo>
                    <a:pt x="2871" y="3702"/>
                  </a:lnTo>
                  <a:lnTo>
                    <a:pt x="3273" y="3219"/>
                  </a:lnTo>
                  <a:lnTo>
                    <a:pt x="3649" y="2763"/>
                  </a:lnTo>
                  <a:lnTo>
                    <a:pt x="4051" y="2361"/>
                  </a:lnTo>
                  <a:lnTo>
                    <a:pt x="4480" y="1985"/>
                  </a:lnTo>
                  <a:lnTo>
                    <a:pt x="4882" y="1663"/>
                  </a:lnTo>
                  <a:lnTo>
                    <a:pt x="5311" y="1368"/>
                  </a:lnTo>
                  <a:lnTo>
                    <a:pt x="5741" y="1100"/>
                  </a:lnTo>
                  <a:lnTo>
                    <a:pt x="6197" y="885"/>
                  </a:lnTo>
                  <a:lnTo>
                    <a:pt x="6626" y="725"/>
                  </a:lnTo>
                  <a:lnTo>
                    <a:pt x="7108" y="590"/>
                  </a:lnTo>
                  <a:lnTo>
                    <a:pt x="7538" y="510"/>
                  </a:lnTo>
                  <a:lnTo>
                    <a:pt x="7994" y="456"/>
                  </a:lnTo>
                  <a:lnTo>
                    <a:pt x="8396" y="429"/>
                  </a:lnTo>
                  <a:lnTo>
                    <a:pt x="8825" y="456"/>
                  </a:lnTo>
                  <a:lnTo>
                    <a:pt x="9200" y="483"/>
                  </a:lnTo>
                  <a:lnTo>
                    <a:pt x="9576" y="564"/>
                  </a:lnTo>
                  <a:lnTo>
                    <a:pt x="9951" y="644"/>
                  </a:lnTo>
                  <a:lnTo>
                    <a:pt x="10273" y="751"/>
                  </a:lnTo>
                  <a:lnTo>
                    <a:pt x="10595" y="859"/>
                  </a:lnTo>
                  <a:lnTo>
                    <a:pt x="11158" y="1100"/>
                  </a:lnTo>
                  <a:lnTo>
                    <a:pt x="11614" y="1341"/>
                  </a:lnTo>
                  <a:lnTo>
                    <a:pt x="11963" y="1529"/>
                  </a:lnTo>
                  <a:lnTo>
                    <a:pt x="12258" y="1690"/>
                  </a:lnTo>
                  <a:lnTo>
                    <a:pt x="12446" y="1690"/>
                  </a:lnTo>
                  <a:lnTo>
                    <a:pt x="12580" y="1529"/>
                  </a:lnTo>
                  <a:lnTo>
                    <a:pt x="12365" y="1475"/>
                  </a:lnTo>
                  <a:lnTo>
                    <a:pt x="12339" y="1449"/>
                  </a:lnTo>
                  <a:lnTo>
                    <a:pt x="12392" y="1288"/>
                  </a:lnTo>
                  <a:lnTo>
                    <a:pt x="12178" y="1154"/>
                  </a:lnTo>
                  <a:lnTo>
                    <a:pt x="11829" y="966"/>
                  </a:lnTo>
                  <a:lnTo>
                    <a:pt x="11346" y="725"/>
                  </a:lnTo>
                  <a:lnTo>
                    <a:pt x="10756" y="456"/>
                  </a:lnTo>
                  <a:lnTo>
                    <a:pt x="10434" y="349"/>
                  </a:lnTo>
                  <a:lnTo>
                    <a:pt x="10059" y="242"/>
                  </a:lnTo>
                  <a:lnTo>
                    <a:pt x="9683" y="134"/>
                  </a:lnTo>
                  <a:lnTo>
                    <a:pt x="9281" y="81"/>
                  </a:lnTo>
                  <a:lnTo>
                    <a:pt x="8852" y="27"/>
                  </a:lnTo>
                  <a:lnTo>
                    <a:pt x="8396" y="0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627;p41">
              <a:extLst>
                <a:ext uri="{FF2B5EF4-FFF2-40B4-BE49-F238E27FC236}">
                  <a16:creationId xmlns:a16="http://schemas.microsoft.com/office/drawing/2014/main" id="{7355F88C-DD66-6E57-3F38-25DCF2C9D4DF}"/>
                </a:ext>
              </a:extLst>
            </p:cNvPr>
            <p:cNvSpPr/>
            <p:nvPr/>
          </p:nvSpPr>
          <p:spPr>
            <a:xfrm>
              <a:off x="3422767" y="2485833"/>
              <a:ext cx="47170" cy="99206"/>
            </a:xfrm>
            <a:custGeom>
              <a:avLst/>
              <a:gdLst/>
              <a:ahLst/>
              <a:cxnLst/>
              <a:rect l="l" t="t" r="r" b="b"/>
              <a:pathLst>
                <a:path w="3112" h="6545" extrusionOk="0">
                  <a:moveTo>
                    <a:pt x="295" y="0"/>
                  </a:moveTo>
                  <a:lnTo>
                    <a:pt x="0" y="322"/>
                  </a:lnTo>
                  <a:lnTo>
                    <a:pt x="161" y="483"/>
                  </a:lnTo>
                  <a:lnTo>
                    <a:pt x="537" y="885"/>
                  </a:lnTo>
                  <a:lnTo>
                    <a:pt x="1046" y="1502"/>
                  </a:lnTo>
                  <a:lnTo>
                    <a:pt x="1314" y="1878"/>
                  </a:lnTo>
                  <a:lnTo>
                    <a:pt x="1609" y="2280"/>
                  </a:lnTo>
                  <a:lnTo>
                    <a:pt x="1878" y="2736"/>
                  </a:lnTo>
                  <a:lnTo>
                    <a:pt x="2119" y="3219"/>
                  </a:lnTo>
                  <a:lnTo>
                    <a:pt x="2334" y="3702"/>
                  </a:lnTo>
                  <a:lnTo>
                    <a:pt x="2494" y="4238"/>
                  </a:lnTo>
                  <a:lnTo>
                    <a:pt x="2629" y="4774"/>
                  </a:lnTo>
                  <a:lnTo>
                    <a:pt x="2655" y="5043"/>
                  </a:lnTo>
                  <a:lnTo>
                    <a:pt x="2682" y="5311"/>
                  </a:lnTo>
                  <a:lnTo>
                    <a:pt x="2682" y="5606"/>
                  </a:lnTo>
                  <a:lnTo>
                    <a:pt x="2655" y="5874"/>
                  </a:lnTo>
                  <a:lnTo>
                    <a:pt x="2602" y="6169"/>
                  </a:lnTo>
                  <a:lnTo>
                    <a:pt x="2548" y="6437"/>
                  </a:lnTo>
                  <a:lnTo>
                    <a:pt x="2950" y="6545"/>
                  </a:lnTo>
                  <a:lnTo>
                    <a:pt x="3031" y="6250"/>
                  </a:lnTo>
                  <a:lnTo>
                    <a:pt x="3085" y="5955"/>
                  </a:lnTo>
                  <a:lnTo>
                    <a:pt x="3111" y="5660"/>
                  </a:lnTo>
                  <a:lnTo>
                    <a:pt x="3111" y="5365"/>
                  </a:lnTo>
                  <a:lnTo>
                    <a:pt x="3085" y="5069"/>
                  </a:lnTo>
                  <a:lnTo>
                    <a:pt x="3058" y="4774"/>
                  </a:lnTo>
                  <a:lnTo>
                    <a:pt x="3004" y="4479"/>
                  </a:lnTo>
                  <a:lnTo>
                    <a:pt x="2950" y="4184"/>
                  </a:lnTo>
                  <a:lnTo>
                    <a:pt x="2763" y="3648"/>
                  </a:lnTo>
                  <a:lnTo>
                    <a:pt x="2548" y="3112"/>
                  </a:lnTo>
                  <a:lnTo>
                    <a:pt x="2307" y="2602"/>
                  </a:lnTo>
                  <a:lnTo>
                    <a:pt x="2012" y="2119"/>
                  </a:lnTo>
                  <a:lnTo>
                    <a:pt x="1743" y="1690"/>
                  </a:lnTo>
                  <a:lnTo>
                    <a:pt x="1448" y="1288"/>
                  </a:lnTo>
                  <a:lnTo>
                    <a:pt x="1153" y="939"/>
                  </a:lnTo>
                  <a:lnTo>
                    <a:pt x="912" y="644"/>
                  </a:lnTo>
                  <a:lnTo>
                    <a:pt x="483" y="18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261E3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TextBox 769">
            <a:extLst>
              <a:ext uri="{FF2B5EF4-FFF2-40B4-BE49-F238E27FC236}">
                <a16:creationId xmlns:a16="http://schemas.microsoft.com/office/drawing/2014/main" id="{899BB7FD-A61C-7C8D-188F-730073B9CA58}"/>
              </a:ext>
            </a:extLst>
          </p:cNvPr>
          <p:cNvSpPr txBox="1"/>
          <p:nvPr/>
        </p:nvSpPr>
        <p:spPr>
          <a:xfrm>
            <a:off x="498075" y="4214236"/>
            <a:ext cx="50347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solidFill>
                  <a:schemeClr val="bg1"/>
                </a:solidFill>
                <a:effectLst/>
                <a:latin typeface="Times" pitchFamily="2" charset="0"/>
              </a:rPr>
              <a:t>1. Centre for Addiction and Mental Health. (2020). </a:t>
            </a:r>
            <a:r>
              <a:rPr lang="en-CA" sz="700" i="1" dirty="0">
                <a:solidFill>
                  <a:schemeClr val="bg1"/>
                </a:solidFill>
                <a:effectLst/>
                <a:latin typeface="Times" pitchFamily="2" charset="0"/>
              </a:rPr>
              <a:t>Workplace Mental Health—A Review and Recommendations</a:t>
            </a:r>
            <a:r>
              <a:rPr lang="en-CA" sz="700" dirty="0">
                <a:solidFill>
                  <a:schemeClr val="bg1"/>
                </a:solidFill>
                <a:effectLst/>
                <a:latin typeface="Times" pitchFamily="2" charset="0"/>
              </a:rPr>
              <a:t>. https://</a:t>
            </a:r>
            <a:r>
              <a:rPr lang="en-CA" sz="700" dirty="0" err="1">
                <a:solidFill>
                  <a:schemeClr val="bg1"/>
                </a:solidFill>
                <a:effectLst/>
                <a:latin typeface="Times" pitchFamily="2" charset="0"/>
              </a:rPr>
              <a:t>www.camh.ca</a:t>
            </a:r>
            <a:r>
              <a:rPr lang="en-CA" sz="700" dirty="0">
                <a:solidFill>
                  <a:schemeClr val="bg1"/>
                </a:solidFill>
                <a:effectLst/>
                <a:latin typeface="Times" pitchFamily="2" charset="0"/>
              </a:rPr>
              <a:t>/-/media/files/workplace-mental-health/</a:t>
            </a:r>
            <a:r>
              <a:rPr lang="en-CA" sz="700" dirty="0" err="1">
                <a:solidFill>
                  <a:schemeClr val="bg1"/>
                </a:solidFill>
                <a:effectLst/>
                <a:latin typeface="Times" pitchFamily="2" charset="0"/>
              </a:rPr>
              <a:t>workplacementalhealth</a:t>
            </a:r>
            <a:r>
              <a:rPr lang="en-CA" sz="700" dirty="0">
                <a:solidFill>
                  <a:schemeClr val="bg1"/>
                </a:solidFill>
                <a:effectLst/>
                <a:latin typeface="Times" pitchFamily="2" charset="0"/>
              </a:rPr>
              <a:t>-a-review-and-recommendations-</a:t>
            </a:r>
            <a:r>
              <a:rPr lang="en-CA" sz="700" dirty="0" err="1">
                <a:solidFill>
                  <a:schemeClr val="bg1"/>
                </a:solidFill>
                <a:effectLst/>
                <a:latin typeface="Times" pitchFamily="2" charset="0"/>
              </a:rPr>
              <a:t>pdf.pdf</a:t>
            </a:r>
            <a:endParaRPr lang="en-CA" sz="700" dirty="0">
              <a:solidFill>
                <a:schemeClr val="bg1"/>
              </a:solidFill>
              <a:effectLst/>
              <a:latin typeface="Times" pitchFamily="2" charset="0"/>
            </a:endParaRPr>
          </a:p>
          <a:p>
            <a:r>
              <a:rPr lang="en-CA" sz="700" dirty="0">
                <a:solidFill>
                  <a:schemeClr val="bg1"/>
                </a:solidFill>
                <a:latin typeface="Times" pitchFamily="2" charset="0"/>
              </a:rPr>
              <a:t>2. Ruud, T., &amp; </a:t>
            </a:r>
            <a:r>
              <a:rPr lang="en-CA" sz="700" dirty="0" err="1">
                <a:solidFill>
                  <a:schemeClr val="bg1"/>
                </a:solidFill>
                <a:latin typeface="Times" pitchFamily="2" charset="0"/>
              </a:rPr>
              <a:t>Friis</a:t>
            </a:r>
            <a:r>
              <a:rPr lang="en-CA" sz="700" dirty="0">
                <a:solidFill>
                  <a:schemeClr val="bg1"/>
                </a:solidFill>
                <a:latin typeface="Times" pitchFamily="2" charset="0"/>
              </a:rPr>
              <a:t>, S. (2022). Continuity of care and therapeutic relationships as critical elements in acute psychiatric care. World Psychiatry, 21(2), 241–242. https://</a:t>
            </a:r>
            <a:r>
              <a:rPr lang="en-CA" sz="700" dirty="0" err="1">
                <a:solidFill>
                  <a:schemeClr val="bg1"/>
                </a:solidFill>
                <a:latin typeface="Times" pitchFamily="2" charset="0"/>
              </a:rPr>
              <a:t>doi.org</a:t>
            </a:r>
            <a:r>
              <a:rPr lang="en-CA" sz="700" dirty="0">
                <a:solidFill>
                  <a:schemeClr val="bg1"/>
                </a:solidFill>
                <a:latin typeface="Times" pitchFamily="2" charset="0"/>
              </a:rPr>
              <a:t>/10.1002/wps.20966</a:t>
            </a:r>
          </a:p>
          <a:p>
            <a:endParaRPr lang="en-US" sz="700" dirty="0">
              <a:solidFill>
                <a:schemeClr val="bg1"/>
              </a:solidFill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7"/>
          <p:cNvSpPr txBox="1">
            <a:spLocks noGrp="1"/>
          </p:cNvSpPr>
          <p:nvPr>
            <p:ph type="title" idx="8"/>
          </p:nvPr>
        </p:nvSpPr>
        <p:spPr>
          <a:xfrm>
            <a:off x="453062" y="390943"/>
            <a:ext cx="7717500" cy="954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MENTAL HEALTH</a:t>
            </a:r>
            <a:r>
              <a:rPr lang="en" dirty="0"/>
              <a:t> &amp; ABSENTEEISM </a:t>
            </a:r>
            <a:br>
              <a:rPr lang="en" dirty="0"/>
            </a:br>
            <a:r>
              <a:rPr lang="en" dirty="0"/>
              <a:t>&amp; HEALTHCARE UTILIZATION</a:t>
            </a:r>
            <a:endParaRPr dirty="0"/>
          </a:p>
        </p:txBody>
      </p:sp>
      <p:sp>
        <p:nvSpPr>
          <p:cNvPr id="22" name="Google Shape;936;p56">
            <a:extLst>
              <a:ext uri="{FF2B5EF4-FFF2-40B4-BE49-F238E27FC236}">
                <a16:creationId xmlns:a16="http://schemas.microsoft.com/office/drawing/2014/main" id="{87A89FF7-2A2F-ECBF-421E-766D2CDDBCBE}"/>
              </a:ext>
            </a:extLst>
          </p:cNvPr>
          <p:cNvSpPr txBox="1">
            <a:spLocks/>
          </p:cNvSpPr>
          <p:nvPr/>
        </p:nvSpPr>
        <p:spPr>
          <a:xfrm>
            <a:off x="505039" y="1314119"/>
            <a:ext cx="8061179" cy="270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So far, most studies have found increased general healthcare utilization among workers who are absent from work; however: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Few of these studies attempt to derive a causal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Look at healthcare utilization overall or all types of mental health care, not mental healthcare that is preventive and continuous (e.g., acute care vs. community-level)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itchFamily="2" charset="77"/>
            </a:endParaRPr>
          </a:p>
          <a:p>
            <a:pPr marL="139700" indent="0"/>
            <a:r>
              <a:rPr lang="en-CA" u="sng" dirty="0">
                <a:highlight>
                  <a:srgbClr val="000000"/>
                </a:highlight>
              </a:rPr>
              <a:t>Research Question:</a:t>
            </a:r>
            <a:r>
              <a:rPr lang="en-CA" dirty="0">
                <a:highlight>
                  <a:srgbClr val="000000"/>
                </a:highlight>
              </a:rPr>
              <a:t> Is seeing a mental health professional (psychologist and/or social worker) for counseling services protective against absenteeism due to mental health?</a:t>
            </a:r>
          </a:p>
          <a:p>
            <a:pPr marL="139700" indent="0"/>
            <a:r>
              <a:rPr lang="en-US" dirty="0">
                <a:solidFill>
                  <a:schemeClr val="bg1"/>
                </a:solidFill>
                <a:latin typeface="Barlow" pitchFamily="2" charset="77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itchFamily="2" charset="77"/>
            </a:endParaRPr>
          </a:p>
          <a:p>
            <a:pPr marL="0" indent="0"/>
            <a:endParaRPr lang="en-US" dirty="0">
              <a:solidFill>
                <a:schemeClr val="bg1"/>
              </a:solidFill>
              <a:latin typeface="Barlow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D222A1-AEFF-FD74-6D5B-CB9E49C5C176}"/>
              </a:ext>
            </a:extLst>
          </p:cNvPr>
          <p:cNvGrpSpPr/>
          <p:nvPr/>
        </p:nvGrpSpPr>
        <p:grpSpPr>
          <a:xfrm>
            <a:off x="5858411" y="3228125"/>
            <a:ext cx="2582939" cy="1589145"/>
            <a:chOff x="5880100" y="2730499"/>
            <a:chExt cx="2932690" cy="1845698"/>
          </a:xfrm>
        </p:grpSpPr>
        <p:sp>
          <p:nvSpPr>
            <p:cNvPr id="3" name="Google Shape;564;p27">
              <a:extLst>
                <a:ext uri="{FF2B5EF4-FFF2-40B4-BE49-F238E27FC236}">
                  <a16:creationId xmlns:a16="http://schemas.microsoft.com/office/drawing/2014/main" id="{727767D1-1F29-4492-DFF9-FDEEFE56044C}"/>
                </a:ext>
              </a:extLst>
            </p:cNvPr>
            <p:cNvSpPr/>
            <p:nvPr/>
          </p:nvSpPr>
          <p:spPr>
            <a:xfrm rot="10800000" flipH="1">
              <a:off x="5880100" y="2730499"/>
              <a:ext cx="2932690" cy="1842075"/>
            </a:xfrm>
            <a:custGeom>
              <a:avLst/>
              <a:gdLst/>
              <a:ahLst/>
              <a:cxnLst/>
              <a:rect l="l" t="t" r="r" b="b"/>
              <a:pathLst>
                <a:path w="27134" h="17091" extrusionOk="0">
                  <a:moveTo>
                    <a:pt x="8900" y="1"/>
                  </a:moveTo>
                  <a:lnTo>
                    <a:pt x="8466" y="21"/>
                  </a:lnTo>
                  <a:lnTo>
                    <a:pt x="8012" y="60"/>
                  </a:lnTo>
                  <a:lnTo>
                    <a:pt x="7558" y="100"/>
                  </a:lnTo>
                  <a:lnTo>
                    <a:pt x="7065" y="179"/>
                  </a:lnTo>
                  <a:lnTo>
                    <a:pt x="6572" y="257"/>
                  </a:lnTo>
                  <a:lnTo>
                    <a:pt x="6059" y="356"/>
                  </a:lnTo>
                  <a:lnTo>
                    <a:pt x="5546" y="494"/>
                  </a:lnTo>
                  <a:lnTo>
                    <a:pt x="5013" y="652"/>
                  </a:lnTo>
                  <a:lnTo>
                    <a:pt x="4519" y="810"/>
                  </a:lnTo>
                  <a:lnTo>
                    <a:pt x="4046" y="988"/>
                  </a:lnTo>
                  <a:lnTo>
                    <a:pt x="3612" y="1165"/>
                  </a:lnTo>
                  <a:lnTo>
                    <a:pt x="3197" y="1363"/>
                  </a:lnTo>
                  <a:lnTo>
                    <a:pt x="2822" y="1580"/>
                  </a:lnTo>
                  <a:lnTo>
                    <a:pt x="2447" y="1797"/>
                  </a:lnTo>
                  <a:lnTo>
                    <a:pt x="2132" y="2034"/>
                  </a:lnTo>
                  <a:lnTo>
                    <a:pt x="1816" y="2270"/>
                  </a:lnTo>
                  <a:lnTo>
                    <a:pt x="1540" y="2527"/>
                  </a:lnTo>
                  <a:lnTo>
                    <a:pt x="1283" y="2803"/>
                  </a:lnTo>
                  <a:lnTo>
                    <a:pt x="1066" y="3060"/>
                  </a:lnTo>
                  <a:lnTo>
                    <a:pt x="849" y="3356"/>
                  </a:lnTo>
                  <a:lnTo>
                    <a:pt x="671" y="3652"/>
                  </a:lnTo>
                  <a:lnTo>
                    <a:pt x="514" y="3948"/>
                  </a:lnTo>
                  <a:lnTo>
                    <a:pt x="375" y="4263"/>
                  </a:lnTo>
                  <a:lnTo>
                    <a:pt x="257" y="4579"/>
                  </a:lnTo>
                  <a:lnTo>
                    <a:pt x="158" y="4915"/>
                  </a:lnTo>
                  <a:lnTo>
                    <a:pt x="99" y="5250"/>
                  </a:lnTo>
                  <a:lnTo>
                    <a:pt x="40" y="5586"/>
                  </a:lnTo>
                  <a:lnTo>
                    <a:pt x="0" y="5941"/>
                  </a:lnTo>
                  <a:lnTo>
                    <a:pt x="0" y="6296"/>
                  </a:lnTo>
                  <a:lnTo>
                    <a:pt x="0" y="6651"/>
                  </a:lnTo>
                  <a:lnTo>
                    <a:pt x="20" y="7026"/>
                  </a:lnTo>
                  <a:lnTo>
                    <a:pt x="79" y="7401"/>
                  </a:lnTo>
                  <a:lnTo>
                    <a:pt x="139" y="7776"/>
                  </a:lnTo>
                  <a:lnTo>
                    <a:pt x="218" y="8171"/>
                  </a:lnTo>
                  <a:lnTo>
                    <a:pt x="296" y="8565"/>
                  </a:lnTo>
                  <a:lnTo>
                    <a:pt x="415" y="8960"/>
                  </a:lnTo>
                  <a:lnTo>
                    <a:pt x="533" y="9355"/>
                  </a:lnTo>
                  <a:lnTo>
                    <a:pt x="691" y="9749"/>
                  </a:lnTo>
                  <a:lnTo>
                    <a:pt x="829" y="10164"/>
                  </a:lnTo>
                  <a:lnTo>
                    <a:pt x="987" y="10499"/>
                  </a:lnTo>
                  <a:lnTo>
                    <a:pt x="1145" y="10815"/>
                  </a:lnTo>
                  <a:lnTo>
                    <a:pt x="1303" y="11111"/>
                  </a:lnTo>
                  <a:lnTo>
                    <a:pt x="1480" y="11387"/>
                  </a:lnTo>
                  <a:lnTo>
                    <a:pt x="1658" y="11624"/>
                  </a:lnTo>
                  <a:lnTo>
                    <a:pt x="1836" y="11861"/>
                  </a:lnTo>
                  <a:lnTo>
                    <a:pt x="2033" y="12078"/>
                  </a:lnTo>
                  <a:lnTo>
                    <a:pt x="2250" y="12275"/>
                  </a:lnTo>
                  <a:lnTo>
                    <a:pt x="2447" y="12433"/>
                  </a:lnTo>
                  <a:lnTo>
                    <a:pt x="2665" y="12591"/>
                  </a:lnTo>
                  <a:lnTo>
                    <a:pt x="2901" y="12729"/>
                  </a:lnTo>
                  <a:lnTo>
                    <a:pt x="3138" y="12867"/>
                  </a:lnTo>
                  <a:lnTo>
                    <a:pt x="3375" y="12966"/>
                  </a:lnTo>
                  <a:lnTo>
                    <a:pt x="3612" y="13065"/>
                  </a:lnTo>
                  <a:lnTo>
                    <a:pt x="3868" y="13143"/>
                  </a:lnTo>
                  <a:lnTo>
                    <a:pt x="4125" y="13203"/>
                  </a:lnTo>
                  <a:lnTo>
                    <a:pt x="4401" y="13262"/>
                  </a:lnTo>
                  <a:lnTo>
                    <a:pt x="4677" y="13301"/>
                  </a:lnTo>
                  <a:lnTo>
                    <a:pt x="5230" y="13361"/>
                  </a:lnTo>
                  <a:lnTo>
                    <a:pt x="5802" y="13361"/>
                  </a:lnTo>
                  <a:lnTo>
                    <a:pt x="6394" y="13341"/>
                  </a:lnTo>
                  <a:lnTo>
                    <a:pt x="7006" y="13282"/>
                  </a:lnTo>
                  <a:lnTo>
                    <a:pt x="7618" y="13203"/>
                  </a:lnTo>
                  <a:lnTo>
                    <a:pt x="8249" y="13124"/>
                  </a:lnTo>
                  <a:lnTo>
                    <a:pt x="8900" y="13005"/>
                  </a:lnTo>
                  <a:lnTo>
                    <a:pt x="9216" y="12966"/>
                  </a:lnTo>
                  <a:lnTo>
                    <a:pt x="9532" y="12946"/>
                  </a:lnTo>
                  <a:lnTo>
                    <a:pt x="9828" y="12966"/>
                  </a:lnTo>
                  <a:lnTo>
                    <a:pt x="10143" y="13005"/>
                  </a:lnTo>
                  <a:lnTo>
                    <a:pt x="10420" y="13065"/>
                  </a:lnTo>
                  <a:lnTo>
                    <a:pt x="10716" y="13143"/>
                  </a:lnTo>
                  <a:lnTo>
                    <a:pt x="10992" y="13242"/>
                  </a:lnTo>
                  <a:lnTo>
                    <a:pt x="11288" y="13361"/>
                  </a:lnTo>
                  <a:lnTo>
                    <a:pt x="11564" y="13499"/>
                  </a:lnTo>
                  <a:lnTo>
                    <a:pt x="11841" y="13657"/>
                  </a:lnTo>
                  <a:lnTo>
                    <a:pt x="12393" y="13992"/>
                  </a:lnTo>
                  <a:lnTo>
                    <a:pt x="12946" y="14367"/>
                  </a:lnTo>
                  <a:lnTo>
                    <a:pt x="13518" y="14762"/>
                  </a:lnTo>
                  <a:lnTo>
                    <a:pt x="14110" y="15176"/>
                  </a:lnTo>
                  <a:lnTo>
                    <a:pt x="14722" y="15571"/>
                  </a:lnTo>
                  <a:lnTo>
                    <a:pt x="15353" y="15946"/>
                  </a:lnTo>
                  <a:lnTo>
                    <a:pt x="15689" y="16123"/>
                  </a:lnTo>
                  <a:lnTo>
                    <a:pt x="16024" y="16301"/>
                  </a:lnTo>
                  <a:lnTo>
                    <a:pt x="16379" y="16459"/>
                  </a:lnTo>
                  <a:lnTo>
                    <a:pt x="16754" y="16597"/>
                  </a:lnTo>
                  <a:lnTo>
                    <a:pt x="17129" y="16735"/>
                  </a:lnTo>
                  <a:lnTo>
                    <a:pt x="17524" y="16834"/>
                  </a:lnTo>
                  <a:lnTo>
                    <a:pt x="17938" y="16932"/>
                  </a:lnTo>
                  <a:lnTo>
                    <a:pt x="18353" y="17011"/>
                  </a:lnTo>
                  <a:lnTo>
                    <a:pt x="18787" y="17051"/>
                  </a:lnTo>
                  <a:lnTo>
                    <a:pt x="19241" y="17090"/>
                  </a:lnTo>
                  <a:lnTo>
                    <a:pt x="19773" y="17090"/>
                  </a:lnTo>
                  <a:lnTo>
                    <a:pt x="20286" y="17070"/>
                  </a:lnTo>
                  <a:lnTo>
                    <a:pt x="20760" y="17011"/>
                  </a:lnTo>
                  <a:lnTo>
                    <a:pt x="21214" y="16952"/>
                  </a:lnTo>
                  <a:lnTo>
                    <a:pt x="21628" y="16853"/>
                  </a:lnTo>
                  <a:lnTo>
                    <a:pt x="22043" y="16735"/>
                  </a:lnTo>
                  <a:lnTo>
                    <a:pt x="22418" y="16617"/>
                  </a:lnTo>
                  <a:lnTo>
                    <a:pt x="22773" y="16459"/>
                  </a:lnTo>
                  <a:lnTo>
                    <a:pt x="23108" y="16301"/>
                  </a:lnTo>
                  <a:lnTo>
                    <a:pt x="23424" y="16123"/>
                  </a:lnTo>
                  <a:lnTo>
                    <a:pt x="23720" y="15946"/>
                  </a:lnTo>
                  <a:lnTo>
                    <a:pt x="23996" y="15748"/>
                  </a:lnTo>
                  <a:lnTo>
                    <a:pt x="24253" y="15551"/>
                  </a:lnTo>
                  <a:lnTo>
                    <a:pt x="24490" y="15354"/>
                  </a:lnTo>
                  <a:lnTo>
                    <a:pt x="24707" y="15137"/>
                  </a:lnTo>
                  <a:lnTo>
                    <a:pt x="24904" y="14919"/>
                  </a:lnTo>
                  <a:lnTo>
                    <a:pt x="25082" y="14722"/>
                  </a:lnTo>
                  <a:lnTo>
                    <a:pt x="25259" y="14505"/>
                  </a:lnTo>
                  <a:lnTo>
                    <a:pt x="25536" y="14091"/>
                  </a:lnTo>
                  <a:lnTo>
                    <a:pt x="25772" y="13696"/>
                  </a:lnTo>
                  <a:lnTo>
                    <a:pt x="25950" y="13361"/>
                  </a:lnTo>
                  <a:lnTo>
                    <a:pt x="26068" y="13065"/>
                  </a:lnTo>
                  <a:lnTo>
                    <a:pt x="26147" y="12828"/>
                  </a:lnTo>
                  <a:lnTo>
                    <a:pt x="26207" y="12630"/>
                  </a:lnTo>
                  <a:lnTo>
                    <a:pt x="26364" y="12255"/>
                  </a:lnTo>
                  <a:lnTo>
                    <a:pt x="26503" y="11861"/>
                  </a:lnTo>
                  <a:lnTo>
                    <a:pt x="26621" y="11486"/>
                  </a:lnTo>
                  <a:lnTo>
                    <a:pt x="26739" y="11111"/>
                  </a:lnTo>
                  <a:lnTo>
                    <a:pt x="26838" y="10736"/>
                  </a:lnTo>
                  <a:lnTo>
                    <a:pt x="26917" y="10361"/>
                  </a:lnTo>
                  <a:lnTo>
                    <a:pt x="27035" y="9651"/>
                  </a:lnTo>
                  <a:lnTo>
                    <a:pt x="27114" y="8960"/>
                  </a:lnTo>
                  <a:lnTo>
                    <a:pt x="27134" y="8309"/>
                  </a:lnTo>
                  <a:lnTo>
                    <a:pt x="27114" y="7658"/>
                  </a:lnTo>
                  <a:lnTo>
                    <a:pt x="27055" y="7046"/>
                  </a:lnTo>
                  <a:lnTo>
                    <a:pt x="26937" y="6454"/>
                  </a:lnTo>
                  <a:lnTo>
                    <a:pt x="26799" y="5882"/>
                  </a:lnTo>
                  <a:lnTo>
                    <a:pt x="26621" y="5349"/>
                  </a:lnTo>
                  <a:lnTo>
                    <a:pt x="26404" y="4836"/>
                  </a:lnTo>
                  <a:lnTo>
                    <a:pt x="26147" y="4342"/>
                  </a:lnTo>
                  <a:lnTo>
                    <a:pt x="25871" y="3869"/>
                  </a:lnTo>
                  <a:lnTo>
                    <a:pt x="25555" y="3435"/>
                  </a:lnTo>
                  <a:lnTo>
                    <a:pt x="25220" y="3020"/>
                  </a:lnTo>
                  <a:lnTo>
                    <a:pt x="24865" y="2645"/>
                  </a:lnTo>
                  <a:lnTo>
                    <a:pt x="24490" y="2290"/>
                  </a:lnTo>
                  <a:lnTo>
                    <a:pt x="24095" y="1974"/>
                  </a:lnTo>
                  <a:lnTo>
                    <a:pt x="23681" y="1678"/>
                  </a:lnTo>
                  <a:lnTo>
                    <a:pt x="23266" y="1402"/>
                  </a:lnTo>
                  <a:lnTo>
                    <a:pt x="22812" y="1165"/>
                  </a:lnTo>
                  <a:lnTo>
                    <a:pt x="22378" y="948"/>
                  </a:lnTo>
                  <a:lnTo>
                    <a:pt x="21905" y="771"/>
                  </a:lnTo>
                  <a:lnTo>
                    <a:pt x="21451" y="632"/>
                  </a:lnTo>
                  <a:lnTo>
                    <a:pt x="20977" y="514"/>
                  </a:lnTo>
                  <a:lnTo>
                    <a:pt x="20523" y="435"/>
                  </a:lnTo>
                  <a:lnTo>
                    <a:pt x="20050" y="376"/>
                  </a:lnTo>
                  <a:lnTo>
                    <a:pt x="19596" y="356"/>
                  </a:lnTo>
                  <a:lnTo>
                    <a:pt x="19142" y="376"/>
                  </a:lnTo>
                  <a:lnTo>
                    <a:pt x="18688" y="415"/>
                  </a:lnTo>
                  <a:lnTo>
                    <a:pt x="18254" y="494"/>
                  </a:lnTo>
                  <a:lnTo>
                    <a:pt x="17840" y="573"/>
                  </a:lnTo>
                  <a:lnTo>
                    <a:pt x="17425" y="652"/>
                  </a:lnTo>
                  <a:lnTo>
                    <a:pt x="17011" y="692"/>
                  </a:lnTo>
                  <a:lnTo>
                    <a:pt x="16616" y="731"/>
                  </a:lnTo>
                  <a:lnTo>
                    <a:pt x="16241" y="751"/>
                  </a:lnTo>
                  <a:lnTo>
                    <a:pt x="15866" y="751"/>
                  </a:lnTo>
                  <a:lnTo>
                    <a:pt x="15136" y="711"/>
                  </a:lnTo>
                  <a:lnTo>
                    <a:pt x="14426" y="652"/>
                  </a:lnTo>
                  <a:lnTo>
                    <a:pt x="13735" y="553"/>
                  </a:lnTo>
                  <a:lnTo>
                    <a:pt x="12334" y="317"/>
                  </a:lnTo>
                  <a:lnTo>
                    <a:pt x="11623" y="198"/>
                  </a:lnTo>
                  <a:lnTo>
                    <a:pt x="10893" y="100"/>
                  </a:lnTo>
                  <a:lnTo>
                    <a:pt x="10124" y="40"/>
                  </a:lnTo>
                  <a:lnTo>
                    <a:pt x="9729" y="21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69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568;p27">
              <a:extLst>
                <a:ext uri="{FF2B5EF4-FFF2-40B4-BE49-F238E27FC236}">
                  <a16:creationId xmlns:a16="http://schemas.microsoft.com/office/drawing/2014/main" id="{0FDCD717-CBE1-D46F-9433-BA7DE880411B}"/>
                </a:ext>
              </a:extLst>
            </p:cNvPr>
            <p:cNvGrpSpPr/>
            <p:nvPr/>
          </p:nvGrpSpPr>
          <p:grpSpPr>
            <a:xfrm>
              <a:off x="6150076" y="2985902"/>
              <a:ext cx="2284628" cy="1590295"/>
              <a:chOff x="2842986" y="2109350"/>
              <a:chExt cx="3458118" cy="2413874"/>
            </a:xfrm>
          </p:grpSpPr>
          <p:sp>
            <p:nvSpPr>
              <p:cNvPr id="646" name="Google Shape;569;p27">
                <a:extLst>
                  <a:ext uri="{FF2B5EF4-FFF2-40B4-BE49-F238E27FC236}">
                    <a16:creationId xmlns:a16="http://schemas.microsoft.com/office/drawing/2014/main" id="{39CB4D33-8FB3-03AC-36A9-1824F7DB5303}"/>
                  </a:ext>
                </a:extLst>
              </p:cNvPr>
              <p:cNvSpPr/>
              <p:nvPr/>
            </p:nvSpPr>
            <p:spPr>
              <a:xfrm>
                <a:off x="2842986" y="4259905"/>
                <a:ext cx="1822669" cy="229156"/>
              </a:xfrm>
              <a:custGeom>
                <a:avLst/>
                <a:gdLst/>
                <a:ahLst/>
                <a:cxnLst/>
                <a:rect l="l" t="t" r="r" b="b"/>
                <a:pathLst>
                  <a:path w="66844" h="8404" extrusionOk="0">
                    <a:moveTo>
                      <a:pt x="33422" y="0"/>
                    </a:moveTo>
                    <a:lnTo>
                      <a:pt x="30011" y="20"/>
                    </a:lnTo>
                    <a:lnTo>
                      <a:pt x="26676" y="77"/>
                    </a:lnTo>
                    <a:lnTo>
                      <a:pt x="23477" y="193"/>
                    </a:lnTo>
                    <a:lnTo>
                      <a:pt x="20412" y="328"/>
                    </a:lnTo>
                    <a:lnTo>
                      <a:pt x="17482" y="501"/>
                    </a:lnTo>
                    <a:lnTo>
                      <a:pt x="14726" y="714"/>
                    </a:lnTo>
                    <a:lnTo>
                      <a:pt x="13416" y="829"/>
                    </a:lnTo>
                    <a:lnTo>
                      <a:pt x="12163" y="964"/>
                    </a:lnTo>
                    <a:lnTo>
                      <a:pt x="10948" y="1099"/>
                    </a:lnTo>
                    <a:lnTo>
                      <a:pt x="9792" y="1234"/>
                    </a:lnTo>
                    <a:lnTo>
                      <a:pt x="8674" y="1369"/>
                    </a:lnTo>
                    <a:lnTo>
                      <a:pt x="7633" y="1523"/>
                    </a:lnTo>
                    <a:lnTo>
                      <a:pt x="6631" y="1697"/>
                    </a:lnTo>
                    <a:lnTo>
                      <a:pt x="5706" y="1851"/>
                    </a:lnTo>
                    <a:lnTo>
                      <a:pt x="4839" y="2024"/>
                    </a:lnTo>
                    <a:lnTo>
                      <a:pt x="4029" y="2198"/>
                    </a:lnTo>
                    <a:lnTo>
                      <a:pt x="3297" y="2371"/>
                    </a:lnTo>
                    <a:lnTo>
                      <a:pt x="2622" y="2564"/>
                    </a:lnTo>
                    <a:lnTo>
                      <a:pt x="2024" y="2757"/>
                    </a:lnTo>
                    <a:lnTo>
                      <a:pt x="1504" y="2949"/>
                    </a:lnTo>
                    <a:lnTo>
                      <a:pt x="1042" y="3161"/>
                    </a:lnTo>
                    <a:lnTo>
                      <a:pt x="675" y="3354"/>
                    </a:lnTo>
                    <a:lnTo>
                      <a:pt x="521" y="3450"/>
                    </a:lnTo>
                    <a:lnTo>
                      <a:pt x="386" y="3566"/>
                    </a:lnTo>
                    <a:lnTo>
                      <a:pt x="271" y="3662"/>
                    </a:lnTo>
                    <a:lnTo>
                      <a:pt x="174" y="3778"/>
                    </a:lnTo>
                    <a:lnTo>
                      <a:pt x="97" y="3874"/>
                    </a:lnTo>
                    <a:lnTo>
                      <a:pt x="39" y="3990"/>
                    </a:lnTo>
                    <a:lnTo>
                      <a:pt x="1" y="4087"/>
                    </a:lnTo>
                    <a:lnTo>
                      <a:pt x="1" y="4202"/>
                    </a:lnTo>
                    <a:lnTo>
                      <a:pt x="1" y="4318"/>
                    </a:lnTo>
                    <a:lnTo>
                      <a:pt x="39" y="4414"/>
                    </a:lnTo>
                    <a:lnTo>
                      <a:pt x="97" y="4530"/>
                    </a:lnTo>
                    <a:lnTo>
                      <a:pt x="174" y="4626"/>
                    </a:lnTo>
                    <a:lnTo>
                      <a:pt x="271" y="4742"/>
                    </a:lnTo>
                    <a:lnTo>
                      <a:pt x="386" y="4838"/>
                    </a:lnTo>
                    <a:lnTo>
                      <a:pt x="521" y="4954"/>
                    </a:lnTo>
                    <a:lnTo>
                      <a:pt x="675" y="5050"/>
                    </a:lnTo>
                    <a:lnTo>
                      <a:pt x="1042" y="5262"/>
                    </a:lnTo>
                    <a:lnTo>
                      <a:pt x="1504" y="5455"/>
                    </a:lnTo>
                    <a:lnTo>
                      <a:pt x="2024" y="5648"/>
                    </a:lnTo>
                    <a:lnTo>
                      <a:pt x="2622" y="5840"/>
                    </a:lnTo>
                    <a:lnTo>
                      <a:pt x="3297" y="6033"/>
                    </a:lnTo>
                    <a:lnTo>
                      <a:pt x="4029" y="6207"/>
                    </a:lnTo>
                    <a:lnTo>
                      <a:pt x="4839" y="6380"/>
                    </a:lnTo>
                    <a:lnTo>
                      <a:pt x="5706" y="6554"/>
                    </a:lnTo>
                    <a:lnTo>
                      <a:pt x="6631" y="6727"/>
                    </a:lnTo>
                    <a:lnTo>
                      <a:pt x="7633" y="6881"/>
                    </a:lnTo>
                    <a:lnTo>
                      <a:pt x="8674" y="7035"/>
                    </a:lnTo>
                    <a:lnTo>
                      <a:pt x="9792" y="7170"/>
                    </a:lnTo>
                    <a:lnTo>
                      <a:pt x="10948" y="7305"/>
                    </a:lnTo>
                    <a:lnTo>
                      <a:pt x="12163" y="7440"/>
                    </a:lnTo>
                    <a:lnTo>
                      <a:pt x="13416" y="7575"/>
                    </a:lnTo>
                    <a:lnTo>
                      <a:pt x="14726" y="7691"/>
                    </a:lnTo>
                    <a:lnTo>
                      <a:pt x="17482" y="7903"/>
                    </a:lnTo>
                    <a:lnTo>
                      <a:pt x="20412" y="8076"/>
                    </a:lnTo>
                    <a:lnTo>
                      <a:pt x="23477" y="8211"/>
                    </a:lnTo>
                    <a:lnTo>
                      <a:pt x="26676" y="8327"/>
                    </a:lnTo>
                    <a:lnTo>
                      <a:pt x="30011" y="8385"/>
                    </a:lnTo>
                    <a:lnTo>
                      <a:pt x="33422" y="8404"/>
                    </a:lnTo>
                    <a:lnTo>
                      <a:pt x="36834" y="8385"/>
                    </a:lnTo>
                    <a:lnTo>
                      <a:pt x="40149" y="8327"/>
                    </a:lnTo>
                    <a:lnTo>
                      <a:pt x="43348" y="8211"/>
                    </a:lnTo>
                    <a:lnTo>
                      <a:pt x="46432" y="8076"/>
                    </a:lnTo>
                    <a:lnTo>
                      <a:pt x="49343" y="7903"/>
                    </a:lnTo>
                    <a:lnTo>
                      <a:pt x="52099" y="7691"/>
                    </a:lnTo>
                    <a:lnTo>
                      <a:pt x="53410" y="7575"/>
                    </a:lnTo>
                    <a:lnTo>
                      <a:pt x="54682" y="7440"/>
                    </a:lnTo>
                    <a:lnTo>
                      <a:pt x="55896" y="7305"/>
                    </a:lnTo>
                    <a:lnTo>
                      <a:pt x="57052" y="7170"/>
                    </a:lnTo>
                    <a:lnTo>
                      <a:pt x="58151" y="7035"/>
                    </a:lnTo>
                    <a:lnTo>
                      <a:pt x="59211" y="6881"/>
                    </a:lnTo>
                    <a:lnTo>
                      <a:pt x="60194" y="6727"/>
                    </a:lnTo>
                    <a:lnTo>
                      <a:pt x="61139" y="6554"/>
                    </a:lnTo>
                    <a:lnTo>
                      <a:pt x="62006" y="6380"/>
                    </a:lnTo>
                    <a:lnTo>
                      <a:pt x="62815" y="6207"/>
                    </a:lnTo>
                    <a:lnTo>
                      <a:pt x="63548" y="6033"/>
                    </a:lnTo>
                    <a:lnTo>
                      <a:pt x="64222" y="5840"/>
                    </a:lnTo>
                    <a:lnTo>
                      <a:pt x="64820" y="5648"/>
                    </a:lnTo>
                    <a:lnTo>
                      <a:pt x="65340" y="5455"/>
                    </a:lnTo>
                    <a:lnTo>
                      <a:pt x="65784" y="5262"/>
                    </a:lnTo>
                    <a:lnTo>
                      <a:pt x="66169" y="5050"/>
                    </a:lnTo>
                    <a:lnTo>
                      <a:pt x="66323" y="4954"/>
                    </a:lnTo>
                    <a:lnTo>
                      <a:pt x="66458" y="4838"/>
                    </a:lnTo>
                    <a:lnTo>
                      <a:pt x="66574" y="4742"/>
                    </a:lnTo>
                    <a:lnTo>
                      <a:pt x="66670" y="4626"/>
                    </a:lnTo>
                    <a:lnTo>
                      <a:pt x="66747" y="4530"/>
                    </a:lnTo>
                    <a:lnTo>
                      <a:pt x="66805" y="4414"/>
                    </a:lnTo>
                    <a:lnTo>
                      <a:pt x="66824" y="4318"/>
                    </a:lnTo>
                    <a:lnTo>
                      <a:pt x="66844" y="4202"/>
                    </a:lnTo>
                    <a:lnTo>
                      <a:pt x="66824" y="4087"/>
                    </a:lnTo>
                    <a:lnTo>
                      <a:pt x="66805" y="3990"/>
                    </a:lnTo>
                    <a:lnTo>
                      <a:pt x="66747" y="3874"/>
                    </a:lnTo>
                    <a:lnTo>
                      <a:pt x="66670" y="3778"/>
                    </a:lnTo>
                    <a:lnTo>
                      <a:pt x="66574" y="3662"/>
                    </a:lnTo>
                    <a:lnTo>
                      <a:pt x="66458" y="3566"/>
                    </a:lnTo>
                    <a:lnTo>
                      <a:pt x="66323" y="3450"/>
                    </a:lnTo>
                    <a:lnTo>
                      <a:pt x="66169" y="3354"/>
                    </a:lnTo>
                    <a:lnTo>
                      <a:pt x="65784" y="3161"/>
                    </a:lnTo>
                    <a:lnTo>
                      <a:pt x="65340" y="2949"/>
                    </a:lnTo>
                    <a:lnTo>
                      <a:pt x="64820" y="2757"/>
                    </a:lnTo>
                    <a:lnTo>
                      <a:pt x="64222" y="2564"/>
                    </a:lnTo>
                    <a:lnTo>
                      <a:pt x="63548" y="2371"/>
                    </a:lnTo>
                    <a:lnTo>
                      <a:pt x="62815" y="2198"/>
                    </a:lnTo>
                    <a:lnTo>
                      <a:pt x="62006" y="2024"/>
                    </a:lnTo>
                    <a:lnTo>
                      <a:pt x="61139" y="1851"/>
                    </a:lnTo>
                    <a:lnTo>
                      <a:pt x="60194" y="1697"/>
                    </a:lnTo>
                    <a:lnTo>
                      <a:pt x="59211" y="1523"/>
                    </a:lnTo>
                    <a:lnTo>
                      <a:pt x="58151" y="1369"/>
                    </a:lnTo>
                    <a:lnTo>
                      <a:pt x="57052" y="1234"/>
                    </a:lnTo>
                    <a:lnTo>
                      <a:pt x="55896" y="1099"/>
                    </a:lnTo>
                    <a:lnTo>
                      <a:pt x="54682" y="964"/>
                    </a:lnTo>
                    <a:lnTo>
                      <a:pt x="53410" y="829"/>
                    </a:lnTo>
                    <a:lnTo>
                      <a:pt x="52099" y="714"/>
                    </a:lnTo>
                    <a:lnTo>
                      <a:pt x="49343" y="501"/>
                    </a:lnTo>
                    <a:lnTo>
                      <a:pt x="46432" y="328"/>
                    </a:lnTo>
                    <a:lnTo>
                      <a:pt x="43348" y="193"/>
                    </a:lnTo>
                    <a:lnTo>
                      <a:pt x="40149" y="77"/>
                    </a:lnTo>
                    <a:lnTo>
                      <a:pt x="36834" y="20"/>
                    </a:lnTo>
                    <a:lnTo>
                      <a:pt x="33422" y="0"/>
                    </a:lnTo>
                    <a:close/>
                  </a:path>
                </a:pathLst>
              </a:custGeom>
              <a:solidFill>
                <a:srgbClr val="261E35">
                  <a:alpha val="3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570;p27">
                <a:extLst>
                  <a:ext uri="{FF2B5EF4-FFF2-40B4-BE49-F238E27FC236}">
                    <a16:creationId xmlns:a16="http://schemas.microsoft.com/office/drawing/2014/main" id="{03603984-0F76-306C-2DE5-EF868B8C7FAD}"/>
                  </a:ext>
                </a:extLst>
              </p:cNvPr>
              <p:cNvSpPr/>
              <p:nvPr/>
            </p:nvSpPr>
            <p:spPr>
              <a:xfrm>
                <a:off x="3903021" y="4210497"/>
                <a:ext cx="335881" cy="168731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6188" extrusionOk="0">
                    <a:moveTo>
                      <a:pt x="965" y="1"/>
                    </a:moveTo>
                    <a:lnTo>
                      <a:pt x="753" y="20"/>
                    </a:lnTo>
                    <a:lnTo>
                      <a:pt x="560" y="78"/>
                    </a:lnTo>
                    <a:lnTo>
                      <a:pt x="502" y="97"/>
                    </a:lnTo>
                    <a:lnTo>
                      <a:pt x="444" y="136"/>
                    </a:lnTo>
                    <a:lnTo>
                      <a:pt x="406" y="174"/>
                    </a:lnTo>
                    <a:lnTo>
                      <a:pt x="386" y="232"/>
                    </a:lnTo>
                    <a:lnTo>
                      <a:pt x="290" y="1022"/>
                    </a:lnTo>
                    <a:lnTo>
                      <a:pt x="155" y="2179"/>
                    </a:lnTo>
                    <a:lnTo>
                      <a:pt x="1" y="3721"/>
                    </a:lnTo>
                    <a:lnTo>
                      <a:pt x="675" y="4067"/>
                    </a:lnTo>
                    <a:lnTo>
                      <a:pt x="1408" y="4434"/>
                    </a:lnTo>
                    <a:lnTo>
                      <a:pt x="2352" y="4877"/>
                    </a:lnTo>
                    <a:lnTo>
                      <a:pt x="2873" y="5089"/>
                    </a:lnTo>
                    <a:lnTo>
                      <a:pt x="3432" y="5301"/>
                    </a:lnTo>
                    <a:lnTo>
                      <a:pt x="3991" y="5513"/>
                    </a:lnTo>
                    <a:lnTo>
                      <a:pt x="4588" y="5706"/>
                    </a:lnTo>
                    <a:lnTo>
                      <a:pt x="5166" y="5879"/>
                    </a:lnTo>
                    <a:lnTo>
                      <a:pt x="5745" y="6014"/>
                    </a:lnTo>
                    <a:lnTo>
                      <a:pt x="6323" y="6111"/>
                    </a:lnTo>
                    <a:lnTo>
                      <a:pt x="6882" y="6168"/>
                    </a:lnTo>
                    <a:lnTo>
                      <a:pt x="7441" y="6188"/>
                    </a:lnTo>
                    <a:lnTo>
                      <a:pt x="7980" y="6188"/>
                    </a:lnTo>
                    <a:lnTo>
                      <a:pt x="8501" y="6168"/>
                    </a:lnTo>
                    <a:lnTo>
                      <a:pt x="9021" y="6130"/>
                    </a:lnTo>
                    <a:lnTo>
                      <a:pt x="9522" y="6072"/>
                    </a:lnTo>
                    <a:lnTo>
                      <a:pt x="10004" y="6014"/>
                    </a:lnTo>
                    <a:lnTo>
                      <a:pt x="10447" y="5937"/>
                    </a:lnTo>
                    <a:lnTo>
                      <a:pt x="10852" y="5841"/>
                    </a:lnTo>
                    <a:lnTo>
                      <a:pt x="11218" y="5744"/>
                    </a:lnTo>
                    <a:lnTo>
                      <a:pt x="11546" y="5629"/>
                    </a:lnTo>
                    <a:lnTo>
                      <a:pt x="11816" y="5513"/>
                    </a:lnTo>
                    <a:lnTo>
                      <a:pt x="12028" y="5397"/>
                    </a:lnTo>
                    <a:lnTo>
                      <a:pt x="12182" y="5282"/>
                    </a:lnTo>
                    <a:lnTo>
                      <a:pt x="12240" y="5224"/>
                    </a:lnTo>
                    <a:lnTo>
                      <a:pt x="12279" y="5166"/>
                    </a:lnTo>
                    <a:lnTo>
                      <a:pt x="12298" y="5108"/>
                    </a:lnTo>
                    <a:lnTo>
                      <a:pt x="12317" y="5050"/>
                    </a:lnTo>
                    <a:lnTo>
                      <a:pt x="12298" y="4993"/>
                    </a:lnTo>
                    <a:lnTo>
                      <a:pt x="12259" y="4935"/>
                    </a:lnTo>
                    <a:lnTo>
                      <a:pt x="12144" y="4838"/>
                    </a:lnTo>
                    <a:lnTo>
                      <a:pt x="12009" y="4742"/>
                    </a:lnTo>
                    <a:lnTo>
                      <a:pt x="11816" y="4646"/>
                    </a:lnTo>
                    <a:lnTo>
                      <a:pt x="11604" y="4569"/>
                    </a:lnTo>
                    <a:lnTo>
                      <a:pt x="11084" y="4395"/>
                    </a:lnTo>
                    <a:lnTo>
                      <a:pt x="10428" y="4202"/>
                    </a:lnTo>
                    <a:lnTo>
                      <a:pt x="9696" y="3971"/>
                    </a:lnTo>
                    <a:lnTo>
                      <a:pt x="8848" y="3701"/>
                    </a:lnTo>
                    <a:lnTo>
                      <a:pt x="8404" y="3547"/>
                    </a:lnTo>
                    <a:lnTo>
                      <a:pt x="7942" y="3374"/>
                    </a:lnTo>
                    <a:lnTo>
                      <a:pt x="7479" y="3181"/>
                    </a:lnTo>
                    <a:lnTo>
                      <a:pt x="6978" y="2969"/>
                    </a:lnTo>
                    <a:lnTo>
                      <a:pt x="6516" y="2738"/>
                    </a:lnTo>
                    <a:lnTo>
                      <a:pt x="6092" y="2506"/>
                    </a:lnTo>
                    <a:lnTo>
                      <a:pt x="5725" y="2256"/>
                    </a:lnTo>
                    <a:lnTo>
                      <a:pt x="5378" y="2044"/>
                    </a:lnTo>
                    <a:lnTo>
                      <a:pt x="5089" y="1812"/>
                    </a:lnTo>
                    <a:lnTo>
                      <a:pt x="4839" y="1581"/>
                    </a:lnTo>
                    <a:lnTo>
                      <a:pt x="4627" y="1388"/>
                    </a:lnTo>
                    <a:lnTo>
                      <a:pt x="4434" y="1176"/>
                    </a:lnTo>
                    <a:lnTo>
                      <a:pt x="4280" y="1003"/>
                    </a:lnTo>
                    <a:lnTo>
                      <a:pt x="4164" y="829"/>
                    </a:lnTo>
                    <a:lnTo>
                      <a:pt x="3991" y="560"/>
                    </a:lnTo>
                    <a:lnTo>
                      <a:pt x="3894" y="386"/>
                    </a:lnTo>
                    <a:lnTo>
                      <a:pt x="3875" y="328"/>
                    </a:lnTo>
                    <a:lnTo>
                      <a:pt x="3335" y="232"/>
                    </a:lnTo>
                    <a:lnTo>
                      <a:pt x="2796" y="155"/>
                    </a:lnTo>
                    <a:lnTo>
                      <a:pt x="2160" y="58"/>
                    </a:lnTo>
                    <a:lnTo>
                      <a:pt x="1524" y="20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rgbClr val="D98E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571;p27">
                <a:extLst>
                  <a:ext uri="{FF2B5EF4-FFF2-40B4-BE49-F238E27FC236}">
                    <a16:creationId xmlns:a16="http://schemas.microsoft.com/office/drawing/2014/main" id="{F321EA33-B161-2F7F-A851-CEFAF2378DAC}"/>
                  </a:ext>
                </a:extLst>
              </p:cNvPr>
              <p:cNvSpPr/>
              <p:nvPr/>
            </p:nvSpPr>
            <p:spPr>
              <a:xfrm>
                <a:off x="3895686" y="4311930"/>
                <a:ext cx="368438" cy="88319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3239" extrusionOk="0">
                    <a:moveTo>
                      <a:pt x="270" y="1"/>
                    </a:moveTo>
                    <a:lnTo>
                      <a:pt x="212" y="347"/>
                    </a:lnTo>
                    <a:lnTo>
                      <a:pt x="135" y="694"/>
                    </a:lnTo>
                    <a:lnTo>
                      <a:pt x="77" y="1118"/>
                    </a:lnTo>
                    <a:lnTo>
                      <a:pt x="19" y="1562"/>
                    </a:lnTo>
                    <a:lnTo>
                      <a:pt x="0" y="1986"/>
                    </a:lnTo>
                    <a:lnTo>
                      <a:pt x="0" y="2159"/>
                    </a:lnTo>
                    <a:lnTo>
                      <a:pt x="19" y="2333"/>
                    </a:lnTo>
                    <a:lnTo>
                      <a:pt x="39" y="2448"/>
                    </a:lnTo>
                    <a:lnTo>
                      <a:pt x="96" y="2545"/>
                    </a:lnTo>
                    <a:lnTo>
                      <a:pt x="116" y="2583"/>
                    </a:lnTo>
                    <a:lnTo>
                      <a:pt x="173" y="2603"/>
                    </a:lnTo>
                    <a:lnTo>
                      <a:pt x="328" y="2680"/>
                    </a:lnTo>
                    <a:lnTo>
                      <a:pt x="540" y="2718"/>
                    </a:lnTo>
                    <a:lnTo>
                      <a:pt x="829" y="2776"/>
                    </a:lnTo>
                    <a:lnTo>
                      <a:pt x="1542" y="2872"/>
                    </a:lnTo>
                    <a:lnTo>
                      <a:pt x="2429" y="2949"/>
                    </a:lnTo>
                    <a:lnTo>
                      <a:pt x="3489" y="3007"/>
                    </a:lnTo>
                    <a:lnTo>
                      <a:pt x="4664" y="3065"/>
                    </a:lnTo>
                    <a:lnTo>
                      <a:pt x="7247" y="3200"/>
                    </a:lnTo>
                    <a:lnTo>
                      <a:pt x="7941" y="3219"/>
                    </a:lnTo>
                    <a:lnTo>
                      <a:pt x="8673" y="3239"/>
                    </a:lnTo>
                    <a:lnTo>
                      <a:pt x="9406" y="3219"/>
                    </a:lnTo>
                    <a:lnTo>
                      <a:pt x="10138" y="3181"/>
                    </a:lnTo>
                    <a:lnTo>
                      <a:pt x="10851" y="3123"/>
                    </a:lnTo>
                    <a:lnTo>
                      <a:pt x="11507" y="3046"/>
                    </a:lnTo>
                    <a:lnTo>
                      <a:pt x="12104" y="2949"/>
                    </a:lnTo>
                    <a:lnTo>
                      <a:pt x="12374" y="2872"/>
                    </a:lnTo>
                    <a:lnTo>
                      <a:pt x="12625" y="2815"/>
                    </a:lnTo>
                    <a:lnTo>
                      <a:pt x="12837" y="2737"/>
                    </a:lnTo>
                    <a:lnTo>
                      <a:pt x="13029" y="2660"/>
                    </a:lnTo>
                    <a:lnTo>
                      <a:pt x="13203" y="2564"/>
                    </a:lnTo>
                    <a:lnTo>
                      <a:pt x="13338" y="2468"/>
                    </a:lnTo>
                    <a:lnTo>
                      <a:pt x="13434" y="2352"/>
                    </a:lnTo>
                    <a:lnTo>
                      <a:pt x="13492" y="2236"/>
                    </a:lnTo>
                    <a:lnTo>
                      <a:pt x="13511" y="2121"/>
                    </a:lnTo>
                    <a:lnTo>
                      <a:pt x="13473" y="1986"/>
                    </a:lnTo>
                    <a:lnTo>
                      <a:pt x="13415" y="1851"/>
                    </a:lnTo>
                    <a:lnTo>
                      <a:pt x="13299" y="1716"/>
                    </a:lnTo>
                    <a:lnTo>
                      <a:pt x="13126" y="1562"/>
                    </a:lnTo>
                    <a:lnTo>
                      <a:pt x="12914" y="1388"/>
                    </a:lnTo>
                    <a:lnTo>
                      <a:pt x="12644" y="1234"/>
                    </a:lnTo>
                    <a:lnTo>
                      <a:pt x="12316" y="1041"/>
                    </a:lnTo>
                    <a:lnTo>
                      <a:pt x="11931" y="849"/>
                    </a:lnTo>
                    <a:lnTo>
                      <a:pt x="11487" y="656"/>
                    </a:lnTo>
                    <a:lnTo>
                      <a:pt x="11565" y="733"/>
                    </a:lnTo>
                    <a:lnTo>
                      <a:pt x="11622" y="810"/>
                    </a:lnTo>
                    <a:lnTo>
                      <a:pt x="11661" y="906"/>
                    </a:lnTo>
                    <a:lnTo>
                      <a:pt x="11699" y="1041"/>
                    </a:lnTo>
                    <a:lnTo>
                      <a:pt x="11719" y="1176"/>
                    </a:lnTo>
                    <a:lnTo>
                      <a:pt x="11699" y="1253"/>
                    </a:lnTo>
                    <a:lnTo>
                      <a:pt x="11680" y="1311"/>
                    </a:lnTo>
                    <a:lnTo>
                      <a:pt x="11642" y="1388"/>
                    </a:lnTo>
                    <a:lnTo>
                      <a:pt x="11584" y="1465"/>
                    </a:lnTo>
                    <a:lnTo>
                      <a:pt x="11487" y="1523"/>
                    </a:lnTo>
                    <a:lnTo>
                      <a:pt x="11391" y="1600"/>
                    </a:lnTo>
                    <a:lnTo>
                      <a:pt x="11275" y="1658"/>
                    </a:lnTo>
                    <a:lnTo>
                      <a:pt x="11121" y="1716"/>
                    </a:lnTo>
                    <a:lnTo>
                      <a:pt x="10948" y="1774"/>
                    </a:lnTo>
                    <a:lnTo>
                      <a:pt x="10755" y="1832"/>
                    </a:lnTo>
                    <a:lnTo>
                      <a:pt x="10524" y="1889"/>
                    </a:lnTo>
                    <a:lnTo>
                      <a:pt x="10254" y="1928"/>
                    </a:lnTo>
                    <a:lnTo>
                      <a:pt x="9637" y="1986"/>
                    </a:lnTo>
                    <a:lnTo>
                      <a:pt x="8847" y="2024"/>
                    </a:lnTo>
                    <a:lnTo>
                      <a:pt x="7902" y="2024"/>
                    </a:lnTo>
                    <a:lnTo>
                      <a:pt x="6785" y="1966"/>
                    </a:lnTo>
                    <a:lnTo>
                      <a:pt x="6457" y="1909"/>
                    </a:lnTo>
                    <a:lnTo>
                      <a:pt x="6110" y="1812"/>
                    </a:lnTo>
                    <a:lnTo>
                      <a:pt x="5667" y="1697"/>
                    </a:lnTo>
                    <a:lnTo>
                      <a:pt x="5165" y="1542"/>
                    </a:lnTo>
                    <a:lnTo>
                      <a:pt x="4626" y="1330"/>
                    </a:lnTo>
                    <a:lnTo>
                      <a:pt x="4086" y="1118"/>
                    </a:lnTo>
                    <a:lnTo>
                      <a:pt x="3836" y="984"/>
                    </a:lnTo>
                    <a:lnTo>
                      <a:pt x="3585" y="849"/>
                    </a:lnTo>
                    <a:lnTo>
                      <a:pt x="3315" y="714"/>
                    </a:lnTo>
                    <a:lnTo>
                      <a:pt x="3065" y="598"/>
                    </a:lnTo>
                    <a:lnTo>
                      <a:pt x="2775" y="482"/>
                    </a:lnTo>
                    <a:lnTo>
                      <a:pt x="2506" y="386"/>
                    </a:lnTo>
                    <a:lnTo>
                      <a:pt x="1947" y="251"/>
                    </a:lnTo>
                    <a:lnTo>
                      <a:pt x="1426" y="135"/>
                    </a:lnTo>
                    <a:lnTo>
                      <a:pt x="983" y="58"/>
                    </a:lnTo>
                    <a:lnTo>
                      <a:pt x="617" y="20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572;p27">
                <a:extLst>
                  <a:ext uri="{FF2B5EF4-FFF2-40B4-BE49-F238E27FC236}">
                    <a16:creationId xmlns:a16="http://schemas.microsoft.com/office/drawing/2014/main" id="{7F49A911-6D22-1805-DAB0-2AF3D21FAFCD}"/>
                  </a:ext>
                </a:extLst>
              </p:cNvPr>
              <p:cNvSpPr/>
              <p:nvPr/>
            </p:nvSpPr>
            <p:spPr>
              <a:xfrm>
                <a:off x="3764286" y="4282509"/>
                <a:ext cx="335854" cy="168731"/>
              </a:xfrm>
              <a:custGeom>
                <a:avLst/>
                <a:gdLst/>
                <a:ahLst/>
                <a:cxnLst/>
                <a:rect l="l" t="t" r="r" b="b"/>
                <a:pathLst>
                  <a:path w="12317" h="6188" extrusionOk="0">
                    <a:moveTo>
                      <a:pt x="964" y="0"/>
                    </a:moveTo>
                    <a:lnTo>
                      <a:pt x="752" y="19"/>
                    </a:lnTo>
                    <a:lnTo>
                      <a:pt x="559" y="77"/>
                    </a:lnTo>
                    <a:lnTo>
                      <a:pt x="502" y="97"/>
                    </a:lnTo>
                    <a:lnTo>
                      <a:pt x="444" y="135"/>
                    </a:lnTo>
                    <a:lnTo>
                      <a:pt x="405" y="174"/>
                    </a:lnTo>
                    <a:lnTo>
                      <a:pt x="386" y="231"/>
                    </a:lnTo>
                    <a:lnTo>
                      <a:pt x="290" y="1002"/>
                    </a:lnTo>
                    <a:lnTo>
                      <a:pt x="155" y="2178"/>
                    </a:lnTo>
                    <a:lnTo>
                      <a:pt x="0" y="3720"/>
                    </a:lnTo>
                    <a:lnTo>
                      <a:pt x="675" y="4067"/>
                    </a:lnTo>
                    <a:lnTo>
                      <a:pt x="1407" y="4433"/>
                    </a:lnTo>
                    <a:lnTo>
                      <a:pt x="2352" y="4877"/>
                    </a:lnTo>
                    <a:lnTo>
                      <a:pt x="2872" y="5089"/>
                    </a:lnTo>
                    <a:lnTo>
                      <a:pt x="3431" y="5301"/>
                    </a:lnTo>
                    <a:lnTo>
                      <a:pt x="3990" y="5513"/>
                    </a:lnTo>
                    <a:lnTo>
                      <a:pt x="4588" y="5705"/>
                    </a:lnTo>
                    <a:lnTo>
                      <a:pt x="5166" y="5860"/>
                    </a:lnTo>
                    <a:lnTo>
                      <a:pt x="5744" y="6014"/>
                    </a:lnTo>
                    <a:lnTo>
                      <a:pt x="6322" y="6110"/>
                    </a:lnTo>
                    <a:lnTo>
                      <a:pt x="6881" y="6168"/>
                    </a:lnTo>
                    <a:lnTo>
                      <a:pt x="7440" y="6187"/>
                    </a:lnTo>
                    <a:lnTo>
                      <a:pt x="7980" y="6187"/>
                    </a:lnTo>
                    <a:lnTo>
                      <a:pt x="8500" y="6168"/>
                    </a:lnTo>
                    <a:lnTo>
                      <a:pt x="9021" y="6129"/>
                    </a:lnTo>
                    <a:lnTo>
                      <a:pt x="9522" y="6072"/>
                    </a:lnTo>
                    <a:lnTo>
                      <a:pt x="10004" y="6014"/>
                    </a:lnTo>
                    <a:lnTo>
                      <a:pt x="10447" y="5937"/>
                    </a:lnTo>
                    <a:lnTo>
                      <a:pt x="10852" y="5840"/>
                    </a:lnTo>
                    <a:lnTo>
                      <a:pt x="11218" y="5725"/>
                    </a:lnTo>
                    <a:lnTo>
                      <a:pt x="11546" y="5628"/>
                    </a:lnTo>
                    <a:lnTo>
                      <a:pt x="11816" y="5513"/>
                    </a:lnTo>
                    <a:lnTo>
                      <a:pt x="12028" y="5397"/>
                    </a:lnTo>
                    <a:lnTo>
                      <a:pt x="12182" y="5281"/>
                    </a:lnTo>
                    <a:lnTo>
                      <a:pt x="12240" y="5223"/>
                    </a:lnTo>
                    <a:lnTo>
                      <a:pt x="12278" y="5166"/>
                    </a:lnTo>
                    <a:lnTo>
                      <a:pt x="12297" y="5108"/>
                    </a:lnTo>
                    <a:lnTo>
                      <a:pt x="12317" y="5050"/>
                    </a:lnTo>
                    <a:lnTo>
                      <a:pt x="12297" y="4992"/>
                    </a:lnTo>
                    <a:lnTo>
                      <a:pt x="12259" y="4934"/>
                    </a:lnTo>
                    <a:lnTo>
                      <a:pt x="12143" y="4838"/>
                    </a:lnTo>
                    <a:lnTo>
                      <a:pt x="12008" y="4742"/>
                    </a:lnTo>
                    <a:lnTo>
                      <a:pt x="11816" y="4645"/>
                    </a:lnTo>
                    <a:lnTo>
                      <a:pt x="11604" y="4568"/>
                    </a:lnTo>
                    <a:lnTo>
                      <a:pt x="11083" y="4395"/>
                    </a:lnTo>
                    <a:lnTo>
                      <a:pt x="10428" y="4202"/>
                    </a:lnTo>
                    <a:lnTo>
                      <a:pt x="9695" y="3971"/>
                    </a:lnTo>
                    <a:lnTo>
                      <a:pt x="8847" y="3701"/>
                    </a:lnTo>
                    <a:lnTo>
                      <a:pt x="8404" y="3547"/>
                    </a:lnTo>
                    <a:lnTo>
                      <a:pt x="7941" y="3373"/>
                    </a:lnTo>
                    <a:lnTo>
                      <a:pt x="7479" y="3180"/>
                    </a:lnTo>
                    <a:lnTo>
                      <a:pt x="6978" y="2968"/>
                    </a:lnTo>
                    <a:lnTo>
                      <a:pt x="6515" y="2737"/>
                    </a:lnTo>
                    <a:lnTo>
                      <a:pt x="6091" y="2487"/>
                    </a:lnTo>
                    <a:lnTo>
                      <a:pt x="5725" y="2255"/>
                    </a:lnTo>
                    <a:lnTo>
                      <a:pt x="5378" y="2024"/>
                    </a:lnTo>
                    <a:lnTo>
                      <a:pt x="5089" y="1812"/>
                    </a:lnTo>
                    <a:lnTo>
                      <a:pt x="4838" y="1581"/>
                    </a:lnTo>
                    <a:lnTo>
                      <a:pt x="4626" y="1388"/>
                    </a:lnTo>
                    <a:lnTo>
                      <a:pt x="4434" y="1176"/>
                    </a:lnTo>
                    <a:lnTo>
                      <a:pt x="4279" y="1002"/>
                    </a:lnTo>
                    <a:lnTo>
                      <a:pt x="4164" y="829"/>
                    </a:lnTo>
                    <a:lnTo>
                      <a:pt x="3990" y="559"/>
                    </a:lnTo>
                    <a:lnTo>
                      <a:pt x="3894" y="386"/>
                    </a:lnTo>
                    <a:lnTo>
                      <a:pt x="3875" y="328"/>
                    </a:lnTo>
                    <a:lnTo>
                      <a:pt x="3335" y="231"/>
                    </a:lnTo>
                    <a:lnTo>
                      <a:pt x="2795" y="135"/>
                    </a:lnTo>
                    <a:lnTo>
                      <a:pt x="2159" y="58"/>
                    </a:lnTo>
                    <a:lnTo>
                      <a:pt x="1523" y="0"/>
                    </a:lnTo>
                    <a:close/>
                  </a:path>
                </a:pathLst>
              </a:custGeom>
              <a:solidFill>
                <a:srgbClr val="D98E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573;p27">
                <a:extLst>
                  <a:ext uri="{FF2B5EF4-FFF2-40B4-BE49-F238E27FC236}">
                    <a16:creationId xmlns:a16="http://schemas.microsoft.com/office/drawing/2014/main" id="{459AC702-BF94-929D-C9DD-F277AA7B7B15}"/>
                  </a:ext>
                </a:extLst>
              </p:cNvPr>
              <p:cNvSpPr/>
              <p:nvPr/>
            </p:nvSpPr>
            <p:spPr>
              <a:xfrm>
                <a:off x="3756924" y="4383942"/>
                <a:ext cx="368438" cy="88319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3239" extrusionOk="0">
                    <a:moveTo>
                      <a:pt x="270" y="0"/>
                    </a:moveTo>
                    <a:lnTo>
                      <a:pt x="213" y="347"/>
                    </a:lnTo>
                    <a:lnTo>
                      <a:pt x="136" y="694"/>
                    </a:lnTo>
                    <a:lnTo>
                      <a:pt x="78" y="1118"/>
                    </a:lnTo>
                    <a:lnTo>
                      <a:pt x="20" y="1561"/>
                    </a:lnTo>
                    <a:lnTo>
                      <a:pt x="1" y="1985"/>
                    </a:lnTo>
                    <a:lnTo>
                      <a:pt x="1" y="2159"/>
                    </a:lnTo>
                    <a:lnTo>
                      <a:pt x="20" y="2313"/>
                    </a:lnTo>
                    <a:lnTo>
                      <a:pt x="39" y="2448"/>
                    </a:lnTo>
                    <a:lnTo>
                      <a:pt x="97" y="2544"/>
                    </a:lnTo>
                    <a:lnTo>
                      <a:pt x="116" y="2583"/>
                    </a:lnTo>
                    <a:lnTo>
                      <a:pt x="174" y="2602"/>
                    </a:lnTo>
                    <a:lnTo>
                      <a:pt x="328" y="2660"/>
                    </a:lnTo>
                    <a:lnTo>
                      <a:pt x="540" y="2718"/>
                    </a:lnTo>
                    <a:lnTo>
                      <a:pt x="829" y="2776"/>
                    </a:lnTo>
                    <a:lnTo>
                      <a:pt x="1543" y="2872"/>
                    </a:lnTo>
                    <a:lnTo>
                      <a:pt x="2429" y="2930"/>
                    </a:lnTo>
                    <a:lnTo>
                      <a:pt x="3489" y="3007"/>
                    </a:lnTo>
                    <a:lnTo>
                      <a:pt x="4665" y="3065"/>
                    </a:lnTo>
                    <a:lnTo>
                      <a:pt x="7248" y="3200"/>
                    </a:lnTo>
                    <a:lnTo>
                      <a:pt x="7942" y="3219"/>
                    </a:lnTo>
                    <a:lnTo>
                      <a:pt x="8674" y="3238"/>
                    </a:lnTo>
                    <a:lnTo>
                      <a:pt x="9406" y="3219"/>
                    </a:lnTo>
                    <a:lnTo>
                      <a:pt x="10139" y="3180"/>
                    </a:lnTo>
                    <a:lnTo>
                      <a:pt x="10852" y="3123"/>
                    </a:lnTo>
                    <a:lnTo>
                      <a:pt x="11507" y="3045"/>
                    </a:lnTo>
                    <a:lnTo>
                      <a:pt x="12105" y="2949"/>
                    </a:lnTo>
                    <a:lnTo>
                      <a:pt x="12375" y="2872"/>
                    </a:lnTo>
                    <a:lnTo>
                      <a:pt x="12625" y="2814"/>
                    </a:lnTo>
                    <a:lnTo>
                      <a:pt x="12837" y="2737"/>
                    </a:lnTo>
                    <a:lnTo>
                      <a:pt x="13030" y="2641"/>
                    </a:lnTo>
                    <a:lnTo>
                      <a:pt x="13203" y="2564"/>
                    </a:lnTo>
                    <a:lnTo>
                      <a:pt x="13338" y="2467"/>
                    </a:lnTo>
                    <a:lnTo>
                      <a:pt x="13435" y="2352"/>
                    </a:lnTo>
                    <a:lnTo>
                      <a:pt x="13493" y="2236"/>
                    </a:lnTo>
                    <a:lnTo>
                      <a:pt x="13512" y="2120"/>
                    </a:lnTo>
                    <a:lnTo>
                      <a:pt x="13473" y="1985"/>
                    </a:lnTo>
                    <a:lnTo>
                      <a:pt x="13415" y="1850"/>
                    </a:lnTo>
                    <a:lnTo>
                      <a:pt x="13300" y="1716"/>
                    </a:lnTo>
                    <a:lnTo>
                      <a:pt x="13126" y="1561"/>
                    </a:lnTo>
                    <a:lnTo>
                      <a:pt x="12914" y="1388"/>
                    </a:lnTo>
                    <a:lnTo>
                      <a:pt x="12645" y="1214"/>
                    </a:lnTo>
                    <a:lnTo>
                      <a:pt x="12317" y="1041"/>
                    </a:lnTo>
                    <a:lnTo>
                      <a:pt x="11931" y="848"/>
                    </a:lnTo>
                    <a:lnTo>
                      <a:pt x="11488" y="655"/>
                    </a:lnTo>
                    <a:lnTo>
                      <a:pt x="11565" y="733"/>
                    </a:lnTo>
                    <a:lnTo>
                      <a:pt x="11623" y="810"/>
                    </a:lnTo>
                    <a:lnTo>
                      <a:pt x="11662" y="906"/>
                    </a:lnTo>
                    <a:lnTo>
                      <a:pt x="11700" y="1041"/>
                    </a:lnTo>
                    <a:lnTo>
                      <a:pt x="11719" y="1176"/>
                    </a:lnTo>
                    <a:lnTo>
                      <a:pt x="11700" y="1234"/>
                    </a:lnTo>
                    <a:lnTo>
                      <a:pt x="11681" y="1311"/>
                    </a:lnTo>
                    <a:lnTo>
                      <a:pt x="11642" y="1388"/>
                    </a:lnTo>
                    <a:lnTo>
                      <a:pt x="11584" y="1446"/>
                    </a:lnTo>
                    <a:lnTo>
                      <a:pt x="11488" y="1523"/>
                    </a:lnTo>
                    <a:lnTo>
                      <a:pt x="11392" y="1600"/>
                    </a:lnTo>
                    <a:lnTo>
                      <a:pt x="11276" y="1658"/>
                    </a:lnTo>
                    <a:lnTo>
                      <a:pt x="11122" y="1716"/>
                    </a:lnTo>
                    <a:lnTo>
                      <a:pt x="10948" y="1773"/>
                    </a:lnTo>
                    <a:lnTo>
                      <a:pt x="10756" y="1831"/>
                    </a:lnTo>
                    <a:lnTo>
                      <a:pt x="10524" y="1889"/>
                    </a:lnTo>
                    <a:lnTo>
                      <a:pt x="10254" y="1928"/>
                    </a:lnTo>
                    <a:lnTo>
                      <a:pt x="9638" y="1985"/>
                    </a:lnTo>
                    <a:lnTo>
                      <a:pt x="8847" y="2024"/>
                    </a:lnTo>
                    <a:lnTo>
                      <a:pt x="7903" y="2024"/>
                    </a:lnTo>
                    <a:lnTo>
                      <a:pt x="6785" y="1966"/>
                    </a:lnTo>
                    <a:lnTo>
                      <a:pt x="6457" y="1908"/>
                    </a:lnTo>
                    <a:lnTo>
                      <a:pt x="6111" y="1812"/>
                    </a:lnTo>
                    <a:lnTo>
                      <a:pt x="5667" y="1696"/>
                    </a:lnTo>
                    <a:lnTo>
                      <a:pt x="5166" y="1523"/>
                    </a:lnTo>
                    <a:lnTo>
                      <a:pt x="4626" y="1330"/>
                    </a:lnTo>
                    <a:lnTo>
                      <a:pt x="4087" y="1099"/>
                    </a:lnTo>
                    <a:lnTo>
                      <a:pt x="3836" y="983"/>
                    </a:lnTo>
                    <a:lnTo>
                      <a:pt x="3586" y="848"/>
                    </a:lnTo>
                    <a:lnTo>
                      <a:pt x="3316" y="713"/>
                    </a:lnTo>
                    <a:lnTo>
                      <a:pt x="3065" y="598"/>
                    </a:lnTo>
                    <a:lnTo>
                      <a:pt x="2776" y="482"/>
                    </a:lnTo>
                    <a:lnTo>
                      <a:pt x="2506" y="386"/>
                    </a:lnTo>
                    <a:lnTo>
                      <a:pt x="1947" y="251"/>
                    </a:lnTo>
                    <a:lnTo>
                      <a:pt x="1427" y="135"/>
                    </a:lnTo>
                    <a:lnTo>
                      <a:pt x="984" y="58"/>
                    </a:lnTo>
                    <a:lnTo>
                      <a:pt x="617" y="19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574;p27">
                <a:extLst>
                  <a:ext uri="{FF2B5EF4-FFF2-40B4-BE49-F238E27FC236}">
                    <a16:creationId xmlns:a16="http://schemas.microsoft.com/office/drawing/2014/main" id="{FC803E68-11BF-029C-2DFE-BF649A3E29B5}"/>
                  </a:ext>
                </a:extLst>
              </p:cNvPr>
              <p:cNvSpPr/>
              <p:nvPr/>
            </p:nvSpPr>
            <p:spPr>
              <a:xfrm>
                <a:off x="2952845" y="3180401"/>
                <a:ext cx="955480" cy="1239308"/>
              </a:xfrm>
              <a:custGeom>
                <a:avLst/>
                <a:gdLst/>
                <a:ahLst/>
                <a:cxnLst/>
                <a:rect l="l" t="t" r="r" b="b"/>
                <a:pathLst>
                  <a:path w="35041" h="45450" extrusionOk="0">
                    <a:moveTo>
                      <a:pt x="9444" y="1"/>
                    </a:moveTo>
                    <a:lnTo>
                      <a:pt x="8712" y="20"/>
                    </a:lnTo>
                    <a:lnTo>
                      <a:pt x="7980" y="40"/>
                    </a:lnTo>
                    <a:lnTo>
                      <a:pt x="7286" y="78"/>
                    </a:lnTo>
                    <a:lnTo>
                      <a:pt x="6630" y="117"/>
                    </a:lnTo>
                    <a:lnTo>
                      <a:pt x="6014" y="174"/>
                    </a:lnTo>
                    <a:lnTo>
                      <a:pt x="5435" y="252"/>
                    </a:lnTo>
                    <a:lnTo>
                      <a:pt x="4896" y="348"/>
                    </a:lnTo>
                    <a:lnTo>
                      <a:pt x="4414" y="464"/>
                    </a:lnTo>
                    <a:lnTo>
                      <a:pt x="3990" y="579"/>
                    </a:lnTo>
                    <a:lnTo>
                      <a:pt x="3643" y="733"/>
                    </a:lnTo>
                    <a:lnTo>
                      <a:pt x="3315" y="888"/>
                    </a:lnTo>
                    <a:lnTo>
                      <a:pt x="3007" y="1080"/>
                    </a:lnTo>
                    <a:lnTo>
                      <a:pt x="2737" y="1273"/>
                    </a:lnTo>
                    <a:lnTo>
                      <a:pt x="2467" y="1504"/>
                    </a:lnTo>
                    <a:lnTo>
                      <a:pt x="2217" y="1755"/>
                    </a:lnTo>
                    <a:lnTo>
                      <a:pt x="1985" y="2006"/>
                    </a:lnTo>
                    <a:lnTo>
                      <a:pt x="1773" y="2275"/>
                    </a:lnTo>
                    <a:lnTo>
                      <a:pt x="1581" y="2545"/>
                    </a:lnTo>
                    <a:lnTo>
                      <a:pt x="1407" y="2834"/>
                    </a:lnTo>
                    <a:lnTo>
                      <a:pt x="1234" y="3143"/>
                    </a:lnTo>
                    <a:lnTo>
                      <a:pt x="1079" y="3432"/>
                    </a:lnTo>
                    <a:lnTo>
                      <a:pt x="944" y="3740"/>
                    </a:lnTo>
                    <a:lnTo>
                      <a:pt x="810" y="4049"/>
                    </a:lnTo>
                    <a:lnTo>
                      <a:pt x="694" y="4357"/>
                    </a:lnTo>
                    <a:lnTo>
                      <a:pt x="501" y="4974"/>
                    </a:lnTo>
                    <a:lnTo>
                      <a:pt x="328" y="5571"/>
                    </a:lnTo>
                    <a:lnTo>
                      <a:pt x="212" y="6130"/>
                    </a:lnTo>
                    <a:lnTo>
                      <a:pt x="135" y="6651"/>
                    </a:lnTo>
                    <a:lnTo>
                      <a:pt x="58" y="7094"/>
                    </a:lnTo>
                    <a:lnTo>
                      <a:pt x="0" y="7769"/>
                    </a:lnTo>
                    <a:lnTo>
                      <a:pt x="0" y="8019"/>
                    </a:lnTo>
                    <a:lnTo>
                      <a:pt x="0" y="42559"/>
                    </a:lnTo>
                    <a:lnTo>
                      <a:pt x="231" y="42694"/>
                    </a:lnTo>
                    <a:lnTo>
                      <a:pt x="540" y="42828"/>
                    </a:lnTo>
                    <a:lnTo>
                      <a:pt x="964" y="43021"/>
                    </a:lnTo>
                    <a:lnTo>
                      <a:pt x="1523" y="43233"/>
                    </a:lnTo>
                    <a:lnTo>
                      <a:pt x="2197" y="43484"/>
                    </a:lnTo>
                    <a:lnTo>
                      <a:pt x="2988" y="43734"/>
                    </a:lnTo>
                    <a:lnTo>
                      <a:pt x="3893" y="44004"/>
                    </a:lnTo>
                    <a:lnTo>
                      <a:pt x="4915" y="44274"/>
                    </a:lnTo>
                    <a:lnTo>
                      <a:pt x="6052" y="44544"/>
                    </a:lnTo>
                    <a:lnTo>
                      <a:pt x="7305" y="44775"/>
                    </a:lnTo>
                    <a:lnTo>
                      <a:pt x="7980" y="44891"/>
                    </a:lnTo>
                    <a:lnTo>
                      <a:pt x="8693" y="45006"/>
                    </a:lnTo>
                    <a:lnTo>
                      <a:pt x="9406" y="45103"/>
                    </a:lnTo>
                    <a:lnTo>
                      <a:pt x="10177" y="45180"/>
                    </a:lnTo>
                    <a:lnTo>
                      <a:pt x="10967" y="45257"/>
                    </a:lnTo>
                    <a:lnTo>
                      <a:pt x="11777" y="45334"/>
                    </a:lnTo>
                    <a:lnTo>
                      <a:pt x="12625" y="45373"/>
                    </a:lnTo>
                    <a:lnTo>
                      <a:pt x="13492" y="45411"/>
                    </a:lnTo>
                    <a:lnTo>
                      <a:pt x="14398" y="45450"/>
                    </a:lnTo>
                    <a:lnTo>
                      <a:pt x="15323" y="45450"/>
                    </a:lnTo>
                    <a:lnTo>
                      <a:pt x="17116" y="45430"/>
                    </a:lnTo>
                    <a:lnTo>
                      <a:pt x="18754" y="45373"/>
                    </a:lnTo>
                    <a:lnTo>
                      <a:pt x="20219" y="45276"/>
                    </a:lnTo>
                    <a:lnTo>
                      <a:pt x="21549" y="45161"/>
                    </a:lnTo>
                    <a:lnTo>
                      <a:pt x="22724" y="45006"/>
                    </a:lnTo>
                    <a:lnTo>
                      <a:pt x="23746" y="44852"/>
                    </a:lnTo>
                    <a:lnTo>
                      <a:pt x="24652" y="44679"/>
                    </a:lnTo>
                    <a:lnTo>
                      <a:pt x="25442" y="44505"/>
                    </a:lnTo>
                    <a:lnTo>
                      <a:pt x="26097" y="44332"/>
                    </a:lnTo>
                    <a:lnTo>
                      <a:pt x="26637" y="44158"/>
                    </a:lnTo>
                    <a:lnTo>
                      <a:pt x="27100" y="44004"/>
                    </a:lnTo>
                    <a:lnTo>
                      <a:pt x="27447" y="43869"/>
                    </a:lnTo>
                    <a:lnTo>
                      <a:pt x="27697" y="43734"/>
                    </a:lnTo>
                    <a:lnTo>
                      <a:pt x="27871" y="43657"/>
                    </a:lnTo>
                    <a:lnTo>
                      <a:pt x="28005" y="43561"/>
                    </a:lnTo>
                    <a:lnTo>
                      <a:pt x="28892" y="42655"/>
                    </a:lnTo>
                    <a:lnTo>
                      <a:pt x="29952" y="41614"/>
                    </a:lnTo>
                    <a:lnTo>
                      <a:pt x="31128" y="40477"/>
                    </a:lnTo>
                    <a:lnTo>
                      <a:pt x="32284" y="39378"/>
                    </a:lnTo>
                    <a:lnTo>
                      <a:pt x="34231" y="37547"/>
                    </a:lnTo>
                    <a:lnTo>
                      <a:pt x="35041" y="36776"/>
                    </a:lnTo>
                    <a:lnTo>
                      <a:pt x="34790" y="13165"/>
                    </a:lnTo>
                    <a:lnTo>
                      <a:pt x="34655" y="12741"/>
                    </a:lnTo>
                    <a:lnTo>
                      <a:pt x="34520" y="12317"/>
                    </a:lnTo>
                    <a:lnTo>
                      <a:pt x="34366" y="11912"/>
                    </a:lnTo>
                    <a:lnTo>
                      <a:pt x="34193" y="11508"/>
                    </a:lnTo>
                    <a:lnTo>
                      <a:pt x="33846" y="10737"/>
                    </a:lnTo>
                    <a:lnTo>
                      <a:pt x="33441" y="10004"/>
                    </a:lnTo>
                    <a:lnTo>
                      <a:pt x="33036" y="9291"/>
                    </a:lnTo>
                    <a:lnTo>
                      <a:pt x="32593" y="8617"/>
                    </a:lnTo>
                    <a:lnTo>
                      <a:pt x="32111" y="7961"/>
                    </a:lnTo>
                    <a:lnTo>
                      <a:pt x="31629" y="7344"/>
                    </a:lnTo>
                    <a:lnTo>
                      <a:pt x="31109" y="6766"/>
                    </a:lnTo>
                    <a:lnTo>
                      <a:pt x="30588" y="6207"/>
                    </a:lnTo>
                    <a:lnTo>
                      <a:pt x="30068" y="5687"/>
                    </a:lnTo>
                    <a:lnTo>
                      <a:pt x="29528" y="5205"/>
                    </a:lnTo>
                    <a:lnTo>
                      <a:pt x="28988" y="4723"/>
                    </a:lnTo>
                    <a:lnTo>
                      <a:pt x="28430" y="4299"/>
                    </a:lnTo>
                    <a:lnTo>
                      <a:pt x="27890" y="3894"/>
                    </a:lnTo>
                    <a:lnTo>
                      <a:pt x="27350" y="3509"/>
                    </a:lnTo>
                    <a:lnTo>
                      <a:pt x="26810" y="3143"/>
                    </a:lnTo>
                    <a:lnTo>
                      <a:pt x="26290" y="2815"/>
                    </a:lnTo>
                    <a:lnTo>
                      <a:pt x="25789" y="2526"/>
                    </a:lnTo>
                    <a:lnTo>
                      <a:pt x="25307" y="2237"/>
                    </a:lnTo>
                    <a:lnTo>
                      <a:pt x="24401" y="1755"/>
                    </a:lnTo>
                    <a:lnTo>
                      <a:pt x="23592" y="1369"/>
                    </a:lnTo>
                    <a:lnTo>
                      <a:pt x="22917" y="1080"/>
                    </a:lnTo>
                    <a:lnTo>
                      <a:pt x="22416" y="888"/>
                    </a:lnTo>
                    <a:lnTo>
                      <a:pt x="21973" y="733"/>
                    </a:lnTo>
                    <a:lnTo>
                      <a:pt x="21337" y="656"/>
                    </a:lnTo>
                    <a:lnTo>
                      <a:pt x="19602" y="502"/>
                    </a:lnTo>
                    <a:lnTo>
                      <a:pt x="17096" y="290"/>
                    </a:lnTo>
                    <a:lnTo>
                      <a:pt x="15651" y="194"/>
                    </a:lnTo>
                    <a:lnTo>
                      <a:pt x="14128" y="117"/>
                    </a:lnTo>
                    <a:lnTo>
                      <a:pt x="12548" y="40"/>
                    </a:lnTo>
                    <a:lnTo>
                      <a:pt x="109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575;p27">
                <a:extLst>
                  <a:ext uri="{FF2B5EF4-FFF2-40B4-BE49-F238E27FC236}">
                    <a16:creationId xmlns:a16="http://schemas.microsoft.com/office/drawing/2014/main" id="{8FA556D4-CB81-9B74-E245-FE63A75C8EE1}"/>
                  </a:ext>
                </a:extLst>
              </p:cNvPr>
              <p:cNvSpPr/>
              <p:nvPr/>
            </p:nvSpPr>
            <p:spPr>
              <a:xfrm>
                <a:off x="2960725" y="2179754"/>
                <a:ext cx="631733" cy="774724"/>
              </a:xfrm>
              <a:custGeom>
                <a:avLst/>
                <a:gdLst/>
                <a:ahLst/>
                <a:cxnLst/>
                <a:rect l="l" t="t" r="r" b="b"/>
                <a:pathLst>
                  <a:path w="23168" h="28412" extrusionOk="0">
                    <a:moveTo>
                      <a:pt x="16653" y="1"/>
                    </a:moveTo>
                    <a:lnTo>
                      <a:pt x="16075" y="39"/>
                    </a:lnTo>
                    <a:lnTo>
                      <a:pt x="15497" y="116"/>
                    </a:lnTo>
                    <a:lnTo>
                      <a:pt x="14938" y="251"/>
                    </a:lnTo>
                    <a:lnTo>
                      <a:pt x="14668" y="328"/>
                    </a:lnTo>
                    <a:lnTo>
                      <a:pt x="14398" y="406"/>
                    </a:lnTo>
                    <a:lnTo>
                      <a:pt x="14128" y="502"/>
                    </a:lnTo>
                    <a:lnTo>
                      <a:pt x="13858" y="618"/>
                    </a:lnTo>
                    <a:lnTo>
                      <a:pt x="13588" y="733"/>
                    </a:lnTo>
                    <a:lnTo>
                      <a:pt x="13338" y="868"/>
                    </a:lnTo>
                    <a:lnTo>
                      <a:pt x="13087" y="1022"/>
                    </a:lnTo>
                    <a:lnTo>
                      <a:pt x="12837" y="1176"/>
                    </a:lnTo>
                    <a:lnTo>
                      <a:pt x="12605" y="1350"/>
                    </a:lnTo>
                    <a:lnTo>
                      <a:pt x="12374" y="1523"/>
                    </a:lnTo>
                    <a:lnTo>
                      <a:pt x="12143" y="1716"/>
                    </a:lnTo>
                    <a:lnTo>
                      <a:pt x="11931" y="1928"/>
                    </a:lnTo>
                    <a:lnTo>
                      <a:pt x="11719" y="2140"/>
                    </a:lnTo>
                    <a:lnTo>
                      <a:pt x="11507" y="2371"/>
                    </a:lnTo>
                    <a:lnTo>
                      <a:pt x="11314" y="2603"/>
                    </a:lnTo>
                    <a:lnTo>
                      <a:pt x="11121" y="2873"/>
                    </a:lnTo>
                    <a:lnTo>
                      <a:pt x="10736" y="3451"/>
                    </a:lnTo>
                    <a:lnTo>
                      <a:pt x="10350" y="4068"/>
                    </a:lnTo>
                    <a:lnTo>
                      <a:pt x="9984" y="4762"/>
                    </a:lnTo>
                    <a:lnTo>
                      <a:pt x="9599" y="5475"/>
                    </a:lnTo>
                    <a:lnTo>
                      <a:pt x="9213" y="6265"/>
                    </a:lnTo>
                    <a:lnTo>
                      <a:pt x="8404" y="7922"/>
                    </a:lnTo>
                    <a:lnTo>
                      <a:pt x="7960" y="8790"/>
                    </a:lnTo>
                    <a:lnTo>
                      <a:pt x="7517" y="9676"/>
                    </a:lnTo>
                    <a:lnTo>
                      <a:pt x="7035" y="10582"/>
                    </a:lnTo>
                    <a:lnTo>
                      <a:pt x="6515" y="11508"/>
                    </a:lnTo>
                    <a:lnTo>
                      <a:pt x="5975" y="12433"/>
                    </a:lnTo>
                    <a:lnTo>
                      <a:pt x="5397" y="13358"/>
                    </a:lnTo>
                    <a:lnTo>
                      <a:pt x="4780" y="14283"/>
                    </a:lnTo>
                    <a:lnTo>
                      <a:pt x="4433" y="14726"/>
                    </a:lnTo>
                    <a:lnTo>
                      <a:pt x="4106" y="15189"/>
                    </a:lnTo>
                    <a:lnTo>
                      <a:pt x="3720" y="15690"/>
                    </a:lnTo>
                    <a:lnTo>
                      <a:pt x="3373" y="16210"/>
                    </a:lnTo>
                    <a:lnTo>
                      <a:pt x="3045" y="16731"/>
                    </a:lnTo>
                    <a:lnTo>
                      <a:pt x="2756" y="17271"/>
                    </a:lnTo>
                    <a:lnTo>
                      <a:pt x="2467" y="17829"/>
                    </a:lnTo>
                    <a:lnTo>
                      <a:pt x="2197" y="18369"/>
                    </a:lnTo>
                    <a:lnTo>
                      <a:pt x="1966" y="18928"/>
                    </a:lnTo>
                    <a:lnTo>
                      <a:pt x="1735" y="19487"/>
                    </a:lnTo>
                    <a:lnTo>
                      <a:pt x="1523" y="20046"/>
                    </a:lnTo>
                    <a:lnTo>
                      <a:pt x="1330" y="20605"/>
                    </a:lnTo>
                    <a:lnTo>
                      <a:pt x="1157" y="21164"/>
                    </a:lnTo>
                    <a:lnTo>
                      <a:pt x="1002" y="21704"/>
                    </a:lnTo>
                    <a:lnTo>
                      <a:pt x="867" y="22243"/>
                    </a:lnTo>
                    <a:lnTo>
                      <a:pt x="733" y="22764"/>
                    </a:lnTo>
                    <a:lnTo>
                      <a:pt x="521" y="23785"/>
                    </a:lnTo>
                    <a:lnTo>
                      <a:pt x="347" y="24749"/>
                    </a:lnTo>
                    <a:lnTo>
                      <a:pt x="212" y="25616"/>
                    </a:lnTo>
                    <a:lnTo>
                      <a:pt x="135" y="26407"/>
                    </a:lnTo>
                    <a:lnTo>
                      <a:pt x="77" y="27081"/>
                    </a:lnTo>
                    <a:lnTo>
                      <a:pt x="39" y="27640"/>
                    </a:lnTo>
                    <a:lnTo>
                      <a:pt x="19" y="28064"/>
                    </a:lnTo>
                    <a:lnTo>
                      <a:pt x="0" y="28411"/>
                    </a:lnTo>
                    <a:lnTo>
                      <a:pt x="12644" y="26368"/>
                    </a:lnTo>
                    <a:lnTo>
                      <a:pt x="20739" y="26426"/>
                    </a:lnTo>
                    <a:lnTo>
                      <a:pt x="20643" y="25770"/>
                    </a:lnTo>
                    <a:lnTo>
                      <a:pt x="20527" y="25134"/>
                    </a:lnTo>
                    <a:lnTo>
                      <a:pt x="20373" y="23824"/>
                    </a:lnTo>
                    <a:lnTo>
                      <a:pt x="20238" y="22532"/>
                    </a:lnTo>
                    <a:lnTo>
                      <a:pt x="20161" y="21260"/>
                    </a:lnTo>
                    <a:lnTo>
                      <a:pt x="20103" y="20007"/>
                    </a:lnTo>
                    <a:lnTo>
                      <a:pt x="20084" y="18812"/>
                    </a:lnTo>
                    <a:lnTo>
                      <a:pt x="20065" y="17675"/>
                    </a:lnTo>
                    <a:lnTo>
                      <a:pt x="20084" y="16615"/>
                    </a:lnTo>
                    <a:lnTo>
                      <a:pt x="20122" y="15632"/>
                    </a:lnTo>
                    <a:lnTo>
                      <a:pt x="20161" y="14726"/>
                    </a:lnTo>
                    <a:lnTo>
                      <a:pt x="20257" y="13261"/>
                    </a:lnTo>
                    <a:lnTo>
                      <a:pt x="20334" y="12317"/>
                    </a:lnTo>
                    <a:lnTo>
                      <a:pt x="20373" y="11970"/>
                    </a:lnTo>
                    <a:lnTo>
                      <a:pt x="22821" y="6766"/>
                    </a:lnTo>
                    <a:lnTo>
                      <a:pt x="22975" y="6342"/>
                    </a:lnTo>
                    <a:lnTo>
                      <a:pt x="23071" y="5899"/>
                    </a:lnTo>
                    <a:lnTo>
                      <a:pt x="23148" y="5455"/>
                    </a:lnTo>
                    <a:lnTo>
                      <a:pt x="23168" y="5012"/>
                    </a:lnTo>
                    <a:lnTo>
                      <a:pt x="23148" y="4569"/>
                    </a:lnTo>
                    <a:lnTo>
                      <a:pt x="23091" y="4125"/>
                    </a:lnTo>
                    <a:lnTo>
                      <a:pt x="22994" y="3682"/>
                    </a:lnTo>
                    <a:lnTo>
                      <a:pt x="22859" y="3258"/>
                    </a:lnTo>
                    <a:lnTo>
                      <a:pt x="22763" y="3046"/>
                    </a:lnTo>
                    <a:lnTo>
                      <a:pt x="22667" y="2853"/>
                    </a:lnTo>
                    <a:lnTo>
                      <a:pt x="22551" y="2661"/>
                    </a:lnTo>
                    <a:lnTo>
                      <a:pt x="22435" y="2449"/>
                    </a:lnTo>
                    <a:lnTo>
                      <a:pt x="22300" y="2275"/>
                    </a:lnTo>
                    <a:lnTo>
                      <a:pt x="22146" y="2082"/>
                    </a:lnTo>
                    <a:lnTo>
                      <a:pt x="21992" y="1909"/>
                    </a:lnTo>
                    <a:lnTo>
                      <a:pt x="21838" y="1735"/>
                    </a:lnTo>
                    <a:lnTo>
                      <a:pt x="21645" y="1562"/>
                    </a:lnTo>
                    <a:lnTo>
                      <a:pt x="21452" y="1408"/>
                    </a:lnTo>
                    <a:lnTo>
                      <a:pt x="21260" y="1254"/>
                    </a:lnTo>
                    <a:lnTo>
                      <a:pt x="21048" y="1099"/>
                    </a:lnTo>
                    <a:lnTo>
                      <a:pt x="20816" y="964"/>
                    </a:lnTo>
                    <a:lnTo>
                      <a:pt x="20566" y="849"/>
                    </a:lnTo>
                    <a:lnTo>
                      <a:pt x="20315" y="714"/>
                    </a:lnTo>
                    <a:lnTo>
                      <a:pt x="20065" y="618"/>
                    </a:lnTo>
                    <a:lnTo>
                      <a:pt x="19506" y="406"/>
                    </a:lnTo>
                    <a:lnTo>
                      <a:pt x="18947" y="251"/>
                    </a:lnTo>
                    <a:lnTo>
                      <a:pt x="18368" y="136"/>
                    </a:lnTo>
                    <a:lnTo>
                      <a:pt x="17810" y="59"/>
                    </a:lnTo>
                    <a:lnTo>
                      <a:pt x="172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576;p27">
                <a:extLst>
                  <a:ext uri="{FF2B5EF4-FFF2-40B4-BE49-F238E27FC236}">
                    <a16:creationId xmlns:a16="http://schemas.microsoft.com/office/drawing/2014/main" id="{DBAD9031-FDA2-CC5D-8D65-2A7CD6A215CF}"/>
                  </a:ext>
                </a:extLst>
              </p:cNvPr>
              <p:cNvSpPr/>
              <p:nvPr/>
            </p:nvSpPr>
            <p:spPr>
              <a:xfrm>
                <a:off x="3338074" y="2641712"/>
                <a:ext cx="518737" cy="876159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32132" extrusionOk="0">
                    <a:moveTo>
                      <a:pt x="1793" y="1"/>
                    </a:moveTo>
                    <a:lnTo>
                      <a:pt x="0" y="3297"/>
                    </a:lnTo>
                    <a:lnTo>
                      <a:pt x="3681" y="26754"/>
                    </a:lnTo>
                    <a:lnTo>
                      <a:pt x="18465" y="32131"/>
                    </a:lnTo>
                    <a:lnTo>
                      <a:pt x="19024" y="30724"/>
                    </a:lnTo>
                    <a:lnTo>
                      <a:pt x="18657" y="30184"/>
                    </a:lnTo>
                    <a:lnTo>
                      <a:pt x="18214" y="29606"/>
                    </a:lnTo>
                    <a:lnTo>
                      <a:pt x="17675" y="28893"/>
                    </a:lnTo>
                    <a:lnTo>
                      <a:pt x="17019" y="28122"/>
                    </a:lnTo>
                    <a:lnTo>
                      <a:pt x="16692" y="27737"/>
                    </a:lnTo>
                    <a:lnTo>
                      <a:pt x="16325" y="27332"/>
                    </a:lnTo>
                    <a:lnTo>
                      <a:pt x="15959" y="26966"/>
                    </a:lnTo>
                    <a:lnTo>
                      <a:pt x="15612" y="26619"/>
                    </a:lnTo>
                    <a:lnTo>
                      <a:pt x="15246" y="26291"/>
                    </a:lnTo>
                    <a:lnTo>
                      <a:pt x="14880" y="26002"/>
                    </a:lnTo>
                    <a:lnTo>
                      <a:pt x="13164" y="24691"/>
                    </a:lnTo>
                    <a:lnTo>
                      <a:pt x="12162" y="23920"/>
                    </a:lnTo>
                    <a:lnTo>
                      <a:pt x="11179" y="23130"/>
                    </a:lnTo>
                    <a:lnTo>
                      <a:pt x="10292" y="22378"/>
                    </a:lnTo>
                    <a:lnTo>
                      <a:pt x="9541" y="21723"/>
                    </a:lnTo>
                    <a:lnTo>
                      <a:pt x="9232" y="21434"/>
                    </a:lnTo>
                    <a:lnTo>
                      <a:pt x="9001" y="21183"/>
                    </a:lnTo>
                    <a:lnTo>
                      <a:pt x="8847" y="20971"/>
                    </a:lnTo>
                    <a:lnTo>
                      <a:pt x="8789" y="20894"/>
                    </a:lnTo>
                    <a:lnTo>
                      <a:pt x="8770" y="20817"/>
                    </a:lnTo>
                    <a:lnTo>
                      <a:pt x="8712" y="20605"/>
                    </a:lnTo>
                    <a:lnTo>
                      <a:pt x="8654" y="20181"/>
                    </a:lnTo>
                    <a:lnTo>
                      <a:pt x="8461" y="18870"/>
                    </a:lnTo>
                    <a:lnTo>
                      <a:pt x="8211" y="17059"/>
                    </a:lnTo>
                    <a:lnTo>
                      <a:pt x="7902" y="14958"/>
                    </a:lnTo>
                    <a:lnTo>
                      <a:pt x="7556" y="12741"/>
                    </a:lnTo>
                    <a:lnTo>
                      <a:pt x="7382" y="11643"/>
                    </a:lnTo>
                    <a:lnTo>
                      <a:pt x="7189" y="10602"/>
                    </a:lnTo>
                    <a:lnTo>
                      <a:pt x="6997" y="9599"/>
                    </a:lnTo>
                    <a:lnTo>
                      <a:pt x="6804" y="8713"/>
                    </a:lnTo>
                    <a:lnTo>
                      <a:pt x="6592" y="7923"/>
                    </a:lnTo>
                    <a:lnTo>
                      <a:pt x="6399" y="7248"/>
                    </a:lnTo>
                    <a:lnTo>
                      <a:pt x="6071" y="6246"/>
                    </a:lnTo>
                    <a:lnTo>
                      <a:pt x="5724" y="5205"/>
                    </a:lnTo>
                    <a:lnTo>
                      <a:pt x="5551" y="4685"/>
                    </a:lnTo>
                    <a:lnTo>
                      <a:pt x="5339" y="4183"/>
                    </a:lnTo>
                    <a:lnTo>
                      <a:pt x="5127" y="3682"/>
                    </a:lnTo>
                    <a:lnTo>
                      <a:pt x="4896" y="3181"/>
                    </a:lnTo>
                    <a:lnTo>
                      <a:pt x="4626" y="2719"/>
                    </a:lnTo>
                    <a:lnTo>
                      <a:pt x="4337" y="2256"/>
                    </a:lnTo>
                    <a:lnTo>
                      <a:pt x="4009" y="1813"/>
                    </a:lnTo>
                    <a:lnTo>
                      <a:pt x="3662" y="1389"/>
                    </a:lnTo>
                    <a:lnTo>
                      <a:pt x="3469" y="1196"/>
                    </a:lnTo>
                    <a:lnTo>
                      <a:pt x="3257" y="1003"/>
                    </a:lnTo>
                    <a:lnTo>
                      <a:pt x="3045" y="810"/>
                    </a:lnTo>
                    <a:lnTo>
                      <a:pt x="2814" y="637"/>
                    </a:lnTo>
                    <a:lnTo>
                      <a:pt x="2583" y="463"/>
                    </a:lnTo>
                    <a:lnTo>
                      <a:pt x="2332" y="309"/>
                    </a:lnTo>
                    <a:lnTo>
                      <a:pt x="2062" y="155"/>
                    </a:lnTo>
                    <a:lnTo>
                      <a:pt x="17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577;p27">
                <a:extLst>
                  <a:ext uri="{FF2B5EF4-FFF2-40B4-BE49-F238E27FC236}">
                    <a16:creationId xmlns:a16="http://schemas.microsoft.com/office/drawing/2014/main" id="{33BF2559-63D0-C909-8EFF-1D9B2D365BBE}"/>
                  </a:ext>
                </a:extLst>
              </p:cNvPr>
              <p:cNvSpPr/>
              <p:nvPr/>
            </p:nvSpPr>
            <p:spPr>
              <a:xfrm>
                <a:off x="3536197" y="3190926"/>
                <a:ext cx="40492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312" extrusionOk="0">
                    <a:moveTo>
                      <a:pt x="1330" y="0"/>
                    </a:moveTo>
                    <a:lnTo>
                      <a:pt x="1273" y="20"/>
                    </a:lnTo>
                    <a:lnTo>
                      <a:pt x="1061" y="135"/>
                    </a:lnTo>
                    <a:lnTo>
                      <a:pt x="829" y="290"/>
                    </a:lnTo>
                    <a:lnTo>
                      <a:pt x="636" y="444"/>
                    </a:lnTo>
                    <a:lnTo>
                      <a:pt x="444" y="617"/>
                    </a:lnTo>
                    <a:lnTo>
                      <a:pt x="155" y="926"/>
                    </a:lnTo>
                    <a:lnTo>
                      <a:pt x="20" y="1061"/>
                    </a:lnTo>
                    <a:lnTo>
                      <a:pt x="0" y="1118"/>
                    </a:lnTo>
                    <a:lnTo>
                      <a:pt x="0" y="1176"/>
                    </a:lnTo>
                    <a:lnTo>
                      <a:pt x="20" y="1215"/>
                    </a:lnTo>
                    <a:lnTo>
                      <a:pt x="39" y="1273"/>
                    </a:lnTo>
                    <a:lnTo>
                      <a:pt x="97" y="1292"/>
                    </a:lnTo>
                    <a:lnTo>
                      <a:pt x="135" y="1311"/>
                    </a:lnTo>
                    <a:lnTo>
                      <a:pt x="212" y="1292"/>
                    </a:lnTo>
                    <a:lnTo>
                      <a:pt x="251" y="1253"/>
                    </a:lnTo>
                    <a:lnTo>
                      <a:pt x="367" y="1138"/>
                    </a:lnTo>
                    <a:lnTo>
                      <a:pt x="636" y="849"/>
                    </a:lnTo>
                    <a:lnTo>
                      <a:pt x="810" y="694"/>
                    </a:lnTo>
                    <a:lnTo>
                      <a:pt x="1003" y="540"/>
                    </a:lnTo>
                    <a:lnTo>
                      <a:pt x="1195" y="386"/>
                    </a:lnTo>
                    <a:lnTo>
                      <a:pt x="1407" y="290"/>
                    </a:lnTo>
                    <a:lnTo>
                      <a:pt x="1446" y="251"/>
                    </a:lnTo>
                    <a:lnTo>
                      <a:pt x="1485" y="212"/>
                    </a:lnTo>
                    <a:lnTo>
                      <a:pt x="1485" y="155"/>
                    </a:lnTo>
                    <a:lnTo>
                      <a:pt x="1485" y="97"/>
                    </a:lnTo>
                    <a:lnTo>
                      <a:pt x="1446" y="39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578;p27">
                <a:extLst>
                  <a:ext uri="{FF2B5EF4-FFF2-40B4-BE49-F238E27FC236}">
                    <a16:creationId xmlns:a16="http://schemas.microsoft.com/office/drawing/2014/main" id="{A0DA3D19-0CF4-C82E-7212-ED49FFEF717D}"/>
                  </a:ext>
                </a:extLst>
              </p:cNvPr>
              <p:cNvSpPr/>
              <p:nvPr/>
            </p:nvSpPr>
            <p:spPr>
              <a:xfrm>
                <a:off x="3536197" y="3180401"/>
                <a:ext cx="38911" cy="16851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618" extrusionOk="0">
                    <a:moveTo>
                      <a:pt x="1273" y="1"/>
                    </a:moveTo>
                    <a:lnTo>
                      <a:pt x="1022" y="20"/>
                    </a:lnTo>
                    <a:lnTo>
                      <a:pt x="771" y="59"/>
                    </a:lnTo>
                    <a:lnTo>
                      <a:pt x="579" y="117"/>
                    </a:lnTo>
                    <a:lnTo>
                      <a:pt x="405" y="174"/>
                    </a:lnTo>
                    <a:lnTo>
                      <a:pt x="155" y="290"/>
                    </a:lnTo>
                    <a:lnTo>
                      <a:pt x="58" y="348"/>
                    </a:lnTo>
                    <a:lnTo>
                      <a:pt x="20" y="386"/>
                    </a:lnTo>
                    <a:lnTo>
                      <a:pt x="0" y="444"/>
                    </a:lnTo>
                    <a:lnTo>
                      <a:pt x="0" y="502"/>
                    </a:lnTo>
                    <a:lnTo>
                      <a:pt x="20" y="560"/>
                    </a:lnTo>
                    <a:lnTo>
                      <a:pt x="78" y="598"/>
                    </a:lnTo>
                    <a:lnTo>
                      <a:pt x="135" y="618"/>
                    </a:lnTo>
                    <a:lnTo>
                      <a:pt x="193" y="618"/>
                    </a:lnTo>
                    <a:lnTo>
                      <a:pt x="232" y="598"/>
                    </a:lnTo>
                    <a:lnTo>
                      <a:pt x="309" y="541"/>
                    </a:lnTo>
                    <a:lnTo>
                      <a:pt x="521" y="444"/>
                    </a:lnTo>
                    <a:lnTo>
                      <a:pt x="675" y="406"/>
                    </a:lnTo>
                    <a:lnTo>
                      <a:pt x="848" y="348"/>
                    </a:lnTo>
                    <a:lnTo>
                      <a:pt x="1041" y="329"/>
                    </a:lnTo>
                    <a:lnTo>
                      <a:pt x="1273" y="309"/>
                    </a:lnTo>
                    <a:lnTo>
                      <a:pt x="1330" y="290"/>
                    </a:lnTo>
                    <a:lnTo>
                      <a:pt x="1388" y="271"/>
                    </a:lnTo>
                    <a:lnTo>
                      <a:pt x="1407" y="213"/>
                    </a:lnTo>
                    <a:lnTo>
                      <a:pt x="1427" y="155"/>
                    </a:lnTo>
                    <a:lnTo>
                      <a:pt x="1407" y="97"/>
                    </a:lnTo>
                    <a:lnTo>
                      <a:pt x="1388" y="59"/>
                    </a:lnTo>
                    <a:lnTo>
                      <a:pt x="1330" y="2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579;p27">
                <a:extLst>
                  <a:ext uri="{FF2B5EF4-FFF2-40B4-BE49-F238E27FC236}">
                    <a16:creationId xmlns:a16="http://schemas.microsoft.com/office/drawing/2014/main" id="{3049276D-7413-EFC4-35F3-B939B2AAFBD8}"/>
                  </a:ext>
                </a:extLst>
              </p:cNvPr>
              <p:cNvSpPr/>
              <p:nvPr/>
            </p:nvSpPr>
            <p:spPr>
              <a:xfrm>
                <a:off x="3312307" y="3330206"/>
                <a:ext cx="732132" cy="990710"/>
              </a:xfrm>
              <a:custGeom>
                <a:avLst/>
                <a:gdLst/>
                <a:ahLst/>
                <a:cxnLst/>
                <a:rect l="l" t="t" r="r" b="b"/>
                <a:pathLst>
                  <a:path w="26850" h="36333" extrusionOk="0">
                    <a:moveTo>
                      <a:pt x="4048" y="0"/>
                    </a:moveTo>
                    <a:lnTo>
                      <a:pt x="1" y="3585"/>
                    </a:lnTo>
                    <a:lnTo>
                      <a:pt x="11025" y="22050"/>
                    </a:lnTo>
                    <a:lnTo>
                      <a:pt x="16403" y="36197"/>
                    </a:lnTo>
                    <a:lnTo>
                      <a:pt x="16904" y="36274"/>
                    </a:lnTo>
                    <a:lnTo>
                      <a:pt x="17405" y="36313"/>
                    </a:lnTo>
                    <a:lnTo>
                      <a:pt x="17868" y="36332"/>
                    </a:lnTo>
                    <a:lnTo>
                      <a:pt x="18292" y="36313"/>
                    </a:lnTo>
                    <a:lnTo>
                      <a:pt x="18697" y="36274"/>
                    </a:lnTo>
                    <a:lnTo>
                      <a:pt x="19063" y="36197"/>
                    </a:lnTo>
                    <a:lnTo>
                      <a:pt x="19410" y="36120"/>
                    </a:lnTo>
                    <a:lnTo>
                      <a:pt x="19718" y="36024"/>
                    </a:lnTo>
                    <a:lnTo>
                      <a:pt x="19988" y="35927"/>
                    </a:lnTo>
                    <a:lnTo>
                      <a:pt x="20239" y="35831"/>
                    </a:lnTo>
                    <a:lnTo>
                      <a:pt x="20605" y="35638"/>
                    </a:lnTo>
                    <a:lnTo>
                      <a:pt x="20836" y="35484"/>
                    </a:lnTo>
                    <a:lnTo>
                      <a:pt x="20913" y="35426"/>
                    </a:lnTo>
                    <a:lnTo>
                      <a:pt x="20798" y="35156"/>
                    </a:lnTo>
                    <a:lnTo>
                      <a:pt x="20682" y="34848"/>
                    </a:lnTo>
                    <a:lnTo>
                      <a:pt x="20585" y="34501"/>
                    </a:lnTo>
                    <a:lnTo>
                      <a:pt x="20470" y="34135"/>
                    </a:lnTo>
                    <a:lnTo>
                      <a:pt x="20296" y="33345"/>
                    </a:lnTo>
                    <a:lnTo>
                      <a:pt x="20123" y="32477"/>
                    </a:lnTo>
                    <a:lnTo>
                      <a:pt x="19988" y="31552"/>
                    </a:lnTo>
                    <a:lnTo>
                      <a:pt x="19872" y="30608"/>
                    </a:lnTo>
                    <a:lnTo>
                      <a:pt x="19757" y="29663"/>
                    </a:lnTo>
                    <a:lnTo>
                      <a:pt x="19680" y="28719"/>
                    </a:lnTo>
                    <a:lnTo>
                      <a:pt x="19545" y="26965"/>
                    </a:lnTo>
                    <a:lnTo>
                      <a:pt x="19468" y="25500"/>
                    </a:lnTo>
                    <a:lnTo>
                      <a:pt x="19410" y="24132"/>
                    </a:lnTo>
                    <a:lnTo>
                      <a:pt x="19699" y="25384"/>
                    </a:lnTo>
                    <a:lnTo>
                      <a:pt x="20007" y="26618"/>
                    </a:lnTo>
                    <a:lnTo>
                      <a:pt x="20181" y="27254"/>
                    </a:lnTo>
                    <a:lnTo>
                      <a:pt x="20354" y="27890"/>
                    </a:lnTo>
                    <a:lnTo>
                      <a:pt x="20624" y="28834"/>
                    </a:lnTo>
                    <a:lnTo>
                      <a:pt x="20875" y="29760"/>
                    </a:lnTo>
                    <a:lnTo>
                      <a:pt x="21299" y="31340"/>
                    </a:lnTo>
                    <a:lnTo>
                      <a:pt x="21568" y="32477"/>
                    </a:lnTo>
                    <a:lnTo>
                      <a:pt x="21665" y="32882"/>
                    </a:lnTo>
                    <a:lnTo>
                      <a:pt x="22089" y="32978"/>
                    </a:lnTo>
                    <a:lnTo>
                      <a:pt x="22494" y="33036"/>
                    </a:lnTo>
                    <a:lnTo>
                      <a:pt x="22879" y="33075"/>
                    </a:lnTo>
                    <a:lnTo>
                      <a:pt x="23226" y="33094"/>
                    </a:lnTo>
                    <a:lnTo>
                      <a:pt x="23573" y="33075"/>
                    </a:lnTo>
                    <a:lnTo>
                      <a:pt x="23881" y="33056"/>
                    </a:lnTo>
                    <a:lnTo>
                      <a:pt x="24190" y="33017"/>
                    </a:lnTo>
                    <a:lnTo>
                      <a:pt x="24460" y="32959"/>
                    </a:lnTo>
                    <a:lnTo>
                      <a:pt x="24903" y="32844"/>
                    </a:lnTo>
                    <a:lnTo>
                      <a:pt x="25250" y="32728"/>
                    </a:lnTo>
                    <a:lnTo>
                      <a:pt x="25462" y="32651"/>
                    </a:lnTo>
                    <a:lnTo>
                      <a:pt x="25539" y="32612"/>
                    </a:lnTo>
                    <a:lnTo>
                      <a:pt x="25520" y="32323"/>
                    </a:lnTo>
                    <a:lnTo>
                      <a:pt x="25500" y="31957"/>
                    </a:lnTo>
                    <a:lnTo>
                      <a:pt x="25500" y="31070"/>
                    </a:lnTo>
                    <a:lnTo>
                      <a:pt x="25520" y="29972"/>
                    </a:lnTo>
                    <a:lnTo>
                      <a:pt x="25558" y="28700"/>
                    </a:lnTo>
                    <a:lnTo>
                      <a:pt x="25616" y="27293"/>
                    </a:lnTo>
                    <a:lnTo>
                      <a:pt x="25693" y="25770"/>
                    </a:lnTo>
                    <a:lnTo>
                      <a:pt x="25905" y="22532"/>
                    </a:lnTo>
                    <a:lnTo>
                      <a:pt x="26136" y="19294"/>
                    </a:lnTo>
                    <a:lnTo>
                      <a:pt x="26368" y="16325"/>
                    </a:lnTo>
                    <a:lnTo>
                      <a:pt x="26599" y="13878"/>
                    </a:lnTo>
                    <a:lnTo>
                      <a:pt x="26753" y="12259"/>
                    </a:lnTo>
                    <a:lnTo>
                      <a:pt x="26811" y="11719"/>
                    </a:lnTo>
                    <a:lnTo>
                      <a:pt x="26850" y="11199"/>
                    </a:lnTo>
                    <a:lnTo>
                      <a:pt x="26850" y="10736"/>
                    </a:lnTo>
                    <a:lnTo>
                      <a:pt x="26830" y="10293"/>
                    </a:lnTo>
                    <a:lnTo>
                      <a:pt x="26792" y="9888"/>
                    </a:lnTo>
                    <a:lnTo>
                      <a:pt x="26695" y="9522"/>
                    </a:lnTo>
                    <a:lnTo>
                      <a:pt x="26599" y="9175"/>
                    </a:lnTo>
                    <a:lnTo>
                      <a:pt x="26445" y="8847"/>
                    </a:lnTo>
                    <a:lnTo>
                      <a:pt x="26271" y="8539"/>
                    </a:lnTo>
                    <a:lnTo>
                      <a:pt x="26040" y="8269"/>
                    </a:lnTo>
                    <a:lnTo>
                      <a:pt x="25790" y="7999"/>
                    </a:lnTo>
                    <a:lnTo>
                      <a:pt x="25500" y="7729"/>
                    </a:lnTo>
                    <a:lnTo>
                      <a:pt x="25173" y="7498"/>
                    </a:lnTo>
                    <a:lnTo>
                      <a:pt x="24807" y="7247"/>
                    </a:lnTo>
                    <a:lnTo>
                      <a:pt x="24383" y="7016"/>
                    </a:lnTo>
                    <a:lnTo>
                      <a:pt x="23939" y="6785"/>
                    </a:lnTo>
                    <a:lnTo>
                      <a:pt x="23322" y="6515"/>
                    </a:lnTo>
                    <a:lnTo>
                      <a:pt x="22474" y="6149"/>
                    </a:lnTo>
                    <a:lnTo>
                      <a:pt x="20181" y="5204"/>
                    </a:lnTo>
                    <a:lnTo>
                      <a:pt x="17386" y="4106"/>
                    </a:lnTo>
                    <a:lnTo>
                      <a:pt x="14398" y="2930"/>
                    </a:lnTo>
                    <a:lnTo>
                      <a:pt x="9098" y="887"/>
                    </a:lnTo>
                    <a:lnTo>
                      <a:pt x="67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580;p27">
                <a:extLst>
                  <a:ext uri="{FF2B5EF4-FFF2-40B4-BE49-F238E27FC236}">
                    <a16:creationId xmlns:a16="http://schemas.microsoft.com/office/drawing/2014/main" id="{456D6850-3DC7-0695-CF84-A4227106446F}"/>
                  </a:ext>
                </a:extLst>
              </p:cNvPr>
              <p:cNvSpPr/>
              <p:nvPr/>
            </p:nvSpPr>
            <p:spPr>
              <a:xfrm>
                <a:off x="3551439" y="3454762"/>
                <a:ext cx="303269" cy="537661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19718" extrusionOk="0">
                    <a:moveTo>
                      <a:pt x="116" y="0"/>
                    </a:moveTo>
                    <a:lnTo>
                      <a:pt x="58" y="39"/>
                    </a:lnTo>
                    <a:lnTo>
                      <a:pt x="20" y="77"/>
                    </a:lnTo>
                    <a:lnTo>
                      <a:pt x="0" y="135"/>
                    </a:lnTo>
                    <a:lnTo>
                      <a:pt x="0" y="193"/>
                    </a:lnTo>
                    <a:lnTo>
                      <a:pt x="39" y="251"/>
                    </a:lnTo>
                    <a:lnTo>
                      <a:pt x="77" y="289"/>
                    </a:lnTo>
                    <a:lnTo>
                      <a:pt x="1465" y="1041"/>
                    </a:lnTo>
                    <a:lnTo>
                      <a:pt x="4511" y="2756"/>
                    </a:lnTo>
                    <a:lnTo>
                      <a:pt x="6187" y="3701"/>
                    </a:lnTo>
                    <a:lnTo>
                      <a:pt x="7729" y="4568"/>
                    </a:lnTo>
                    <a:lnTo>
                      <a:pt x="8944" y="5281"/>
                    </a:lnTo>
                    <a:lnTo>
                      <a:pt x="9368" y="5551"/>
                    </a:lnTo>
                    <a:lnTo>
                      <a:pt x="9637" y="5744"/>
                    </a:lnTo>
                    <a:lnTo>
                      <a:pt x="9830" y="5879"/>
                    </a:lnTo>
                    <a:lnTo>
                      <a:pt x="9984" y="6072"/>
                    </a:lnTo>
                    <a:lnTo>
                      <a:pt x="10139" y="6264"/>
                    </a:lnTo>
                    <a:lnTo>
                      <a:pt x="10274" y="6515"/>
                    </a:lnTo>
                    <a:lnTo>
                      <a:pt x="10389" y="6785"/>
                    </a:lnTo>
                    <a:lnTo>
                      <a:pt x="10486" y="7093"/>
                    </a:lnTo>
                    <a:lnTo>
                      <a:pt x="10582" y="7440"/>
                    </a:lnTo>
                    <a:lnTo>
                      <a:pt x="10659" y="7826"/>
                    </a:lnTo>
                    <a:lnTo>
                      <a:pt x="10717" y="8250"/>
                    </a:lnTo>
                    <a:lnTo>
                      <a:pt x="10755" y="8712"/>
                    </a:lnTo>
                    <a:lnTo>
                      <a:pt x="10794" y="9233"/>
                    </a:lnTo>
                    <a:lnTo>
                      <a:pt x="10813" y="9792"/>
                    </a:lnTo>
                    <a:lnTo>
                      <a:pt x="10832" y="10408"/>
                    </a:lnTo>
                    <a:lnTo>
                      <a:pt x="10813" y="11083"/>
                    </a:lnTo>
                    <a:lnTo>
                      <a:pt x="10775" y="12586"/>
                    </a:lnTo>
                    <a:lnTo>
                      <a:pt x="10486" y="19564"/>
                    </a:lnTo>
                    <a:lnTo>
                      <a:pt x="10505" y="19621"/>
                    </a:lnTo>
                    <a:lnTo>
                      <a:pt x="10524" y="19660"/>
                    </a:lnTo>
                    <a:lnTo>
                      <a:pt x="10582" y="19698"/>
                    </a:lnTo>
                    <a:lnTo>
                      <a:pt x="10640" y="19718"/>
                    </a:lnTo>
                    <a:lnTo>
                      <a:pt x="10698" y="19698"/>
                    </a:lnTo>
                    <a:lnTo>
                      <a:pt x="10755" y="19660"/>
                    </a:lnTo>
                    <a:lnTo>
                      <a:pt x="10775" y="19621"/>
                    </a:lnTo>
                    <a:lnTo>
                      <a:pt x="10794" y="19564"/>
                    </a:lnTo>
                    <a:lnTo>
                      <a:pt x="11083" y="12586"/>
                    </a:lnTo>
                    <a:lnTo>
                      <a:pt x="11122" y="11025"/>
                    </a:lnTo>
                    <a:lnTo>
                      <a:pt x="11122" y="10331"/>
                    </a:lnTo>
                    <a:lnTo>
                      <a:pt x="11122" y="9695"/>
                    </a:lnTo>
                    <a:lnTo>
                      <a:pt x="11102" y="9117"/>
                    </a:lnTo>
                    <a:lnTo>
                      <a:pt x="11064" y="8596"/>
                    </a:lnTo>
                    <a:lnTo>
                      <a:pt x="11006" y="8095"/>
                    </a:lnTo>
                    <a:lnTo>
                      <a:pt x="10948" y="7671"/>
                    </a:lnTo>
                    <a:lnTo>
                      <a:pt x="10852" y="7267"/>
                    </a:lnTo>
                    <a:lnTo>
                      <a:pt x="10755" y="6920"/>
                    </a:lnTo>
                    <a:lnTo>
                      <a:pt x="10640" y="6592"/>
                    </a:lnTo>
                    <a:lnTo>
                      <a:pt x="10524" y="6322"/>
                    </a:lnTo>
                    <a:lnTo>
                      <a:pt x="10370" y="6072"/>
                    </a:lnTo>
                    <a:lnTo>
                      <a:pt x="10196" y="5840"/>
                    </a:lnTo>
                    <a:lnTo>
                      <a:pt x="10023" y="5648"/>
                    </a:lnTo>
                    <a:lnTo>
                      <a:pt x="9811" y="5493"/>
                    </a:lnTo>
                    <a:lnTo>
                      <a:pt x="9541" y="5301"/>
                    </a:lnTo>
                    <a:lnTo>
                      <a:pt x="9117" y="5050"/>
                    </a:lnTo>
                    <a:lnTo>
                      <a:pt x="7941" y="4356"/>
                    </a:lnTo>
                    <a:lnTo>
                      <a:pt x="6419" y="3489"/>
                    </a:lnTo>
                    <a:lnTo>
                      <a:pt x="4761" y="2544"/>
                    </a:lnTo>
                    <a:lnTo>
                      <a:pt x="1716" y="848"/>
                    </a:lnTo>
                    <a:lnTo>
                      <a:pt x="232" y="19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581;p27">
                <a:extLst>
                  <a:ext uri="{FF2B5EF4-FFF2-40B4-BE49-F238E27FC236}">
                    <a16:creationId xmlns:a16="http://schemas.microsoft.com/office/drawing/2014/main" id="{E7426D31-A0FE-3BC5-E9E7-55B2AB1EE695}"/>
                  </a:ext>
                </a:extLst>
              </p:cNvPr>
              <p:cNvSpPr/>
              <p:nvPr/>
            </p:nvSpPr>
            <p:spPr>
              <a:xfrm>
                <a:off x="3140988" y="2667480"/>
                <a:ext cx="389462" cy="745275"/>
              </a:xfrm>
              <a:custGeom>
                <a:avLst/>
                <a:gdLst/>
                <a:ahLst/>
                <a:cxnLst/>
                <a:rect l="l" t="t" r="r" b="b"/>
                <a:pathLst>
                  <a:path w="14283" h="27332" extrusionOk="0">
                    <a:moveTo>
                      <a:pt x="8789" y="0"/>
                    </a:moveTo>
                    <a:lnTo>
                      <a:pt x="1831" y="116"/>
                    </a:lnTo>
                    <a:lnTo>
                      <a:pt x="0" y="18523"/>
                    </a:lnTo>
                    <a:lnTo>
                      <a:pt x="3392" y="26136"/>
                    </a:lnTo>
                    <a:lnTo>
                      <a:pt x="8038" y="27331"/>
                    </a:lnTo>
                    <a:lnTo>
                      <a:pt x="8423" y="27042"/>
                    </a:lnTo>
                    <a:lnTo>
                      <a:pt x="8847" y="26753"/>
                    </a:lnTo>
                    <a:lnTo>
                      <a:pt x="9387" y="26387"/>
                    </a:lnTo>
                    <a:lnTo>
                      <a:pt x="10042" y="26021"/>
                    </a:lnTo>
                    <a:lnTo>
                      <a:pt x="10389" y="25828"/>
                    </a:lnTo>
                    <a:lnTo>
                      <a:pt x="10736" y="25654"/>
                    </a:lnTo>
                    <a:lnTo>
                      <a:pt x="11121" y="25500"/>
                    </a:lnTo>
                    <a:lnTo>
                      <a:pt x="11488" y="25346"/>
                    </a:lnTo>
                    <a:lnTo>
                      <a:pt x="11873" y="25230"/>
                    </a:lnTo>
                    <a:lnTo>
                      <a:pt x="12259" y="25134"/>
                    </a:lnTo>
                    <a:lnTo>
                      <a:pt x="12914" y="24980"/>
                    </a:lnTo>
                    <a:lnTo>
                      <a:pt x="13415" y="24903"/>
                    </a:lnTo>
                    <a:lnTo>
                      <a:pt x="14032" y="24806"/>
                    </a:lnTo>
                    <a:lnTo>
                      <a:pt x="14186" y="24787"/>
                    </a:lnTo>
                    <a:lnTo>
                      <a:pt x="14263" y="24768"/>
                    </a:lnTo>
                    <a:lnTo>
                      <a:pt x="14282" y="24748"/>
                    </a:lnTo>
                    <a:lnTo>
                      <a:pt x="14263" y="24691"/>
                    </a:lnTo>
                    <a:lnTo>
                      <a:pt x="14205" y="24594"/>
                    </a:lnTo>
                    <a:lnTo>
                      <a:pt x="14070" y="24440"/>
                    </a:lnTo>
                    <a:lnTo>
                      <a:pt x="13666" y="23997"/>
                    </a:lnTo>
                    <a:lnTo>
                      <a:pt x="13434" y="23708"/>
                    </a:lnTo>
                    <a:lnTo>
                      <a:pt x="13184" y="23380"/>
                    </a:lnTo>
                    <a:lnTo>
                      <a:pt x="12952" y="23014"/>
                    </a:lnTo>
                    <a:lnTo>
                      <a:pt x="12856" y="22821"/>
                    </a:lnTo>
                    <a:lnTo>
                      <a:pt x="12760" y="22609"/>
                    </a:lnTo>
                    <a:lnTo>
                      <a:pt x="12663" y="22378"/>
                    </a:lnTo>
                    <a:lnTo>
                      <a:pt x="12586" y="22108"/>
                    </a:lnTo>
                    <a:lnTo>
                      <a:pt x="12509" y="21800"/>
                    </a:lnTo>
                    <a:lnTo>
                      <a:pt x="12432" y="21453"/>
                    </a:lnTo>
                    <a:lnTo>
                      <a:pt x="12316" y="20720"/>
                    </a:lnTo>
                    <a:lnTo>
                      <a:pt x="12220" y="19891"/>
                    </a:lnTo>
                    <a:lnTo>
                      <a:pt x="12027" y="18214"/>
                    </a:lnTo>
                    <a:lnTo>
                      <a:pt x="11931" y="17424"/>
                    </a:lnTo>
                    <a:lnTo>
                      <a:pt x="11815" y="16711"/>
                    </a:lnTo>
                    <a:lnTo>
                      <a:pt x="11545" y="15227"/>
                    </a:lnTo>
                    <a:lnTo>
                      <a:pt x="11391" y="14379"/>
                    </a:lnTo>
                    <a:lnTo>
                      <a:pt x="11256" y="13512"/>
                    </a:lnTo>
                    <a:lnTo>
                      <a:pt x="11121" y="12625"/>
                    </a:lnTo>
                    <a:lnTo>
                      <a:pt x="11025" y="11738"/>
                    </a:lnTo>
                    <a:lnTo>
                      <a:pt x="10948" y="10910"/>
                    </a:lnTo>
                    <a:lnTo>
                      <a:pt x="10929" y="10505"/>
                    </a:lnTo>
                    <a:lnTo>
                      <a:pt x="10929" y="10119"/>
                    </a:lnTo>
                    <a:lnTo>
                      <a:pt x="10929" y="9676"/>
                    </a:lnTo>
                    <a:lnTo>
                      <a:pt x="10890" y="9175"/>
                    </a:lnTo>
                    <a:lnTo>
                      <a:pt x="10832" y="8577"/>
                    </a:lnTo>
                    <a:lnTo>
                      <a:pt x="10755" y="7922"/>
                    </a:lnTo>
                    <a:lnTo>
                      <a:pt x="10659" y="7209"/>
                    </a:lnTo>
                    <a:lnTo>
                      <a:pt x="10562" y="6476"/>
                    </a:lnTo>
                    <a:lnTo>
                      <a:pt x="10428" y="5705"/>
                    </a:lnTo>
                    <a:lnTo>
                      <a:pt x="10293" y="4935"/>
                    </a:lnTo>
                    <a:lnTo>
                      <a:pt x="10138" y="4164"/>
                    </a:lnTo>
                    <a:lnTo>
                      <a:pt x="9965" y="3412"/>
                    </a:lnTo>
                    <a:lnTo>
                      <a:pt x="9792" y="2699"/>
                    </a:lnTo>
                    <a:lnTo>
                      <a:pt x="9599" y="2005"/>
                    </a:lnTo>
                    <a:lnTo>
                      <a:pt x="9406" y="1388"/>
                    </a:lnTo>
                    <a:lnTo>
                      <a:pt x="9213" y="829"/>
                    </a:lnTo>
                    <a:lnTo>
                      <a:pt x="9001" y="367"/>
                    </a:lnTo>
                    <a:lnTo>
                      <a:pt x="8905" y="174"/>
                    </a:lnTo>
                    <a:lnTo>
                      <a:pt x="87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582;p27">
                <a:extLst>
                  <a:ext uri="{FF2B5EF4-FFF2-40B4-BE49-F238E27FC236}">
                    <a16:creationId xmlns:a16="http://schemas.microsoft.com/office/drawing/2014/main" id="{DF4833FC-115C-C93E-EA65-AF6B5698CB24}"/>
                  </a:ext>
                </a:extLst>
              </p:cNvPr>
              <p:cNvSpPr/>
              <p:nvPr/>
            </p:nvSpPr>
            <p:spPr>
              <a:xfrm>
                <a:off x="3395335" y="3166740"/>
                <a:ext cx="76758" cy="159269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5841" extrusionOk="0">
                    <a:moveTo>
                      <a:pt x="155" y="1"/>
                    </a:moveTo>
                    <a:lnTo>
                      <a:pt x="97" y="20"/>
                    </a:lnTo>
                    <a:lnTo>
                      <a:pt x="59" y="39"/>
                    </a:lnTo>
                    <a:lnTo>
                      <a:pt x="20" y="97"/>
                    </a:lnTo>
                    <a:lnTo>
                      <a:pt x="1" y="155"/>
                    </a:lnTo>
                    <a:lnTo>
                      <a:pt x="20" y="213"/>
                    </a:lnTo>
                    <a:lnTo>
                      <a:pt x="309" y="965"/>
                    </a:lnTo>
                    <a:lnTo>
                      <a:pt x="598" y="1678"/>
                    </a:lnTo>
                    <a:lnTo>
                      <a:pt x="945" y="2545"/>
                    </a:lnTo>
                    <a:lnTo>
                      <a:pt x="1350" y="3451"/>
                    </a:lnTo>
                    <a:lnTo>
                      <a:pt x="1755" y="4338"/>
                    </a:lnTo>
                    <a:lnTo>
                      <a:pt x="2179" y="5147"/>
                    </a:lnTo>
                    <a:lnTo>
                      <a:pt x="2372" y="5475"/>
                    </a:lnTo>
                    <a:lnTo>
                      <a:pt x="2545" y="5764"/>
                    </a:lnTo>
                    <a:lnTo>
                      <a:pt x="2603" y="5822"/>
                    </a:lnTo>
                    <a:lnTo>
                      <a:pt x="2680" y="5841"/>
                    </a:lnTo>
                    <a:lnTo>
                      <a:pt x="2719" y="5822"/>
                    </a:lnTo>
                    <a:lnTo>
                      <a:pt x="2757" y="5802"/>
                    </a:lnTo>
                    <a:lnTo>
                      <a:pt x="2796" y="5764"/>
                    </a:lnTo>
                    <a:lnTo>
                      <a:pt x="2815" y="5706"/>
                    </a:lnTo>
                    <a:lnTo>
                      <a:pt x="2815" y="5648"/>
                    </a:lnTo>
                    <a:lnTo>
                      <a:pt x="2796" y="5610"/>
                    </a:lnTo>
                    <a:lnTo>
                      <a:pt x="2622" y="5321"/>
                    </a:lnTo>
                    <a:lnTo>
                      <a:pt x="2429" y="4974"/>
                    </a:lnTo>
                    <a:lnTo>
                      <a:pt x="2025" y="4183"/>
                    </a:lnTo>
                    <a:lnTo>
                      <a:pt x="1601" y="3277"/>
                    </a:lnTo>
                    <a:lnTo>
                      <a:pt x="1215" y="2352"/>
                    </a:lnTo>
                    <a:lnTo>
                      <a:pt x="849" y="1504"/>
                    </a:lnTo>
                    <a:lnTo>
                      <a:pt x="560" y="791"/>
                    </a:lnTo>
                    <a:lnTo>
                      <a:pt x="309" y="97"/>
                    </a:lnTo>
                    <a:lnTo>
                      <a:pt x="271" y="59"/>
                    </a:lnTo>
                    <a:lnTo>
                      <a:pt x="213" y="20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583;p27">
                <a:extLst>
                  <a:ext uri="{FF2B5EF4-FFF2-40B4-BE49-F238E27FC236}">
                    <a16:creationId xmlns:a16="http://schemas.microsoft.com/office/drawing/2014/main" id="{4855FF69-BA10-94CD-D3D0-2B947DE76E50}"/>
                  </a:ext>
                </a:extLst>
              </p:cNvPr>
              <p:cNvSpPr/>
              <p:nvPr/>
            </p:nvSpPr>
            <p:spPr>
              <a:xfrm>
                <a:off x="3194049" y="2471975"/>
                <a:ext cx="221303" cy="293289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0756" extrusionOk="0">
                    <a:moveTo>
                      <a:pt x="2641" y="0"/>
                    </a:moveTo>
                    <a:lnTo>
                      <a:pt x="251" y="5089"/>
                    </a:lnTo>
                    <a:lnTo>
                      <a:pt x="1" y="6978"/>
                    </a:lnTo>
                    <a:lnTo>
                      <a:pt x="97" y="7151"/>
                    </a:lnTo>
                    <a:lnTo>
                      <a:pt x="348" y="7575"/>
                    </a:lnTo>
                    <a:lnTo>
                      <a:pt x="541" y="7864"/>
                    </a:lnTo>
                    <a:lnTo>
                      <a:pt x="772" y="8192"/>
                    </a:lnTo>
                    <a:lnTo>
                      <a:pt x="1022" y="8539"/>
                    </a:lnTo>
                    <a:lnTo>
                      <a:pt x="1331" y="8886"/>
                    </a:lnTo>
                    <a:lnTo>
                      <a:pt x="1658" y="9233"/>
                    </a:lnTo>
                    <a:lnTo>
                      <a:pt x="2005" y="9580"/>
                    </a:lnTo>
                    <a:lnTo>
                      <a:pt x="2391" y="9907"/>
                    </a:lnTo>
                    <a:lnTo>
                      <a:pt x="2603" y="10042"/>
                    </a:lnTo>
                    <a:lnTo>
                      <a:pt x="2815" y="10177"/>
                    </a:lnTo>
                    <a:lnTo>
                      <a:pt x="3027" y="10312"/>
                    </a:lnTo>
                    <a:lnTo>
                      <a:pt x="3258" y="10428"/>
                    </a:lnTo>
                    <a:lnTo>
                      <a:pt x="3490" y="10524"/>
                    </a:lnTo>
                    <a:lnTo>
                      <a:pt x="3721" y="10601"/>
                    </a:lnTo>
                    <a:lnTo>
                      <a:pt x="3952" y="10678"/>
                    </a:lnTo>
                    <a:lnTo>
                      <a:pt x="4203" y="10717"/>
                    </a:lnTo>
                    <a:lnTo>
                      <a:pt x="4453" y="10736"/>
                    </a:lnTo>
                    <a:lnTo>
                      <a:pt x="4723" y="10755"/>
                    </a:lnTo>
                    <a:lnTo>
                      <a:pt x="4974" y="10736"/>
                    </a:lnTo>
                    <a:lnTo>
                      <a:pt x="5205" y="10717"/>
                    </a:lnTo>
                    <a:lnTo>
                      <a:pt x="5417" y="10678"/>
                    </a:lnTo>
                    <a:lnTo>
                      <a:pt x="5610" y="10620"/>
                    </a:lnTo>
                    <a:lnTo>
                      <a:pt x="5802" y="10563"/>
                    </a:lnTo>
                    <a:lnTo>
                      <a:pt x="5957" y="10485"/>
                    </a:lnTo>
                    <a:lnTo>
                      <a:pt x="6111" y="10408"/>
                    </a:lnTo>
                    <a:lnTo>
                      <a:pt x="6246" y="10312"/>
                    </a:lnTo>
                    <a:lnTo>
                      <a:pt x="6381" y="10216"/>
                    </a:lnTo>
                    <a:lnTo>
                      <a:pt x="6496" y="10119"/>
                    </a:lnTo>
                    <a:lnTo>
                      <a:pt x="6593" y="10004"/>
                    </a:lnTo>
                    <a:lnTo>
                      <a:pt x="6689" y="9888"/>
                    </a:lnTo>
                    <a:lnTo>
                      <a:pt x="6824" y="9657"/>
                    </a:lnTo>
                    <a:lnTo>
                      <a:pt x="6940" y="9406"/>
                    </a:lnTo>
                    <a:lnTo>
                      <a:pt x="7017" y="9175"/>
                    </a:lnTo>
                    <a:lnTo>
                      <a:pt x="7075" y="8924"/>
                    </a:lnTo>
                    <a:lnTo>
                      <a:pt x="7113" y="8693"/>
                    </a:lnTo>
                    <a:lnTo>
                      <a:pt x="7113" y="8481"/>
                    </a:lnTo>
                    <a:lnTo>
                      <a:pt x="7113" y="8153"/>
                    </a:lnTo>
                    <a:lnTo>
                      <a:pt x="7094" y="7980"/>
                    </a:lnTo>
                    <a:lnTo>
                      <a:pt x="7132" y="7710"/>
                    </a:lnTo>
                    <a:lnTo>
                      <a:pt x="7248" y="7132"/>
                    </a:lnTo>
                    <a:lnTo>
                      <a:pt x="7402" y="6380"/>
                    </a:lnTo>
                    <a:lnTo>
                      <a:pt x="7614" y="5551"/>
                    </a:lnTo>
                    <a:lnTo>
                      <a:pt x="7730" y="5166"/>
                    </a:lnTo>
                    <a:lnTo>
                      <a:pt x="7846" y="4819"/>
                    </a:lnTo>
                    <a:lnTo>
                      <a:pt x="7980" y="4491"/>
                    </a:lnTo>
                    <a:lnTo>
                      <a:pt x="8115" y="4221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rgbClr val="D98E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584;p27">
                <a:extLst>
                  <a:ext uri="{FF2B5EF4-FFF2-40B4-BE49-F238E27FC236}">
                    <a16:creationId xmlns:a16="http://schemas.microsoft.com/office/drawing/2014/main" id="{108BCFAD-9E45-3FF5-9DAE-243A8778F623}"/>
                  </a:ext>
                </a:extLst>
              </p:cNvPr>
              <p:cNvSpPr/>
              <p:nvPr/>
            </p:nvSpPr>
            <p:spPr>
              <a:xfrm>
                <a:off x="3266062" y="2471975"/>
                <a:ext cx="149290" cy="151389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5552" extrusionOk="0">
                    <a:moveTo>
                      <a:pt x="0" y="0"/>
                    </a:moveTo>
                    <a:lnTo>
                      <a:pt x="155" y="463"/>
                    </a:lnTo>
                    <a:lnTo>
                      <a:pt x="309" y="906"/>
                    </a:lnTo>
                    <a:lnTo>
                      <a:pt x="482" y="1311"/>
                    </a:lnTo>
                    <a:lnTo>
                      <a:pt x="656" y="1696"/>
                    </a:lnTo>
                    <a:lnTo>
                      <a:pt x="829" y="2063"/>
                    </a:lnTo>
                    <a:lnTo>
                      <a:pt x="1022" y="2410"/>
                    </a:lnTo>
                    <a:lnTo>
                      <a:pt x="1234" y="2718"/>
                    </a:lnTo>
                    <a:lnTo>
                      <a:pt x="1427" y="3026"/>
                    </a:lnTo>
                    <a:lnTo>
                      <a:pt x="1639" y="3296"/>
                    </a:lnTo>
                    <a:lnTo>
                      <a:pt x="1851" y="3547"/>
                    </a:lnTo>
                    <a:lnTo>
                      <a:pt x="2063" y="3778"/>
                    </a:lnTo>
                    <a:lnTo>
                      <a:pt x="2275" y="3990"/>
                    </a:lnTo>
                    <a:lnTo>
                      <a:pt x="2487" y="4202"/>
                    </a:lnTo>
                    <a:lnTo>
                      <a:pt x="2699" y="4376"/>
                    </a:lnTo>
                    <a:lnTo>
                      <a:pt x="3104" y="4684"/>
                    </a:lnTo>
                    <a:lnTo>
                      <a:pt x="3489" y="4934"/>
                    </a:lnTo>
                    <a:lnTo>
                      <a:pt x="3875" y="5127"/>
                    </a:lnTo>
                    <a:lnTo>
                      <a:pt x="4202" y="5281"/>
                    </a:lnTo>
                    <a:lnTo>
                      <a:pt x="4491" y="5397"/>
                    </a:lnTo>
                    <a:lnTo>
                      <a:pt x="4742" y="5474"/>
                    </a:lnTo>
                    <a:lnTo>
                      <a:pt x="4915" y="5513"/>
                    </a:lnTo>
                    <a:lnTo>
                      <a:pt x="5070" y="5551"/>
                    </a:lnTo>
                    <a:lnTo>
                      <a:pt x="5166" y="5166"/>
                    </a:lnTo>
                    <a:lnTo>
                      <a:pt x="5262" y="4819"/>
                    </a:lnTo>
                    <a:lnTo>
                      <a:pt x="5339" y="4491"/>
                    </a:lnTo>
                    <a:lnTo>
                      <a:pt x="5397" y="4356"/>
                    </a:lnTo>
                    <a:lnTo>
                      <a:pt x="5474" y="42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585;p27">
                <a:extLst>
                  <a:ext uri="{FF2B5EF4-FFF2-40B4-BE49-F238E27FC236}">
                    <a16:creationId xmlns:a16="http://schemas.microsoft.com/office/drawing/2014/main" id="{0291DE49-3008-297D-6B56-AC1A823FFFAE}"/>
                  </a:ext>
                </a:extLst>
              </p:cNvPr>
              <p:cNvSpPr/>
              <p:nvPr/>
            </p:nvSpPr>
            <p:spPr>
              <a:xfrm>
                <a:off x="3263444" y="2245985"/>
                <a:ext cx="317994" cy="354777"/>
              </a:xfrm>
              <a:custGeom>
                <a:avLst/>
                <a:gdLst/>
                <a:ahLst/>
                <a:cxnLst/>
                <a:rect l="l" t="t" r="r" b="b"/>
                <a:pathLst>
                  <a:path w="11662" h="13011" extrusionOk="0">
                    <a:moveTo>
                      <a:pt x="5628" y="0"/>
                    </a:moveTo>
                    <a:lnTo>
                      <a:pt x="2352" y="4337"/>
                    </a:lnTo>
                    <a:lnTo>
                      <a:pt x="2140" y="4164"/>
                    </a:lnTo>
                    <a:lnTo>
                      <a:pt x="1908" y="4029"/>
                    </a:lnTo>
                    <a:lnTo>
                      <a:pt x="1619" y="3874"/>
                    </a:lnTo>
                    <a:lnTo>
                      <a:pt x="1446" y="3817"/>
                    </a:lnTo>
                    <a:lnTo>
                      <a:pt x="1291" y="3759"/>
                    </a:lnTo>
                    <a:lnTo>
                      <a:pt x="1118" y="3740"/>
                    </a:lnTo>
                    <a:lnTo>
                      <a:pt x="945" y="3720"/>
                    </a:lnTo>
                    <a:lnTo>
                      <a:pt x="790" y="3740"/>
                    </a:lnTo>
                    <a:lnTo>
                      <a:pt x="636" y="3797"/>
                    </a:lnTo>
                    <a:lnTo>
                      <a:pt x="482" y="3894"/>
                    </a:lnTo>
                    <a:lnTo>
                      <a:pt x="347" y="4029"/>
                    </a:lnTo>
                    <a:lnTo>
                      <a:pt x="231" y="4183"/>
                    </a:lnTo>
                    <a:lnTo>
                      <a:pt x="174" y="4337"/>
                    </a:lnTo>
                    <a:lnTo>
                      <a:pt x="116" y="4510"/>
                    </a:lnTo>
                    <a:lnTo>
                      <a:pt x="116" y="4665"/>
                    </a:lnTo>
                    <a:lnTo>
                      <a:pt x="135" y="4838"/>
                    </a:lnTo>
                    <a:lnTo>
                      <a:pt x="154" y="4992"/>
                    </a:lnTo>
                    <a:lnTo>
                      <a:pt x="212" y="5147"/>
                    </a:lnTo>
                    <a:lnTo>
                      <a:pt x="270" y="5301"/>
                    </a:lnTo>
                    <a:lnTo>
                      <a:pt x="424" y="5571"/>
                    </a:lnTo>
                    <a:lnTo>
                      <a:pt x="559" y="5783"/>
                    </a:lnTo>
                    <a:lnTo>
                      <a:pt x="733" y="5975"/>
                    </a:lnTo>
                    <a:lnTo>
                      <a:pt x="655" y="6110"/>
                    </a:lnTo>
                    <a:lnTo>
                      <a:pt x="482" y="6457"/>
                    </a:lnTo>
                    <a:lnTo>
                      <a:pt x="386" y="6708"/>
                    </a:lnTo>
                    <a:lnTo>
                      <a:pt x="289" y="6997"/>
                    </a:lnTo>
                    <a:lnTo>
                      <a:pt x="174" y="7305"/>
                    </a:lnTo>
                    <a:lnTo>
                      <a:pt x="96" y="7652"/>
                    </a:lnTo>
                    <a:lnTo>
                      <a:pt x="39" y="7999"/>
                    </a:lnTo>
                    <a:lnTo>
                      <a:pt x="0" y="8365"/>
                    </a:lnTo>
                    <a:lnTo>
                      <a:pt x="0" y="8732"/>
                    </a:lnTo>
                    <a:lnTo>
                      <a:pt x="0" y="8924"/>
                    </a:lnTo>
                    <a:lnTo>
                      <a:pt x="39" y="9098"/>
                    </a:lnTo>
                    <a:lnTo>
                      <a:pt x="77" y="9271"/>
                    </a:lnTo>
                    <a:lnTo>
                      <a:pt x="135" y="9445"/>
                    </a:lnTo>
                    <a:lnTo>
                      <a:pt x="193" y="9618"/>
                    </a:lnTo>
                    <a:lnTo>
                      <a:pt x="270" y="9772"/>
                    </a:lnTo>
                    <a:lnTo>
                      <a:pt x="386" y="9946"/>
                    </a:lnTo>
                    <a:lnTo>
                      <a:pt x="501" y="10081"/>
                    </a:lnTo>
                    <a:lnTo>
                      <a:pt x="636" y="10235"/>
                    </a:lnTo>
                    <a:lnTo>
                      <a:pt x="790" y="10370"/>
                    </a:lnTo>
                    <a:lnTo>
                      <a:pt x="1677" y="11083"/>
                    </a:lnTo>
                    <a:lnTo>
                      <a:pt x="2236" y="11507"/>
                    </a:lnTo>
                    <a:lnTo>
                      <a:pt x="2814" y="11931"/>
                    </a:lnTo>
                    <a:lnTo>
                      <a:pt x="3123" y="12124"/>
                    </a:lnTo>
                    <a:lnTo>
                      <a:pt x="3431" y="12317"/>
                    </a:lnTo>
                    <a:lnTo>
                      <a:pt x="3739" y="12490"/>
                    </a:lnTo>
                    <a:lnTo>
                      <a:pt x="4048" y="12644"/>
                    </a:lnTo>
                    <a:lnTo>
                      <a:pt x="4356" y="12779"/>
                    </a:lnTo>
                    <a:lnTo>
                      <a:pt x="4664" y="12895"/>
                    </a:lnTo>
                    <a:lnTo>
                      <a:pt x="4954" y="12972"/>
                    </a:lnTo>
                    <a:lnTo>
                      <a:pt x="5243" y="13010"/>
                    </a:lnTo>
                    <a:lnTo>
                      <a:pt x="5532" y="13010"/>
                    </a:lnTo>
                    <a:lnTo>
                      <a:pt x="5840" y="12972"/>
                    </a:lnTo>
                    <a:lnTo>
                      <a:pt x="6168" y="12895"/>
                    </a:lnTo>
                    <a:lnTo>
                      <a:pt x="6515" y="12779"/>
                    </a:lnTo>
                    <a:lnTo>
                      <a:pt x="6842" y="12625"/>
                    </a:lnTo>
                    <a:lnTo>
                      <a:pt x="7189" y="12432"/>
                    </a:lnTo>
                    <a:lnTo>
                      <a:pt x="7536" y="12220"/>
                    </a:lnTo>
                    <a:lnTo>
                      <a:pt x="7864" y="11970"/>
                    </a:lnTo>
                    <a:lnTo>
                      <a:pt x="8211" y="11661"/>
                    </a:lnTo>
                    <a:lnTo>
                      <a:pt x="8519" y="11353"/>
                    </a:lnTo>
                    <a:lnTo>
                      <a:pt x="8828" y="10987"/>
                    </a:lnTo>
                    <a:lnTo>
                      <a:pt x="9117" y="10620"/>
                    </a:lnTo>
                    <a:lnTo>
                      <a:pt x="9387" y="10196"/>
                    </a:lnTo>
                    <a:lnTo>
                      <a:pt x="9618" y="9753"/>
                    </a:lnTo>
                    <a:lnTo>
                      <a:pt x="9849" y="9291"/>
                    </a:lnTo>
                    <a:lnTo>
                      <a:pt x="10023" y="8789"/>
                    </a:lnTo>
                    <a:lnTo>
                      <a:pt x="10273" y="8076"/>
                    </a:lnTo>
                    <a:lnTo>
                      <a:pt x="10562" y="7402"/>
                    </a:lnTo>
                    <a:lnTo>
                      <a:pt x="11083" y="6168"/>
                    </a:lnTo>
                    <a:lnTo>
                      <a:pt x="11314" y="5571"/>
                    </a:lnTo>
                    <a:lnTo>
                      <a:pt x="11410" y="5281"/>
                    </a:lnTo>
                    <a:lnTo>
                      <a:pt x="11488" y="4992"/>
                    </a:lnTo>
                    <a:lnTo>
                      <a:pt x="11565" y="4684"/>
                    </a:lnTo>
                    <a:lnTo>
                      <a:pt x="11603" y="4395"/>
                    </a:lnTo>
                    <a:lnTo>
                      <a:pt x="11642" y="4086"/>
                    </a:lnTo>
                    <a:lnTo>
                      <a:pt x="11661" y="3778"/>
                    </a:lnTo>
                    <a:lnTo>
                      <a:pt x="10582" y="444"/>
                    </a:lnTo>
                    <a:lnTo>
                      <a:pt x="5628" y="0"/>
                    </a:lnTo>
                    <a:close/>
                  </a:path>
                </a:pathLst>
              </a:custGeom>
              <a:solidFill>
                <a:srgbClr val="D98E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586;p27">
                <a:extLst>
                  <a:ext uri="{FF2B5EF4-FFF2-40B4-BE49-F238E27FC236}">
                    <a16:creationId xmlns:a16="http://schemas.microsoft.com/office/drawing/2014/main" id="{66B7EC85-61E1-21D3-F185-5573DFB8604D}"/>
                  </a:ext>
                </a:extLst>
              </p:cNvPr>
              <p:cNvSpPr/>
              <p:nvPr/>
            </p:nvSpPr>
            <p:spPr>
              <a:xfrm>
                <a:off x="3278686" y="2366860"/>
                <a:ext cx="28385" cy="2841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2" extrusionOk="0">
                    <a:moveTo>
                      <a:pt x="251" y="0"/>
                    </a:moveTo>
                    <a:lnTo>
                      <a:pt x="174" y="39"/>
                    </a:lnTo>
                    <a:lnTo>
                      <a:pt x="96" y="97"/>
                    </a:lnTo>
                    <a:lnTo>
                      <a:pt x="39" y="174"/>
                    </a:lnTo>
                    <a:lnTo>
                      <a:pt x="19" y="251"/>
                    </a:lnTo>
                    <a:lnTo>
                      <a:pt x="0" y="328"/>
                    </a:lnTo>
                    <a:lnTo>
                      <a:pt x="0" y="424"/>
                    </a:lnTo>
                    <a:lnTo>
                      <a:pt x="19" y="502"/>
                    </a:lnTo>
                    <a:lnTo>
                      <a:pt x="58" y="598"/>
                    </a:lnTo>
                    <a:lnTo>
                      <a:pt x="174" y="752"/>
                    </a:lnTo>
                    <a:lnTo>
                      <a:pt x="308" y="887"/>
                    </a:lnTo>
                    <a:lnTo>
                      <a:pt x="443" y="983"/>
                    </a:lnTo>
                    <a:lnTo>
                      <a:pt x="578" y="1041"/>
                    </a:lnTo>
                    <a:lnTo>
                      <a:pt x="675" y="1041"/>
                    </a:lnTo>
                    <a:lnTo>
                      <a:pt x="732" y="983"/>
                    </a:lnTo>
                    <a:lnTo>
                      <a:pt x="810" y="906"/>
                    </a:lnTo>
                    <a:lnTo>
                      <a:pt x="925" y="733"/>
                    </a:lnTo>
                    <a:lnTo>
                      <a:pt x="1041" y="540"/>
                    </a:lnTo>
                    <a:lnTo>
                      <a:pt x="944" y="405"/>
                    </a:lnTo>
                    <a:lnTo>
                      <a:pt x="848" y="290"/>
                    </a:lnTo>
                    <a:lnTo>
                      <a:pt x="713" y="174"/>
                    </a:lnTo>
                    <a:lnTo>
                      <a:pt x="559" y="58"/>
                    </a:lnTo>
                    <a:lnTo>
                      <a:pt x="482" y="20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587;p27">
                <a:extLst>
                  <a:ext uri="{FF2B5EF4-FFF2-40B4-BE49-F238E27FC236}">
                    <a16:creationId xmlns:a16="http://schemas.microsoft.com/office/drawing/2014/main" id="{C8E7452C-8175-613F-C414-6F5B38C27041}"/>
                  </a:ext>
                </a:extLst>
              </p:cNvPr>
              <p:cNvSpPr/>
              <p:nvPr/>
            </p:nvSpPr>
            <p:spPr>
              <a:xfrm>
                <a:off x="3324386" y="2227062"/>
                <a:ext cx="263868" cy="139828"/>
              </a:xfrm>
              <a:custGeom>
                <a:avLst/>
                <a:gdLst/>
                <a:ahLst/>
                <a:cxnLst/>
                <a:rect l="l" t="t" r="r" b="b"/>
                <a:pathLst>
                  <a:path w="9677" h="5128" extrusionOk="0">
                    <a:moveTo>
                      <a:pt x="2063" y="0"/>
                    </a:moveTo>
                    <a:lnTo>
                      <a:pt x="1" y="3200"/>
                    </a:lnTo>
                    <a:lnTo>
                      <a:pt x="117" y="5031"/>
                    </a:lnTo>
                    <a:lnTo>
                      <a:pt x="309" y="5050"/>
                    </a:lnTo>
                    <a:lnTo>
                      <a:pt x="830" y="5108"/>
                    </a:lnTo>
                    <a:lnTo>
                      <a:pt x="1196" y="5127"/>
                    </a:lnTo>
                    <a:lnTo>
                      <a:pt x="2102" y="5127"/>
                    </a:lnTo>
                    <a:lnTo>
                      <a:pt x="2622" y="5070"/>
                    </a:lnTo>
                    <a:lnTo>
                      <a:pt x="3200" y="4992"/>
                    </a:lnTo>
                    <a:lnTo>
                      <a:pt x="3798" y="4877"/>
                    </a:lnTo>
                    <a:lnTo>
                      <a:pt x="4434" y="4723"/>
                    </a:lnTo>
                    <a:lnTo>
                      <a:pt x="4762" y="4607"/>
                    </a:lnTo>
                    <a:lnTo>
                      <a:pt x="5070" y="4491"/>
                    </a:lnTo>
                    <a:lnTo>
                      <a:pt x="5417" y="4376"/>
                    </a:lnTo>
                    <a:lnTo>
                      <a:pt x="5745" y="4222"/>
                    </a:lnTo>
                    <a:lnTo>
                      <a:pt x="6072" y="4048"/>
                    </a:lnTo>
                    <a:lnTo>
                      <a:pt x="6400" y="3875"/>
                    </a:lnTo>
                    <a:lnTo>
                      <a:pt x="6747" y="3682"/>
                    </a:lnTo>
                    <a:lnTo>
                      <a:pt x="7075" y="3451"/>
                    </a:lnTo>
                    <a:lnTo>
                      <a:pt x="7402" y="3219"/>
                    </a:lnTo>
                    <a:lnTo>
                      <a:pt x="7730" y="2949"/>
                    </a:lnTo>
                    <a:lnTo>
                      <a:pt x="7826" y="3239"/>
                    </a:lnTo>
                    <a:lnTo>
                      <a:pt x="7942" y="3528"/>
                    </a:lnTo>
                    <a:lnTo>
                      <a:pt x="8135" y="3875"/>
                    </a:lnTo>
                    <a:lnTo>
                      <a:pt x="8250" y="4048"/>
                    </a:lnTo>
                    <a:lnTo>
                      <a:pt x="8366" y="4241"/>
                    </a:lnTo>
                    <a:lnTo>
                      <a:pt x="8520" y="4414"/>
                    </a:lnTo>
                    <a:lnTo>
                      <a:pt x="8674" y="4568"/>
                    </a:lnTo>
                    <a:lnTo>
                      <a:pt x="8848" y="4723"/>
                    </a:lnTo>
                    <a:lnTo>
                      <a:pt x="9041" y="4858"/>
                    </a:lnTo>
                    <a:lnTo>
                      <a:pt x="9253" y="4954"/>
                    </a:lnTo>
                    <a:lnTo>
                      <a:pt x="9484" y="5031"/>
                    </a:lnTo>
                    <a:lnTo>
                      <a:pt x="9677" y="3836"/>
                    </a:lnTo>
                    <a:lnTo>
                      <a:pt x="8539" y="694"/>
                    </a:lnTo>
                    <a:lnTo>
                      <a:pt x="20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588;p27">
                <a:extLst>
                  <a:ext uri="{FF2B5EF4-FFF2-40B4-BE49-F238E27FC236}">
                    <a16:creationId xmlns:a16="http://schemas.microsoft.com/office/drawing/2014/main" id="{3835FBCA-0809-08EE-8763-2DD89F0CC0CE}"/>
                  </a:ext>
                </a:extLst>
              </p:cNvPr>
              <p:cNvSpPr/>
              <p:nvPr/>
            </p:nvSpPr>
            <p:spPr>
              <a:xfrm>
                <a:off x="3462630" y="2409942"/>
                <a:ext cx="52572" cy="85184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3124" extrusionOk="0">
                    <a:moveTo>
                      <a:pt x="1754" y="1"/>
                    </a:moveTo>
                    <a:lnTo>
                      <a:pt x="1696" y="20"/>
                    </a:lnTo>
                    <a:lnTo>
                      <a:pt x="1658" y="39"/>
                    </a:lnTo>
                    <a:lnTo>
                      <a:pt x="1638" y="97"/>
                    </a:lnTo>
                    <a:lnTo>
                      <a:pt x="1291" y="1177"/>
                    </a:lnTo>
                    <a:lnTo>
                      <a:pt x="1060" y="1948"/>
                    </a:lnTo>
                    <a:lnTo>
                      <a:pt x="944" y="2449"/>
                    </a:lnTo>
                    <a:lnTo>
                      <a:pt x="906" y="2545"/>
                    </a:lnTo>
                    <a:lnTo>
                      <a:pt x="867" y="2641"/>
                    </a:lnTo>
                    <a:lnTo>
                      <a:pt x="810" y="2719"/>
                    </a:lnTo>
                    <a:lnTo>
                      <a:pt x="732" y="2776"/>
                    </a:lnTo>
                    <a:lnTo>
                      <a:pt x="636" y="2815"/>
                    </a:lnTo>
                    <a:lnTo>
                      <a:pt x="501" y="2834"/>
                    </a:lnTo>
                    <a:lnTo>
                      <a:pt x="347" y="2815"/>
                    </a:lnTo>
                    <a:lnTo>
                      <a:pt x="193" y="2757"/>
                    </a:lnTo>
                    <a:lnTo>
                      <a:pt x="135" y="2757"/>
                    </a:lnTo>
                    <a:lnTo>
                      <a:pt x="77" y="2776"/>
                    </a:lnTo>
                    <a:lnTo>
                      <a:pt x="19" y="2815"/>
                    </a:lnTo>
                    <a:lnTo>
                      <a:pt x="0" y="2853"/>
                    </a:lnTo>
                    <a:lnTo>
                      <a:pt x="0" y="2911"/>
                    </a:lnTo>
                    <a:lnTo>
                      <a:pt x="0" y="2969"/>
                    </a:lnTo>
                    <a:lnTo>
                      <a:pt x="39" y="3027"/>
                    </a:lnTo>
                    <a:lnTo>
                      <a:pt x="96" y="3046"/>
                    </a:lnTo>
                    <a:lnTo>
                      <a:pt x="308" y="3104"/>
                    </a:lnTo>
                    <a:lnTo>
                      <a:pt x="520" y="3123"/>
                    </a:lnTo>
                    <a:lnTo>
                      <a:pt x="617" y="3123"/>
                    </a:lnTo>
                    <a:lnTo>
                      <a:pt x="713" y="3104"/>
                    </a:lnTo>
                    <a:lnTo>
                      <a:pt x="810" y="3085"/>
                    </a:lnTo>
                    <a:lnTo>
                      <a:pt x="887" y="3046"/>
                    </a:lnTo>
                    <a:lnTo>
                      <a:pt x="1002" y="2950"/>
                    </a:lnTo>
                    <a:lnTo>
                      <a:pt x="1099" y="2815"/>
                    </a:lnTo>
                    <a:lnTo>
                      <a:pt x="1176" y="2680"/>
                    </a:lnTo>
                    <a:lnTo>
                      <a:pt x="1234" y="2507"/>
                    </a:lnTo>
                    <a:lnTo>
                      <a:pt x="1330" y="2140"/>
                    </a:lnTo>
                    <a:lnTo>
                      <a:pt x="1503" y="1504"/>
                    </a:lnTo>
                    <a:lnTo>
                      <a:pt x="1927" y="194"/>
                    </a:lnTo>
                    <a:lnTo>
                      <a:pt x="1927" y="136"/>
                    </a:lnTo>
                    <a:lnTo>
                      <a:pt x="1908" y="78"/>
                    </a:lnTo>
                    <a:lnTo>
                      <a:pt x="1870" y="20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589;p27">
                <a:extLst>
                  <a:ext uri="{FF2B5EF4-FFF2-40B4-BE49-F238E27FC236}">
                    <a16:creationId xmlns:a16="http://schemas.microsoft.com/office/drawing/2014/main" id="{269B7539-39CB-BF95-F3B1-4ABB22AF6423}"/>
                  </a:ext>
                </a:extLst>
              </p:cNvPr>
              <p:cNvSpPr/>
              <p:nvPr/>
            </p:nvSpPr>
            <p:spPr>
              <a:xfrm>
                <a:off x="3330712" y="2430447"/>
                <a:ext cx="103017" cy="56253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2063" extrusionOk="0">
                    <a:moveTo>
                      <a:pt x="1022" y="1"/>
                    </a:moveTo>
                    <a:lnTo>
                      <a:pt x="713" y="58"/>
                    </a:lnTo>
                    <a:lnTo>
                      <a:pt x="578" y="97"/>
                    </a:lnTo>
                    <a:lnTo>
                      <a:pt x="444" y="155"/>
                    </a:lnTo>
                    <a:lnTo>
                      <a:pt x="347" y="193"/>
                    </a:lnTo>
                    <a:lnTo>
                      <a:pt x="251" y="270"/>
                    </a:lnTo>
                    <a:lnTo>
                      <a:pt x="154" y="348"/>
                    </a:lnTo>
                    <a:lnTo>
                      <a:pt x="97" y="425"/>
                    </a:lnTo>
                    <a:lnTo>
                      <a:pt x="39" y="502"/>
                    </a:lnTo>
                    <a:lnTo>
                      <a:pt x="19" y="598"/>
                    </a:lnTo>
                    <a:lnTo>
                      <a:pt x="0" y="694"/>
                    </a:lnTo>
                    <a:lnTo>
                      <a:pt x="0" y="791"/>
                    </a:lnTo>
                    <a:lnTo>
                      <a:pt x="39" y="887"/>
                    </a:lnTo>
                    <a:lnTo>
                      <a:pt x="77" y="1003"/>
                    </a:lnTo>
                    <a:lnTo>
                      <a:pt x="135" y="1099"/>
                    </a:lnTo>
                    <a:lnTo>
                      <a:pt x="212" y="1196"/>
                    </a:lnTo>
                    <a:lnTo>
                      <a:pt x="309" y="1292"/>
                    </a:lnTo>
                    <a:lnTo>
                      <a:pt x="405" y="1388"/>
                    </a:lnTo>
                    <a:lnTo>
                      <a:pt x="656" y="1562"/>
                    </a:lnTo>
                    <a:lnTo>
                      <a:pt x="964" y="1716"/>
                    </a:lnTo>
                    <a:lnTo>
                      <a:pt x="1292" y="1851"/>
                    </a:lnTo>
                    <a:lnTo>
                      <a:pt x="1677" y="1967"/>
                    </a:lnTo>
                    <a:lnTo>
                      <a:pt x="2063" y="2024"/>
                    </a:lnTo>
                    <a:lnTo>
                      <a:pt x="2429" y="2063"/>
                    </a:lnTo>
                    <a:lnTo>
                      <a:pt x="2756" y="2044"/>
                    </a:lnTo>
                    <a:lnTo>
                      <a:pt x="3065" y="1986"/>
                    </a:lnTo>
                    <a:lnTo>
                      <a:pt x="3200" y="1947"/>
                    </a:lnTo>
                    <a:lnTo>
                      <a:pt x="3315" y="1909"/>
                    </a:lnTo>
                    <a:lnTo>
                      <a:pt x="3431" y="1851"/>
                    </a:lnTo>
                    <a:lnTo>
                      <a:pt x="3527" y="1793"/>
                    </a:lnTo>
                    <a:lnTo>
                      <a:pt x="3624" y="1716"/>
                    </a:lnTo>
                    <a:lnTo>
                      <a:pt x="3682" y="1639"/>
                    </a:lnTo>
                    <a:lnTo>
                      <a:pt x="3739" y="1543"/>
                    </a:lnTo>
                    <a:lnTo>
                      <a:pt x="3759" y="1446"/>
                    </a:lnTo>
                    <a:lnTo>
                      <a:pt x="3778" y="1350"/>
                    </a:lnTo>
                    <a:lnTo>
                      <a:pt x="3778" y="1253"/>
                    </a:lnTo>
                    <a:lnTo>
                      <a:pt x="3739" y="1157"/>
                    </a:lnTo>
                    <a:lnTo>
                      <a:pt x="3701" y="1061"/>
                    </a:lnTo>
                    <a:lnTo>
                      <a:pt x="3643" y="964"/>
                    </a:lnTo>
                    <a:lnTo>
                      <a:pt x="3566" y="849"/>
                    </a:lnTo>
                    <a:lnTo>
                      <a:pt x="3470" y="752"/>
                    </a:lnTo>
                    <a:lnTo>
                      <a:pt x="3373" y="675"/>
                    </a:lnTo>
                    <a:lnTo>
                      <a:pt x="3123" y="482"/>
                    </a:lnTo>
                    <a:lnTo>
                      <a:pt x="2814" y="328"/>
                    </a:lnTo>
                    <a:lnTo>
                      <a:pt x="2467" y="193"/>
                    </a:lnTo>
                    <a:lnTo>
                      <a:pt x="2101" y="97"/>
                    </a:lnTo>
                    <a:lnTo>
                      <a:pt x="1716" y="20"/>
                    </a:lnTo>
                    <a:lnTo>
                      <a:pt x="13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590;p27">
                <a:extLst>
                  <a:ext uri="{FF2B5EF4-FFF2-40B4-BE49-F238E27FC236}">
                    <a16:creationId xmlns:a16="http://schemas.microsoft.com/office/drawing/2014/main" id="{D9466B01-11B3-9939-8B3F-EBB8F5D3197C}"/>
                  </a:ext>
                </a:extLst>
              </p:cNvPr>
              <p:cNvSpPr/>
              <p:nvPr/>
            </p:nvSpPr>
            <p:spPr>
              <a:xfrm>
                <a:off x="3508330" y="2485118"/>
                <a:ext cx="28413" cy="42074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543" extrusionOk="0">
                    <a:moveTo>
                      <a:pt x="1042" y="0"/>
                    </a:moveTo>
                    <a:lnTo>
                      <a:pt x="849" y="39"/>
                    </a:lnTo>
                    <a:lnTo>
                      <a:pt x="656" y="116"/>
                    </a:lnTo>
                    <a:lnTo>
                      <a:pt x="502" y="174"/>
                    </a:lnTo>
                    <a:lnTo>
                      <a:pt x="348" y="270"/>
                    </a:lnTo>
                    <a:lnTo>
                      <a:pt x="232" y="366"/>
                    </a:lnTo>
                    <a:lnTo>
                      <a:pt x="136" y="463"/>
                    </a:lnTo>
                    <a:lnTo>
                      <a:pt x="59" y="598"/>
                    </a:lnTo>
                    <a:lnTo>
                      <a:pt x="20" y="713"/>
                    </a:lnTo>
                    <a:lnTo>
                      <a:pt x="1" y="829"/>
                    </a:lnTo>
                    <a:lnTo>
                      <a:pt x="1" y="925"/>
                    </a:lnTo>
                    <a:lnTo>
                      <a:pt x="20" y="1022"/>
                    </a:lnTo>
                    <a:lnTo>
                      <a:pt x="59" y="1137"/>
                    </a:lnTo>
                    <a:lnTo>
                      <a:pt x="97" y="1234"/>
                    </a:lnTo>
                    <a:lnTo>
                      <a:pt x="155" y="1349"/>
                    </a:lnTo>
                    <a:lnTo>
                      <a:pt x="329" y="1542"/>
                    </a:lnTo>
                    <a:lnTo>
                      <a:pt x="541" y="1195"/>
                    </a:lnTo>
                    <a:lnTo>
                      <a:pt x="733" y="829"/>
                    </a:lnTo>
                    <a:lnTo>
                      <a:pt x="888" y="424"/>
                    </a:lnTo>
                    <a:lnTo>
                      <a:pt x="1042" y="19"/>
                    </a:lnTo>
                    <a:lnTo>
                      <a:pt x="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591;p27">
                <a:extLst>
                  <a:ext uri="{FF2B5EF4-FFF2-40B4-BE49-F238E27FC236}">
                    <a16:creationId xmlns:a16="http://schemas.microsoft.com/office/drawing/2014/main" id="{65298D1E-3840-7F1D-1D3C-B7DB693C3FB8}"/>
                  </a:ext>
                </a:extLst>
              </p:cNvPr>
              <p:cNvSpPr/>
              <p:nvPr/>
            </p:nvSpPr>
            <p:spPr>
              <a:xfrm>
                <a:off x="2980684" y="2408906"/>
                <a:ext cx="302751" cy="471973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17309" extrusionOk="0">
                    <a:moveTo>
                      <a:pt x="11103" y="0"/>
                    </a:moveTo>
                    <a:lnTo>
                      <a:pt x="7633" y="2313"/>
                    </a:lnTo>
                    <a:lnTo>
                      <a:pt x="7209" y="3258"/>
                    </a:lnTo>
                    <a:lnTo>
                      <a:pt x="6727" y="4241"/>
                    </a:lnTo>
                    <a:lnTo>
                      <a:pt x="6110" y="5416"/>
                    </a:lnTo>
                    <a:lnTo>
                      <a:pt x="5783" y="6033"/>
                    </a:lnTo>
                    <a:lnTo>
                      <a:pt x="5436" y="6650"/>
                    </a:lnTo>
                    <a:lnTo>
                      <a:pt x="5089" y="7267"/>
                    </a:lnTo>
                    <a:lnTo>
                      <a:pt x="4742" y="7845"/>
                    </a:lnTo>
                    <a:lnTo>
                      <a:pt x="4376" y="8385"/>
                    </a:lnTo>
                    <a:lnTo>
                      <a:pt x="4048" y="8867"/>
                    </a:lnTo>
                    <a:lnTo>
                      <a:pt x="3701" y="9252"/>
                    </a:lnTo>
                    <a:lnTo>
                      <a:pt x="3547" y="9425"/>
                    </a:lnTo>
                    <a:lnTo>
                      <a:pt x="3393" y="9580"/>
                    </a:lnTo>
                    <a:lnTo>
                      <a:pt x="3239" y="9715"/>
                    </a:lnTo>
                    <a:lnTo>
                      <a:pt x="3104" y="9888"/>
                    </a:lnTo>
                    <a:lnTo>
                      <a:pt x="2950" y="10100"/>
                    </a:lnTo>
                    <a:lnTo>
                      <a:pt x="2795" y="10312"/>
                    </a:lnTo>
                    <a:lnTo>
                      <a:pt x="2487" y="10813"/>
                    </a:lnTo>
                    <a:lnTo>
                      <a:pt x="2198" y="11372"/>
                    </a:lnTo>
                    <a:lnTo>
                      <a:pt x="1909" y="11989"/>
                    </a:lnTo>
                    <a:lnTo>
                      <a:pt x="1620" y="12644"/>
                    </a:lnTo>
                    <a:lnTo>
                      <a:pt x="1350" y="13300"/>
                    </a:lnTo>
                    <a:lnTo>
                      <a:pt x="1099" y="13974"/>
                    </a:lnTo>
                    <a:lnTo>
                      <a:pt x="656" y="15227"/>
                    </a:lnTo>
                    <a:lnTo>
                      <a:pt x="309" y="16287"/>
                    </a:lnTo>
                    <a:lnTo>
                      <a:pt x="1" y="17309"/>
                    </a:lnTo>
                    <a:lnTo>
                      <a:pt x="367" y="16615"/>
                    </a:lnTo>
                    <a:lnTo>
                      <a:pt x="772" y="15882"/>
                    </a:lnTo>
                    <a:lnTo>
                      <a:pt x="1311" y="14996"/>
                    </a:lnTo>
                    <a:lnTo>
                      <a:pt x="1600" y="14514"/>
                    </a:lnTo>
                    <a:lnTo>
                      <a:pt x="1928" y="14032"/>
                    </a:lnTo>
                    <a:lnTo>
                      <a:pt x="2275" y="13550"/>
                    </a:lnTo>
                    <a:lnTo>
                      <a:pt x="2622" y="13088"/>
                    </a:lnTo>
                    <a:lnTo>
                      <a:pt x="3007" y="12644"/>
                    </a:lnTo>
                    <a:lnTo>
                      <a:pt x="3374" y="12240"/>
                    </a:lnTo>
                    <a:lnTo>
                      <a:pt x="3759" y="11873"/>
                    </a:lnTo>
                    <a:lnTo>
                      <a:pt x="3952" y="11700"/>
                    </a:lnTo>
                    <a:lnTo>
                      <a:pt x="4145" y="11546"/>
                    </a:lnTo>
                    <a:lnTo>
                      <a:pt x="4915" y="10967"/>
                    </a:lnTo>
                    <a:lnTo>
                      <a:pt x="5648" y="10351"/>
                    </a:lnTo>
                    <a:lnTo>
                      <a:pt x="6361" y="9695"/>
                    </a:lnTo>
                    <a:lnTo>
                      <a:pt x="7055" y="9021"/>
                    </a:lnTo>
                    <a:lnTo>
                      <a:pt x="7710" y="8308"/>
                    </a:lnTo>
                    <a:lnTo>
                      <a:pt x="8346" y="7556"/>
                    </a:lnTo>
                    <a:lnTo>
                      <a:pt x="8944" y="6785"/>
                    </a:lnTo>
                    <a:lnTo>
                      <a:pt x="9522" y="5995"/>
                    </a:lnTo>
                    <a:lnTo>
                      <a:pt x="9657" y="5783"/>
                    </a:lnTo>
                    <a:lnTo>
                      <a:pt x="9792" y="5571"/>
                    </a:lnTo>
                    <a:lnTo>
                      <a:pt x="10023" y="5108"/>
                    </a:lnTo>
                    <a:lnTo>
                      <a:pt x="10235" y="4626"/>
                    </a:lnTo>
                    <a:lnTo>
                      <a:pt x="10409" y="4144"/>
                    </a:lnTo>
                    <a:lnTo>
                      <a:pt x="10563" y="3643"/>
                    </a:lnTo>
                    <a:lnTo>
                      <a:pt x="10678" y="3142"/>
                    </a:lnTo>
                    <a:lnTo>
                      <a:pt x="10794" y="2660"/>
                    </a:lnTo>
                    <a:lnTo>
                      <a:pt x="10871" y="2178"/>
                    </a:lnTo>
                    <a:lnTo>
                      <a:pt x="10948" y="1735"/>
                    </a:lnTo>
                    <a:lnTo>
                      <a:pt x="10987" y="1330"/>
                    </a:lnTo>
                    <a:lnTo>
                      <a:pt x="11064" y="636"/>
                    </a:lnTo>
                    <a:lnTo>
                      <a:pt x="11083" y="155"/>
                    </a:lnTo>
                    <a:lnTo>
                      <a:pt x="11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592;p27">
                <a:extLst>
                  <a:ext uri="{FF2B5EF4-FFF2-40B4-BE49-F238E27FC236}">
                    <a16:creationId xmlns:a16="http://schemas.microsoft.com/office/drawing/2014/main" id="{39E32E11-443A-0D8C-16F8-33C1CF8E441A}"/>
                  </a:ext>
                </a:extLst>
              </p:cNvPr>
              <p:cNvSpPr/>
              <p:nvPr/>
            </p:nvSpPr>
            <p:spPr>
              <a:xfrm>
                <a:off x="3360133" y="3508369"/>
                <a:ext cx="399442" cy="834086"/>
              </a:xfrm>
              <a:custGeom>
                <a:avLst/>
                <a:gdLst/>
                <a:ahLst/>
                <a:cxnLst/>
                <a:rect l="l" t="t" r="r" b="b"/>
                <a:pathLst>
                  <a:path w="14649" h="30589" extrusionOk="0">
                    <a:moveTo>
                      <a:pt x="1" y="0"/>
                    </a:moveTo>
                    <a:lnTo>
                      <a:pt x="405" y="9676"/>
                    </a:lnTo>
                    <a:lnTo>
                      <a:pt x="9561" y="30588"/>
                    </a:lnTo>
                    <a:lnTo>
                      <a:pt x="14649" y="29663"/>
                    </a:lnTo>
                    <a:lnTo>
                      <a:pt x="14206" y="27871"/>
                    </a:lnTo>
                    <a:lnTo>
                      <a:pt x="13107" y="23361"/>
                    </a:lnTo>
                    <a:lnTo>
                      <a:pt x="12432" y="20469"/>
                    </a:lnTo>
                    <a:lnTo>
                      <a:pt x="11700" y="17366"/>
                    </a:lnTo>
                    <a:lnTo>
                      <a:pt x="10987" y="14225"/>
                    </a:lnTo>
                    <a:lnTo>
                      <a:pt x="10312" y="11179"/>
                    </a:lnTo>
                    <a:lnTo>
                      <a:pt x="10004" y="9811"/>
                    </a:lnTo>
                    <a:lnTo>
                      <a:pt x="9695" y="8596"/>
                    </a:lnTo>
                    <a:lnTo>
                      <a:pt x="9426" y="7517"/>
                    </a:lnTo>
                    <a:lnTo>
                      <a:pt x="9156" y="6611"/>
                    </a:lnTo>
                    <a:lnTo>
                      <a:pt x="8925" y="5821"/>
                    </a:lnTo>
                    <a:lnTo>
                      <a:pt x="8693" y="5146"/>
                    </a:lnTo>
                    <a:lnTo>
                      <a:pt x="8500" y="4607"/>
                    </a:lnTo>
                    <a:lnTo>
                      <a:pt x="8308" y="4163"/>
                    </a:lnTo>
                    <a:lnTo>
                      <a:pt x="8134" y="3797"/>
                    </a:lnTo>
                    <a:lnTo>
                      <a:pt x="7999" y="3527"/>
                    </a:lnTo>
                    <a:lnTo>
                      <a:pt x="7864" y="3315"/>
                    </a:lnTo>
                    <a:lnTo>
                      <a:pt x="7768" y="3161"/>
                    </a:lnTo>
                    <a:lnTo>
                      <a:pt x="7691" y="3065"/>
                    </a:lnTo>
                    <a:lnTo>
                      <a:pt x="7614" y="3026"/>
                    </a:lnTo>
                    <a:lnTo>
                      <a:pt x="7575" y="29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593;p27">
                <a:extLst>
                  <a:ext uri="{FF2B5EF4-FFF2-40B4-BE49-F238E27FC236}">
                    <a16:creationId xmlns:a16="http://schemas.microsoft.com/office/drawing/2014/main" id="{C3EDB6E3-1ACE-C8B8-CDD1-77641F7FD261}"/>
                  </a:ext>
                </a:extLst>
              </p:cNvPr>
              <p:cNvSpPr/>
              <p:nvPr/>
            </p:nvSpPr>
            <p:spPr>
              <a:xfrm>
                <a:off x="3420039" y="3508369"/>
                <a:ext cx="182938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5590" extrusionOk="0">
                    <a:moveTo>
                      <a:pt x="2198" y="0"/>
                    </a:moveTo>
                    <a:lnTo>
                      <a:pt x="1" y="945"/>
                    </a:lnTo>
                    <a:lnTo>
                      <a:pt x="251" y="1195"/>
                    </a:lnTo>
                    <a:lnTo>
                      <a:pt x="540" y="1446"/>
                    </a:lnTo>
                    <a:lnTo>
                      <a:pt x="849" y="1696"/>
                    </a:lnTo>
                    <a:lnTo>
                      <a:pt x="1196" y="1928"/>
                    </a:lnTo>
                    <a:lnTo>
                      <a:pt x="1562" y="2178"/>
                    </a:lnTo>
                    <a:lnTo>
                      <a:pt x="1948" y="2409"/>
                    </a:lnTo>
                    <a:lnTo>
                      <a:pt x="2718" y="2833"/>
                    </a:lnTo>
                    <a:lnTo>
                      <a:pt x="3470" y="3238"/>
                    </a:lnTo>
                    <a:lnTo>
                      <a:pt x="4145" y="3566"/>
                    </a:lnTo>
                    <a:lnTo>
                      <a:pt x="5089" y="4028"/>
                    </a:lnTo>
                    <a:lnTo>
                      <a:pt x="5243" y="4106"/>
                    </a:lnTo>
                    <a:lnTo>
                      <a:pt x="5378" y="4202"/>
                    </a:lnTo>
                    <a:lnTo>
                      <a:pt x="5667" y="4433"/>
                    </a:lnTo>
                    <a:lnTo>
                      <a:pt x="5918" y="4684"/>
                    </a:lnTo>
                    <a:lnTo>
                      <a:pt x="6169" y="4954"/>
                    </a:lnTo>
                    <a:lnTo>
                      <a:pt x="6361" y="5204"/>
                    </a:lnTo>
                    <a:lnTo>
                      <a:pt x="6535" y="5397"/>
                    </a:lnTo>
                    <a:lnTo>
                      <a:pt x="6670" y="5590"/>
                    </a:lnTo>
                    <a:lnTo>
                      <a:pt x="6708" y="5301"/>
                    </a:lnTo>
                    <a:lnTo>
                      <a:pt x="6708" y="4992"/>
                    </a:lnTo>
                    <a:lnTo>
                      <a:pt x="6708" y="4703"/>
                    </a:lnTo>
                    <a:lnTo>
                      <a:pt x="6670" y="4433"/>
                    </a:lnTo>
                    <a:lnTo>
                      <a:pt x="6612" y="4144"/>
                    </a:lnTo>
                    <a:lnTo>
                      <a:pt x="6554" y="3894"/>
                    </a:lnTo>
                    <a:lnTo>
                      <a:pt x="6477" y="3643"/>
                    </a:lnTo>
                    <a:lnTo>
                      <a:pt x="6381" y="3392"/>
                    </a:lnTo>
                    <a:lnTo>
                      <a:pt x="6265" y="3161"/>
                    </a:lnTo>
                    <a:lnTo>
                      <a:pt x="6149" y="2949"/>
                    </a:lnTo>
                    <a:lnTo>
                      <a:pt x="6014" y="2737"/>
                    </a:lnTo>
                    <a:lnTo>
                      <a:pt x="5879" y="2564"/>
                    </a:lnTo>
                    <a:lnTo>
                      <a:pt x="5745" y="2390"/>
                    </a:lnTo>
                    <a:lnTo>
                      <a:pt x="5590" y="2217"/>
                    </a:lnTo>
                    <a:lnTo>
                      <a:pt x="5436" y="2082"/>
                    </a:lnTo>
                    <a:lnTo>
                      <a:pt x="5282" y="1947"/>
                    </a:lnTo>
                    <a:lnTo>
                      <a:pt x="4916" y="1696"/>
                    </a:lnTo>
                    <a:lnTo>
                      <a:pt x="4453" y="1388"/>
                    </a:lnTo>
                    <a:lnTo>
                      <a:pt x="3432" y="733"/>
                    </a:lnTo>
                    <a:lnTo>
                      <a:pt x="2198" y="0"/>
                    </a:lnTo>
                    <a:close/>
                  </a:path>
                </a:pathLst>
              </a:custGeom>
              <a:solidFill>
                <a:srgbClr val="D98E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594;p27">
                <a:extLst>
                  <a:ext uri="{FF2B5EF4-FFF2-40B4-BE49-F238E27FC236}">
                    <a16:creationId xmlns:a16="http://schemas.microsoft.com/office/drawing/2014/main" id="{FEE10B5A-D111-3C37-61D7-DAD0E2FB9BA5}"/>
                  </a:ext>
                </a:extLst>
              </p:cNvPr>
              <p:cNvSpPr/>
              <p:nvPr/>
            </p:nvSpPr>
            <p:spPr>
              <a:xfrm>
                <a:off x="2960725" y="2603893"/>
                <a:ext cx="532943" cy="940783"/>
              </a:xfrm>
              <a:custGeom>
                <a:avLst/>
                <a:gdLst/>
                <a:ahLst/>
                <a:cxnLst/>
                <a:rect l="l" t="t" r="r" b="b"/>
                <a:pathLst>
                  <a:path w="19545" h="34502" extrusionOk="0">
                    <a:moveTo>
                      <a:pt x="9310" y="0"/>
                    </a:moveTo>
                    <a:lnTo>
                      <a:pt x="8635" y="598"/>
                    </a:lnTo>
                    <a:lnTo>
                      <a:pt x="7074" y="1966"/>
                    </a:lnTo>
                    <a:lnTo>
                      <a:pt x="6168" y="2737"/>
                    </a:lnTo>
                    <a:lnTo>
                      <a:pt x="5281" y="3450"/>
                    </a:lnTo>
                    <a:lnTo>
                      <a:pt x="4530" y="4028"/>
                    </a:lnTo>
                    <a:lnTo>
                      <a:pt x="4221" y="4240"/>
                    </a:lnTo>
                    <a:lnTo>
                      <a:pt x="3971" y="4395"/>
                    </a:lnTo>
                    <a:lnTo>
                      <a:pt x="3739" y="4549"/>
                    </a:lnTo>
                    <a:lnTo>
                      <a:pt x="3450" y="4761"/>
                    </a:lnTo>
                    <a:lnTo>
                      <a:pt x="3123" y="5011"/>
                    </a:lnTo>
                    <a:lnTo>
                      <a:pt x="2776" y="5358"/>
                    </a:lnTo>
                    <a:lnTo>
                      <a:pt x="2409" y="5763"/>
                    </a:lnTo>
                    <a:lnTo>
                      <a:pt x="2217" y="5994"/>
                    </a:lnTo>
                    <a:lnTo>
                      <a:pt x="2024" y="6245"/>
                    </a:lnTo>
                    <a:lnTo>
                      <a:pt x="1850" y="6515"/>
                    </a:lnTo>
                    <a:lnTo>
                      <a:pt x="1658" y="6823"/>
                    </a:lnTo>
                    <a:lnTo>
                      <a:pt x="1484" y="7132"/>
                    </a:lnTo>
                    <a:lnTo>
                      <a:pt x="1311" y="7459"/>
                    </a:lnTo>
                    <a:lnTo>
                      <a:pt x="1137" y="7825"/>
                    </a:lnTo>
                    <a:lnTo>
                      <a:pt x="964" y="8211"/>
                    </a:lnTo>
                    <a:lnTo>
                      <a:pt x="810" y="8616"/>
                    </a:lnTo>
                    <a:lnTo>
                      <a:pt x="675" y="9040"/>
                    </a:lnTo>
                    <a:lnTo>
                      <a:pt x="540" y="9502"/>
                    </a:lnTo>
                    <a:lnTo>
                      <a:pt x="405" y="9965"/>
                    </a:lnTo>
                    <a:lnTo>
                      <a:pt x="309" y="10485"/>
                    </a:lnTo>
                    <a:lnTo>
                      <a:pt x="212" y="11006"/>
                    </a:lnTo>
                    <a:lnTo>
                      <a:pt x="135" y="11565"/>
                    </a:lnTo>
                    <a:lnTo>
                      <a:pt x="77" y="12162"/>
                    </a:lnTo>
                    <a:lnTo>
                      <a:pt x="39" y="12760"/>
                    </a:lnTo>
                    <a:lnTo>
                      <a:pt x="0" y="13415"/>
                    </a:lnTo>
                    <a:lnTo>
                      <a:pt x="0" y="14090"/>
                    </a:lnTo>
                    <a:lnTo>
                      <a:pt x="19" y="14783"/>
                    </a:lnTo>
                    <a:lnTo>
                      <a:pt x="77" y="15516"/>
                    </a:lnTo>
                    <a:lnTo>
                      <a:pt x="135" y="16268"/>
                    </a:lnTo>
                    <a:lnTo>
                      <a:pt x="309" y="17752"/>
                    </a:lnTo>
                    <a:lnTo>
                      <a:pt x="482" y="19082"/>
                    </a:lnTo>
                    <a:lnTo>
                      <a:pt x="655" y="20296"/>
                    </a:lnTo>
                    <a:lnTo>
                      <a:pt x="829" y="21375"/>
                    </a:lnTo>
                    <a:lnTo>
                      <a:pt x="1022" y="22339"/>
                    </a:lnTo>
                    <a:lnTo>
                      <a:pt x="1214" y="23226"/>
                    </a:lnTo>
                    <a:lnTo>
                      <a:pt x="1407" y="23997"/>
                    </a:lnTo>
                    <a:lnTo>
                      <a:pt x="1619" y="24710"/>
                    </a:lnTo>
                    <a:lnTo>
                      <a:pt x="1850" y="25365"/>
                    </a:lnTo>
                    <a:lnTo>
                      <a:pt x="2101" y="25963"/>
                    </a:lnTo>
                    <a:lnTo>
                      <a:pt x="2352" y="26522"/>
                    </a:lnTo>
                    <a:lnTo>
                      <a:pt x="2621" y="27061"/>
                    </a:lnTo>
                    <a:lnTo>
                      <a:pt x="2911" y="27582"/>
                    </a:lnTo>
                    <a:lnTo>
                      <a:pt x="3219" y="28102"/>
                    </a:lnTo>
                    <a:lnTo>
                      <a:pt x="3913" y="29162"/>
                    </a:lnTo>
                    <a:lnTo>
                      <a:pt x="4106" y="29432"/>
                    </a:lnTo>
                    <a:lnTo>
                      <a:pt x="4356" y="29702"/>
                    </a:lnTo>
                    <a:lnTo>
                      <a:pt x="4645" y="29972"/>
                    </a:lnTo>
                    <a:lnTo>
                      <a:pt x="4973" y="30222"/>
                    </a:lnTo>
                    <a:lnTo>
                      <a:pt x="5320" y="30492"/>
                    </a:lnTo>
                    <a:lnTo>
                      <a:pt x="5705" y="30743"/>
                    </a:lnTo>
                    <a:lnTo>
                      <a:pt x="6110" y="30993"/>
                    </a:lnTo>
                    <a:lnTo>
                      <a:pt x="6553" y="31224"/>
                    </a:lnTo>
                    <a:lnTo>
                      <a:pt x="6997" y="31456"/>
                    </a:lnTo>
                    <a:lnTo>
                      <a:pt x="7479" y="31687"/>
                    </a:lnTo>
                    <a:lnTo>
                      <a:pt x="8462" y="32130"/>
                    </a:lnTo>
                    <a:lnTo>
                      <a:pt x="9483" y="32535"/>
                    </a:lnTo>
                    <a:lnTo>
                      <a:pt x="10505" y="32901"/>
                    </a:lnTo>
                    <a:lnTo>
                      <a:pt x="11526" y="33248"/>
                    </a:lnTo>
                    <a:lnTo>
                      <a:pt x="12490" y="33557"/>
                    </a:lnTo>
                    <a:lnTo>
                      <a:pt x="13415" y="33826"/>
                    </a:lnTo>
                    <a:lnTo>
                      <a:pt x="14225" y="34058"/>
                    </a:lnTo>
                    <a:lnTo>
                      <a:pt x="14938" y="34231"/>
                    </a:lnTo>
                    <a:lnTo>
                      <a:pt x="15516" y="34366"/>
                    </a:lnTo>
                    <a:lnTo>
                      <a:pt x="15940" y="34463"/>
                    </a:lnTo>
                    <a:lnTo>
                      <a:pt x="16152" y="34501"/>
                    </a:lnTo>
                    <a:lnTo>
                      <a:pt x="16306" y="34501"/>
                    </a:lnTo>
                    <a:lnTo>
                      <a:pt x="16480" y="34482"/>
                    </a:lnTo>
                    <a:lnTo>
                      <a:pt x="16884" y="34424"/>
                    </a:lnTo>
                    <a:lnTo>
                      <a:pt x="17347" y="34308"/>
                    </a:lnTo>
                    <a:lnTo>
                      <a:pt x="17848" y="34154"/>
                    </a:lnTo>
                    <a:lnTo>
                      <a:pt x="18349" y="33981"/>
                    </a:lnTo>
                    <a:lnTo>
                      <a:pt x="18831" y="33807"/>
                    </a:lnTo>
                    <a:lnTo>
                      <a:pt x="19236" y="33634"/>
                    </a:lnTo>
                    <a:lnTo>
                      <a:pt x="19544" y="33480"/>
                    </a:lnTo>
                    <a:lnTo>
                      <a:pt x="19332" y="33229"/>
                    </a:lnTo>
                    <a:lnTo>
                      <a:pt x="18793" y="32612"/>
                    </a:lnTo>
                    <a:lnTo>
                      <a:pt x="18446" y="32227"/>
                    </a:lnTo>
                    <a:lnTo>
                      <a:pt x="18060" y="31841"/>
                    </a:lnTo>
                    <a:lnTo>
                      <a:pt x="17675" y="31475"/>
                    </a:lnTo>
                    <a:lnTo>
                      <a:pt x="17289" y="31167"/>
                    </a:lnTo>
                    <a:lnTo>
                      <a:pt x="16711" y="30704"/>
                    </a:lnTo>
                    <a:lnTo>
                      <a:pt x="15824" y="29991"/>
                    </a:lnTo>
                    <a:lnTo>
                      <a:pt x="13588" y="28102"/>
                    </a:lnTo>
                    <a:lnTo>
                      <a:pt x="12451" y="27119"/>
                    </a:lnTo>
                    <a:lnTo>
                      <a:pt x="11488" y="26271"/>
                    </a:lnTo>
                    <a:lnTo>
                      <a:pt x="10774" y="25616"/>
                    </a:lnTo>
                    <a:lnTo>
                      <a:pt x="10543" y="25384"/>
                    </a:lnTo>
                    <a:lnTo>
                      <a:pt x="10447" y="25269"/>
                    </a:lnTo>
                    <a:lnTo>
                      <a:pt x="10389" y="25192"/>
                    </a:lnTo>
                    <a:lnTo>
                      <a:pt x="10312" y="25114"/>
                    </a:lnTo>
                    <a:lnTo>
                      <a:pt x="10235" y="25076"/>
                    </a:lnTo>
                    <a:lnTo>
                      <a:pt x="10158" y="25018"/>
                    </a:lnTo>
                    <a:lnTo>
                      <a:pt x="9965" y="24960"/>
                    </a:lnTo>
                    <a:lnTo>
                      <a:pt x="9753" y="24941"/>
                    </a:lnTo>
                    <a:lnTo>
                      <a:pt x="9560" y="24922"/>
                    </a:lnTo>
                    <a:lnTo>
                      <a:pt x="9406" y="24941"/>
                    </a:lnTo>
                    <a:lnTo>
                      <a:pt x="9252" y="24941"/>
                    </a:lnTo>
                    <a:lnTo>
                      <a:pt x="9367" y="24902"/>
                    </a:lnTo>
                    <a:lnTo>
                      <a:pt x="9618" y="24825"/>
                    </a:lnTo>
                    <a:lnTo>
                      <a:pt x="9753" y="24748"/>
                    </a:lnTo>
                    <a:lnTo>
                      <a:pt x="9888" y="24671"/>
                    </a:lnTo>
                    <a:lnTo>
                      <a:pt x="10003" y="24594"/>
                    </a:lnTo>
                    <a:lnTo>
                      <a:pt x="10061" y="24498"/>
                    </a:lnTo>
                    <a:lnTo>
                      <a:pt x="10100" y="24421"/>
                    </a:lnTo>
                    <a:lnTo>
                      <a:pt x="10081" y="24344"/>
                    </a:lnTo>
                    <a:lnTo>
                      <a:pt x="10042" y="24266"/>
                    </a:lnTo>
                    <a:lnTo>
                      <a:pt x="9984" y="24228"/>
                    </a:lnTo>
                    <a:lnTo>
                      <a:pt x="9869" y="24151"/>
                    </a:lnTo>
                    <a:lnTo>
                      <a:pt x="9811" y="24132"/>
                    </a:lnTo>
                    <a:lnTo>
                      <a:pt x="9830" y="24054"/>
                    </a:lnTo>
                    <a:lnTo>
                      <a:pt x="9869" y="23881"/>
                    </a:lnTo>
                    <a:lnTo>
                      <a:pt x="9869" y="23765"/>
                    </a:lnTo>
                    <a:lnTo>
                      <a:pt x="9869" y="23650"/>
                    </a:lnTo>
                    <a:lnTo>
                      <a:pt x="9849" y="23534"/>
                    </a:lnTo>
                    <a:lnTo>
                      <a:pt x="9811" y="23438"/>
                    </a:lnTo>
                    <a:lnTo>
                      <a:pt x="9791" y="23361"/>
                    </a:lnTo>
                    <a:lnTo>
                      <a:pt x="9772" y="23206"/>
                    </a:lnTo>
                    <a:lnTo>
                      <a:pt x="9734" y="22782"/>
                    </a:lnTo>
                    <a:lnTo>
                      <a:pt x="9676" y="21529"/>
                    </a:lnTo>
                    <a:lnTo>
                      <a:pt x="9637" y="20161"/>
                    </a:lnTo>
                    <a:lnTo>
                      <a:pt x="9618" y="19236"/>
                    </a:lnTo>
                    <a:lnTo>
                      <a:pt x="9541" y="13454"/>
                    </a:lnTo>
                    <a:lnTo>
                      <a:pt x="9464" y="9348"/>
                    </a:lnTo>
                    <a:lnTo>
                      <a:pt x="9445" y="6418"/>
                    </a:lnTo>
                    <a:lnTo>
                      <a:pt x="9425" y="4375"/>
                    </a:lnTo>
                    <a:lnTo>
                      <a:pt x="9367" y="2294"/>
                    </a:lnTo>
                    <a:lnTo>
                      <a:pt x="9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595;p27">
                <a:extLst>
                  <a:ext uri="{FF2B5EF4-FFF2-40B4-BE49-F238E27FC236}">
                    <a16:creationId xmlns:a16="http://schemas.microsoft.com/office/drawing/2014/main" id="{EDA707A2-6B0E-A8EF-48DB-AB0A72CB4E16}"/>
                  </a:ext>
                </a:extLst>
              </p:cNvPr>
              <p:cNvSpPr/>
              <p:nvPr/>
            </p:nvSpPr>
            <p:spPr>
              <a:xfrm>
                <a:off x="3183033" y="2925508"/>
                <a:ext cx="46273" cy="308014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1296" extrusionOk="0">
                    <a:moveTo>
                      <a:pt x="135" y="1"/>
                    </a:moveTo>
                    <a:lnTo>
                      <a:pt x="77" y="20"/>
                    </a:lnTo>
                    <a:lnTo>
                      <a:pt x="39" y="59"/>
                    </a:lnTo>
                    <a:lnTo>
                      <a:pt x="19" y="97"/>
                    </a:lnTo>
                    <a:lnTo>
                      <a:pt x="0" y="155"/>
                    </a:lnTo>
                    <a:lnTo>
                      <a:pt x="174" y="1832"/>
                    </a:lnTo>
                    <a:lnTo>
                      <a:pt x="328" y="3413"/>
                    </a:lnTo>
                    <a:lnTo>
                      <a:pt x="521" y="5224"/>
                    </a:lnTo>
                    <a:lnTo>
                      <a:pt x="752" y="7113"/>
                    </a:lnTo>
                    <a:lnTo>
                      <a:pt x="964" y="8848"/>
                    </a:lnTo>
                    <a:lnTo>
                      <a:pt x="1079" y="9619"/>
                    </a:lnTo>
                    <a:lnTo>
                      <a:pt x="1195" y="10274"/>
                    </a:lnTo>
                    <a:lnTo>
                      <a:pt x="1292" y="10814"/>
                    </a:lnTo>
                    <a:lnTo>
                      <a:pt x="1388" y="11180"/>
                    </a:lnTo>
                    <a:lnTo>
                      <a:pt x="1407" y="11238"/>
                    </a:lnTo>
                    <a:lnTo>
                      <a:pt x="1446" y="11257"/>
                    </a:lnTo>
                    <a:lnTo>
                      <a:pt x="1484" y="11276"/>
                    </a:lnTo>
                    <a:lnTo>
                      <a:pt x="1542" y="11296"/>
                    </a:lnTo>
                    <a:lnTo>
                      <a:pt x="1581" y="11276"/>
                    </a:lnTo>
                    <a:lnTo>
                      <a:pt x="1638" y="11257"/>
                    </a:lnTo>
                    <a:lnTo>
                      <a:pt x="1677" y="11199"/>
                    </a:lnTo>
                    <a:lnTo>
                      <a:pt x="1696" y="11161"/>
                    </a:lnTo>
                    <a:lnTo>
                      <a:pt x="1677" y="11103"/>
                    </a:lnTo>
                    <a:lnTo>
                      <a:pt x="1581" y="10717"/>
                    </a:lnTo>
                    <a:lnTo>
                      <a:pt x="1484" y="10178"/>
                    </a:lnTo>
                    <a:lnTo>
                      <a:pt x="1369" y="9522"/>
                    </a:lnTo>
                    <a:lnTo>
                      <a:pt x="1253" y="8751"/>
                    </a:lnTo>
                    <a:lnTo>
                      <a:pt x="1041" y="6978"/>
                    </a:lnTo>
                    <a:lnTo>
                      <a:pt x="810" y="5070"/>
                    </a:lnTo>
                    <a:lnTo>
                      <a:pt x="463" y="1678"/>
                    </a:lnTo>
                    <a:lnTo>
                      <a:pt x="309" y="136"/>
                    </a:lnTo>
                    <a:lnTo>
                      <a:pt x="289" y="78"/>
                    </a:lnTo>
                    <a:lnTo>
                      <a:pt x="251" y="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596;p27">
                <a:extLst>
                  <a:ext uri="{FF2B5EF4-FFF2-40B4-BE49-F238E27FC236}">
                    <a16:creationId xmlns:a16="http://schemas.microsoft.com/office/drawing/2014/main" id="{2B971C75-E4B1-2E2F-D691-29EFDD7F7C84}"/>
                  </a:ext>
                </a:extLst>
              </p:cNvPr>
              <p:cNvSpPr/>
              <p:nvPr/>
            </p:nvSpPr>
            <p:spPr>
              <a:xfrm>
                <a:off x="3145705" y="3257158"/>
                <a:ext cx="86738" cy="18924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694" extrusionOk="0">
                    <a:moveTo>
                      <a:pt x="2333" y="0"/>
                    </a:moveTo>
                    <a:lnTo>
                      <a:pt x="1890" y="19"/>
                    </a:lnTo>
                    <a:lnTo>
                      <a:pt x="1427" y="58"/>
                    </a:lnTo>
                    <a:lnTo>
                      <a:pt x="945" y="135"/>
                    </a:lnTo>
                    <a:lnTo>
                      <a:pt x="714" y="174"/>
                    </a:lnTo>
                    <a:lnTo>
                      <a:pt x="483" y="251"/>
                    </a:lnTo>
                    <a:lnTo>
                      <a:pt x="271" y="328"/>
                    </a:lnTo>
                    <a:lnTo>
                      <a:pt x="78" y="424"/>
                    </a:lnTo>
                    <a:lnTo>
                      <a:pt x="39" y="463"/>
                    </a:lnTo>
                    <a:lnTo>
                      <a:pt x="20" y="501"/>
                    </a:lnTo>
                    <a:lnTo>
                      <a:pt x="1" y="559"/>
                    </a:lnTo>
                    <a:lnTo>
                      <a:pt x="20" y="617"/>
                    </a:lnTo>
                    <a:lnTo>
                      <a:pt x="78" y="675"/>
                    </a:lnTo>
                    <a:lnTo>
                      <a:pt x="155" y="694"/>
                    </a:lnTo>
                    <a:lnTo>
                      <a:pt x="232" y="675"/>
                    </a:lnTo>
                    <a:lnTo>
                      <a:pt x="405" y="598"/>
                    </a:lnTo>
                    <a:lnTo>
                      <a:pt x="598" y="520"/>
                    </a:lnTo>
                    <a:lnTo>
                      <a:pt x="810" y="463"/>
                    </a:lnTo>
                    <a:lnTo>
                      <a:pt x="1041" y="424"/>
                    </a:lnTo>
                    <a:lnTo>
                      <a:pt x="1504" y="347"/>
                    </a:lnTo>
                    <a:lnTo>
                      <a:pt x="1947" y="308"/>
                    </a:lnTo>
                    <a:lnTo>
                      <a:pt x="2699" y="308"/>
                    </a:lnTo>
                    <a:lnTo>
                      <a:pt x="3027" y="328"/>
                    </a:lnTo>
                    <a:lnTo>
                      <a:pt x="3085" y="308"/>
                    </a:lnTo>
                    <a:lnTo>
                      <a:pt x="3123" y="289"/>
                    </a:lnTo>
                    <a:lnTo>
                      <a:pt x="3162" y="231"/>
                    </a:lnTo>
                    <a:lnTo>
                      <a:pt x="3181" y="174"/>
                    </a:lnTo>
                    <a:lnTo>
                      <a:pt x="3181" y="116"/>
                    </a:lnTo>
                    <a:lnTo>
                      <a:pt x="3142" y="77"/>
                    </a:lnTo>
                    <a:lnTo>
                      <a:pt x="3104" y="39"/>
                    </a:lnTo>
                    <a:lnTo>
                      <a:pt x="3046" y="19"/>
                    </a:lnTo>
                    <a:lnTo>
                      <a:pt x="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97;p27">
                <a:extLst>
                  <a:ext uri="{FF2B5EF4-FFF2-40B4-BE49-F238E27FC236}">
                    <a16:creationId xmlns:a16="http://schemas.microsoft.com/office/drawing/2014/main" id="{7C22EE94-08C7-49B9-AD46-25696D4AFE00}"/>
                  </a:ext>
                </a:extLst>
              </p:cNvPr>
              <p:cNvSpPr/>
              <p:nvPr/>
            </p:nvSpPr>
            <p:spPr>
              <a:xfrm>
                <a:off x="4665649" y="4115375"/>
                <a:ext cx="1635455" cy="375828"/>
              </a:xfrm>
              <a:custGeom>
                <a:avLst/>
                <a:gdLst/>
                <a:ahLst/>
                <a:cxnLst/>
                <a:rect l="l" t="t" r="r" b="b"/>
                <a:pathLst>
                  <a:path w="96487" h="13783" extrusionOk="0">
                    <a:moveTo>
                      <a:pt x="45757" y="1"/>
                    </a:moveTo>
                    <a:lnTo>
                      <a:pt x="43309" y="39"/>
                    </a:lnTo>
                    <a:lnTo>
                      <a:pt x="40900" y="78"/>
                    </a:lnTo>
                    <a:lnTo>
                      <a:pt x="38510" y="136"/>
                    </a:lnTo>
                    <a:lnTo>
                      <a:pt x="36178" y="213"/>
                    </a:lnTo>
                    <a:lnTo>
                      <a:pt x="33904" y="309"/>
                    </a:lnTo>
                    <a:lnTo>
                      <a:pt x="31648" y="425"/>
                    </a:lnTo>
                    <a:lnTo>
                      <a:pt x="29470" y="541"/>
                    </a:lnTo>
                    <a:lnTo>
                      <a:pt x="27331" y="676"/>
                    </a:lnTo>
                    <a:lnTo>
                      <a:pt x="25249" y="830"/>
                    </a:lnTo>
                    <a:lnTo>
                      <a:pt x="23226" y="1003"/>
                    </a:lnTo>
                    <a:lnTo>
                      <a:pt x="21260" y="1177"/>
                    </a:lnTo>
                    <a:lnTo>
                      <a:pt x="19371" y="1369"/>
                    </a:lnTo>
                    <a:lnTo>
                      <a:pt x="17559" y="1581"/>
                    </a:lnTo>
                    <a:lnTo>
                      <a:pt x="15805" y="1793"/>
                    </a:lnTo>
                    <a:lnTo>
                      <a:pt x="14128" y="2025"/>
                    </a:lnTo>
                    <a:lnTo>
                      <a:pt x="12528" y="2256"/>
                    </a:lnTo>
                    <a:lnTo>
                      <a:pt x="11006" y="2507"/>
                    </a:lnTo>
                    <a:lnTo>
                      <a:pt x="9579" y="2776"/>
                    </a:lnTo>
                    <a:lnTo>
                      <a:pt x="8230" y="3046"/>
                    </a:lnTo>
                    <a:lnTo>
                      <a:pt x="6977" y="3316"/>
                    </a:lnTo>
                    <a:lnTo>
                      <a:pt x="5821" y="3605"/>
                    </a:lnTo>
                    <a:lnTo>
                      <a:pt x="4761" y="3914"/>
                    </a:lnTo>
                    <a:lnTo>
                      <a:pt x="3797" y="4203"/>
                    </a:lnTo>
                    <a:lnTo>
                      <a:pt x="2930" y="4530"/>
                    </a:lnTo>
                    <a:lnTo>
                      <a:pt x="2525" y="4685"/>
                    </a:lnTo>
                    <a:lnTo>
                      <a:pt x="2159" y="4839"/>
                    </a:lnTo>
                    <a:lnTo>
                      <a:pt x="1831" y="5012"/>
                    </a:lnTo>
                    <a:lnTo>
                      <a:pt x="1523" y="5166"/>
                    </a:lnTo>
                    <a:lnTo>
                      <a:pt x="1234" y="5340"/>
                    </a:lnTo>
                    <a:lnTo>
                      <a:pt x="983" y="5513"/>
                    </a:lnTo>
                    <a:lnTo>
                      <a:pt x="752" y="5668"/>
                    </a:lnTo>
                    <a:lnTo>
                      <a:pt x="559" y="5841"/>
                    </a:lnTo>
                    <a:lnTo>
                      <a:pt x="386" y="6015"/>
                    </a:lnTo>
                    <a:lnTo>
                      <a:pt x="251" y="6188"/>
                    </a:lnTo>
                    <a:lnTo>
                      <a:pt x="135" y="6361"/>
                    </a:lnTo>
                    <a:lnTo>
                      <a:pt x="58" y="6535"/>
                    </a:lnTo>
                    <a:lnTo>
                      <a:pt x="19" y="6708"/>
                    </a:lnTo>
                    <a:lnTo>
                      <a:pt x="0" y="6901"/>
                    </a:lnTo>
                    <a:lnTo>
                      <a:pt x="19" y="7075"/>
                    </a:lnTo>
                    <a:lnTo>
                      <a:pt x="58" y="7248"/>
                    </a:lnTo>
                    <a:lnTo>
                      <a:pt x="135" y="7422"/>
                    </a:lnTo>
                    <a:lnTo>
                      <a:pt x="251" y="7595"/>
                    </a:lnTo>
                    <a:lnTo>
                      <a:pt x="386" y="7768"/>
                    </a:lnTo>
                    <a:lnTo>
                      <a:pt x="559" y="7942"/>
                    </a:lnTo>
                    <a:lnTo>
                      <a:pt x="752" y="8115"/>
                    </a:lnTo>
                    <a:lnTo>
                      <a:pt x="983" y="8289"/>
                    </a:lnTo>
                    <a:lnTo>
                      <a:pt x="1234" y="8443"/>
                    </a:lnTo>
                    <a:lnTo>
                      <a:pt x="1523" y="8617"/>
                    </a:lnTo>
                    <a:lnTo>
                      <a:pt x="1831" y="8790"/>
                    </a:lnTo>
                    <a:lnTo>
                      <a:pt x="2159" y="8944"/>
                    </a:lnTo>
                    <a:lnTo>
                      <a:pt x="2525" y="9098"/>
                    </a:lnTo>
                    <a:lnTo>
                      <a:pt x="2930" y="9272"/>
                    </a:lnTo>
                    <a:lnTo>
                      <a:pt x="3797" y="9580"/>
                    </a:lnTo>
                    <a:lnTo>
                      <a:pt x="4761" y="9889"/>
                    </a:lnTo>
                    <a:lnTo>
                      <a:pt x="5821" y="10178"/>
                    </a:lnTo>
                    <a:lnTo>
                      <a:pt x="6977" y="10467"/>
                    </a:lnTo>
                    <a:lnTo>
                      <a:pt x="8230" y="10756"/>
                    </a:lnTo>
                    <a:lnTo>
                      <a:pt x="9579" y="11026"/>
                    </a:lnTo>
                    <a:lnTo>
                      <a:pt x="11006" y="11276"/>
                    </a:lnTo>
                    <a:lnTo>
                      <a:pt x="12528" y="11527"/>
                    </a:lnTo>
                    <a:lnTo>
                      <a:pt x="14128" y="11778"/>
                    </a:lnTo>
                    <a:lnTo>
                      <a:pt x="15805" y="11990"/>
                    </a:lnTo>
                    <a:lnTo>
                      <a:pt x="17559" y="12221"/>
                    </a:lnTo>
                    <a:lnTo>
                      <a:pt x="19371" y="12414"/>
                    </a:lnTo>
                    <a:lnTo>
                      <a:pt x="21260" y="12606"/>
                    </a:lnTo>
                    <a:lnTo>
                      <a:pt x="23226" y="12799"/>
                    </a:lnTo>
                    <a:lnTo>
                      <a:pt x="25249" y="12953"/>
                    </a:lnTo>
                    <a:lnTo>
                      <a:pt x="27331" y="13107"/>
                    </a:lnTo>
                    <a:lnTo>
                      <a:pt x="29470" y="13242"/>
                    </a:lnTo>
                    <a:lnTo>
                      <a:pt x="31648" y="13377"/>
                    </a:lnTo>
                    <a:lnTo>
                      <a:pt x="33904" y="13474"/>
                    </a:lnTo>
                    <a:lnTo>
                      <a:pt x="36178" y="13570"/>
                    </a:lnTo>
                    <a:lnTo>
                      <a:pt x="38510" y="13647"/>
                    </a:lnTo>
                    <a:lnTo>
                      <a:pt x="40900" y="13705"/>
                    </a:lnTo>
                    <a:lnTo>
                      <a:pt x="43309" y="13763"/>
                    </a:lnTo>
                    <a:lnTo>
                      <a:pt x="45757" y="13782"/>
                    </a:lnTo>
                    <a:lnTo>
                      <a:pt x="50730" y="13782"/>
                    </a:lnTo>
                    <a:lnTo>
                      <a:pt x="53178" y="13763"/>
                    </a:lnTo>
                    <a:lnTo>
                      <a:pt x="55587" y="13705"/>
                    </a:lnTo>
                    <a:lnTo>
                      <a:pt x="57958" y="13647"/>
                    </a:lnTo>
                    <a:lnTo>
                      <a:pt x="60290" y="13570"/>
                    </a:lnTo>
                    <a:lnTo>
                      <a:pt x="62584" y="13474"/>
                    </a:lnTo>
                    <a:lnTo>
                      <a:pt x="64839" y="13377"/>
                    </a:lnTo>
                    <a:lnTo>
                      <a:pt x="67017" y="13242"/>
                    </a:lnTo>
                    <a:lnTo>
                      <a:pt x="69156" y="13107"/>
                    </a:lnTo>
                    <a:lnTo>
                      <a:pt x="71238" y="12953"/>
                    </a:lnTo>
                    <a:lnTo>
                      <a:pt x="73262" y="12799"/>
                    </a:lnTo>
                    <a:lnTo>
                      <a:pt x="75208" y="12606"/>
                    </a:lnTo>
                    <a:lnTo>
                      <a:pt x="77097" y="12414"/>
                    </a:lnTo>
                    <a:lnTo>
                      <a:pt x="78928" y="12221"/>
                    </a:lnTo>
                    <a:lnTo>
                      <a:pt x="80682" y="11990"/>
                    </a:lnTo>
                    <a:lnTo>
                      <a:pt x="82359" y="11778"/>
                    </a:lnTo>
                    <a:lnTo>
                      <a:pt x="83959" y="11527"/>
                    </a:lnTo>
                    <a:lnTo>
                      <a:pt x="85462" y="11276"/>
                    </a:lnTo>
                    <a:lnTo>
                      <a:pt x="86908" y="11026"/>
                    </a:lnTo>
                    <a:lnTo>
                      <a:pt x="88238" y="10756"/>
                    </a:lnTo>
                    <a:lnTo>
                      <a:pt x="89510" y="10467"/>
                    </a:lnTo>
                    <a:lnTo>
                      <a:pt x="90666" y="10178"/>
                    </a:lnTo>
                    <a:lnTo>
                      <a:pt x="91726" y="9889"/>
                    </a:lnTo>
                    <a:lnTo>
                      <a:pt x="92690" y="9580"/>
                    </a:lnTo>
                    <a:lnTo>
                      <a:pt x="93557" y="9272"/>
                    </a:lnTo>
                    <a:lnTo>
                      <a:pt x="93943" y="9098"/>
                    </a:lnTo>
                    <a:lnTo>
                      <a:pt x="94309" y="8944"/>
                    </a:lnTo>
                    <a:lnTo>
                      <a:pt x="94656" y="8790"/>
                    </a:lnTo>
                    <a:lnTo>
                      <a:pt x="94964" y="8617"/>
                    </a:lnTo>
                    <a:lnTo>
                      <a:pt x="95253" y="8443"/>
                    </a:lnTo>
                    <a:lnTo>
                      <a:pt x="95504" y="8289"/>
                    </a:lnTo>
                    <a:lnTo>
                      <a:pt x="95735" y="8115"/>
                    </a:lnTo>
                    <a:lnTo>
                      <a:pt x="95928" y="7942"/>
                    </a:lnTo>
                    <a:lnTo>
                      <a:pt x="96102" y="7768"/>
                    </a:lnTo>
                    <a:lnTo>
                      <a:pt x="96236" y="7595"/>
                    </a:lnTo>
                    <a:lnTo>
                      <a:pt x="96352" y="7422"/>
                    </a:lnTo>
                    <a:lnTo>
                      <a:pt x="96429" y="7248"/>
                    </a:lnTo>
                    <a:lnTo>
                      <a:pt x="96468" y="7075"/>
                    </a:lnTo>
                    <a:lnTo>
                      <a:pt x="96487" y="6901"/>
                    </a:lnTo>
                    <a:lnTo>
                      <a:pt x="96468" y="6708"/>
                    </a:lnTo>
                    <a:lnTo>
                      <a:pt x="96429" y="6535"/>
                    </a:lnTo>
                    <a:lnTo>
                      <a:pt x="96352" y="6361"/>
                    </a:lnTo>
                    <a:lnTo>
                      <a:pt x="96236" y="6188"/>
                    </a:lnTo>
                    <a:lnTo>
                      <a:pt x="96102" y="6015"/>
                    </a:lnTo>
                    <a:lnTo>
                      <a:pt x="95928" y="5841"/>
                    </a:lnTo>
                    <a:lnTo>
                      <a:pt x="95735" y="5668"/>
                    </a:lnTo>
                    <a:lnTo>
                      <a:pt x="95504" y="5513"/>
                    </a:lnTo>
                    <a:lnTo>
                      <a:pt x="95253" y="5340"/>
                    </a:lnTo>
                    <a:lnTo>
                      <a:pt x="94964" y="5166"/>
                    </a:lnTo>
                    <a:lnTo>
                      <a:pt x="94656" y="5012"/>
                    </a:lnTo>
                    <a:lnTo>
                      <a:pt x="94309" y="4839"/>
                    </a:lnTo>
                    <a:lnTo>
                      <a:pt x="93943" y="4685"/>
                    </a:lnTo>
                    <a:lnTo>
                      <a:pt x="93557" y="4530"/>
                    </a:lnTo>
                    <a:lnTo>
                      <a:pt x="92690" y="4203"/>
                    </a:lnTo>
                    <a:lnTo>
                      <a:pt x="91726" y="3914"/>
                    </a:lnTo>
                    <a:lnTo>
                      <a:pt x="90666" y="3605"/>
                    </a:lnTo>
                    <a:lnTo>
                      <a:pt x="89510" y="3316"/>
                    </a:lnTo>
                    <a:lnTo>
                      <a:pt x="88238" y="3046"/>
                    </a:lnTo>
                    <a:lnTo>
                      <a:pt x="86908" y="2776"/>
                    </a:lnTo>
                    <a:lnTo>
                      <a:pt x="85462" y="2507"/>
                    </a:lnTo>
                    <a:lnTo>
                      <a:pt x="83959" y="2256"/>
                    </a:lnTo>
                    <a:lnTo>
                      <a:pt x="82359" y="2025"/>
                    </a:lnTo>
                    <a:lnTo>
                      <a:pt x="80682" y="1793"/>
                    </a:lnTo>
                    <a:lnTo>
                      <a:pt x="78928" y="1581"/>
                    </a:lnTo>
                    <a:lnTo>
                      <a:pt x="77097" y="1369"/>
                    </a:lnTo>
                    <a:lnTo>
                      <a:pt x="75208" y="1177"/>
                    </a:lnTo>
                    <a:lnTo>
                      <a:pt x="73262" y="1003"/>
                    </a:lnTo>
                    <a:lnTo>
                      <a:pt x="71238" y="830"/>
                    </a:lnTo>
                    <a:lnTo>
                      <a:pt x="69156" y="676"/>
                    </a:lnTo>
                    <a:lnTo>
                      <a:pt x="67017" y="541"/>
                    </a:lnTo>
                    <a:lnTo>
                      <a:pt x="64839" y="425"/>
                    </a:lnTo>
                    <a:lnTo>
                      <a:pt x="62584" y="309"/>
                    </a:lnTo>
                    <a:lnTo>
                      <a:pt x="60290" y="213"/>
                    </a:lnTo>
                    <a:lnTo>
                      <a:pt x="57958" y="136"/>
                    </a:lnTo>
                    <a:lnTo>
                      <a:pt x="55587" y="78"/>
                    </a:lnTo>
                    <a:lnTo>
                      <a:pt x="53178" y="39"/>
                    </a:lnTo>
                    <a:lnTo>
                      <a:pt x="50730" y="1"/>
                    </a:lnTo>
                    <a:close/>
                  </a:path>
                </a:pathLst>
              </a:custGeom>
              <a:solidFill>
                <a:srgbClr val="261E35">
                  <a:alpha val="3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98;p27">
                <a:extLst>
                  <a:ext uri="{FF2B5EF4-FFF2-40B4-BE49-F238E27FC236}">
                    <a16:creationId xmlns:a16="http://schemas.microsoft.com/office/drawing/2014/main" id="{6A4645AA-5EDA-F1D6-78BC-790970788A41}"/>
                  </a:ext>
                </a:extLst>
              </p:cNvPr>
              <p:cNvSpPr/>
              <p:nvPr/>
            </p:nvSpPr>
            <p:spPr>
              <a:xfrm>
                <a:off x="5663961" y="3796364"/>
                <a:ext cx="8426" cy="69324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5424" extrusionOk="0">
                    <a:moveTo>
                      <a:pt x="155" y="0"/>
                    </a:moveTo>
                    <a:lnTo>
                      <a:pt x="97" y="20"/>
                    </a:lnTo>
                    <a:lnTo>
                      <a:pt x="39" y="39"/>
                    </a:lnTo>
                    <a:lnTo>
                      <a:pt x="20" y="97"/>
                    </a:lnTo>
                    <a:lnTo>
                      <a:pt x="0" y="155"/>
                    </a:lnTo>
                    <a:lnTo>
                      <a:pt x="0" y="25269"/>
                    </a:lnTo>
                    <a:lnTo>
                      <a:pt x="20" y="25327"/>
                    </a:lnTo>
                    <a:lnTo>
                      <a:pt x="39" y="25385"/>
                    </a:lnTo>
                    <a:lnTo>
                      <a:pt x="97" y="25423"/>
                    </a:lnTo>
                    <a:lnTo>
                      <a:pt x="212" y="25423"/>
                    </a:lnTo>
                    <a:lnTo>
                      <a:pt x="251" y="25385"/>
                    </a:lnTo>
                    <a:lnTo>
                      <a:pt x="289" y="25327"/>
                    </a:lnTo>
                    <a:lnTo>
                      <a:pt x="309" y="25269"/>
                    </a:lnTo>
                    <a:lnTo>
                      <a:pt x="309" y="155"/>
                    </a:lnTo>
                    <a:lnTo>
                      <a:pt x="289" y="97"/>
                    </a:lnTo>
                    <a:lnTo>
                      <a:pt x="251" y="39"/>
                    </a:lnTo>
                    <a:lnTo>
                      <a:pt x="212" y="2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99;p27">
                <a:extLst>
                  <a:ext uri="{FF2B5EF4-FFF2-40B4-BE49-F238E27FC236}">
                    <a16:creationId xmlns:a16="http://schemas.microsoft.com/office/drawing/2014/main" id="{2A12B2CF-55FB-CD0E-CCCC-81EE5CFD2026}"/>
                  </a:ext>
                </a:extLst>
              </p:cNvPr>
              <p:cNvSpPr/>
              <p:nvPr/>
            </p:nvSpPr>
            <p:spPr>
              <a:xfrm>
                <a:off x="6033948" y="3615038"/>
                <a:ext cx="77276" cy="744239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7294" extrusionOk="0">
                    <a:moveTo>
                      <a:pt x="135" y="1"/>
                    </a:moveTo>
                    <a:lnTo>
                      <a:pt x="77" y="20"/>
                    </a:lnTo>
                    <a:lnTo>
                      <a:pt x="39" y="39"/>
                    </a:lnTo>
                    <a:lnTo>
                      <a:pt x="20" y="97"/>
                    </a:lnTo>
                    <a:lnTo>
                      <a:pt x="0" y="155"/>
                    </a:lnTo>
                    <a:lnTo>
                      <a:pt x="2545" y="27158"/>
                    </a:lnTo>
                    <a:lnTo>
                      <a:pt x="2564" y="27216"/>
                    </a:lnTo>
                    <a:lnTo>
                      <a:pt x="2583" y="27255"/>
                    </a:lnTo>
                    <a:lnTo>
                      <a:pt x="2641" y="27274"/>
                    </a:lnTo>
                    <a:lnTo>
                      <a:pt x="2699" y="27293"/>
                    </a:lnTo>
                    <a:lnTo>
                      <a:pt x="2757" y="27274"/>
                    </a:lnTo>
                    <a:lnTo>
                      <a:pt x="2814" y="27235"/>
                    </a:lnTo>
                    <a:lnTo>
                      <a:pt x="2834" y="27178"/>
                    </a:lnTo>
                    <a:lnTo>
                      <a:pt x="2834" y="27120"/>
                    </a:lnTo>
                    <a:lnTo>
                      <a:pt x="309" y="136"/>
                    </a:lnTo>
                    <a:lnTo>
                      <a:pt x="290" y="78"/>
                    </a:lnTo>
                    <a:lnTo>
                      <a:pt x="251" y="20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00;p27">
                <a:extLst>
                  <a:ext uri="{FF2B5EF4-FFF2-40B4-BE49-F238E27FC236}">
                    <a16:creationId xmlns:a16="http://schemas.microsoft.com/office/drawing/2014/main" id="{BFD70117-186F-0C53-01A8-C7BD2C6A3613}"/>
                  </a:ext>
                </a:extLst>
              </p:cNvPr>
              <p:cNvSpPr/>
              <p:nvPr/>
            </p:nvSpPr>
            <p:spPr>
              <a:xfrm>
                <a:off x="5131571" y="3717535"/>
                <a:ext cx="115123" cy="663800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24344" extrusionOk="0">
                    <a:moveTo>
                      <a:pt x="4029" y="0"/>
                    </a:moveTo>
                    <a:lnTo>
                      <a:pt x="3971" y="39"/>
                    </a:lnTo>
                    <a:lnTo>
                      <a:pt x="3932" y="77"/>
                    </a:lnTo>
                    <a:lnTo>
                      <a:pt x="3913" y="135"/>
                    </a:lnTo>
                    <a:lnTo>
                      <a:pt x="1" y="24151"/>
                    </a:lnTo>
                    <a:lnTo>
                      <a:pt x="1" y="24228"/>
                    </a:lnTo>
                    <a:lnTo>
                      <a:pt x="20" y="24267"/>
                    </a:lnTo>
                    <a:lnTo>
                      <a:pt x="58" y="24305"/>
                    </a:lnTo>
                    <a:lnTo>
                      <a:pt x="116" y="24324"/>
                    </a:lnTo>
                    <a:lnTo>
                      <a:pt x="135" y="24344"/>
                    </a:lnTo>
                    <a:lnTo>
                      <a:pt x="193" y="24324"/>
                    </a:lnTo>
                    <a:lnTo>
                      <a:pt x="232" y="24305"/>
                    </a:lnTo>
                    <a:lnTo>
                      <a:pt x="270" y="24267"/>
                    </a:lnTo>
                    <a:lnTo>
                      <a:pt x="290" y="24209"/>
                    </a:lnTo>
                    <a:lnTo>
                      <a:pt x="4222" y="174"/>
                    </a:lnTo>
                    <a:lnTo>
                      <a:pt x="4202" y="116"/>
                    </a:lnTo>
                    <a:lnTo>
                      <a:pt x="4183" y="58"/>
                    </a:lnTo>
                    <a:lnTo>
                      <a:pt x="4144" y="20"/>
                    </a:lnTo>
                    <a:lnTo>
                      <a:pt x="4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01;p27">
                <a:extLst>
                  <a:ext uri="{FF2B5EF4-FFF2-40B4-BE49-F238E27FC236}">
                    <a16:creationId xmlns:a16="http://schemas.microsoft.com/office/drawing/2014/main" id="{EE243F4D-DF48-B4A3-EE0A-308E232A18A8}"/>
                  </a:ext>
                </a:extLst>
              </p:cNvPr>
              <p:cNvSpPr/>
              <p:nvPr/>
            </p:nvSpPr>
            <p:spPr>
              <a:xfrm>
                <a:off x="4793650" y="4214696"/>
                <a:ext cx="196571" cy="285409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10467" extrusionOk="0">
                    <a:moveTo>
                      <a:pt x="5378" y="1"/>
                    </a:moveTo>
                    <a:lnTo>
                      <a:pt x="3123" y="926"/>
                    </a:lnTo>
                    <a:lnTo>
                      <a:pt x="2756" y="1928"/>
                    </a:lnTo>
                    <a:lnTo>
                      <a:pt x="1889" y="4222"/>
                    </a:lnTo>
                    <a:lnTo>
                      <a:pt x="1388" y="5494"/>
                    </a:lnTo>
                    <a:lnTo>
                      <a:pt x="906" y="6670"/>
                    </a:lnTo>
                    <a:lnTo>
                      <a:pt x="675" y="7171"/>
                    </a:lnTo>
                    <a:lnTo>
                      <a:pt x="482" y="7595"/>
                    </a:lnTo>
                    <a:lnTo>
                      <a:pt x="289" y="7942"/>
                    </a:lnTo>
                    <a:lnTo>
                      <a:pt x="154" y="8173"/>
                    </a:lnTo>
                    <a:lnTo>
                      <a:pt x="77" y="8327"/>
                    </a:lnTo>
                    <a:lnTo>
                      <a:pt x="19" y="8481"/>
                    </a:lnTo>
                    <a:lnTo>
                      <a:pt x="0" y="8655"/>
                    </a:lnTo>
                    <a:lnTo>
                      <a:pt x="0" y="8848"/>
                    </a:lnTo>
                    <a:lnTo>
                      <a:pt x="39" y="9021"/>
                    </a:lnTo>
                    <a:lnTo>
                      <a:pt x="97" y="9214"/>
                    </a:lnTo>
                    <a:lnTo>
                      <a:pt x="174" y="9407"/>
                    </a:lnTo>
                    <a:lnTo>
                      <a:pt x="289" y="9599"/>
                    </a:lnTo>
                    <a:lnTo>
                      <a:pt x="424" y="9773"/>
                    </a:lnTo>
                    <a:lnTo>
                      <a:pt x="578" y="9927"/>
                    </a:lnTo>
                    <a:lnTo>
                      <a:pt x="733" y="10081"/>
                    </a:lnTo>
                    <a:lnTo>
                      <a:pt x="925" y="10216"/>
                    </a:lnTo>
                    <a:lnTo>
                      <a:pt x="1137" y="10313"/>
                    </a:lnTo>
                    <a:lnTo>
                      <a:pt x="1349" y="10390"/>
                    </a:lnTo>
                    <a:lnTo>
                      <a:pt x="1561" y="10447"/>
                    </a:lnTo>
                    <a:lnTo>
                      <a:pt x="1812" y="10467"/>
                    </a:lnTo>
                    <a:lnTo>
                      <a:pt x="2063" y="10447"/>
                    </a:lnTo>
                    <a:lnTo>
                      <a:pt x="2313" y="10409"/>
                    </a:lnTo>
                    <a:lnTo>
                      <a:pt x="2583" y="10332"/>
                    </a:lnTo>
                    <a:lnTo>
                      <a:pt x="2853" y="10235"/>
                    </a:lnTo>
                    <a:lnTo>
                      <a:pt x="3142" y="10120"/>
                    </a:lnTo>
                    <a:lnTo>
                      <a:pt x="3431" y="9966"/>
                    </a:lnTo>
                    <a:lnTo>
                      <a:pt x="3701" y="9811"/>
                    </a:lnTo>
                    <a:lnTo>
                      <a:pt x="3971" y="9619"/>
                    </a:lnTo>
                    <a:lnTo>
                      <a:pt x="4241" y="9407"/>
                    </a:lnTo>
                    <a:lnTo>
                      <a:pt x="4491" y="9195"/>
                    </a:lnTo>
                    <a:lnTo>
                      <a:pt x="4742" y="8944"/>
                    </a:lnTo>
                    <a:lnTo>
                      <a:pt x="4973" y="8693"/>
                    </a:lnTo>
                    <a:lnTo>
                      <a:pt x="5166" y="8424"/>
                    </a:lnTo>
                    <a:lnTo>
                      <a:pt x="5339" y="8135"/>
                    </a:lnTo>
                    <a:lnTo>
                      <a:pt x="5493" y="7845"/>
                    </a:lnTo>
                    <a:lnTo>
                      <a:pt x="5628" y="7537"/>
                    </a:lnTo>
                    <a:lnTo>
                      <a:pt x="5744" y="7190"/>
                    </a:lnTo>
                    <a:lnTo>
                      <a:pt x="5860" y="6785"/>
                    </a:lnTo>
                    <a:lnTo>
                      <a:pt x="6110" y="5822"/>
                    </a:lnTo>
                    <a:lnTo>
                      <a:pt x="6380" y="4742"/>
                    </a:lnTo>
                    <a:lnTo>
                      <a:pt x="6631" y="3663"/>
                    </a:lnTo>
                    <a:lnTo>
                      <a:pt x="7055" y="1813"/>
                    </a:lnTo>
                    <a:lnTo>
                      <a:pt x="7209" y="1022"/>
                    </a:lnTo>
                    <a:lnTo>
                      <a:pt x="5378" y="1"/>
                    </a:lnTo>
                    <a:close/>
                  </a:path>
                </a:pathLst>
              </a:custGeom>
              <a:solidFill>
                <a:srgbClr val="F9A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02;p27">
                <a:extLst>
                  <a:ext uri="{FF2B5EF4-FFF2-40B4-BE49-F238E27FC236}">
                    <a16:creationId xmlns:a16="http://schemas.microsoft.com/office/drawing/2014/main" id="{6A4663B6-2EE7-E01E-ADD0-1EA65800E977}"/>
                  </a:ext>
                </a:extLst>
              </p:cNvPr>
              <p:cNvSpPr/>
              <p:nvPr/>
            </p:nvSpPr>
            <p:spPr>
              <a:xfrm>
                <a:off x="4784189" y="4437550"/>
                <a:ext cx="144545" cy="85674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3142" extrusionOk="0">
                    <a:moveTo>
                      <a:pt x="501" y="0"/>
                    </a:moveTo>
                    <a:lnTo>
                      <a:pt x="463" y="77"/>
                    </a:lnTo>
                    <a:lnTo>
                      <a:pt x="347" y="308"/>
                    </a:lnTo>
                    <a:lnTo>
                      <a:pt x="212" y="655"/>
                    </a:lnTo>
                    <a:lnTo>
                      <a:pt x="154" y="848"/>
                    </a:lnTo>
                    <a:lnTo>
                      <a:pt x="97" y="1060"/>
                    </a:lnTo>
                    <a:lnTo>
                      <a:pt x="39" y="1291"/>
                    </a:lnTo>
                    <a:lnTo>
                      <a:pt x="0" y="1523"/>
                    </a:lnTo>
                    <a:lnTo>
                      <a:pt x="0" y="1754"/>
                    </a:lnTo>
                    <a:lnTo>
                      <a:pt x="20" y="1985"/>
                    </a:lnTo>
                    <a:lnTo>
                      <a:pt x="58" y="2197"/>
                    </a:lnTo>
                    <a:lnTo>
                      <a:pt x="135" y="2409"/>
                    </a:lnTo>
                    <a:lnTo>
                      <a:pt x="251" y="2602"/>
                    </a:lnTo>
                    <a:lnTo>
                      <a:pt x="328" y="2698"/>
                    </a:lnTo>
                    <a:lnTo>
                      <a:pt x="405" y="2776"/>
                    </a:lnTo>
                    <a:lnTo>
                      <a:pt x="501" y="2853"/>
                    </a:lnTo>
                    <a:lnTo>
                      <a:pt x="617" y="2930"/>
                    </a:lnTo>
                    <a:lnTo>
                      <a:pt x="848" y="3026"/>
                    </a:lnTo>
                    <a:lnTo>
                      <a:pt x="1118" y="3103"/>
                    </a:lnTo>
                    <a:lnTo>
                      <a:pt x="1388" y="3142"/>
                    </a:lnTo>
                    <a:lnTo>
                      <a:pt x="1716" y="3142"/>
                    </a:lnTo>
                    <a:lnTo>
                      <a:pt x="2024" y="3103"/>
                    </a:lnTo>
                    <a:lnTo>
                      <a:pt x="2371" y="3026"/>
                    </a:lnTo>
                    <a:lnTo>
                      <a:pt x="2718" y="2910"/>
                    </a:lnTo>
                    <a:lnTo>
                      <a:pt x="3065" y="2776"/>
                    </a:lnTo>
                    <a:lnTo>
                      <a:pt x="3412" y="2583"/>
                    </a:lnTo>
                    <a:lnTo>
                      <a:pt x="3759" y="2352"/>
                    </a:lnTo>
                    <a:lnTo>
                      <a:pt x="4106" y="2082"/>
                    </a:lnTo>
                    <a:lnTo>
                      <a:pt x="4433" y="1773"/>
                    </a:lnTo>
                    <a:lnTo>
                      <a:pt x="4742" y="1407"/>
                    </a:lnTo>
                    <a:lnTo>
                      <a:pt x="5031" y="1022"/>
                    </a:lnTo>
                    <a:lnTo>
                      <a:pt x="5301" y="578"/>
                    </a:lnTo>
                    <a:lnTo>
                      <a:pt x="5146" y="655"/>
                    </a:lnTo>
                    <a:lnTo>
                      <a:pt x="4742" y="829"/>
                    </a:lnTo>
                    <a:lnTo>
                      <a:pt x="4453" y="945"/>
                    </a:lnTo>
                    <a:lnTo>
                      <a:pt x="4125" y="1041"/>
                    </a:lnTo>
                    <a:lnTo>
                      <a:pt x="3778" y="1137"/>
                    </a:lnTo>
                    <a:lnTo>
                      <a:pt x="3393" y="1214"/>
                    </a:lnTo>
                    <a:lnTo>
                      <a:pt x="3007" y="1272"/>
                    </a:lnTo>
                    <a:lnTo>
                      <a:pt x="2602" y="1272"/>
                    </a:lnTo>
                    <a:lnTo>
                      <a:pt x="2390" y="1253"/>
                    </a:lnTo>
                    <a:lnTo>
                      <a:pt x="2198" y="1234"/>
                    </a:lnTo>
                    <a:lnTo>
                      <a:pt x="2005" y="1195"/>
                    </a:lnTo>
                    <a:lnTo>
                      <a:pt x="1812" y="1137"/>
                    </a:lnTo>
                    <a:lnTo>
                      <a:pt x="1619" y="1060"/>
                    </a:lnTo>
                    <a:lnTo>
                      <a:pt x="1427" y="964"/>
                    </a:lnTo>
                    <a:lnTo>
                      <a:pt x="1253" y="867"/>
                    </a:lnTo>
                    <a:lnTo>
                      <a:pt x="1080" y="732"/>
                    </a:lnTo>
                    <a:lnTo>
                      <a:pt x="925" y="578"/>
                    </a:lnTo>
                    <a:lnTo>
                      <a:pt x="771" y="405"/>
                    </a:lnTo>
                    <a:lnTo>
                      <a:pt x="636" y="212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03;p27">
                <a:extLst>
                  <a:ext uri="{FF2B5EF4-FFF2-40B4-BE49-F238E27FC236}">
                    <a16:creationId xmlns:a16="http://schemas.microsoft.com/office/drawing/2014/main" id="{95F3A2F9-E8D9-A69C-D470-C03151DB1C2F}"/>
                  </a:ext>
                </a:extLst>
              </p:cNvPr>
              <p:cNvSpPr/>
              <p:nvPr/>
            </p:nvSpPr>
            <p:spPr>
              <a:xfrm>
                <a:off x="5191477" y="2827238"/>
                <a:ext cx="1044318" cy="1012797"/>
              </a:xfrm>
              <a:custGeom>
                <a:avLst/>
                <a:gdLst/>
                <a:ahLst/>
                <a:cxnLst/>
                <a:rect l="l" t="t" r="r" b="b"/>
                <a:pathLst>
                  <a:path w="38299" h="37143" extrusionOk="0">
                    <a:moveTo>
                      <a:pt x="17483" y="1"/>
                    </a:moveTo>
                    <a:lnTo>
                      <a:pt x="16500" y="22494"/>
                    </a:lnTo>
                    <a:lnTo>
                      <a:pt x="1" y="31823"/>
                    </a:lnTo>
                    <a:lnTo>
                      <a:pt x="1" y="33692"/>
                    </a:lnTo>
                    <a:lnTo>
                      <a:pt x="20258" y="37142"/>
                    </a:lnTo>
                    <a:lnTo>
                      <a:pt x="34039" y="29028"/>
                    </a:lnTo>
                    <a:lnTo>
                      <a:pt x="382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04;p27">
                <a:extLst>
                  <a:ext uri="{FF2B5EF4-FFF2-40B4-BE49-F238E27FC236}">
                    <a16:creationId xmlns:a16="http://schemas.microsoft.com/office/drawing/2014/main" id="{B67D0571-1D3A-6069-64F5-B335F5CD6824}"/>
                  </a:ext>
                </a:extLst>
              </p:cNvPr>
              <p:cNvSpPr/>
              <p:nvPr/>
            </p:nvSpPr>
            <p:spPr>
              <a:xfrm>
                <a:off x="4878778" y="3172003"/>
                <a:ext cx="1151016" cy="1086883"/>
              </a:xfrm>
              <a:custGeom>
                <a:avLst/>
                <a:gdLst/>
                <a:ahLst/>
                <a:cxnLst/>
                <a:rect l="l" t="t" r="r" b="b"/>
                <a:pathLst>
                  <a:path w="42212" h="39860" extrusionOk="0">
                    <a:moveTo>
                      <a:pt x="24595" y="1"/>
                    </a:moveTo>
                    <a:lnTo>
                      <a:pt x="23515" y="20"/>
                    </a:lnTo>
                    <a:lnTo>
                      <a:pt x="22282" y="58"/>
                    </a:lnTo>
                    <a:lnTo>
                      <a:pt x="20971" y="136"/>
                    </a:lnTo>
                    <a:lnTo>
                      <a:pt x="19583" y="232"/>
                    </a:lnTo>
                    <a:lnTo>
                      <a:pt x="18889" y="309"/>
                    </a:lnTo>
                    <a:lnTo>
                      <a:pt x="18196" y="405"/>
                    </a:lnTo>
                    <a:lnTo>
                      <a:pt x="17502" y="502"/>
                    </a:lnTo>
                    <a:lnTo>
                      <a:pt x="16827" y="617"/>
                    </a:lnTo>
                    <a:lnTo>
                      <a:pt x="16152" y="752"/>
                    </a:lnTo>
                    <a:lnTo>
                      <a:pt x="15516" y="887"/>
                    </a:lnTo>
                    <a:lnTo>
                      <a:pt x="14900" y="1061"/>
                    </a:lnTo>
                    <a:lnTo>
                      <a:pt x="14302" y="1234"/>
                    </a:lnTo>
                    <a:lnTo>
                      <a:pt x="13743" y="1446"/>
                    </a:lnTo>
                    <a:lnTo>
                      <a:pt x="13223" y="1658"/>
                    </a:lnTo>
                    <a:lnTo>
                      <a:pt x="12760" y="1909"/>
                    </a:lnTo>
                    <a:lnTo>
                      <a:pt x="12548" y="2044"/>
                    </a:lnTo>
                    <a:lnTo>
                      <a:pt x="12336" y="2179"/>
                    </a:lnTo>
                    <a:lnTo>
                      <a:pt x="12143" y="2314"/>
                    </a:lnTo>
                    <a:lnTo>
                      <a:pt x="11970" y="2468"/>
                    </a:lnTo>
                    <a:lnTo>
                      <a:pt x="11816" y="2622"/>
                    </a:lnTo>
                    <a:lnTo>
                      <a:pt x="11662" y="2795"/>
                    </a:lnTo>
                    <a:lnTo>
                      <a:pt x="11527" y="2950"/>
                    </a:lnTo>
                    <a:lnTo>
                      <a:pt x="11411" y="3123"/>
                    </a:lnTo>
                    <a:lnTo>
                      <a:pt x="11334" y="3316"/>
                    </a:lnTo>
                    <a:lnTo>
                      <a:pt x="11238" y="3489"/>
                    </a:lnTo>
                    <a:lnTo>
                      <a:pt x="11045" y="4087"/>
                    </a:lnTo>
                    <a:lnTo>
                      <a:pt x="10852" y="4723"/>
                    </a:lnTo>
                    <a:lnTo>
                      <a:pt x="10659" y="5397"/>
                    </a:lnTo>
                    <a:lnTo>
                      <a:pt x="10486" y="6072"/>
                    </a:lnTo>
                    <a:lnTo>
                      <a:pt x="10177" y="7460"/>
                    </a:lnTo>
                    <a:lnTo>
                      <a:pt x="9908" y="8790"/>
                    </a:lnTo>
                    <a:lnTo>
                      <a:pt x="9696" y="9965"/>
                    </a:lnTo>
                    <a:lnTo>
                      <a:pt x="9541" y="10910"/>
                    </a:lnTo>
                    <a:lnTo>
                      <a:pt x="9406" y="11777"/>
                    </a:lnTo>
                    <a:lnTo>
                      <a:pt x="9291" y="11816"/>
                    </a:lnTo>
                    <a:lnTo>
                      <a:pt x="8944" y="11951"/>
                    </a:lnTo>
                    <a:lnTo>
                      <a:pt x="8693" y="12066"/>
                    </a:lnTo>
                    <a:lnTo>
                      <a:pt x="8443" y="12201"/>
                    </a:lnTo>
                    <a:lnTo>
                      <a:pt x="8134" y="12375"/>
                    </a:lnTo>
                    <a:lnTo>
                      <a:pt x="7826" y="12587"/>
                    </a:lnTo>
                    <a:lnTo>
                      <a:pt x="7498" y="12818"/>
                    </a:lnTo>
                    <a:lnTo>
                      <a:pt x="7171" y="13107"/>
                    </a:lnTo>
                    <a:lnTo>
                      <a:pt x="6843" y="13435"/>
                    </a:lnTo>
                    <a:lnTo>
                      <a:pt x="6515" y="13782"/>
                    </a:lnTo>
                    <a:lnTo>
                      <a:pt x="6226" y="14186"/>
                    </a:lnTo>
                    <a:lnTo>
                      <a:pt x="6091" y="14418"/>
                    </a:lnTo>
                    <a:lnTo>
                      <a:pt x="5956" y="14649"/>
                    </a:lnTo>
                    <a:lnTo>
                      <a:pt x="5821" y="14880"/>
                    </a:lnTo>
                    <a:lnTo>
                      <a:pt x="5706" y="15150"/>
                    </a:lnTo>
                    <a:lnTo>
                      <a:pt x="5590" y="15401"/>
                    </a:lnTo>
                    <a:lnTo>
                      <a:pt x="5494" y="15690"/>
                    </a:lnTo>
                    <a:lnTo>
                      <a:pt x="5301" y="16384"/>
                    </a:lnTo>
                    <a:lnTo>
                      <a:pt x="5050" y="17290"/>
                    </a:lnTo>
                    <a:lnTo>
                      <a:pt x="4472" y="19583"/>
                    </a:lnTo>
                    <a:lnTo>
                      <a:pt x="3836" y="22301"/>
                    </a:lnTo>
                    <a:lnTo>
                      <a:pt x="3181" y="25154"/>
                    </a:lnTo>
                    <a:lnTo>
                      <a:pt x="2063" y="30146"/>
                    </a:lnTo>
                    <a:lnTo>
                      <a:pt x="1581" y="32324"/>
                    </a:lnTo>
                    <a:lnTo>
                      <a:pt x="1" y="39166"/>
                    </a:lnTo>
                    <a:lnTo>
                      <a:pt x="39" y="39204"/>
                    </a:lnTo>
                    <a:lnTo>
                      <a:pt x="155" y="39320"/>
                    </a:lnTo>
                    <a:lnTo>
                      <a:pt x="367" y="39455"/>
                    </a:lnTo>
                    <a:lnTo>
                      <a:pt x="502" y="39532"/>
                    </a:lnTo>
                    <a:lnTo>
                      <a:pt x="694" y="39609"/>
                    </a:lnTo>
                    <a:lnTo>
                      <a:pt x="887" y="39686"/>
                    </a:lnTo>
                    <a:lnTo>
                      <a:pt x="1119" y="39744"/>
                    </a:lnTo>
                    <a:lnTo>
                      <a:pt x="1388" y="39802"/>
                    </a:lnTo>
                    <a:lnTo>
                      <a:pt x="1697" y="39841"/>
                    </a:lnTo>
                    <a:lnTo>
                      <a:pt x="2044" y="39860"/>
                    </a:lnTo>
                    <a:lnTo>
                      <a:pt x="2429" y="39860"/>
                    </a:lnTo>
                    <a:lnTo>
                      <a:pt x="2834" y="39841"/>
                    </a:lnTo>
                    <a:lnTo>
                      <a:pt x="3297" y="39783"/>
                    </a:lnTo>
                    <a:lnTo>
                      <a:pt x="5378" y="36101"/>
                    </a:lnTo>
                    <a:lnTo>
                      <a:pt x="5667" y="36256"/>
                    </a:lnTo>
                    <a:lnTo>
                      <a:pt x="6014" y="36410"/>
                    </a:lnTo>
                    <a:lnTo>
                      <a:pt x="6457" y="36583"/>
                    </a:lnTo>
                    <a:lnTo>
                      <a:pt x="6959" y="36757"/>
                    </a:lnTo>
                    <a:lnTo>
                      <a:pt x="7248" y="36814"/>
                    </a:lnTo>
                    <a:lnTo>
                      <a:pt x="7537" y="36892"/>
                    </a:lnTo>
                    <a:lnTo>
                      <a:pt x="7845" y="36930"/>
                    </a:lnTo>
                    <a:lnTo>
                      <a:pt x="8173" y="36969"/>
                    </a:lnTo>
                    <a:lnTo>
                      <a:pt x="8809" y="36969"/>
                    </a:lnTo>
                    <a:lnTo>
                      <a:pt x="17001" y="18003"/>
                    </a:lnTo>
                    <a:lnTo>
                      <a:pt x="18504" y="18176"/>
                    </a:lnTo>
                    <a:lnTo>
                      <a:pt x="19949" y="18311"/>
                    </a:lnTo>
                    <a:lnTo>
                      <a:pt x="21318" y="18408"/>
                    </a:lnTo>
                    <a:lnTo>
                      <a:pt x="22648" y="18465"/>
                    </a:lnTo>
                    <a:lnTo>
                      <a:pt x="23920" y="18504"/>
                    </a:lnTo>
                    <a:lnTo>
                      <a:pt x="25134" y="18504"/>
                    </a:lnTo>
                    <a:lnTo>
                      <a:pt x="26291" y="18485"/>
                    </a:lnTo>
                    <a:lnTo>
                      <a:pt x="27428" y="18446"/>
                    </a:lnTo>
                    <a:lnTo>
                      <a:pt x="28488" y="18388"/>
                    </a:lnTo>
                    <a:lnTo>
                      <a:pt x="29529" y="18292"/>
                    </a:lnTo>
                    <a:lnTo>
                      <a:pt x="30531" y="18196"/>
                    </a:lnTo>
                    <a:lnTo>
                      <a:pt x="31475" y="18080"/>
                    </a:lnTo>
                    <a:lnTo>
                      <a:pt x="32401" y="17964"/>
                    </a:lnTo>
                    <a:lnTo>
                      <a:pt x="33307" y="17829"/>
                    </a:lnTo>
                    <a:lnTo>
                      <a:pt x="34155" y="17675"/>
                    </a:lnTo>
                    <a:lnTo>
                      <a:pt x="35003" y="17521"/>
                    </a:lnTo>
                    <a:lnTo>
                      <a:pt x="35446" y="17425"/>
                    </a:lnTo>
                    <a:lnTo>
                      <a:pt x="35851" y="17328"/>
                    </a:lnTo>
                    <a:lnTo>
                      <a:pt x="36255" y="17213"/>
                    </a:lnTo>
                    <a:lnTo>
                      <a:pt x="36641" y="17097"/>
                    </a:lnTo>
                    <a:lnTo>
                      <a:pt x="37026" y="16962"/>
                    </a:lnTo>
                    <a:lnTo>
                      <a:pt x="37373" y="16827"/>
                    </a:lnTo>
                    <a:lnTo>
                      <a:pt x="37701" y="16673"/>
                    </a:lnTo>
                    <a:lnTo>
                      <a:pt x="38029" y="16519"/>
                    </a:lnTo>
                    <a:lnTo>
                      <a:pt x="38337" y="16345"/>
                    </a:lnTo>
                    <a:lnTo>
                      <a:pt x="38626" y="16172"/>
                    </a:lnTo>
                    <a:lnTo>
                      <a:pt x="38915" y="15998"/>
                    </a:lnTo>
                    <a:lnTo>
                      <a:pt x="39166" y="15806"/>
                    </a:lnTo>
                    <a:lnTo>
                      <a:pt x="39416" y="15613"/>
                    </a:lnTo>
                    <a:lnTo>
                      <a:pt x="39667" y="15401"/>
                    </a:lnTo>
                    <a:lnTo>
                      <a:pt x="39879" y="15189"/>
                    </a:lnTo>
                    <a:lnTo>
                      <a:pt x="40091" y="14977"/>
                    </a:lnTo>
                    <a:lnTo>
                      <a:pt x="40284" y="14765"/>
                    </a:lnTo>
                    <a:lnTo>
                      <a:pt x="40477" y="14533"/>
                    </a:lnTo>
                    <a:lnTo>
                      <a:pt x="40650" y="14302"/>
                    </a:lnTo>
                    <a:lnTo>
                      <a:pt x="40823" y="14071"/>
                    </a:lnTo>
                    <a:lnTo>
                      <a:pt x="41113" y="13589"/>
                    </a:lnTo>
                    <a:lnTo>
                      <a:pt x="41363" y="13107"/>
                    </a:lnTo>
                    <a:lnTo>
                      <a:pt x="41575" y="12625"/>
                    </a:lnTo>
                    <a:lnTo>
                      <a:pt x="41749" y="12124"/>
                    </a:lnTo>
                    <a:lnTo>
                      <a:pt x="41903" y="11623"/>
                    </a:lnTo>
                    <a:lnTo>
                      <a:pt x="42018" y="11122"/>
                    </a:lnTo>
                    <a:lnTo>
                      <a:pt x="42096" y="10621"/>
                    </a:lnTo>
                    <a:lnTo>
                      <a:pt x="42153" y="10139"/>
                    </a:lnTo>
                    <a:lnTo>
                      <a:pt x="42192" y="9676"/>
                    </a:lnTo>
                    <a:lnTo>
                      <a:pt x="42211" y="9214"/>
                    </a:lnTo>
                    <a:lnTo>
                      <a:pt x="42211" y="8770"/>
                    </a:lnTo>
                    <a:lnTo>
                      <a:pt x="42211" y="8366"/>
                    </a:lnTo>
                    <a:lnTo>
                      <a:pt x="42173" y="7961"/>
                    </a:lnTo>
                    <a:lnTo>
                      <a:pt x="42153" y="7595"/>
                    </a:lnTo>
                    <a:lnTo>
                      <a:pt x="42057" y="6959"/>
                    </a:lnTo>
                    <a:lnTo>
                      <a:pt x="41980" y="6477"/>
                    </a:lnTo>
                    <a:lnTo>
                      <a:pt x="41884" y="6053"/>
                    </a:lnTo>
                    <a:lnTo>
                      <a:pt x="26830" y="39"/>
                    </a:lnTo>
                    <a:lnTo>
                      <a:pt x="26214" y="20"/>
                    </a:lnTo>
                    <a:lnTo>
                      <a:pt x="255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05;p27">
                <a:extLst>
                  <a:ext uri="{FF2B5EF4-FFF2-40B4-BE49-F238E27FC236}">
                    <a16:creationId xmlns:a16="http://schemas.microsoft.com/office/drawing/2014/main" id="{C2FC2478-9853-CE06-C590-2074B5B6702D}"/>
                  </a:ext>
                </a:extLst>
              </p:cNvPr>
              <p:cNvSpPr/>
              <p:nvPr/>
            </p:nvSpPr>
            <p:spPr>
              <a:xfrm>
                <a:off x="5714923" y="2262264"/>
                <a:ext cx="235482" cy="444651"/>
              </a:xfrm>
              <a:custGeom>
                <a:avLst/>
                <a:gdLst/>
                <a:ahLst/>
                <a:cxnLst/>
                <a:rect l="l" t="t" r="r" b="b"/>
                <a:pathLst>
                  <a:path w="8636" h="16307" extrusionOk="0">
                    <a:moveTo>
                      <a:pt x="3162" y="1"/>
                    </a:moveTo>
                    <a:lnTo>
                      <a:pt x="2796" y="20"/>
                    </a:lnTo>
                    <a:lnTo>
                      <a:pt x="2410" y="59"/>
                    </a:lnTo>
                    <a:lnTo>
                      <a:pt x="984" y="5918"/>
                    </a:lnTo>
                    <a:lnTo>
                      <a:pt x="888" y="6072"/>
                    </a:lnTo>
                    <a:lnTo>
                      <a:pt x="676" y="6477"/>
                    </a:lnTo>
                    <a:lnTo>
                      <a:pt x="541" y="6785"/>
                    </a:lnTo>
                    <a:lnTo>
                      <a:pt x="406" y="7132"/>
                    </a:lnTo>
                    <a:lnTo>
                      <a:pt x="271" y="7518"/>
                    </a:lnTo>
                    <a:lnTo>
                      <a:pt x="155" y="7942"/>
                    </a:lnTo>
                    <a:lnTo>
                      <a:pt x="59" y="8404"/>
                    </a:lnTo>
                    <a:lnTo>
                      <a:pt x="1" y="8906"/>
                    </a:lnTo>
                    <a:lnTo>
                      <a:pt x="1" y="9156"/>
                    </a:lnTo>
                    <a:lnTo>
                      <a:pt x="1" y="9426"/>
                    </a:lnTo>
                    <a:lnTo>
                      <a:pt x="20" y="9696"/>
                    </a:lnTo>
                    <a:lnTo>
                      <a:pt x="39" y="9966"/>
                    </a:lnTo>
                    <a:lnTo>
                      <a:pt x="97" y="10255"/>
                    </a:lnTo>
                    <a:lnTo>
                      <a:pt x="155" y="10525"/>
                    </a:lnTo>
                    <a:lnTo>
                      <a:pt x="252" y="10814"/>
                    </a:lnTo>
                    <a:lnTo>
                      <a:pt x="348" y="11084"/>
                    </a:lnTo>
                    <a:lnTo>
                      <a:pt x="464" y="11373"/>
                    </a:lnTo>
                    <a:lnTo>
                      <a:pt x="618" y="11662"/>
                    </a:lnTo>
                    <a:lnTo>
                      <a:pt x="791" y="11951"/>
                    </a:lnTo>
                    <a:lnTo>
                      <a:pt x="984" y="12221"/>
                    </a:lnTo>
                    <a:lnTo>
                      <a:pt x="6053" y="15517"/>
                    </a:lnTo>
                    <a:lnTo>
                      <a:pt x="8520" y="16307"/>
                    </a:lnTo>
                    <a:lnTo>
                      <a:pt x="8539" y="16172"/>
                    </a:lnTo>
                    <a:lnTo>
                      <a:pt x="8597" y="15806"/>
                    </a:lnTo>
                    <a:lnTo>
                      <a:pt x="8617" y="15247"/>
                    </a:lnTo>
                    <a:lnTo>
                      <a:pt x="8636" y="14919"/>
                    </a:lnTo>
                    <a:lnTo>
                      <a:pt x="8617" y="14572"/>
                    </a:lnTo>
                    <a:lnTo>
                      <a:pt x="8597" y="14206"/>
                    </a:lnTo>
                    <a:lnTo>
                      <a:pt x="8539" y="13820"/>
                    </a:lnTo>
                    <a:lnTo>
                      <a:pt x="8482" y="13435"/>
                    </a:lnTo>
                    <a:lnTo>
                      <a:pt x="8385" y="13050"/>
                    </a:lnTo>
                    <a:lnTo>
                      <a:pt x="8250" y="12683"/>
                    </a:lnTo>
                    <a:lnTo>
                      <a:pt x="8096" y="12317"/>
                    </a:lnTo>
                    <a:lnTo>
                      <a:pt x="8000" y="12163"/>
                    </a:lnTo>
                    <a:lnTo>
                      <a:pt x="7884" y="11989"/>
                    </a:lnTo>
                    <a:lnTo>
                      <a:pt x="7768" y="11835"/>
                    </a:lnTo>
                    <a:lnTo>
                      <a:pt x="7634" y="11700"/>
                    </a:lnTo>
                    <a:lnTo>
                      <a:pt x="7113" y="11122"/>
                    </a:lnTo>
                    <a:lnTo>
                      <a:pt x="6593" y="10544"/>
                    </a:lnTo>
                    <a:lnTo>
                      <a:pt x="6361" y="10255"/>
                    </a:lnTo>
                    <a:lnTo>
                      <a:pt x="6130" y="9966"/>
                    </a:lnTo>
                    <a:lnTo>
                      <a:pt x="5937" y="9657"/>
                    </a:lnTo>
                    <a:lnTo>
                      <a:pt x="5764" y="9349"/>
                    </a:lnTo>
                    <a:lnTo>
                      <a:pt x="5610" y="9040"/>
                    </a:lnTo>
                    <a:lnTo>
                      <a:pt x="5475" y="8713"/>
                    </a:lnTo>
                    <a:lnTo>
                      <a:pt x="5398" y="8385"/>
                    </a:lnTo>
                    <a:lnTo>
                      <a:pt x="5340" y="8038"/>
                    </a:lnTo>
                    <a:lnTo>
                      <a:pt x="5340" y="7691"/>
                    </a:lnTo>
                    <a:lnTo>
                      <a:pt x="5378" y="7325"/>
                    </a:lnTo>
                    <a:lnTo>
                      <a:pt x="5417" y="7132"/>
                    </a:lnTo>
                    <a:lnTo>
                      <a:pt x="5456" y="6940"/>
                    </a:lnTo>
                    <a:lnTo>
                      <a:pt x="5533" y="6747"/>
                    </a:lnTo>
                    <a:lnTo>
                      <a:pt x="5590" y="6554"/>
                    </a:lnTo>
                    <a:lnTo>
                      <a:pt x="5764" y="6111"/>
                    </a:lnTo>
                    <a:lnTo>
                      <a:pt x="5899" y="5629"/>
                    </a:lnTo>
                    <a:lnTo>
                      <a:pt x="5995" y="5089"/>
                    </a:lnTo>
                    <a:lnTo>
                      <a:pt x="6072" y="4530"/>
                    </a:lnTo>
                    <a:lnTo>
                      <a:pt x="6111" y="3952"/>
                    </a:lnTo>
                    <a:lnTo>
                      <a:pt x="6111" y="3663"/>
                    </a:lnTo>
                    <a:lnTo>
                      <a:pt x="6111" y="3374"/>
                    </a:lnTo>
                    <a:lnTo>
                      <a:pt x="6072" y="3085"/>
                    </a:lnTo>
                    <a:lnTo>
                      <a:pt x="6053" y="2796"/>
                    </a:lnTo>
                    <a:lnTo>
                      <a:pt x="5995" y="2526"/>
                    </a:lnTo>
                    <a:lnTo>
                      <a:pt x="5937" y="2237"/>
                    </a:lnTo>
                    <a:lnTo>
                      <a:pt x="5860" y="1986"/>
                    </a:lnTo>
                    <a:lnTo>
                      <a:pt x="5764" y="1716"/>
                    </a:lnTo>
                    <a:lnTo>
                      <a:pt x="5648" y="1485"/>
                    </a:lnTo>
                    <a:lnTo>
                      <a:pt x="5513" y="1254"/>
                    </a:lnTo>
                    <a:lnTo>
                      <a:pt x="5378" y="1022"/>
                    </a:lnTo>
                    <a:lnTo>
                      <a:pt x="5205" y="830"/>
                    </a:lnTo>
                    <a:lnTo>
                      <a:pt x="5032" y="637"/>
                    </a:lnTo>
                    <a:lnTo>
                      <a:pt x="4819" y="483"/>
                    </a:lnTo>
                    <a:lnTo>
                      <a:pt x="4607" y="348"/>
                    </a:lnTo>
                    <a:lnTo>
                      <a:pt x="4357" y="213"/>
                    </a:lnTo>
                    <a:lnTo>
                      <a:pt x="4087" y="116"/>
                    </a:lnTo>
                    <a:lnTo>
                      <a:pt x="3798" y="59"/>
                    </a:lnTo>
                    <a:lnTo>
                      <a:pt x="3490" y="20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06;p27">
                <a:extLst>
                  <a:ext uri="{FF2B5EF4-FFF2-40B4-BE49-F238E27FC236}">
                    <a16:creationId xmlns:a16="http://schemas.microsoft.com/office/drawing/2014/main" id="{635DB44C-02D2-F0C0-178F-F9A689A24B73}"/>
                  </a:ext>
                </a:extLst>
              </p:cNvPr>
              <p:cNvSpPr/>
              <p:nvPr/>
            </p:nvSpPr>
            <p:spPr>
              <a:xfrm>
                <a:off x="5659217" y="2128246"/>
                <a:ext cx="133529" cy="341116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12510" extrusionOk="0">
                    <a:moveTo>
                      <a:pt x="1408" y="1"/>
                    </a:moveTo>
                    <a:lnTo>
                      <a:pt x="1312" y="20"/>
                    </a:lnTo>
                    <a:lnTo>
                      <a:pt x="1234" y="39"/>
                    </a:lnTo>
                    <a:lnTo>
                      <a:pt x="1138" y="78"/>
                    </a:lnTo>
                    <a:lnTo>
                      <a:pt x="1061" y="136"/>
                    </a:lnTo>
                    <a:lnTo>
                      <a:pt x="984" y="213"/>
                    </a:lnTo>
                    <a:lnTo>
                      <a:pt x="907" y="309"/>
                    </a:lnTo>
                    <a:lnTo>
                      <a:pt x="772" y="541"/>
                    </a:lnTo>
                    <a:lnTo>
                      <a:pt x="656" y="830"/>
                    </a:lnTo>
                    <a:lnTo>
                      <a:pt x="541" y="1177"/>
                    </a:lnTo>
                    <a:lnTo>
                      <a:pt x="444" y="1581"/>
                    </a:lnTo>
                    <a:lnTo>
                      <a:pt x="367" y="2025"/>
                    </a:lnTo>
                    <a:lnTo>
                      <a:pt x="290" y="2487"/>
                    </a:lnTo>
                    <a:lnTo>
                      <a:pt x="213" y="3008"/>
                    </a:lnTo>
                    <a:lnTo>
                      <a:pt x="174" y="3547"/>
                    </a:lnTo>
                    <a:lnTo>
                      <a:pt x="78" y="4704"/>
                    </a:lnTo>
                    <a:lnTo>
                      <a:pt x="39" y="5899"/>
                    </a:lnTo>
                    <a:lnTo>
                      <a:pt x="1" y="7113"/>
                    </a:lnTo>
                    <a:lnTo>
                      <a:pt x="1" y="8308"/>
                    </a:lnTo>
                    <a:lnTo>
                      <a:pt x="20" y="9426"/>
                    </a:lnTo>
                    <a:lnTo>
                      <a:pt x="39" y="10428"/>
                    </a:lnTo>
                    <a:lnTo>
                      <a:pt x="97" y="11932"/>
                    </a:lnTo>
                    <a:lnTo>
                      <a:pt x="117" y="12510"/>
                    </a:lnTo>
                    <a:lnTo>
                      <a:pt x="406" y="12510"/>
                    </a:lnTo>
                    <a:lnTo>
                      <a:pt x="618" y="12491"/>
                    </a:lnTo>
                    <a:lnTo>
                      <a:pt x="868" y="12433"/>
                    </a:lnTo>
                    <a:lnTo>
                      <a:pt x="1138" y="12375"/>
                    </a:lnTo>
                    <a:lnTo>
                      <a:pt x="1466" y="12279"/>
                    </a:lnTo>
                    <a:lnTo>
                      <a:pt x="1793" y="12144"/>
                    </a:lnTo>
                    <a:lnTo>
                      <a:pt x="2160" y="11951"/>
                    </a:lnTo>
                    <a:lnTo>
                      <a:pt x="2507" y="11720"/>
                    </a:lnTo>
                    <a:lnTo>
                      <a:pt x="2699" y="11585"/>
                    </a:lnTo>
                    <a:lnTo>
                      <a:pt x="2873" y="11450"/>
                    </a:lnTo>
                    <a:lnTo>
                      <a:pt x="3065" y="11276"/>
                    </a:lnTo>
                    <a:lnTo>
                      <a:pt x="3239" y="11103"/>
                    </a:lnTo>
                    <a:lnTo>
                      <a:pt x="3412" y="10891"/>
                    </a:lnTo>
                    <a:lnTo>
                      <a:pt x="3586" y="10679"/>
                    </a:lnTo>
                    <a:lnTo>
                      <a:pt x="3740" y="10448"/>
                    </a:lnTo>
                    <a:lnTo>
                      <a:pt x="3914" y="10197"/>
                    </a:lnTo>
                    <a:lnTo>
                      <a:pt x="4068" y="9908"/>
                    </a:lnTo>
                    <a:lnTo>
                      <a:pt x="4203" y="9619"/>
                    </a:lnTo>
                    <a:lnTo>
                      <a:pt x="4338" y="9310"/>
                    </a:lnTo>
                    <a:lnTo>
                      <a:pt x="4472" y="8963"/>
                    </a:lnTo>
                    <a:lnTo>
                      <a:pt x="4588" y="8616"/>
                    </a:lnTo>
                    <a:lnTo>
                      <a:pt x="4685" y="8270"/>
                    </a:lnTo>
                    <a:lnTo>
                      <a:pt x="4762" y="7903"/>
                    </a:lnTo>
                    <a:lnTo>
                      <a:pt x="4819" y="7556"/>
                    </a:lnTo>
                    <a:lnTo>
                      <a:pt x="4858" y="7190"/>
                    </a:lnTo>
                    <a:lnTo>
                      <a:pt x="4877" y="6843"/>
                    </a:lnTo>
                    <a:lnTo>
                      <a:pt x="4897" y="6496"/>
                    </a:lnTo>
                    <a:lnTo>
                      <a:pt x="4877" y="6149"/>
                    </a:lnTo>
                    <a:lnTo>
                      <a:pt x="4858" y="5802"/>
                    </a:lnTo>
                    <a:lnTo>
                      <a:pt x="4839" y="5455"/>
                    </a:lnTo>
                    <a:lnTo>
                      <a:pt x="4781" y="5109"/>
                    </a:lnTo>
                    <a:lnTo>
                      <a:pt x="4723" y="4781"/>
                    </a:lnTo>
                    <a:lnTo>
                      <a:pt x="4646" y="4453"/>
                    </a:lnTo>
                    <a:lnTo>
                      <a:pt x="4569" y="4126"/>
                    </a:lnTo>
                    <a:lnTo>
                      <a:pt x="4472" y="3798"/>
                    </a:lnTo>
                    <a:lnTo>
                      <a:pt x="4357" y="3490"/>
                    </a:lnTo>
                    <a:lnTo>
                      <a:pt x="4241" y="3200"/>
                    </a:lnTo>
                    <a:lnTo>
                      <a:pt x="4106" y="2911"/>
                    </a:lnTo>
                    <a:lnTo>
                      <a:pt x="3971" y="2622"/>
                    </a:lnTo>
                    <a:lnTo>
                      <a:pt x="3817" y="2352"/>
                    </a:lnTo>
                    <a:lnTo>
                      <a:pt x="3663" y="2082"/>
                    </a:lnTo>
                    <a:lnTo>
                      <a:pt x="3509" y="1832"/>
                    </a:lnTo>
                    <a:lnTo>
                      <a:pt x="3335" y="1581"/>
                    </a:lnTo>
                    <a:lnTo>
                      <a:pt x="3162" y="1369"/>
                    </a:lnTo>
                    <a:lnTo>
                      <a:pt x="2988" y="1138"/>
                    </a:lnTo>
                    <a:lnTo>
                      <a:pt x="2796" y="945"/>
                    </a:lnTo>
                    <a:lnTo>
                      <a:pt x="2603" y="753"/>
                    </a:lnTo>
                    <a:lnTo>
                      <a:pt x="2410" y="579"/>
                    </a:lnTo>
                    <a:lnTo>
                      <a:pt x="2217" y="425"/>
                    </a:lnTo>
                    <a:lnTo>
                      <a:pt x="2005" y="290"/>
                    </a:lnTo>
                    <a:lnTo>
                      <a:pt x="1813" y="174"/>
                    </a:lnTo>
                    <a:lnTo>
                      <a:pt x="1601" y="59"/>
                    </a:lnTo>
                    <a:lnTo>
                      <a:pt x="1504" y="20"/>
                    </a:lnTo>
                    <a:lnTo>
                      <a:pt x="14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07;p27">
                <a:extLst>
                  <a:ext uri="{FF2B5EF4-FFF2-40B4-BE49-F238E27FC236}">
                    <a16:creationId xmlns:a16="http://schemas.microsoft.com/office/drawing/2014/main" id="{975AC959-252F-DB0D-60A3-7E5E1BBE3E64}"/>
                  </a:ext>
                </a:extLst>
              </p:cNvPr>
              <p:cNvSpPr/>
              <p:nvPr/>
            </p:nvSpPr>
            <p:spPr>
              <a:xfrm>
                <a:off x="4610743" y="2566564"/>
                <a:ext cx="1427454" cy="781023"/>
              </a:xfrm>
              <a:custGeom>
                <a:avLst/>
                <a:gdLst/>
                <a:ahLst/>
                <a:cxnLst/>
                <a:rect l="l" t="t" r="r" b="b"/>
                <a:pathLst>
                  <a:path w="52350" h="28643" extrusionOk="0">
                    <a:moveTo>
                      <a:pt x="41807" y="1"/>
                    </a:moveTo>
                    <a:lnTo>
                      <a:pt x="41575" y="20"/>
                    </a:lnTo>
                    <a:lnTo>
                      <a:pt x="40959" y="97"/>
                    </a:lnTo>
                    <a:lnTo>
                      <a:pt x="40014" y="232"/>
                    </a:lnTo>
                    <a:lnTo>
                      <a:pt x="39455" y="309"/>
                    </a:lnTo>
                    <a:lnTo>
                      <a:pt x="38858" y="425"/>
                    </a:lnTo>
                    <a:lnTo>
                      <a:pt x="38222" y="560"/>
                    </a:lnTo>
                    <a:lnTo>
                      <a:pt x="37547" y="714"/>
                    </a:lnTo>
                    <a:lnTo>
                      <a:pt x="36853" y="887"/>
                    </a:lnTo>
                    <a:lnTo>
                      <a:pt x="36159" y="1099"/>
                    </a:lnTo>
                    <a:lnTo>
                      <a:pt x="35485" y="1331"/>
                    </a:lnTo>
                    <a:lnTo>
                      <a:pt x="34810" y="1600"/>
                    </a:lnTo>
                    <a:lnTo>
                      <a:pt x="34155" y="1890"/>
                    </a:lnTo>
                    <a:lnTo>
                      <a:pt x="33846" y="2044"/>
                    </a:lnTo>
                    <a:lnTo>
                      <a:pt x="33557" y="2217"/>
                    </a:lnTo>
                    <a:lnTo>
                      <a:pt x="32806" y="2622"/>
                    </a:lnTo>
                    <a:lnTo>
                      <a:pt x="31977" y="3104"/>
                    </a:lnTo>
                    <a:lnTo>
                      <a:pt x="30917" y="3721"/>
                    </a:lnTo>
                    <a:lnTo>
                      <a:pt x="29741" y="4453"/>
                    </a:lnTo>
                    <a:lnTo>
                      <a:pt x="28488" y="5263"/>
                    </a:lnTo>
                    <a:lnTo>
                      <a:pt x="27852" y="5706"/>
                    </a:lnTo>
                    <a:lnTo>
                      <a:pt x="27216" y="6149"/>
                    </a:lnTo>
                    <a:lnTo>
                      <a:pt x="26618" y="6612"/>
                    </a:lnTo>
                    <a:lnTo>
                      <a:pt x="26021" y="7074"/>
                    </a:lnTo>
                    <a:lnTo>
                      <a:pt x="24903" y="7980"/>
                    </a:lnTo>
                    <a:lnTo>
                      <a:pt x="23824" y="8848"/>
                    </a:lnTo>
                    <a:lnTo>
                      <a:pt x="22783" y="9638"/>
                    </a:lnTo>
                    <a:lnTo>
                      <a:pt x="22263" y="10023"/>
                    </a:lnTo>
                    <a:lnTo>
                      <a:pt x="21761" y="10370"/>
                    </a:lnTo>
                    <a:lnTo>
                      <a:pt x="21280" y="10698"/>
                    </a:lnTo>
                    <a:lnTo>
                      <a:pt x="20778" y="11006"/>
                    </a:lnTo>
                    <a:lnTo>
                      <a:pt x="20316" y="11276"/>
                    </a:lnTo>
                    <a:lnTo>
                      <a:pt x="19834" y="11527"/>
                    </a:lnTo>
                    <a:lnTo>
                      <a:pt x="19371" y="11739"/>
                    </a:lnTo>
                    <a:lnTo>
                      <a:pt x="18928" y="11931"/>
                    </a:lnTo>
                    <a:lnTo>
                      <a:pt x="18485" y="12086"/>
                    </a:lnTo>
                    <a:lnTo>
                      <a:pt x="18061" y="12221"/>
                    </a:lnTo>
                    <a:lnTo>
                      <a:pt x="16615" y="12587"/>
                    </a:lnTo>
                    <a:lnTo>
                      <a:pt x="14283" y="13242"/>
                    </a:lnTo>
                    <a:lnTo>
                      <a:pt x="8250" y="14996"/>
                    </a:lnTo>
                    <a:lnTo>
                      <a:pt x="174" y="17347"/>
                    </a:lnTo>
                    <a:lnTo>
                      <a:pt x="97" y="17752"/>
                    </a:lnTo>
                    <a:lnTo>
                      <a:pt x="59" y="18099"/>
                    </a:lnTo>
                    <a:lnTo>
                      <a:pt x="20" y="18523"/>
                    </a:lnTo>
                    <a:lnTo>
                      <a:pt x="1" y="19005"/>
                    </a:lnTo>
                    <a:lnTo>
                      <a:pt x="20" y="19256"/>
                    </a:lnTo>
                    <a:lnTo>
                      <a:pt x="39" y="19506"/>
                    </a:lnTo>
                    <a:lnTo>
                      <a:pt x="78" y="19776"/>
                    </a:lnTo>
                    <a:lnTo>
                      <a:pt x="116" y="20027"/>
                    </a:lnTo>
                    <a:lnTo>
                      <a:pt x="174" y="20258"/>
                    </a:lnTo>
                    <a:lnTo>
                      <a:pt x="251" y="20508"/>
                    </a:lnTo>
                    <a:lnTo>
                      <a:pt x="367" y="20720"/>
                    </a:lnTo>
                    <a:lnTo>
                      <a:pt x="483" y="20932"/>
                    </a:lnTo>
                    <a:lnTo>
                      <a:pt x="637" y="21125"/>
                    </a:lnTo>
                    <a:lnTo>
                      <a:pt x="791" y="21299"/>
                    </a:lnTo>
                    <a:lnTo>
                      <a:pt x="2622" y="21222"/>
                    </a:lnTo>
                    <a:lnTo>
                      <a:pt x="4569" y="21125"/>
                    </a:lnTo>
                    <a:lnTo>
                      <a:pt x="6920" y="20990"/>
                    </a:lnTo>
                    <a:lnTo>
                      <a:pt x="9426" y="20817"/>
                    </a:lnTo>
                    <a:lnTo>
                      <a:pt x="11912" y="20643"/>
                    </a:lnTo>
                    <a:lnTo>
                      <a:pt x="13069" y="20528"/>
                    </a:lnTo>
                    <a:lnTo>
                      <a:pt x="14129" y="20431"/>
                    </a:lnTo>
                    <a:lnTo>
                      <a:pt x="15054" y="20316"/>
                    </a:lnTo>
                    <a:lnTo>
                      <a:pt x="15844" y="20200"/>
                    </a:lnTo>
                    <a:lnTo>
                      <a:pt x="17386" y="19950"/>
                    </a:lnTo>
                    <a:lnTo>
                      <a:pt x="18234" y="19795"/>
                    </a:lnTo>
                    <a:lnTo>
                      <a:pt x="19121" y="19641"/>
                    </a:lnTo>
                    <a:lnTo>
                      <a:pt x="20046" y="19448"/>
                    </a:lnTo>
                    <a:lnTo>
                      <a:pt x="21010" y="19236"/>
                    </a:lnTo>
                    <a:lnTo>
                      <a:pt x="22012" y="18967"/>
                    </a:lnTo>
                    <a:lnTo>
                      <a:pt x="23033" y="18658"/>
                    </a:lnTo>
                    <a:lnTo>
                      <a:pt x="23535" y="18485"/>
                    </a:lnTo>
                    <a:lnTo>
                      <a:pt x="24055" y="18292"/>
                    </a:lnTo>
                    <a:lnTo>
                      <a:pt x="24575" y="18080"/>
                    </a:lnTo>
                    <a:lnTo>
                      <a:pt x="25096" y="17868"/>
                    </a:lnTo>
                    <a:lnTo>
                      <a:pt x="25616" y="17637"/>
                    </a:lnTo>
                    <a:lnTo>
                      <a:pt x="26137" y="17386"/>
                    </a:lnTo>
                    <a:lnTo>
                      <a:pt x="26657" y="17097"/>
                    </a:lnTo>
                    <a:lnTo>
                      <a:pt x="27177" y="16808"/>
                    </a:lnTo>
                    <a:lnTo>
                      <a:pt x="27698" y="16499"/>
                    </a:lnTo>
                    <a:lnTo>
                      <a:pt x="28199" y="16172"/>
                    </a:lnTo>
                    <a:lnTo>
                      <a:pt x="28719" y="15806"/>
                    </a:lnTo>
                    <a:lnTo>
                      <a:pt x="29221" y="15439"/>
                    </a:lnTo>
                    <a:lnTo>
                      <a:pt x="29722" y="15035"/>
                    </a:lnTo>
                    <a:lnTo>
                      <a:pt x="30203" y="14611"/>
                    </a:lnTo>
                    <a:lnTo>
                      <a:pt x="30685" y="14148"/>
                    </a:lnTo>
                    <a:lnTo>
                      <a:pt x="31167" y="13685"/>
                    </a:lnTo>
                    <a:lnTo>
                      <a:pt x="31225" y="13840"/>
                    </a:lnTo>
                    <a:lnTo>
                      <a:pt x="31418" y="14321"/>
                    </a:lnTo>
                    <a:lnTo>
                      <a:pt x="31726" y="15054"/>
                    </a:lnTo>
                    <a:lnTo>
                      <a:pt x="31938" y="15516"/>
                    </a:lnTo>
                    <a:lnTo>
                      <a:pt x="32189" y="15998"/>
                    </a:lnTo>
                    <a:lnTo>
                      <a:pt x="32459" y="16538"/>
                    </a:lnTo>
                    <a:lnTo>
                      <a:pt x="32786" y="17116"/>
                    </a:lnTo>
                    <a:lnTo>
                      <a:pt x="33133" y="17733"/>
                    </a:lnTo>
                    <a:lnTo>
                      <a:pt x="33519" y="18369"/>
                    </a:lnTo>
                    <a:lnTo>
                      <a:pt x="33962" y="19005"/>
                    </a:lnTo>
                    <a:lnTo>
                      <a:pt x="34425" y="19680"/>
                    </a:lnTo>
                    <a:lnTo>
                      <a:pt x="34926" y="20335"/>
                    </a:lnTo>
                    <a:lnTo>
                      <a:pt x="35485" y="21010"/>
                    </a:lnTo>
                    <a:lnTo>
                      <a:pt x="36487" y="24498"/>
                    </a:lnTo>
                    <a:lnTo>
                      <a:pt x="36525" y="24595"/>
                    </a:lnTo>
                    <a:lnTo>
                      <a:pt x="36545" y="24710"/>
                    </a:lnTo>
                    <a:lnTo>
                      <a:pt x="36583" y="24961"/>
                    </a:lnTo>
                    <a:lnTo>
                      <a:pt x="36603" y="25115"/>
                    </a:lnTo>
                    <a:lnTo>
                      <a:pt x="36660" y="25288"/>
                    </a:lnTo>
                    <a:lnTo>
                      <a:pt x="36757" y="25481"/>
                    </a:lnTo>
                    <a:lnTo>
                      <a:pt x="36872" y="25674"/>
                    </a:lnTo>
                    <a:lnTo>
                      <a:pt x="37046" y="25886"/>
                    </a:lnTo>
                    <a:lnTo>
                      <a:pt x="37296" y="26117"/>
                    </a:lnTo>
                    <a:lnTo>
                      <a:pt x="37605" y="26349"/>
                    </a:lnTo>
                    <a:lnTo>
                      <a:pt x="37990" y="26599"/>
                    </a:lnTo>
                    <a:lnTo>
                      <a:pt x="38472" y="26869"/>
                    </a:lnTo>
                    <a:lnTo>
                      <a:pt x="39050" y="27158"/>
                    </a:lnTo>
                    <a:lnTo>
                      <a:pt x="39744" y="27447"/>
                    </a:lnTo>
                    <a:lnTo>
                      <a:pt x="40573" y="27736"/>
                    </a:lnTo>
                    <a:lnTo>
                      <a:pt x="41016" y="27891"/>
                    </a:lnTo>
                    <a:lnTo>
                      <a:pt x="41479" y="28025"/>
                    </a:lnTo>
                    <a:lnTo>
                      <a:pt x="41942" y="28141"/>
                    </a:lnTo>
                    <a:lnTo>
                      <a:pt x="42423" y="28237"/>
                    </a:lnTo>
                    <a:lnTo>
                      <a:pt x="42905" y="28334"/>
                    </a:lnTo>
                    <a:lnTo>
                      <a:pt x="43387" y="28411"/>
                    </a:lnTo>
                    <a:lnTo>
                      <a:pt x="43888" y="28469"/>
                    </a:lnTo>
                    <a:lnTo>
                      <a:pt x="44389" y="28527"/>
                    </a:lnTo>
                    <a:lnTo>
                      <a:pt x="45372" y="28604"/>
                    </a:lnTo>
                    <a:lnTo>
                      <a:pt x="46355" y="28642"/>
                    </a:lnTo>
                    <a:lnTo>
                      <a:pt x="47300" y="28642"/>
                    </a:lnTo>
                    <a:lnTo>
                      <a:pt x="48206" y="28623"/>
                    </a:lnTo>
                    <a:lnTo>
                      <a:pt x="49073" y="28584"/>
                    </a:lnTo>
                    <a:lnTo>
                      <a:pt x="49863" y="28527"/>
                    </a:lnTo>
                    <a:lnTo>
                      <a:pt x="50557" y="28469"/>
                    </a:lnTo>
                    <a:lnTo>
                      <a:pt x="51174" y="28411"/>
                    </a:lnTo>
                    <a:lnTo>
                      <a:pt x="52041" y="28315"/>
                    </a:lnTo>
                    <a:lnTo>
                      <a:pt x="52350" y="28257"/>
                    </a:lnTo>
                    <a:lnTo>
                      <a:pt x="52272" y="27775"/>
                    </a:lnTo>
                    <a:lnTo>
                      <a:pt x="52157" y="27254"/>
                    </a:lnTo>
                    <a:lnTo>
                      <a:pt x="52022" y="26734"/>
                    </a:lnTo>
                    <a:lnTo>
                      <a:pt x="51868" y="26214"/>
                    </a:lnTo>
                    <a:lnTo>
                      <a:pt x="51694" y="25674"/>
                    </a:lnTo>
                    <a:lnTo>
                      <a:pt x="51521" y="25154"/>
                    </a:lnTo>
                    <a:lnTo>
                      <a:pt x="51174" y="24190"/>
                    </a:lnTo>
                    <a:lnTo>
                      <a:pt x="50827" y="23323"/>
                    </a:lnTo>
                    <a:lnTo>
                      <a:pt x="50538" y="22648"/>
                    </a:lnTo>
                    <a:lnTo>
                      <a:pt x="50249" y="22031"/>
                    </a:lnTo>
                    <a:lnTo>
                      <a:pt x="418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08;p27">
                <a:extLst>
                  <a:ext uri="{FF2B5EF4-FFF2-40B4-BE49-F238E27FC236}">
                    <a16:creationId xmlns:a16="http://schemas.microsoft.com/office/drawing/2014/main" id="{9B470D30-2B62-8A4D-0E9C-46E39A4E8915}"/>
                  </a:ext>
                </a:extLst>
              </p:cNvPr>
              <p:cNvSpPr/>
              <p:nvPr/>
            </p:nvSpPr>
            <p:spPr>
              <a:xfrm>
                <a:off x="4610743" y="3039566"/>
                <a:ext cx="42592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952" extrusionOk="0">
                    <a:moveTo>
                      <a:pt x="174" y="0"/>
                    </a:moveTo>
                    <a:lnTo>
                      <a:pt x="97" y="405"/>
                    </a:lnTo>
                    <a:lnTo>
                      <a:pt x="59" y="752"/>
                    </a:lnTo>
                    <a:lnTo>
                      <a:pt x="20" y="1176"/>
                    </a:lnTo>
                    <a:lnTo>
                      <a:pt x="1" y="1658"/>
                    </a:lnTo>
                    <a:lnTo>
                      <a:pt x="20" y="1909"/>
                    </a:lnTo>
                    <a:lnTo>
                      <a:pt x="39" y="2159"/>
                    </a:lnTo>
                    <a:lnTo>
                      <a:pt x="78" y="2429"/>
                    </a:lnTo>
                    <a:lnTo>
                      <a:pt x="116" y="2680"/>
                    </a:lnTo>
                    <a:lnTo>
                      <a:pt x="174" y="2911"/>
                    </a:lnTo>
                    <a:lnTo>
                      <a:pt x="251" y="3161"/>
                    </a:lnTo>
                    <a:lnTo>
                      <a:pt x="367" y="3373"/>
                    </a:lnTo>
                    <a:lnTo>
                      <a:pt x="483" y="3585"/>
                    </a:lnTo>
                    <a:lnTo>
                      <a:pt x="637" y="3778"/>
                    </a:lnTo>
                    <a:lnTo>
                      <a:pt x="791" y="3952"/>
                    </a:lnTo>
                    <a:lnTo>
                      <a:pt x="868" y="3952"/>
                    </a:lnTo>
                    <a:lnTo>
                      <a:pt x="1061" y="3894"/>
                    </a:lnTo>
                    <a:lnTo>
                      <a:pt x="1292" y="3798"/>
                    </a:lnTo>
                    <a:lnTo>
                      <a:pt x="1389" y="3740"/>
                    </a:lnTo>
                    <a:lnTo>
                      <a:pt x="1485" y="3663"/>
                    </a:lnTo>
                    <a:lnTo>
                      <a:pt x="1523" y="3624"/>
                    </a:lnTo>
                    <a:lnTo>
                      <a:pt x="1543" y="3566"/>
                    </a:lnTo>
                    <a:lnTo>
                      <a:pt x="1562" y="3431"/>
                    </a:lnTo>
                    <a:lnTo>
                      <a:pt x="1562" y="3258"/>
                    </a:lnTo>
                    <a:lnTo>
                      <a:pt x="1562" y="3084"/>
                    </a:lnTo>
                    <a:lnTo>
                      <a:pt x="1504" y="2699"/>
                    </a:lnTo>
                    <a:lnTo>
                      <a:pt x="1427" y="2390"/>
                    </a:lnTo>
                    <a:lnTo>
                      <a:pt x="1157" y="1253"/>
                    </a:lnTo>
                    <a:lnTo>
                      <a:pt x="964" y="598"/>
                    </a:lnTo>
                    <a:lnTo>
                      <a:pt x="926" y="502"/>
                    </a:lnTo>
                    <a:lnTo>
                      <a:pt x="887" y="405"/>
                    </a:lnTo>
                    <a:lnTo>
                      <a:pt x="830" y="328"/>
                    </a:lnTo>
                    <a:lnTo>
                      <a:pt x="772" y="251"/>
                    </a:lnTo>
                    <a:lnTo>
                      <a:pt x="637" y="155"/>
                    </a:lnTo>
                    <a:lnTo>
                      <a:pt x="502" y="78"/>
                    </a:lnTo>
                    <a:lnTo>
                      <a:pt x="367" y="39"/>
                    </a:lnTo>
                    <a:lnTo>
                      <a:pt x="271" y="2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09;p27">
                <a:extLst>
                  <a:ext uri="{FF2B5EF4-FFF2-40B4-BE49-F238E27FC236}">
                    <a16:creationId xmlns:a16="http://schemas.microsoft.com/office/drawing/2014/main" id="{A7E37B55-1DE4-0D39-4BBB-FE3B2E2D2E90}"/>
                  </a:ext>
                </a:extLst>
              </p:cNvPr>
              <p:cNvSpPr/>
              <p:nvPr/>
            </p:nvSpPr>
            <p:spPr>
              <a:xfrm>
                <a:off x="5489479" y="2575508"/>
                <a:ext cx="254406" cy="171349"/>
              </a:xfrm>
              <a:custGeom>
                <a:avLst/>
                <a:gdLst/>
                <a:ahLst/>
                <a:cxnLst/>
                <a:rect l="l" t="t" r="r" b="b"/>
                <a:pathLst>
                  <a:path w="9330" h="6284" extrusionOk="0">
                    <a:moveTo>
                      <a:pt x="9329" y="0"/>
                    </a:moveTo>
                    <a:lnTo>
                      <a:pt x="8307" y="97"/>
                    </a:lnTo>
                    <a:lnTo>
                      <a:pt x="7344" y="232"/>
                    </a:lnTo>
                    <a:lnTo>
                      <a:pt x="6438" y="405"/>
                    </a:lnTo>
                    <a:lnTo>
                      <a:pt x="5609" y="598"/>
                    </a:lnTo>
                    <a:lnTo>
                      <a:pt x="4819" y="810"/>
                    </a:lnTo>
                    <a:lnTo>
                      <a:pt x="4106" y="1041"/>
                    </a:lnTo>
                    <a:lnTo>
                      <a:pt x="3450" y="1272"/>
                    </a:lnTo>
                    <a:lnTo>
                      <a:pt x="2853" y="1484"/>
                    </a:lnTo>
                    <a:lnTo>
                      <a:pt x="2313" y="1716"/>
                    </a:lnTo>
                    <a:lnTo>
                      <a:pt x="1870" y="1928"/>
                    </a:lnTo>
                    <a:lnTo>
                      <a:pt x="1465" y="2120"/>
                    </a:lnTo>
                    <a:lnTo>
                      <a:pt x="1137" y="2294"/>
                    </a:lnTo>
                    <a:lnTo>
                      <a:pt x="713" y="2564"/>
                    </a:lnTo>
                    <a:lnTo>
                      <a:pt x="559" y="2660"/>
                    </a:lnTo>
                    <a:lnTo>
                      <a:pt x="463" y="2776"/>
                    </a:lnTo>
                    <a:lnTo>
                      <a:pt x="366" y="2930"/>
                    </a:lnTo>
                    <a:lnTo>
                      <a:pt x="270" y="3123"/>
                    </a:lnTo>
                    <a:lnTo>
                      <a:pt x="174" y="3335"/>
                    </a:lnTo>
                    <a:lnTo>
                      <a:pt x="97" y="3566"/>
                    </a:lnTo>
                    <a:lnTo>
                      <a:pt x="58" y="3797"/>
                    </a:lnTo>
                    <a:lnTo>
                      <a:pt x="20" y="4048"/>
                    </a:lnTo>
                    <a:lnTo>
                      <a:pt x="0" y="4318"/>
                    </a:lnTo>
                    <a:lnTo>
                      <a:pt x="0" y="4568"/>
                    </a:lnTo>
                    <a:lnTo>
                      <a:pt x="58" y="4838"/>
                    </a:lnTo>
                    <a:lnTo>
                      <a:pt x="116" y="5089"/>
                    </a:lnTo>
                    <a:lnTo>
                      <a:pt x="232" y="5320"/>
                    </a:lnTo>
                    <a:lnTo>
                      <a:pt x="386" y="5551"/>
                    </a:lnTo>
                    <a:lnTo>
                      <a:pt x="482" y="5667"/>
                    </a:lnTo>
                    <a:lnTo>
                      <a:pt x="579" y="5783"/>
                    </a:lnTo>
                    <a:lnTo>
                      <a:pt x="694" y="5879"/>
                    </a:lnTo>
                    <a:lnTo>
                      <a:pt x="829" y="5975"/>
                    </a:lnTo>
                    <a:lnTo>
                      <a:pt x="964" y="6052"/>
                    </a:lnTo>
                    <a:lnTo>
                      <a:pt x="1118" y="6130"/>
                    </a:lnTo>
                    <a:lnTo>
                      <a:pt x="1272" y="6207"/>
                    </a:lnTo>
                    <a:lnTo>
                      <a:pt x="1446" y="6245"/>
                    </a:lnTo>
                    <a:lnTo>
                      <a:pt x="1619" y="6264"/>
                    </a:lnTo>
                    <a:lnTo>
                      <a:pt x="1793" y="6284"/>
                    </a:lnTo>
                    <a:lnTo>
                      <a:pt x="1986" y="6264"/>
                    </a:lnTo>
                    <a:lnTo>
                      <a:pt x="2178" y="6245"/>
                    </a:lnTo>
                    <a:lnTo>
                      <a:pt x="2602" y="6168"/>
                    </a:lnTo>
                    <a:lnTo>
                      <a:pt x="3026" y="6052"/>
                    </a:lnTo>
                    <a:lnTo>
                      <a:pt x="3450" y="5898"/>
                    </a:lnTo>
                    <a:lnTo>
                      <a:pt x="3894" y="5725"/>
                    </a:lnTo>
                    <a:lnTo>
                      <a:pt x="4318" y="5513"/>
                    </a:lnTo>
                    <a:lnTo>
                      <a:pt x="4703" y="5320"/>
                    </a:lnTo>
                    <a:lnTo>
                      <a:pt x="5089" y="5108"/>
                    </a:lnTo>
                    <a:lnTo>
                      <a:pt x="5725" y="4722"/>
                    </a:lnTo>
                    <a:lnTo>
                      <a:pt x="6149" y="4433"/>
                    </a:lnTo>
                    <a:lnTo>
                      <a:pt x="6303" y="4337"/>
                    </a:lnTo>
                    <a:lnTo>
                      <a:pt x="6534" y="4202"/>
                    </a:lnTo>
                    <a:lnTo>
                      <a:pt x="6766" y="4048"/>
                    </a:lnTo>
                    <a:lnTo>
                      <a:pt x="6978" y="3913"/>
                    </a:lnTo>
                    <a:lnTo>
                      <a:pt x="7170" y="3759"/>
                    </a:lnTo>
                    <a:lnTo>
                      <a:pt x="7537" y="3412"/>
                    </a:lnTo>
                    <a:lnTo>
                      <a:pt x="7845" y="3065"/>
                    </a:lnTo>
                    <a:lnTo>
                      <a:pt x="8134" y="2718"/>
                    </a:lnTo>
                    <a:lnTo>
                      <a:pt x="8385" y="2352"/>
                    </a:lnTo>
                    <a:lnTo>
                      <a:pt x="8597" y="2005"/>
                    </a:lnTo>
                    <a:lnTo>
                      <a:pt x="8770" y="1639"/>
                    </a:lnTo>
                    <a:lnTo>
                      <a:pt x="8924" y="1311"/>
                    </a:lnTo>
                    <a:lnTo>
                      <a:pt x="9040" y="1003"/>
                    </a:lnTo>
                    <a:lnTo>
                      <a:pt x="9136" y="713"/>
                    </a:lnTo>
                    <a:lnTo>
                      <a:pt x="9213" y="482"/>
                    </a:lnTo>
                    <a:lnTo>
                      <a:pt x="9310" y="116"/>
                    </a:lnTo>
                    <a:lnTo>
                      <a:pt x="9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10;p27">
                <a:extLst>
                  <a:ext uri="{FF2B5EF4-FFF2-40B4-BE49-F238E27FC236}">
                    <a16:creationId xmlns:a16="http://schemas.microsoft.com/office/drawing/2014/main" id="{799736C3-5946-A144-DED6-7F08B5A78F5B}"/>
                  </a:ext>
                </a:extLst>
              </p:cNvPr>
              <p:cNvSpPr/>
              <p:nvPr/>
            </p:nvSpPr>
            <p:spPr>
              <a:xfrm>
                <a:off x="5492097" y="2466712"/>
                <a:ext cx="243881" cy="282791"/>
              </a:xfrm>
              <a:custGeom>
                <a:avLst/>
                <a:gdLst/>
                <a:ahLst/>
                <a:cxnLst/>
                <a:rect l="l" t="t" r="r" b="b"/>
                <a:pathLst>
                  <a:path w="8944" h="10371" extrusionOk="0">
                    <a:moveTo>
                      <a:pt x="6458" y="1"/>
                    </a:moveTo>
                    <a:lnTo>
                      <a:pt x="1600" y="887"/>
                    </a:lnTo>
                    <a:lnTo>
                      <a:pt x="1" y="1620"/>
                    </a:lnTo>
                    <a:lnTo>
                      <a:pt x="155" y="2256"/>
                    </a:lnTo>
                    <a:lnTo>
                      <a:pt x="309" y="2969"/>
                    </a:lnTo>
                    <a:lnTo>
                      <a:pt x="463" y="3894"/>
                    </a:lnTo>
                    <a:lnTo>
                      <a:pt x="560" y="4511"/>
                    </a:lnTo>
                    <a:lnTo>
                      <a:pt x="637" y="5185"/>
                    </a:lnTo>
                    <a:lnTo>
                      <a:pt x="714" y="5879"/>
                    </a:lnTo>
                    <a:lnTo>
                      <a:pt x="772" y="6612"/>
                    </a:lnTo>
                    <a:lnTo>
                      <a:pt x="791" y="7344"/>
                    </a:lnTo>
                    <a:lnTo>
                      <a:pt x="791" y="8096"/>
                    </a:lnTo>
                    <a:lnTo>
                      <a:pt x="752" y="8828"/>
                    </a:lnTo>
                    <a:lnTo>
                      <a:pt x="714" y="9194"/>
                    </a:lnTo>
                    <a:lnTo>
                      <a:pt x="675" y="9541"/>
                    </a:lnTo>
                    <a:lnTo>
                      <a:pt x="675" y="9580"/>
                    </a:lnTo>
                    <a:lnTo>
                      <a:pt x="675" y="9676"/>
                    </a:lnTo>
                    <a:lnTo>
                      <a:pt x="714" y="9811"/>
                    </a:lnTo>
                    <a:lnTo>
                      <a:pt x="752" y="9888"/>
                    </a:lnTo>
                    <a:lnTo>
                      <a:pt x="810" y="9965"/>
                    </a:lnTo>
                    <a:lnTo>
                      <a:pt x="907" y="10042"/>
                    </a:lnTo>
                    <a:lnTo>
                      <a:pt x="1003" y="10120"/>
                    </a:lnTo>
                    <a:lnTo>
                      <a:pt x="1138" y="10197"/>
                    </a:lnTo>
                    <a:lnTo>
                      <a:pt x="1311" y="10254"/>
                    </a:lnTo>
                    <a:lnTo>
                      <a:pt x="1504" y="10312"/>
                    </a:lnTo>
                    <a:lnTo>
                      <a:pt x="1755" y="10351"/>
                    </a:lnTo>
                    <a:lnTo>
                      <a:pt x="2024" y="10370"/>
                    </a:lnTo>
                    <a:lnTo>
                      <a:pt x="2352" y="10370"/>
                    </a:lnTo>
                    <a:lnTo>
                      <a:pt x="2718" y="10351"/>
                    </a:lnTo>
                    <a:lnTo>
                      <a:pt x="3123" y="10274"/>
                    </a:lnTo>
                    <a:lnTo>
                      <a:pt x="3566" y="10158"/>
                    </a:lnTo>
                    <a:lnTo>
                      <a:pt x="4010" y="10004"/>
                    </a:lnTo>
                    <a:lnTo>
                      <a:pt x="4472" y="9792"/>
                    </a:lnTo>
                    <a:lnTo>
                      <a:pt x="4954" y="9561"/>
                    </a:lnTo>
                    <a:lnTo>
                      <a:pt x="5436" y="9271"/>
                    </a:lnTo>
                    <a:lnTo>
                      <a:pt x="5918" y="8944"/>
                    </a:lnTo>
                    <a:lnTo>
                      <a:pt x="6380" y="8578"/>
                    </a:lnTo>
                    <a:lnTo>
                      <a:pt x="6843" y="8192"/>
                    </a:lnTo>
                    <a:lnTo>
                      <a:pt x="7267" y="7749"/>
                    </a:lnTo>
                    <a:lnTo>
                      <a:pt x="7479" y="7517"/>
                    </a:lnTo>
                    <a:lnTo>
                      <a:pt x="7691" y="7267"/>
                    </a:lnTo>
                    <a:lnTo>
                      <a:pt x="7884" y="7016"/>
                    </a:lnTo>
                    <a:lnTo>
                      <a:pt x="8057" y="6747"/>
                    </a:lnTo>
                    <a:lnTo>
                      <a:pt x="8231" y="6477"/>
                    </a:lnTo>
                    <a:lnTo>
                      <a:pt x="8404" y="6207"/>
                    </a:lnTo>
                    <a:lnTo>
                      <a:pt x="8558" y="5918"/>
                    </a:lnTo>
                    <a:lnTo>
                      <a:pt x="8693" y="5609"/>
                    </a:lnTo>
                    <a:lnTo>
                      <a:pt x="8828" y="5301"/>
                    </a:lnTo>
                    <a:lnTo>
                      <a:pt x="8944" y="4993"/>
                    </a:lnTo>
                    <a:lnTo>
                      <a:pt x="8867" y="4915"/>
                    </a:lnTo>
                    <a:lnTo>
                      <a:pt x="8655" y="4646"/>
                    </a:lnTo>
                    <a:lnTo>
                      <a:pt x="8327" y="4241"/>
                    </a:lnTo>
                    <a:lnTo>
                      <a:pt x="8134" y="3971"/>
                    </a:lnTo>
                    <a:lnTo>
                      <a:pt x="7942" y="3663"/>
                    </a:lnTo>
                    <a:lnTo>
                      <a:pt x="7730" y="3335"/>
                    </a:lnTo>
                    <a:lnTo>
                      <a:pt x="7518" y="2949"/>
                    </a:lnTo>
                    <a:lnTo>
                      <a:pt x="7325" y="2545"/>
                    </a:lnTo>
                    <a:lnTo>
                      <a:pt x="7113" y="2101"/>
                    </a:lnTo>
                    <a:lnTo>
                      <a:pt x="6920" y="1620"/>
                    </a:lnTo>
                    <a:lnTo>
                      <a:pt x="6747" y="1118"/>
                    </a:lnTo>
                    <a:lnTo>
                      <a:pt x="6592" y="579"/>
                    </a:lnTo>
                    <a:lnTo>
                      <a:pt x="6458" y="1"/>
                    </a:lnTo>
                    <a:close/>
                  </a:path>
                </a:pathLst>
              </a:custGeom>
              <a:solidFill>
                <a:srgbClr val="F9A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11;p27">
                <a:extLst>
                  <a:ext uri="{FF2B5EF4-FFF2-40B4-BE49-F238E27FC236}">
                    <a16:creationId xmlns:a16="http://schemas.microsoft.com/office/drawing/2014/main" id="{06F219AF-634A-D012-8F9C-14D564CEA5FB}"/>
                  </a:ext>
                </a:extLst>
              </p:cNvPr>
              <p:cNvSpPr/>
              <p:nvPr/>
            </p:nvSpPr>
            <p:spPr>
              <a:xfrm>
                <a:off x="5492097" y="2486672"/>
                <a:ext cx="160333" cy="86220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3162" extrusionOk="0">
                    <a:moveTo>
                      <a:pt x="5879" y="1"/>
                    </a:moveTo>
                    <a:lnTo>
                      <a:pt x="1600" y="155"/>
                    </a:lnTo>
                    <a:lnTo>
                      <a:pt x="1" y="888"/>
                    </a:lnTo>
                    <a:lnTo>
                      <a:pt x="155" y="1524"/>
                    </a:lnTo>
                    <a:lnTo>
                      <a:pt x="309" y="2237"/>
                    </a:lnTo>
                    <a:lnTo>
                      <a:pt x="463" y="3162"/>
                    </a:lnTo>
                    <a:lnTo>
                      <a:pt x="617" y="3162"/>
                    </a:lnTo>
                    <a:lnTo>
                      <a:pt x="1061" y="3123"/>
                    </a:lnTo>
                    <a:lnTo>
                      <a:pt x="1369" y="3085"/>
                    </a:lnTo>
                    <a:lnTo>
                      <a:pt x="1716" y="3027"/>
                    </a:lnTo>
                    <a:lnTo>
                      <a:pt x="2102" y="2950"/>
                    </a:lnTo>
                    <a:lnTo>
                      <a:pt x="2506" y="2815"/>
                    </a:lnTo>
                    <a:lnTo>
                      <a:pt x="2950" y="2661"/>
                    </a:lnTo>
                    <a:lnTo>
                      <a:pt x="3393" y="2449"/>
                    </a:lnTo>
                    <a:lnTo>
                      <a:pt x="3624" y="2333"/>
                    </a:lnTo>
                    <a:lnTo>
                      <a:pt x="3836" y="2198"/>
                    </a:lnTo>
                    <a:lnTo>
                      <a:pt x="4068" y="2044"/>
                    </a:lnTo>
                    <a:lnTo>
                      <a:pt x="4299" y="1890"/>
                    </a:lnTo>
                    <a:lnTo>
                      <a:pt x="4511" y="1716"/>
                    </a:lnTo>
                    <a:lnTo>
                      <a:pt x="4723" y="1524"/>
                    </a:lnTo>
                    <a:lnTo>
                      <a:pt x="4935" y="1312"/>
                    </a:lnTo>
                    <a:lnTo>
                      <a:pt x="5147" y="1080"/>
                    </a:lnTo>
                    <a:lnTo>
                      <a:pt x="5340" y="849"/>
                    </a:lnTo>
                    <a:lnTo>
                      <a:pt x="5532" y="579"/>
                    </a:lnTo>
                    <a:lnTo>
                      <a:pt x="5725" y="309"/>
                    </a:lnTo>
                    <a:lnTo>
                      <a:pt x="58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612;p27">
                <a:extLst>
                  <a:ext uri="{FF2B5EF4-FFF2-40B4-BE49-F238E27FC236}">
                    <a16:creationId xmlns:a16="http://schemas.microsoft.com/office/drawing/2014/main" id="{E940BAE5-5376-D66C-A20B-31FBBCD48924}"/>
                  </a:ext>
                </a:extLst>
              </p:cNvPr>
              <p:cNvSpPr/>
              <p:nvPr/>
            </p:nvSpPr>
            <p:spPr>
              <a:xfrm>
                <a:off x="5435354" y="2177136"/>
                <a:ext cx="318512" cy="362658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3300" extrusionOk="0">
                    <a:moveTo>
                      <a:pt x="5493" y="0"/>
                    </a:moveTo>
                    <a:lnTo>
                      <a:pt x="2756" y="1099"/>
                    </a:lnTo>
                    <a:lnTo>
                      <a:pt x="463" y="3990"/>
                    </a:lnTo>
                    <a:lnTo>
                      <a:pt x="347" y="4491"/>
                    </a:lnTo>
                    <a:lnTo>
                      <a:pt x="231" y="5070"/>
                    </a:lnTo>
                    <a:lnTo>
                      <a:pt x="116" y="5821"/>
                    </a:lnTo>
                    <a:lnTo>
                      <a:pt x="77" y="6245"/>
                    </a:lnTo>
                    <a:lnTo>
                      <a:pt x="39" y="6708"/>
                    </a:lnTo>
                    <a:lnTo>
                      <a:pt x="19" y="7190"/>
                    </a:lnTo>
                    <a:lnTo>
                      <a:pt x="0" y="7710"/>
                    </a:lnTo>
                    <a:lnTo>
                      <a:pt x="0" y="8231"/>
                    </a:lnTo>
                    <a:lnTo>
                      <a:pt x="39" y="8789"/>
                    </a:lnTo>
                    <a:lnTo>
                      <a:pt x="96" y="9348"/>
                    </a:lnTo>
                    <a:lnTo>
                      <a:pt x="174" y="9927"/>
                    </a:lnTo>
                    <a:lnTo>
                      <a:pt x="231" y="10274"/>
                    </a:lnTo>
                    <a:lnTo>
                      <a:pt x="328" y="10621"/>
                    </a:lnTo>
                    <a:lnTo>
                      <a:pt x="424" y="10929"/>
                    </a:lnTo>
                    <a:lnTo>
                      <a:pt x="520" y="11218"/>
                    </a:lnTo>
                    <a:lnTo>
                      <a:pt x="655" y="11488"/>
                    </a:lnTo>
                    <a:lnTo>
                      <a:pt x="771" y="11738"/>
                    </a:lnTo>
                    <a:lnTo>
                      <a:pt x="906" y="11970"/>
                    </a:lnTo>
                    <a:lnTo>
                      <a:pt x="1041" y="12182"/>
                    </a:lnTo>
                    <a:lnTo>
                      <a:pt x="1195" y="12374"/>
                    </a:lnTo>
                    <a:lnTo>
                      <a:pt x="1349" y="12529"/>
                    </a:lnTo>
                    <a:lnTo>
                      <a:pt x="1503" y="12683"/>
                    </a:lnTo>
                    <a:lnTo>
                      <a:pt x="1638" y="12799"/>
                    </a:lnTo>
                    <a:lnTo>
                      <a:pt x="1793" y="12914"/>
                    </a:lnTo>
                    <a:lnTo>
                      <a:pt x="1947" y="12991"/>
                    </a:lnTo>
                    <a:lnTo>
                      <a:pt x="2101" y="13049"/>
                    </a:lnTo>
                    <a:lnTo>
                      <a:pt x="2236" y="13107"/>
                    </a:lnTo>
                    <a:lnTo>
                      <a:pt x="2429" y="13145"/>
                    </a:lnTo>
                    <a:lnTo>
                      <a:pt x="2698" y="13203"/>
                    </a:lnTo>
                    <a:lnTo>
                      <a:pt x="3045" y="13261"/>
                    </a:lnTo>
                    <a:lnTo>
                      <a:pt x="3469" y="13300"/>
                    </a:lnTo>
                    <a:lnTo>
                      <a:pt x="4183" y="13300"/>
                    </a:lnTo>
                    <a:lnTo>
                      <a:pt x="4452" y="13261"/>
                    </a:lnTo>
                    <a:lnTo>
                      <a:pt x="4722" y="13223"/>
                    </a:lnTo>
                    <a:lnTo>
                      <a:pt x="5011" y="13184"/>
                    </a:lnTo>
                    <a:lnTo>
                      <a:pt x="5281" y="13107"/>
                    </a:lnTo>
                    <a:lnTo>
                      <a:pt x="5570" y="13011"/>
                    </a:lnTo>
                    <a:lnTo>
                      <a:pt x="5879" y="12914"/>
                    </a:lnTo>
                    <a:lnTo>
                      <a:pt x="6168" y="12779"/>
                    </a:lnTo>
                    <a:lnTo>
                      <a:pt x="6476" y="12625"/>
                    </a:lnTo>
                    <a:lnTo>
                      <a:pt x="6765" y="12452"/>
                    </a:lnTo>
                    <a:lnTo>
                      <a:pt x="7074" y="12240"/>
                    </a:lnTo>
                    <a:lnTo>
                      <a:pt x="7363" y="12008"/>
                    </a:lnTo>
                    <a:lnTo>
                      <a:pt x="7671" y="11738"/>
                    </a:lnTo>
                    <a:lnTo>
                      <a:pt x="7960" y="11449"/>
                    </a:lnTo>
                    <a:lnTo>
                      <a:pt x="8230" y="11122"/>
                    </a:lnTo>
                    <a:lnTo>
                      <a:pt x="8519" y="10755"/>
                    </a:lnTo>
                    <a:lnTo>
                      <a:pt x="8789" y="10351"/>
                    </a:lnTo>
                    <a:lnTo>
                      <a:pt x="9040" y="9907"/>
                    </a:lnTo>
                    <a:lnTo>
                      <a:pt x="9290" y="9426"/>
                    </a:lnTo>
                    <a:lnTo>
                      <a:pt x="9541" y="8905"/>
                    </a:lnTo>
                    <a:lnTo>
                      <a:pt x="9753" y="8346"/>
                    </a:lnTo>
                    <a:lnTo>
                      <a:pt x="9965" y="7729"/>
                    </a:lnTo>
                    <a:lnTo>
                      <a:pt x="10235" y="7729"/>
                    </a:lnTo>
                    <a:lnTo>
                      <a:pt x="10485" y="7672"/>
                    </a:lnTo>
                    <a:lnTo>
                      <a:pt x="10639" y="7633"/>
                    </a:lnTo>
                    <a:lnTo>
                      <a:pt x="10794" y="7575"/>
                    </a:lnTo>
                    <a:lnTo>
                      <a:pt x="10948" y="7498"/>
                    </a:lnTo>
                    <a:lnTo>
                      <a:pt x="11102" y="7421"/>
                    </a:lnTo>
                    <a:lnTo>
                      <a:pt x="11256" y="7305"/>
                    </a:lnTo>
                    <a:lnTo>
                      <a:pt x="11372" y="7170"/>
                    </a:lnTo>
                    <a:lnTo>
                      <a:pt x="11487" y="6997"/>
                    </a:lnTo>
                    <a:lnTo>
                      <a:pt x="11584" y="6804"/>
                    </a:lnTo>
                    <a:lnTo>
                      <a:pt x="11642" y="6592"/>
                    </a:lnTo>
                    <a:lnTo>
                      <a:pt x="11680" y="6322"/>
                    </a:lnTo>
                    <a:lnTo>
                      <a:pt x="11680" y="6072"/>
                    </a:lnTo>
                    <a:lnTo>
                      <a:pt x="11622" y="5879"/>
                    </a:lnTo>
                    <a:lnTo>
                      <a:pt x="11545" y="5706"/>
                    </a:lnTo>
                    <a:lnTo>
                      <a:pt x="11449" y="5571"/>
                    </a:lnTo>
                    <a:lnTo>
                      <a:pt x="11333" y="5474"/>
                    </a:lnTo>
                    <a:lnTo>
                      <a:pt x="11198" y="5397"/>
                    </a:lnTo>
                    <a:lnTo>
                      <a:pt x="11044" y="5359"/>
                    </a:lnTo>
                    <a:lnTo>
                      <a:pt x="10890" y="5320"/>
                    </a:lnTo>
                    <a:lnTo>
                      <a:pt x="10562" y="5320"/>
                    </a:lnTo>
                    <a:lnTo>
                      <a:pt x="10292" y="5339"/>
                    </a:lnTo>
                    <a:lnTo>
                      <a:pt x="10100" y="5378"/>
                    </a:lnTo>
                    <a:lnTo>
                      <a:pt x="10023" y="5397"/>
                    </a:lnTo>
                    <a:lnTo>
                      <a:pt x="9811" y="2834"/>
                    </a:lnTo>
                    <a:lnTo>
                      <a:pt x="5493" y="0"/>
                    </a:lnTo>
                    <a:close/>
                  </a:path>
                </a:pathLst>
              </a:custGeom>
              <a:solidFill>
                <a:srgbClr val="F9A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613;p27">
                <a:extLst>
                  <a:ext uri="{FF2B5EF4-FFF2-40B4-BE49-F238E27FC236}">
                    <a16:creationId xmlns:a16="http://schemas.microsoft.com/office/drawing/2014/main" id="{DFB9C4A1-A616-4011-F360-143684DCD270}"/>
                  </a:ext>
                </a:extLst>
              </p:cNvPr>
              <p:cNvSpPr/>
              <p:nvPr/>
            </p:nvSpPr>
            <p:spPr>
              <a:xfrm>
                <a:off x="5709688" y="2349000"/>
                <a:ext cx="28385" cy="15788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579" extrusionOk="0">
                    <a:moveTo>
                      <a:pt x="559" y="0"/>
                    </a:moveTo>
                    <a:lnTo>
                      <a:pt x="405" y="39"/>
                    </a:lnTo>
                    <a:lnTo>
                      <a:pt x="154" y="96"/>
                    </a:lnTo>
                    <a:lnTo>
                      <a:pt x="39" y="135"/>
                    </a:lnTo>
                    <a:lnTo>
                      <a:pt x="19" y="193"/>
                    </a:lnTo>
                    <a:lnTo>
                      <a:pt x="0" y="328"/>
                    </a:lnTo>
                    <a:lnTo>
                      <a:pt x="0" y="405"/>
                    </a:lnTo>
                    <a:lnTo>
                      <a:pt x="0" y="482"/>
                    </a:lnTo>
                    <a:lnTo>
                      <a:pt x="19" y="540"/>
                    </a:lnTo>
                    <a:lnTo>
                      <a:pt x="58" y="578"/>
                    </a:lnTo>
                    <a:lnTo>
                      <a:pt x="154" y="559"/>
                    </a:lnTo>
                    <a:lnTo>
                      <a:pt x="309" y="540"/>
                    </a:lnTo>
                    <a:lnTo>
                      <a:pt x="482" y="482"/>
                    </a:lnTo>
                    <a:lnTo>
                      <a:pt x="675" y="405"/>
                    </a:lnTo>
                    <a:lnTo>
                      <a:pt x="848" y="328"/>
                    </a:lnTo>
                    <a:lnTo>
                      <a:pt x="983" y="231"/>
                    </a:lnTo>
                    <a:lnTo>
                      <a:pt x="1022" y="193"/>
                    </a:lnTo>
                    <a:lnTo>
                      <a:pt x="1041" y="154"/>
                    </a:lnTo>
                    <a:lnTo>
                      <a:pt x="1022" y="116"/>
                    </a:lnTo>
                    <a:lnTo>
                      <a:pt x="983" y="77"/>
                    </a:lnTo>
                    <a:lnTo>
                      <a:pt x="925" y="39"/>
                    </a:lnTo>
                    <a:lnTo>
                      <a:pt x="868" y="19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614;p27">
                <a:extLst>
                  <a:ext uri="{FF2B5EF4-FFF2-40B4-BE49-F238E27FC236}">
                    <a16:creationId xmlns:a16="http://schemas.microsoft.com/office/drawing/2014/main" id="{9DAD46BD-D297-92F7-B4B2-4CAD632679E7}"/>
                  </a:ext>
                </a:extLst>
              </p:cNvPr>
              <p:cNvSpPr/>
              <p:nvPr/>
            </p:nvSpPr>
            <p:spPr>
              <a:xfrm>
                <a:off x="5500522" y="2323233"/>
                <a:ext cx="33130" cy="93582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3432" extrusionOk="0">
                    <a:moveTo>
                      <a:pt x="1060" y="1"/>
                    </a:moveTo>
                    <a:lnTo>
                      <a:pt x="1002" y="20"/>
                    </a:lnTo>
                    <a:lnTo>
                      <a:pt x="964" y="58"/>
                    </a:lnTo>
                    <a:lnTo>
                      <a:pt x="925" y="97"/>
                    </a:lnTo>
                    <a:lnTo>
                      <a:pt x="501" y="1215"/>
                    </a:lnTo>
                    <a:lnTo>
                      <a:pt x="212" y="2005"/>
                    </a:lnTo>
                    <a:lnTo>
                      <a:pt x="39" y="2506"/>
                    </a:lnTo>
                    <a:lnTo>
                      <a:pt x="0" y="2699"/>
                    </a:lnTo>
                    <a:lnTo>
                      <a:pt x="0" y="2853"/>
                    </a:lnTo>
                    <a:lnTo>
                      <a:pt x="39" y="3007"/>
                    </a:lnTo>
                    <a:lnTo>
                      <a:pt x="96" y="3142"/>
                    </a:lnTo>
                    <a:lnTo>
                      <a:pt x="212" y="3239"/>
                    </a:lnTo>
                    <a:lnTo>
                      <a:pt x="347" y="3335"/>
                    </a:lnTo>
                    <a:lnTo>
                      <a:pt x="520" y="3393"/>
                    </a:lnTo>
                    <a:lnTo>
                      <a:pt x="732" y="3431"/>
                    </a:lnTo>
                    <a:lnTo>
                      <a:pt x="810" y="3431"/>
                    </a:lnTo>
                    <a:lnTo>
                      <a:pt x="848" y="3393"/>
                    </a:lnTo>
                    <a:lnTo>
                      <a:pt x="887" y="3354"/>
                    </a:lnTo>
                    <a:lnTo>
                      <a:pt x="906" y="3297"/>
                    </a:lnTo>
                    <a:lnTo>
                      <a:pt x="906" y="3239"/>
                    </a:lnTo>
                    <a:lnTo>
                      <a:pt x="867" y="3181"/>
                    </a:lnTo>
                    <a:lnTo>
                      <a:pt x="829" y="3162"/>
                    </a:lnTo>
                    <a:lnTo>
                      <a:pt x="771" y="3142"/>
                    </a:lnTo>
                    <a:lnTo>
                      <a:pt x="617" y="3104"/>
                    </a:lnTo>
                    <a:lnTo>
                      <a:pt x="501" y="3085"/>
                    </a:lnTo>
                    <a:lnTo>
                      <a:pt x="424" y="3027"/>
                    </a:lnTo>
                    <a:lnTo>
                      <a:pt x="347" y="2969"/>
                    </a:lnTo>
                    <a:lnTo>
                      <a:pt x="328" y="2892"/>
                    </a:lnTo>
                    <a:lnTo>
                      <a:pt x="308" y="2815"/>
                    </a:lnTo>
                    <a:lnTo>
                      <a:pt x="308" y="2699"/>
                    </a:lnTo>
                    <a:lnTo>
                      <a:pt x="328" y="2583"/>
                    </a:lnTo>
                    <a:lnTo>
                      <a:pt x="463" y="2217"/>
                    </a:lnTo>
                    <a:lnTo>
                      <a:pt x="694" y="1581"/>
                    </a:lnTo>
                    <a:lnTo>
                      <a:pt x="1214" y="213"/>
                    </a:lnTo>
                    <a:lnTo>
                      <a:pt x="1214" y="155"/>
                    </a:lnTo>
                    <a:lnTo>
                      <a:pt x="1214" y="97"/>
                    </a:lnTo>
                    <a:lnTo>
                      <a:pt x="1176" y="39"/>
                    </a:lnTo>
                    <a:lnTo>
                      <a:pt x="1118" y="2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615;p27">
                <a:extLst>
                  <a:ext uri="{FF2B5EF4-FFF2-40B4-BE49-F238E27FC236}">
                    <a16:creationId xmlns:a16="http://schemas.microsoft.com/office/drawing/2014/main" id="{4A1E08E6-E3B0-02D8-7CDA-5C5E1E7A31B4}"/>
                  </a:ext>
                </a:extLst>
              </p:cNvPr>
              <p:cNvSpPr/>
              <p:nvPr/>
            </p:nvSpPr>
            <p:spPr>
              <a:xfrm>
                <a:off x="5577770" y="2378940"/>
                <a:ext cx="86738" cy="44719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1640" extrusionOk="0">
                    <a:moveTo>
                      <a:pt x="1080" y="1"/>
                    </a:moveTo>
                    <a:lnTo>
                      <a:pt x="791" y="39"/>
                    </a:lnTo>
                    <a:lnTo>
                      <a:pt x="540" y="97"/>
                    </a:lnTo>
                    <a:lnTo>
                      <a:pt x="328" y="193"/>
                    </a:lnTo>
                    <a:lnTo>
                      <a:pt x="251" y="232"/>
                    </a:lnTo>
                    <a:lnTo>
                      <a:pt x="174" y="290"/>
                    </a:lnTo>
                    <a:lnTo>
                      <a:pt x="97" y="367"/>
                    </a:lnTo>
                    <a:lnTo>
                      <a:pt x="58" y="425"/>
                    </a:lnTo>
                    <a:lnTo>
                      <a:pt x="20" y="502"/>
                    </a:lnTo>
                    <a:lnTo>
                      <a:pt x="0" y="579"/>
                    </a:lnTo>
                    <a:lnTo>
                      <a:pt x="0" y="675"/>
                    </a:lnTo>
                    <a:lnTo>
                      <a:pt x="0" y="752"/>
                    </a:lnTo>
                    <a:lnTo>
                      <a:pt x="39" y="830"/>
                    </a:lnTo>
                    <a:lnTo>
                      <a:pt x="77" y="907"/>
                    </a:lnTo>
                    <a:lnTo>
                      <a:pt x="135" y="984"/>
                    </a:lnTo>
                    <a:lnTo>
                      <a:pt x="212" y="1061"/>
                    </a:lnTo>
                    <a:lnTo>
                      <a:pt x="386" y="1215"/>
                    </a:lnTo>
                    <a:lnTo>
                      <a:pt x="598" y="1350"/>
                    </a:lnTo>
                    <a:lnTo>
                      <a:pt x="868" y="1446"/>
                    </a:lnTo>
                    <a:lnTo>
                      <a:pt x="1157" y="1543"/>
                    </a:lnTo>
                    <a:lnTo>
                      <a:pt x="1465" y="1600"/>
                    </a:lnTo>
                    <a:lnTo>
                      <a:pt x="1793" y="1639"/>
                    </a:lnTo>
                    <a:lnTo>
                      <a:pt x="2101" y="1639"/>
                    </a:lnTo>
                    <a:lnTo>
                      <a:pt x="2371" y="1600"/>
                    </a:lnTo>
                    <a:lnTo>
                      <a:pt x="2622" y="1543"/>
                    </a:lnTo>
                    <a:lnTo>
                      <a:pt x="2834" y="1446"/>
                    </a:lnTo>
                    <a:lnTo>
                      <a:pt x="2930" y="1388"/>
                    </a:lnTo>
                    <a:lnTo>
                      <a:pt x="3007" y="1331"/>
                    </a:lnTo>
                    <a:lnTo>
                      <a:pt x="3065" y="1273"/>
                    </a:lnTo>
                    <a:lnTo>
                      <a:pt x="3123" y="1196"/>
                    </a:lnTo>
                    <a:lnTo>
                      <a:pt x="3142" y="1119"/>
                    </a:lnTo>
                    <a:lnTo>
                      <a:pt x="3161" y="1042"/>
                    </a:lnTo>
                    <a:lnTo>
                      <a:pt x="3181" y="964"/>
                    </a:lnTo>
                    <a:lnTo>
                      <a:pt x="3161" y="887"/>
                    </a:lnTo>
                    <a:lnTo>
                      <a:pt x="3142" y="810"/>
                    </a:lnTo>
                    <a:lnTo>
                      <a:pt x="3084" y="714"/>
                    </a:lnTo>
                    <a:lnTo>
                      <a:pt x="3026" y="637"/>
                    </a:lnTo>
                    <a:lnTo>
                      <a:pt x="2969" y="560"/>
                    </a:lnTo>
                    <a:lnTo>
                      <a:pt x="2795" y="425"/>
                    </a:lnTo>
                    <a:lnTo>
                      <a:pt x="2564" y="290"/>
                    </a:lnTo>
                    <a:lnTo>
                      <a:pt x="2313" y="174"/>
                    </a:lnTo>
                    <a:lnTo>
                      <a:pt x="2024" y="97"/>
                    </a:lnTo>
                    <a:lnTo>
                      <a:pt x="1696" y="20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616;p27">
                <a:extLst>
                  <a:ext uri="{FF2B5EF4-FFF2-40B4-BE49-F238E27FC236}">
                    <a16:creationId xmlns:a16="http://schemas.microsoft.com/office/drawing/2014/main" id="{CBD6A686-04DA-94BE-16DF-7970527063AA}"/>
                  </a:ext>
                </a:extLst>
              </p:cNvPr>
              <p:cNvSpPr/>
              <p:nvPr/>
            </p:nvSpPr>
            <p:spPr>
              <a:xfrm>
                <a:off x="5435872" y="2345837"/>
                <a:ext cx="44173" cy="4417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620" extrusionOk="0">
                    <a:moveTo>
                      <a:pt x="58" y="0"/>
                    </a:moveTo>
                    <a:lnTo>
                      <a:pt x="20" y="752"/>
                    </a:lnTo>
                    <a:lnTo>
                      <a:pt x="0" y="1581"/>
                    </a:lnTo>
                    <a:lnTo>
                      <a:pt x="328" y="1619"/>
                    </a:lnTo>
                    <a:lnTo>
                      <a:pt x="617" y="1619"/>
                    </a:lnTo>
                    <a:lnTo>
                      <a:pt x="868" y="1600"/>
                    </a:lnTo>
                    <a:lnTo>
                      <a:pt x="1118" y="1562"/>
                    </a:lnTo>
                    <a:lnTo>
                      <a:pt x="1311" y="1485"/>
                    </a:lnTo>
                    <a:lnTo>
                      <a:pt x="1388" y="1427"/>
                    </a:lnTo>
                    <a:lnTo>
                      <a:pt x="1465" y="1369"/>
                    </a:lnTo>
                    <a:lnTo>
                      <a:pt x="1523" y="1311"/>
                    </a:lnTo>
                    <a:lnTo>
                      <a:pt x="1562" y="1253"/>
                    </a:lnTo>
                    <a:lnTo>
                      <a:pt x="1600" y="1176"/>
                    </a:lnTo>
                    <a:lnTo>
                      <a:pt x="1619" y="1099"/>
                    </a:lnTo>
                    <a:lnTo>
                      <a:pt x="1619" y="1022"/>
                    </a:lnTo>
                    <a:lnTo>
                      <a:pt x="1600" y="945"/>
                    </a:lnTo>
                    <a:lnTo>
                      <a:pt x="1562" y="868"/>
                    </a:lnTo>
                    <a:lnTo>
                      <a:pt x="1523" y="771"/>
                    </a:lnTo>
                    <a:lnTo>
                      <a:pt x="1388" y="617"/>
                    </a:lnTo>
                    <a:lnTo>
                      <a:pt x="1195" y="463"/>
                    </a:lnTo>
                    <a:lnTo>
                      <a:pt x="983" y="309"/>
                    </a:lnTo>
                    <a:lnTo>
                      <a:pt x="713" y="193"/>
                    </a:lnTo>
                    <a:lnTo>
                      <a:pt x="424" y="78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617;p27">
                <a:extLst>
                  <a:ext uri="{FF2B5EF4-FFF2-40B4-BE49-F238E27FC236}">
                    <a16:creationId xmlns:a16="http://schemas.microsoft.com/office/drawing/2014/main" id="{550406CE-F574-86B2-8823-88F11E666C41}"/>
                  </a:ext>
                </a:extLst>
              </p:cNvPr>
              <p:cNvSpPr/>
              <p:nvPr/>
            </p:nvSpPr>
            <p:spPr>
              <a:xfrm>
                <a:off x="5447951" y="2109350"/>
                <a:ext cx="264904" cy="213914"/>
              </a:xfrm>
              <a:custGeom>
                <a:avLst/>
                <a:gdLst/>
                <a:ahLst/>
                <a:cxnLst/>
                <a:rect l="l" t="t" r="r" b="b"/>
                <a:pathLst>
                  <a:path w="9715" h="7845" extrusionOk="0">
                    <a:moveTo>
                      <a:pt x="6091" y="0"/>
                    </a:moveTo>
                    <a:lnTo>
                      <a:pt x="5513" y="19"/>
                    </a:lnTo>
                    <a:lnTo>
                      <a:pt x="5205" y="39"/>
                    </a:lnTo>
                    <a:lnTo>
                      <a:pt x="4916" y="77"/>
                    </a:lnTo>
                    <a:lnTo>
                      <a:pt x="4626" y="135"/>
                    </a:lnTo>
                    <a:lnTo>
                      <a:pt x="4337" y="193"/>
                    </a:lnTo>
                    <a:lnTo>
                      <a:pt x="4048" y="270"/>
                    </a:lnTo>
                    <a:lnTo>
                      <a:pt x="3778" y="347"/>
                    </a:lnTo>
                    <a:lnTo>
                      <a:pt x="3489" y="463"/>
                    </a:lnTo>
                    <a:lnTo>
                      <a:pt x="3239" y="559"/>
                    </a:lnTo>
                    <a:lnTo>
                      <a:pt x="2969" y="694"/>
                    </a:lnTo>
                    <a:lnTo>
                      <a:pt x="2718" y="829"/>
                    </a:lnTo>
                    <a:lnTo>
                      <a:pt x="2487" y="964"/>
                    </a:lnTo>
                    <a:lnTo>
                      <a:pt x="2256" y="1137"/>
                    </a:lnTo>
                    <a:lnTo>
                      <a:pt x="2044" y="1311"/>
                    </a:lnTo>
                    <a:lnTo>
                      <a:pt x="1851" y="1484"/>
                    </a:lnTo>
                    <a:lnTo>
                      <a:pt x="1658" y="1696"/>
                    </a:lnTo>
                    <a:lnTo>
                      <a:pt x="1485" y="1908"/>
                    </a:lnTo>
                    <a:lnTo>
                      <a:pt x="1311" y="2139"/>
                    </a:lnTo>
                    <a:lnTo>
                      <a:pt x="1176" y="2371"/>
                    </a:lnTo>
                    <a:lnTo>
                      <a:pt x="926" y="2853"/>
                    </a:lnTo>
                    <a:lnTo>
                      <a:pt x="714" y="3296"/>
                    </a:lnTo>
                    <a:lnTo>
                      <a:pt x="540" y="3739"/>
                    </a:lnTo>
                    <a:lnTo>
                      <a:pt x="386" y="4125"/>
                    </a:lnTo>
                    <a:lnTo>
                      <a:pt x="270" y="4510"/>
                    </a:lnTo>
                    <a:lnTo>
                      <a:pt x="174" y="4838"/>
                    </a:lnTo>
                    <a:lnTo>
                      <a:pt x="116" y="5166"/>
                    </a:lnTo>
                    <a:lnTo>
                      <a:pt x="58" y="5435"/>
                    </a:lnTo>
                    <a:lnTo>
                      <a:pt x="1" y="5917"/>
                    </a:lnTo>
                    <a:lnTo>
                      <a:pt x="1" y="6264"/>
                    </a:lnTo>
                    <a:lnTo>
                      <a:pt x="1" y="6457"/>
                    </a:lnTo>
                    <a:lnTo>
                      <a:pt x="20" y="6534"/>
                    </a:lnTo>
                    <a:lnTo>
                      <a:pt x="232" y="6495"/>
                    </a:lnTo>
                    <a:lnTo>
                      <a:pt x="444" y="6457"/>
                    </a:lnTo>
                    <a:lnTo>
                      <a:pt x="868" y="6341"/>
                    </a:lnTo>
                    <a:lnTo>
                      <a:pt x="1273" y="6187"/>
                    </a:lnTo>
                    <a:lnTo>
                      <a:pt x="1658" y="5994"/>
                    </a:lnTo>
                    <a:lnTo>
                      <a:pt x="2024" y="5782"/>
                    </a:lnTo>
                    <a:lnTo>
                      <a:pt x="2391" y="5551"/>
                    </a:lnTo>
                    <a:lnTo>
                      <a:pt x="2718" y="5320"/>
                    </a:lnTo>
                    <a:lnTo>
                      <a:pt x="3027" y="5069"/>
                    </a:lnTo>
                    <a:lnTo>
                      <a:pt x="3297" y="4819"/>
                    </a:lnTo>
                    <a:lnTo>
                      <a:pt x="3547" y="4587"/>
                    </a:lnTo>
                    <a:lnTo>
                      <a:pt x="3952" y="4202"/>
                    </a:lnTo>
                    <a:lnTo>
                      <a:pt x="4222" y="3913"/>
                    </a:lnTo>
                    <a:lnTo>
                      <a:pt x="4299" y="3797"/>
                    </a:lnTo>
                    <a:lnTo>
                      <a:pt x="4414" y="4202"/>
                    </a:lnTo>
                    <a:lnTo>
                      <a:pt x="4549" y="4587"/>
                    </a:lnTo>
                    <a:lnTo>
                      <a:pt x="4704" y="4934"/>
                    </a:lnTo>
                    <a:lnTo>
                      <a:pt x="4858" y="5243"/>
                    </a:lnTo>
                    <a:lnTo>
                      <a:pt x="5031" y="5551"/>
                    </a:lnTo>
                    <a:lnTo>
                      <a:pt x="5224" y="5821"/>
                    </a:lnTo>
                    <a:lnTo>
                      <a:pt x="5417" y="6071"/>
                    </a:lnTo>
                    <a:lnTo>
                      <a:pt x="5609" y="6303"/>
                    </a:lnTo>
                    <a:lnTo>
                      <a:pt x="5821" y="6515"/>
                    </a:lnTo>
                    <a:lnTo>
                      <a:pt x="6053" y="6707"/>
                    </a:lnTo>
                    <a:lnTo>
                      <a:pt x="6265" y="6881"/>
                    </a:lnTo>
                    <a:lnTo>
                      <a:pt x="6496" y="7035"/>
                    </a:lnTo>
                    <a:lnTo>
                      <a:pt x="6727" y="7170"/>
                    </a:lnTo>
                    <a:lnTo>
                      <a:pt x="6959" y="7286"/>
                    </a:lnTo>
                    <a:lnTo>
                      <a:pt x="7190" y="7401"/>
                    </a:lnTo>
                    <a:lnTo>
                      <a:pt x="7421" y="7478"/>
                    </a:lnTo>
                    <a:lnTo>
                      <a:pt x="7865" y="7633"/>
                    </a:lnTo>
                    <a:lnTo>
                      <a:pt x="8289" y="7729"/>
                    </a:lnTo>
                    <a:lnTo>
                      <a:pt x="8674" y="7787"/>
                    </a:lnTo>
                    <a:lnTo>
                      <a:pt x="9021" y="7825"/>
                    </a:lnTo>
                    <a:lnTo>
                      <a:pt x="9310" y="7845"/>
                    </a:lnTo>
                    <a:lnTo>
                      <a:pt x="9715" y="7845"/>
                    </a:lnTo>
                    <a:lnTo>
                      <a:pt x="9349" y="752"/>
                    </a:lnTo>
                    <a:lnTo>
                      <a:pt x="9117" y="636"/>
                    </a:lnTo>
                    <a:lnTo>
                      <a:pt x="8886" y="520"/>
                    </a:lnTo>
                    <a:lnTo>
                      <a:pt x="8635" y="424"/>
                    </a:lnTo>
                    <a:lnTo>
                      <a:pt x="8385" y="347"/>
                    </a:lnTo>
                    <a:lnTo>
                      <a:pt x="8115" y="251"/>
                    </a:lnTo>
                    <a:lnTo>
                      <a:pt x="7845" y="193"/>
                    </a:lnTo>
                    <a:lnTo>
                      <a:pt x="7267" y="77"/>
                    </a:lnTo>
                    <a:lnTo>
                      <a:pt x="6689" y="19"/>
                    </a:lnTo>
                    <a:lnTo>
                      <a:pt x="6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618;p27">
                <a:extLst>
                  <a:ext uri="{FF2B5EF4-FFF2-40B4-BE49-F238E27FC236}">
                    <a16:creationId xmlns:a16="http://schemas.microsoft.com/office/drawing/2014/main" id="{D889CECE-73F9-BB89-AB4B-DAE21F5D2C8D}"/>
                  </a:ext>
                </a:extLst>
              </p:cNvPr>
              <p:cNvSpPr/>
              <p:nvPr/>
            </p:nvSpPr>
            <p:spPr>
              <a:xfrm>
                <a:off x="5338120" y="3409035"/>
                <a:ext cx="81475" cy="258060"/>
              </a:xfrm>
              <a:custGeom>
                <a:avLst/>
                <a:gdLst/>
                <a:ahLst/>
                <a:cxnLst/>
                <a:rect l="l" t="t" r="r" b="b"/>
                <a:pathLst>
                  <a:path w="2988" h="9464" extrusionOk="0">
                    <a:moveTo>
                      <a:pt x="2795" y="0"/>
                    </a:moveTo>
                    <a:lnTo>
                      <a:pt x="2757" y="20"/>
                    </a:lnTo>
                    <a:lnTo>
                      <a:pt x="2718" y="58"/>
                    </a:lnTo>
                    <a:lnTo>
                      <a:pt x="2699" y="116"/>
                    </a:lnTo>
                    <a:lnTo>
                      <a:pt x="2525" y="964"/>
                    </a:lnTo>
                    <a:lnTo>
                      <a:pt x="2332" y="1889"/>
                    </a:lnTo>
                    <a:lnTo>
                      <a:pt x="2063" y="3065"/>
                    </a:lnTo>
                    <a:lnTo>
                      <a:pt x="1677" y="4453"/>
                    </a:lnTo>
                    <a:lnTo>
                      <a:pt x="1465" y="5204"/>
                    </a:lnTo>
                    <a:lnTo>
                      <a:pt x="1234" y="5995"/>
                    </a:lnTo>
                    <a:lnTo>
                      <a:pt x="964" y="6804"/>
                    </a:lnTo>
                    <a:lnTo>
                      <a:pt x="675" y="7614"/>
                    </a:lnTo>
                    <a:lnTo>
                      <a:pt x="347" y="8442"/>
                    </a:lnTo>
                    <a:lnTo>
                      <a:pt x="20" y="9252"/>
                    </a:lnTo>
                    <a:lnTo>
                      <a:pt x="0" y="9310"/>
                    </a:lnTo>
                    <a:lnTo>
                      <a:pt x="0" y="9368"/>
                    </a:lnTo>
                    <a:lnTo>
                      <a:pt x="39" y="9425"/>
                    </a:lnTo>
                    <a:lnTo>
                      <a:pt x="97" y="9464"/>
                    </a:lnTo>
                    <a:lnTo>
                      <a:pt x="193" y="9464"/>
                    </a:lnTo>
                    <a:lnTo>
                      <a:pt x="232" y="9445"/>
                    </a:lnTo>
                    <a:lnTo>
                      <a:pt x="270" y="9425"/>
                    </a:lnTo>
                    <a:lnTo>
                      <a:pt x="289" y="9387"/>
                    </a:lnTo>
                    <a:lnTo>
                      <a:pt x="636" y="8558"/>
                    </a:lnTo>
                    <a:lnTo>
                      <a:pt x="945" y="7729"/>
                    </a:lnTo>
                    <a:lnTo>
                      <a:pt x="1234" y="6900"/>
                    </a:lnTo>
                    <a:lnTo>
                      <a:pt x="1504" y="6091"/>
                    </a:lnTo>
                    <a:lnTo>
                      <a:pt x="1754" y="5301"/>
                    </a:lnTo>
                    <a:lnTo>
                      <a:pt x="1986" y="4549"/>
                    </a:lnTo>
                    <a:lnTo>
                      <a:pt x="2352" y="3142"/>
                    </a:lnTo>
                    <a:lnTo>
                      <a:pt x="2641" y="1947"/>
                    </a:lnTo>
                    <a:lnTo>
                      <a:pt x="2834" y="1003"/>
                    </a:lnTo>
                    <a:lnTo>
                      <a:pt x="2988" y="174"/>
                    </a:lnTo>
                    <a:lnTo>
                      <a:pt x="2988" y="116"/>
                    </a:lnTo>
                    <a:lnTo>
                      <a:pt x="2969" y="58"/>
                    </a:lnTo>
                    <a:lnTo>
                      <a:pt x="2911" y="20"/>
                    </a:lnTo>
                    <a:lnTo>
                      <a:pt x="28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619;p27">
                <a:extLst>
                  <a:ext uri="{FF2B5EF4-FFF2-40B4-BE49-F238E27FC236}">
                    <a16:creationId xmlns:a16="http://schemas.microsoft.com/office/drawing/2014/main" id="{093C5ACD-7393-07F2-D535-B04C4871C1AC}"/>
                  </a:ext>
                </a:extLst>
              </p:cNvPr>
              <p:cNvSpPr/>
              <p:nvPr/>
            </p:nvSpPr>
            <p:spPr>
              <a:xfrm>
                <a:off x="5406424" y="3381714"/>
                <a:ext cx="196599" cy="63070"/>
              </a:xfrm>
              <a:custGeom>
                <a:avLst/>
                <a:gdLst/>
                <a:ahLst/>
                <a:cxnLst/>
                <a:rect l="l" t="t" r="r" b="b"/>
                <a:pathLst>
                  <a:path w="7210" h="2313" extrusionOk="0">
                    <a:moveTo>
                      <a:pt x="7075" y="0"/>
                    </a:moveTo>
                    <a:lnTo>
                      <a:pt x="7017" y="19"/>
                    </a:lnTo>
                    <a:lnTo>
                      <a:pt x="97" y="2024"/>
                    </a:lnTo>
                    <a:lnTo>
                      <a:pt x="40" y="2043"/>
                    </a:lnTo>
                    <a:lnTo>
                      <a:pt x="20" y="2082"/>
                    </a:lnTo>
                    <a:lnTo>
                      <a:pt x="1" y="2139"/>
                    </a:lnTo>
                    <a:lnTo>
                      <a:pt x="1" y="2197"/>
                    </a:lnTo>
                    <a:lnTo>
                      <a:pt x="20" y="2255"/>
                    </a:lnTo>
                    <a:lnTo>
                      <a:pt x="59" y="2274"/>
                    </a:lnTo>
                    <a:lnTo>
                      <a:pt x="97" y="2294"/>
                    </a:lnTo>
                    <a:lnTo>
                      <a:pt x="136" y="2313"/>
                    </a:lnTo>
                    <a:lnTo>
                      <a:pt x="174" y="2313"/>
                    </a:lnTo>
                    <a:lnTo>
                      <a:pt x="7094" y="308"/>
                    </a:lnTo>
                    <a:lnTo>
                      <a:pt x="7152" y="270"/>
                    </a:lnTo>
                    <a:lnTo>
                      <a:pt x="7190" y="231"/>
                    </a:lnTo>
                    <a:lnTo>
                      <a:pt x="7210" y="174"/>
                    </a:lnTo>
                    <a:lnTo>
                      <a:pt x="7190" y="116"/>
                    </a:lnTo>
                    <a:lnTo>
                      <a:pt x="7171" y="58"/>
                    </a:lnTo>
                    <a:lnTo>
                      <a:pt x="7132" y="19"/>
                    </a:lnTo>
                    <a:lnTo>
                      <a:pt x="7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620;p27">
                <a:extLst>
                  <a:ext uri="{FF2B5EF4-FFF2-40B4-BE49-F238E27FC236}">
                    <a16:creationId xmlns:a16="http://schemas.microsoft.com/office/drawing/2014/main" id="{59F146DA-630E-54CB-D07C-1342642D1100}"/>
                  </a:ext>
                </a:extLst>
              </p:cNvPr>
              <p:cNvSpPr/>
              <p:nvPr/>
            </p:nvSpPr>
            <p:spPr>
              <a:xfrm>
                <a:off x="4877197" y="4156371"/>
                <a:ext cx="241781" cy="280146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10274" extrusionOk="0">
                    <a:moveTo>
                      <a:pt x="5436" y="0"/>
                    </a:moveTo>
                    <a:lnTo>
                      <a:pt x="4665" y="1311"/>
                    </a:lnTo>
                    <a:lnTo>
                      <a:pt x="2930" y="4221"/>
                    </a:lnTo>
                    <a:lnTo>
                      <a:pt x="1967" y="5783"/>
                    </a:lnTo>
                    <a:lnTo>
                      <a:pt x="1099" y="7190"/>
                    </a:lnTo>
                    <a:lnTo>
                      <a:pt x="425" y="8211"/>
                    </a:lnTo>
                    <a:lnTo>
                      <a:pt x="194" y="8539"/>
                    </a:lnTo>
                    <a:lnTo>
                      <a:pt x="59" y="8693"/>
                    </a:lnTo>
                    <a:lnTo>
                      <a:pt x="20" y="8732"/>
                    </a:lnTo>
                    <a:lnTo>
                      <a:pt x="1" y="8770"/>
                    </a:lnTo>
                    <a:lnTo>
                      <a:pt x="1" y="8809"/>
                    </a:lnTo>
                    <a:lnTo>
                      <a:pt x="1" y="8867"/>
                    </a:lnTo>
                    <a:lnTo>
                      <a:pt x="78" y="8982"/>
                    </a:lnTo>
                    <a:lnTo>
                      <a:pt x="194" y="9098"/>
                    </a:lnTo>
                    <a:lnTo>
                      <a:pt x="348" y="9213"/>
                    </a:lnTo>
                    <a:lnTo>
                      <a:pt x="540" y="9348"/>
                    </a:lnTo>
                    <a:lnTo>
                      <a:pt x="965" y="9618"/>
                    </a:lnTo>
                    <a:lnTo>
                      <a:pt x="1427" y="9869"/>
                    </a:lnTo>
                    <a:lnTo>
                      <a:pt x="1851" y="10081"/>
                    </a:lnTo>
                    <a:lnTo>
                      <a:pt x="2256" y="10274"/>
                    </a:lnTo>
                    <a:lnTo>
                      <a:pt x="2853" y="9907"/>
                    </a:lnTo>
                    <a:lnTo>
                      <a:pt x="3470" y="9483"/>
                    </a:lnTo>
                    <a:lnTo>
                      <a:pt x="4222" y="8944"/>
                    </a:lnTo>
                    <a:lnTo>
                      <a:pt x="4607" y="8654"/>
                    </a:lnTo>
                    <a:lnTo>
                      <a:pt x="5012" y="8327"/>
                    </a:lnTo>
                    <a:lnTo>
                      <a:pt x="5398" y="7999"/>
                    </a:lnTo>
                    <a:lnTo>
                      <a:pt x="5764" y="7652"/>
                    </a:lnTo>
                    <a:lnTo>
                      <a:pt x="6111" y="7305"/>
                    </a:lnTo>
                    <a:lnTo>
                      <a:pt x="6419" y="6939"/>
                    </a:lnTo>
                    <a:lnTo>
                      <a:pt x="6689" y="6592"/>
                    </a:lnTo>
                    <a:lnTo>
                      <a:pt x="6805" y="6419"/>
                    </a:lnTo>
                    <a:lnTo>
                      <a:pt x="6901" y="6245"/>
                    </a:lnTo>
                    <a:lnTo>
                      <a:pt x="7094" y="5879"/>
                    </a:lnTo>
                    <a:lnTo>
                      <a:pt x="7267" y="5494"/>
                    </a:lnTo>
                    <a:lnTo>
                      <a:pt x="7614" y="4626"/>
                    </a:lnTo>
                    <a:lnTo>
                      <a:pt x="7961" y="3740"/>
                    </a:lnTo>
                    <a:lnTo>
                      <a:pt x="8250" y="2872"/>
                    </a:lnTo>
                    <a:lnTo>
                      <a:pt x="8501" y="2082"/>
                    </a:lnTo>
                    <a:lnTo>
                      <a:pt x="8693" y="1446"/>
                    </a:lnTo>
                    <a:lnTo>
                      <a:pt x="8867" y="868"/>
                    </a:lnTo>
                    <a:lnTo>
                      <a:pt x="8231" y="868"/>
                    </a:lnTo>
                    <a:lnTo>
                      <a:pt x="7903" y="829"/>
                    </a:lnTo>
                    <a:lnTo>
                      <a:pt x="7595" y="791"/>
                    </a:lnTo>
                    <a:lnTo>
                      <a:pt x="7306" y="713"/>
                    </a:lnTo>
                    <a:lnTo>
                      <a:pt x="7017" y="656"/>
                    </a:lnTo>
                    <a:lnTo>
                      <a:pt x="6515" y="482"/>
                    </a:lnTo>
                    <a:lnTo>
                      <a:pt x="6072" y="309"/>
                    </a:lnTo>
                    <a:lnTo>
                      <a:pt x="5725" y="155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F9A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621;p27">
                <a:extLst>
                  <a:ext uri="{FF2B5EF4-FFF2-40B4-BE49-F238E27FC236}">
                    <a16:creationId xmlns:a16="http://schemas.microsoft.com/office/drawing/2014/main" id="{BEEBFA55-8416-FEB9-C01E-D91566FADADF}"/>
                  </a:ext>
                </a:extLst>
              </p:cNvPr>
              <p:cNvSpPr/>
              <p:nvPr/>
            </p:nvSpPr>
            <p:spPr>
              <a:xfrm>
                <a:off x="4847776" y="4294070"/>
                <a:ext cx="232837" cy="188173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6901" extrusionOk="0">
                    <a:moveTo>
                      <a:pt x="8539" y="0"/>
                    </a:moveTo>
                    <a:lnTo>
                      <a:pt x="7922" y="771"/>
                    </a:lnTo>
                    <a:lnTo>
                      <a:pt x="7286" y="1561"/>
                    </a:lnTo>
                    <a:lnTo>
                      <a:pt x="6515" y="2448"/>
                    </a:lnTo>
                    <a:lnTo>
                      <a:pt x="6091" y="2891"/>
                    </a:lnTo>
                    <a:lnTo>
                      <a:pt x="5686" y="3315"/>
                    </a:lnTo>
                    <a:lnTo>
                      <a:pt x="5282" y="3720"/>
                    </a:lnTo>
                    <a:lnTo>
                      <a:pt x="4877" y="4048"/>
                    </a:lnTo>
                    <a:lnTo>
                      <a:pt x="4511" y="4337"/>
                    </a:lnTo>
                    <a:lnTo>
                      <a:pt x="4337" y="4433"/>
                    </a:lnTo>
                    <a:lnTo>
                      <a:pt x="4183" y="4530"/>
                    </a:lnTo>
                    <a:lnTo>
                      <a:pt x="4029" y="4587"/>
                    </a:lnTo>
                    <a:lnTo>
                      <a:pt x="3875" y="4626"/>
                    </a:lnTo>
                    <a:lnTo>
                      <a:pt x="3759" y="4645"/>
                    </a:lnTo>
                    <a:lnTo>
                      <a:pt x="3643" y="4626"/>
                    </a:lnTo>
                    <a:lnTo>
                      <a:pt x="3123" y="4453"/>
                    </a:lnTo>
                    <a:lnTo>
                      <a:pt x="2660" y="4279"/>
                    </a:lnTo>
                    <a:lnTo>
                      <a:pt x="1870" y="3951"/>
                    </a:lnTo>
                    <a:lnTo>
                      <a:pt x="1330" y="3720"/>
                    </a:lnTo>
                    <a:lnTo>
                      <a:pt x="1138" y="3643"/>
                    </a:lnTo>
                    <a:lnTo>
                      <a:pt x="926" y="3894"/>
                    </a:lnTo>
                    <a:lnTo>
                      <a:pt x="714" y="4183"/>
                    </a:lnTo>
                    <a:lnTo>
                      <a:pt x="502" y="4510"/>
                    </a:lnTo>
                    <a:lnTo>
                      <a:pt x="270" y="4877"/>
                    </a:lnTo>
                    <a:lnTo>
                      <a:pt x="174" y="5069"/>
                    </a:lnTo>
                    <a:lnTo>
                      <a:pt x="97" y="5243"/>
                    </a:lnTo>
                    <a:lnTo>
                      <a:pt x="39" y="5416"/>
                    </a:lnTo>
                    <a:lnTo>
                      <a:pt x="20" y="5570"/>
                    </a:lnTo>
                    <a:lnTo>
                      <a:pt x="0" y="5725"/>
                    </a:lnTo>
                    <a:lnTo>
                      <a:pt x="39" y="5840"/>
                    </a:lnTo>
                    <a:lnTo>
                      <a:pt x="97" y="5956"/>
                    </a:lnTo>
                    <a:lnTo>
                      <a:pt x="174" y="6091"/>
                    </a:lnTo>
                    <a:lnTo>
                      <a:pt x="270" y="6207"/>
                    </a:lnTo>
                    <a:lnTo>
                      <a:pt x="367" y="6341"/>
                    </a:lnTo>
                    <a:lnTo>
                      <a:pt x="502" y="6457"/>
                    </a:lnTo>
                    <a:lnTo>
                      <a:pt x="656" y="6573"/>
                    </a:lnTo>
                    <a:lnTo>
                      <a:pt x="829" y="6669"/>
                    </a:lnTo>
                    <a:lnTo>
                      <a:pt x="1022" y="6765"/>
                    </a:lnTo>
                    <a:lnTo>
                      <a:pt x="1234" y="6823"/>
                    </a:lnTo>
                    <a:lnTo>
                      <a:pt x="1465" y="6881"/>
                    </a:lnTo>
                    <a:lnTo>
                      <a:pt x="1716" y="6900"/>
                    </a:lnTo>
                    <a:lnTo>
                      <a:pt x="1986" y="6900"/>
                    </a:lnTo>
                    <a:lnTo>
                      <a:pt x="2256" y="6881"/>
                    </a:lnTo>
                    <a:lnTo>
                      <a:pt x="2564" y="6823"/>
                    </a:lnTo>
                    <a:lnTo>
                      <a:pt x="2872" y="6708"/>
                    </a:lnTo>
                    <a:lnTo>
                      <a:pt x="3219" y="6573"/>
                    </a:lnTo>
                    <a:lnTo>
                      <a:pt x="3566" y="6399"/>
                    </a:lnTo>
                    <a:lnTo>
                      <a:pt x="3913" y="6187"/>
                    </a:lnTo>
                    <a:lnTo>
                      <a:pt x="4260" y="5956"/>
                    </a:lnTo>
                    <a:lnTo>
                      <a:pt x="4626" y="5667"/>
                    </a:lnTo>
                    <a:lnTo>
                      <a:pt x="4973" y="5378"/>
                    </a:lnTo>
                    <a:lnTo>
                      <a:pt x="5339" y="5031"/>
                    </a:lnTo>
                    <a:lnTo>
                      <a:pt x="5686" y="4665"/>
                    </a:lnTo>
                    <a:lnTo>
                      <a:pt x="6033" y="4260"/>
                    </a:lnTo>
                    <a:lnTo>
                      <a:pt x="6380" y="3836"/>
                    </a:lnTo>
                    <a:lnTo>
                      <a:pt x="6708" y="3373"/>
                    </a:lnTo>
                    <a:lnTo>
                      <a:pt x="7055" y="2891"/>
                    </a:lnTo>
                    <a:lnTo>
                      <a:pt x="7363" y="2371"/>
                    </a:lnTo>
                    <a:lnTo>
                      <a:pt x="7672" y="1812"/>
                    </a:lnTo>
                    <a:lnTo>
                      <a:pt x="7980" y="1234"/>
                    </a:lnTo>
                    <a:lnTo>
                      <a:pt x="8269" y="636"/>
                    </a:lnTo>
                    <a:lnTo>
                      <a:pt x="8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622;p27">
                <a:extLst>
                  <a:ext uri="{FF2B5EF4-FFF2-40B4-BE49-F238E27FC236}">
                    <a16:creationId xmlns:a16="http://schemas.microsoft.com/office/drawing/2014/main" id="{E537D82E-3616-9595-6E2C-54110FD83D84}"/>
                  </a:ext>
                </a:extLst>
              </p:cNvPr>
              <p:cNvSpPr/>
              <p:nvPr/>
            </p:nvSpPr>
            <p:spPr>
              <a:xfrm>
                <a:off x="5020676" y="3134701"/>
                <a:ext cx="694830" cy="250179"/>
              </a:xfrm>
              <a:custGeom>
                <a:avLst/>
                <a:gdLst/>
                <a:ahLst/>
                <a:cxnLst/>
                <a:rect l="l" t="t" r="r" b="b"/>
                <a:pathLst>
                  <a:path w="25482" h="9175" extrusionOk="0">
                    <a:moveTo>
                      <a:pt x="13955" y="0"/>
                    </a:moveTo>
                    <a:lnTo>
                      <a:pt x="1" y="3412"/>
                    </a:lnTo>
                    <a:lnTo>
                      <a:pt x="13955" y="9175"/>
                    </a:lnTo>
                    <a:lnTo>
                      <a:pt x="25481" y="3412"/>
                    </a:lnTo>
                    <a:lnTo>
                      <a:pt x="13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623;p27">
                <a:extLst>
                  <a:ext uri="{FF2B5EF4-FFF2-40B4-BE49-F238E27FC236}">
                    <a16:creationId xmlns:a16="http://schemas.microsoft.com/office/drawing/2014/main" id="{CFAE863E-8CFF-17A6-C0D8-8D8F4FD935D7}"/>
                  </a:ext>
                </a:extLst>
              </p:cNvPr>
              <p:cNvSpPr/>
              <p:nvPr/>
            </p:nvSpPr>
            <p:spPr>
              <a:xfrm>
                <a:off x="5289230" y="3134701"/>
                <a:ext cx="298034" cy="160306"/>
              </a:xfrm>
              <a:custGeom>
                <a:avLst/>
                <a:gdLst/>
                <a:ahLst/>
                <a:cxnLst/>
                <a:rect l="l" t="t" r="r" b="b"/>
                <a:pathLst>
                  <a:path w="10930" h="5879" extrusionOk="0">
                    <a:moveTo>
                      <a:pt x="9330" y="0"/>
                    </a:moveTo>
                    <a:lnTo>
                      <a:pt x="8693" y="309"/>
                    </a:lnTo>
                    <a:lnTo>
                      <a:pt x="7402" y="675"/>
                    </a:lnTo>
                    <a:lnTo>
                      <a:pt x="6111" y="1079"/>
                    </a:lnTo>
                    <a:lnTo>
                      <a:pt x="4684" y="1523"/>
                    </a:lnTo>
                    <a:lnTo>
                      <a:pt x="2699" y="1735"/>
                    </a:lnTo>
                    <a:lnTo>
                      <a:pt x="1851" y="1831"/>
                    </a:lnTo>
                    <a:lnTo>
                      <a:pt x="1311" y="1908"/>
                    </a:lnTo>
                    <a:lnTo>
                      <a:pt x="1215" y="1928"/>
                    </a:lnTo>
                    <a:lnTo>
                      <a:pt x="1138" y="1947"/>
                    </a:lnTo>
                    <a:lnTo>
                      <a:pt x="1080" y="2005"/>
                    </a:lnTo>
                    <a:lnTo>
                      <a:pt x="1022" y="2043"/>
                    </a:lnTo>
                    <a:lnTo>
                      <a:pt x="1003" y="2101"/>
                    </a:lnTo>
                    <a:lnTo>
                      <a:pt x="984" y="2159"/>
                    </a:lnTo>
                    <a:lnTo>
                      <a:pt x="1003" y="2217"/>
                    </a:lnTo>
                    <a:lnTo>
                      <a:pt x="1022" y="2294"/>
                    </a:lnTo>
                    <a:lnTo>
                      <a:pt x="1080" y="2352"/>
                    </a:lnTo>
                    <a:lnTo>
                      <a:pt x="1157" y="2409"/>
                    </a:lnTo>
                    <a:lnTo>
                      <a:pt x="1254" y="2467"/>
                    </a:lnTo>
                    <a:lnTo>
                      <a:pt x="1369" y="2525"/>
                    </a:lnTo>
                    <a:lnTo>
                      <a:pt x="1504" y="2564"/>
                    </a:lnTo>
                    <a:lnTo>
                      <a:pt x="1678" y="2602"/>
                    </a:lnTo>
                    <a:lnTo>
                      <a:pt x="1870" y="2621"/>
                    </a:lnTo>
                    <a:lnTo>
                      <a:pt x="2102" y="2621"/>
                    </a:lnTo>
                    <a:lnTo>
                      <a:pt x="1832" y="2795"/>
                    </a:lnTo>
                    <a:lnTo>
                      <a:pt x="1601" y="2968"/>
                    </a:lnTo>
                    <a:lnTo>
                      <a:pt x="1350" y="3142"/>
                    </a:lnTo>
                    <a:lnTo>
                      <a:pt x="1138" y="3335"/>
                    </a:lnTo>
                    <a:lnTo>
                      <a:pt x="752" y="3682"/>
                    </a:lnTo>
                    <a:lnTo>
                      <a:pt x="425" y="4048"/>
                    </a:lnTo>
                    <a:lnTo>
                      <a:pt x="309" y="4202"/>
                    </a:lnTo>
                    <a:lnTo>
                      <a:pt x="194" y="4356"/>
                    </a:lnTo>
                    <a:lnTo>
                      <a:pt x="116" y="4510"/>
                    </a:lnTo>
                    <a:lnTo>
                      <a:pt x="39" y="4645"/>
                    </a:lnTo>
                    <a:lnTo>
                      <a:pt x="1" y="4761"/>
                    </a:lnTo>
                    <a:lnTo>
                      <a:pt x="1" y="4877"/>
                    </a:lnTo>
                    <a:lnTo>
                      <a:pt x="1" y="4954"/>
                    </a:lnTo>
                    <a:lnTo>
                      <a:pt x="39" y="5011"/>
                    </a:lnTo>
                    <a:lnTo>
                      <a:pt x="290" y="5262"/>
                    </a:lnTo>
                    <a:lnTo>
                      <a:pt x="444" y="5397"/>
                    </a:lnTo>
                    <a:lnTo>
                      <a:pt x="637" y="5532"/>
                    </a:lnTo>
                    <a:lnTo>
                      <a:pt x="849" y="5647"/>
                    </a:lnTo>
                    <a:lnTo>
                      <a:pt x="1119" y="5744"/>
                    </a:lnTo>
                    <a:lnTo>
                      <a:pt x="1466" y="5821"/>
                    </a:lnTo>
                    <a:lnTo>
                      <a:pt x="1851" y="5879"/>
                    </a:lnTo>
                    <a:lnTo>
                      <a:pt x="2102" y="5879"/>
                    </a:lnTo>
                    <a:lnTo>
                      <a:pt x="2372" y="5860"/>
                    </a:lnTo>
                    <a:lnTo>
                      <a:pt x="2680" y="5840"/>
                    </a:lnTo>
                    <a:lnTo>
                      <a:pt x="3027" y="5782"/>
                    </a:lnTo>
                    <a:lnTo>
                      <a:pt x="3779" y="5647"/>
                    </a:lnTo>
                    <a:lnTo>
                      <a:pt x="4588" y="5474"/>
                    </a:lnTo>
                    <a:lnTo>
                      <a:pt x="5475" y="5262"/>
                    </a:lnTo>
                    <a:lnTo>
                      <a:pt x="6342" y="5031"/>
                    </a:lnTo>
                    <a:lnTo>
                      <a:pt x="8057" y="4587"/>
                    </a:lnTo>
                    <a:lnTo>
                      <a:pt x="8443" y="4491"/>
                    </a:lnTo>
                    <a:lnTo>
                      <a:pt x="8790" y="4375"/>
                    </a:lnTo>
                    <a:lnTo>
                      <a:pt x="9407" y="4163"/>
                    </a:lnTo>
                    <a:lnTo>
                      <a:pt x="9908" y="3951"/>
                    </a:lnTo>
                    <a:lnTo>
                      <a:pt x="10293" y="3739"/>
                    </a:lnTo>
                    <a:lnTo>
                      <a:pt x="10582" y="3566"/>
                    </a:lnTo>
                    <a:lnTo>
                      <a:pt x="10794" y="3431"/>
                    </a:lnTo>
                    <a:lnTo>
                      <a:pt x="10929" y="3315"/>
                    </a:lnTo>
                    <a:lnTo>
                      <a:pt x="9330" y="0"/>
                    </a:lnTo>
                    <a:close/>
                  </a:path>
                </a:pathLst>
              </a:custGeom>
              <a:solidFill>
                <a:srgbClr val="F9A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624;p27">
                <a:extLst>
                  <a:ext uri="{FF2B5EF4-FFF2-40B4-BE49-F238E27FC236}">
                    <a16:creationId xmlns:a16="http://schemas.microsoft.com/office/drawing/2014/main" id="{BE1E5A77-688B-73EF-8CEC-98963A846320}"/>
                  </a:ext>
                </a:extLst>
              </p:cNvPr>
              <p:cNvSpPr/>
              <p:nvPr/>
            </p:nvSpPr>
            <p:spPr>
              <a:xfrm>
                <a:off x="5292393" y="3226128"/>
                <a:ext cx="76240" cy="54181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987" extrusionOk="0">
                    <a:moveTo>
                      <a:pt x="2660" y="1"/>
                    </a:moveTo>
                    <a:lnTo>
                      <a:pt x="2602" y="20"/>
                    </a:lnTo>
                    <a:lnTo>
                      <a:pt x="2390" y="97"/>
                    </a:lnTo>
                    <a:lnTo>
                      <a:pt x="2178" y="194"/>
                    </a:lnTo>
                    <a:lnTo>
                      <a:pt x="1966" y="290"/>
                    </a:lnTo>
                    <a:lnTo>
                      <a:pt x="1754" y="425"/>
                    </a:lnTo>
                    <a:lnTo>
                      <a:pt x="1330" y="695"/>
                    </a:lnTo>
                    <a:lnTo>
                      <a:pt x="945" y="984"/>
                    </a:lnTo>
                    <a:lnTo>
                      <a:pt x="598" y="1254"/>
                    </a:lnTo>
                    <a:lnTo>
                      <a:pt x="328" y="1485"/>
                    </a:lnTo>
                    <a:lnTo>
                      <a:pt x="58" y="1736"/>
                    </a:lnTo>
                    <a:lnTo>
                      <a:pt x="20" y="1774"/>
                    </a:lnTo>
                    <a:lnTo>
                      <a:pt x="0" y="1832"/>
                    </a:lnTo>
                    <a:lnTo>
                      <a:pt x="20" y="1890"/>
                    </a:lnTo>
                    <a:lnTo>
                      <a:pt x="39" y="1948"/>
                    </a:lnTo>
                    <a:lnTo>
                      <a:pt x="97" y="1986"/>
                    </a:lnTo>
                    <a:lnTo>
                      <a:pt x="212" y="1986"/>
                    </a:lnTo>
                    <a:lnTo>
                      <a:pt x="270" y="1948"/>
                    </a:lnTo>
                    <a:lnTo>
                      <a:pt x="502" y="1736"/>
                    </a:lnTo>
                    <a:lnTo>
                      <a:pt x="771" y="1504"/>
                    </a:lnTo>
                    <a:lnTo>
                      <a:pt x="1099" y="1234"/>
                    </a:lnTo>
                    <a:lnTo>
                      <a:pt x="1465" y="965"/>
                    </a:lnTo>
                    <a:lnTo>
                      <a:pt x="1870" y="695"/>
                    </a:lnTo>
                    <a:lnTo>
                      <a:pt x="2294" y="463"/>
                    </a:lnTo>
                    <a:lnTo>
                      <a:pt x="2487" y="367"/>
                    </a:lnTo>
                    <a:lnTo>
                      <a:pt x="2699" y="290"/>
                    </a:lnTo>
                    <a:lnTo>
                      <a:pt x="2737" y="271"/>
                    </a:lnTo>
                    <a:lnTo>
                      <a:pt x="2776" y="232"/>
                    </a:lnTo>
                    <a:lnTo>
                      <a:pt x="2795" y="174"/>
                    </a:lnTo>
                    <a:lnTo>
                      <a:pt x="2795" y="116"/>
                    </a:lnTo>
                    <a:lnTo>
                      <a:pt x="2757" y="59"/>
                    </a:lnTo>
                    <a:lnTo>
                      <a:pt x="2718" y="20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625;p27">
                <a:extLst>
                  <a:ext uri="{FF2B5EF4-FFF2-40B4-BE49-F238E27FC236}">
                    <a16:creationId xmlns:a16="http://schemas.microsoft.com/office/drawing/2014/main" id="{8C06F561-C435-A5AB-063F-C2AF7EBE2E4D}"/>
                  </a:ext>
                </a:extLst>
              </p:cNvPr>
              <p:cNvSpPr/>
              <p:nvPr/>
            </p:nvSpPr>
            <p:spPr>
              <a:xfrm>
                <a:off x="5307635" y="3252413"/>
                <a:ext cx="64133" cy="3787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1389" extrusionOk="0">
                    <a:moveTo>
                      <a:pt x="2159" y="1"/>
                    </a:moveTo>
                    <a:lnTo>
                      <a:pt x="1889" y="97"/>
                    </a:lnTo>
                    <a:lnTo>
                      <a:pt x="1581" y="251"/>
                    </a:lnTo>
                    <a:lnTo>
                      <a:pt x="906" y="617"/>
                    </a:lnTo>
                    <a:lnTo>
                      <a:pt x="328" y="945"/>
                    </a:lnTo>
                    <a:lnTo>
                      <a:pt x="58" y="1118"/>
                    </a:lnTo>
                    <a:lnTo>
                      <a:pt x="20" y="1157"/>
                    </a:lnTo>
                    <a:lnTo>
                      <a:pt x="0" y="1215"/>
                    </a:lnTo>
                    <a:lnTo>
                      <a:pt x="0" y="1273"/>
                    </a:lnTo>
                    <a:lnTo>
                      <a:pt x="20" y="1311"/>
                    </a:lnTo>
                    <a:lnTo>
                      <a:pt x="77" y="1369"/>
                    </a:lnTo>
                    <a:lnTo>
                      <a:pt x="155" y="1388"/>
                    </a:lnTo>
                    <a:lnTo>
                      <a:pt x="193" y="1388"/>
                    </a:lnTo>
                    <a:lnTo>
                      <a:pt x="232" y="1369"/>
                    </a:lnTo>
                    <a:lnTo>
                      <a:pt x="463" y="1215"/>
                    </a:lnTo>
                    <a:lnTo>
                      <a:pt x="1022" y="887"/>
                    </a:lnTo>
                    <a:lnTo>
                      <a:pt x="1697" y="521"/>
                    </a:lnTo>
                    <a:lnTo>
                      <a:pt x="1986" y="386"/>
                    </a:lnTo>
                    <a:lnTo>
                      <a:pt x="2236" y="290"/>
                    </a:lnTo>
                    <a:lnTo>
                      <a:pt x="2294" y="251"/>
                    </a:lnTo>
                    <a:lnTo>
                      <a:pt x="2333" y="213"/>
                    </a:lnTo>
                    <a:lnTo>
                      <a:pt x="2352" y="155"/>
                    </a:lnTo>
                    <a:lnTo>
                      <a:pt x="2333" y="97"/>
                    </a:lnTo>
                    <a:lnTo>
                      <a:pt x="2313" y="39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626;p27">
                <a:extLst>
                  <a:ext uri="{FF2B5EF4-FFF2-40B4-BE49-F238E27FC236}">
                    <a16:creationId xmlns:a16="http://schemas.microsoft.com/office/drawing/2014/main" id="{408156DC-ADAF-D318-43AE-6FB0EF9DC918}"/>
                  </a:ext>
                </a:extLst>
              </p:cNvPr>
              <p:cNvSpPr/>
              <p:nvPr/>
            </p:nvSpPr>
            <p:spPr>
              <a:xfrm>
                <a:off x="5342319" y="3186209"/>
                <a:ext cx="56253" cy="24186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887" extrusionOk="0">
                    <a:moveTo>
                      <a:pt x="1889" y="0"/>
                    </a:moveTo>
                    <a:lnTo>
                      <a:pt x="1620" y="77"/>
                    </a:lnTo>
                    <a:lnTo>
                      <a:pt x="1330" y="154"/>
                    </a:lnTo>
                    <a:lnTo>
                      <a:pt x="752" y="347"/>
                    </a:lnTo>
                    <a:lnTo>
                      <a:pt x="309" y="520"/>
                    </a:lnTo>
                    <a:lnTo>
                      <a:pt x="97" y="598"/>
                    </a:lnTo>
                    <a:lnTo>
                      <a:pt x="39" y="636"/>
                    </a:lnTo>
                    <a:lnTo>
                      <a:pt x="20" y="675"/>
                    </a:lnTo>
                    <a:lnTo>
                      <a:pt x="1" y="732"/>
                    </a:lnTo>
                    <a:lnTo>
                      <a:pt x="20" y="790"/>
                    </a:lnTo>
                    <a:lnTo>
                      <a:pt x="39" y="829"/>
                    </a:lnTo>
                    <a:lnTo>
                      <a:pt x="78" y="867"/>
                    </a:lnTo>
                    <a:lnTo>
                      <a:pt x="116" y="887"/>
                    </a:lnTo>
                    <a:lnTo>
                      <a:pt x="213" y="887"/>
                    </a:lnTo>
                    <a:lnTo>
                      <a:pt x="849" y="636"/>
                    </a:lnTo>
                    <a:lnTo>
                      <a:pt x="1408" y="443"/>
                    </a:lnTo>
                    <a:lnTo>
                      <a:pt x="1677" y="366"/>
                    </a:lnTo>
                    <a:lnTo>
                      <a:pt x="1947" y="308"/>
                    </a:lnTo>
                    <a:lnTo>
                      <a:pt x="1986" y="289"/>
                    </a:lnTo>
                    <a:lnTo>
                      <a:pt x="2044" y="231"/>
                    </a:lnTo>
                    <a:lnTo>
                      <a:pt x="2063" y="193"/>
                    </a:lnTo>
                    <a:lnTo>
                      <a:pt x="2063" y="135"/>
                    </a:lnTo>
                    <a:lnTo>
                      <a:pt x="2044" y="77"/>
                    </a:lnTo>
                    <a:lnTo>
                      <a:pt x="2005" y="39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627;p27">
                <a:extLst>
                  <a:ext uri="{FF2B5EF4-FFF2-40B4-BE49-F238E27FC236}">
                    <a16:creationId xmlns:a16="http://schemas.microsoft.com/office/drawing/2014/main" id="{87CBFDF8-2047-E4FD-CDCB-05C53AA560D1}"/>
                  </a:ext>
                </a:extLst>
              </p:cNvPr>
              <p:cNvSpPr/>
              <p:nvPr/>
            </p:nvSpPr>
            <p:spPr>
              <a:xfrm>
                <a:off x="5543604" y="2566046"/>
                <a:ext cx="563946" cy="738949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27100" extrusionOk="0">
                    <a:moveTo>
                      <a:pt x="8038" y="0"/>
                    </a:moveTo>
                    <a:lnTo>
                      <a:pt x="7595" y="20"/>
                    </a:lnTo>
                    <a:lnTo>
                      <a:pt x="7575" y="193"/>
                    </a:lnTo>
                    <a:lnTo>
                      <a:pt x="7537" y="694"/>
                    </a:lnTo>
                    <a:lnTo>
                      <a:pt x="7517" y="1484"/>
                    </a:lnTo>
                    <a:lnTo>
                      <a:pt x="7537" y="1986"/>
                    </a:lnTo>
                    <a:lnTo>
                      <a:pt x="7556" y="2545"/>
                    </a:lnTo>
                    <a:lnTo>
                      <a:pt x="7575" y="3142"/>
                    </a:lnTo>
                    <a:lnTo>
                      <a:pt x="7633" y="3797"/>
                    </a:lnTo>
                    <a:lnTo>
                      <a:pt x="7710" y="4511"/>
                    </a:lnTo>
                    <a:lnTo>
                      <a:pt x="7826" y="5262"/>
                    </a:lnTo>
                    <a:lnTo>
                      <a:pt x="7961" y="6033"/>
                    </a:lnTo>
                    <a:lnTo>
                      <a:pt x="8134" y="6843"/>
                    </a:lnTo>
                    <a:lnTo>
                      <a:pt x="8346" y="7691"/>
                    </a:lnTo>
                    <a:lnTo>
                      <a:pt x="8597" y="8558"/>
                    </a:lnTo>
                    <a:lnTo>
                      <a:pt x="8847" y="9329"/>
                    </a:lnTo>
                    <a:lnTo>
                      <a:pt x="9137" y="10119"/>
                    </a:lnTo>
                    <a:lnTo>
                      <a:pt x="9445" y="10948"/>
                    </a:lnTo>
                    <a:lnTo>
                      <a:pt x="9773" y="11796"/>
                    </a:lnTo>
                    <a:lnTo>
                      <a:pt x="10409" y="13377"/>
                    </a:lnTo>
                    <a:lnTo>
                      <a:pt x="11083" y="14919"/>
                    </a:lnTo>
                    <a:lnTo>
                      <a:pt x="11719" y="16383"/>
                    </a:lnTo>
                    <a:lnTo>
                      <a:pt x="12336" y="17713"/>
                    </a:lnTo>
                    <a:lnTo>
                      <a:pt x="13280" y="19718"/>
                    </a:lnTo>
                    <a:lnTo>
                      <a:pt x="13647" y="20489"/>
                    </a:lnTo>
                    <a:lnTo>
                      <a:pt x="13242" y="20450"/>
                    </a:lnTo>
                    <a:lnTo>
                      <a:pt x="12143" y="20335"/>
                    </a:lnTo>
                    <a:lnTo>
                      <a:pt x="10505" y="20219"/>
                    </a:lnTo>
                    <a:lnTo>
                      <a:pt x="9541" y="20181"/>
                    </a:lnTo>
                    <a:lnTo>
                      <a:pt x="8500" y="20142"/>
                    </a:lnTo>
                    <a:lnTo>
                      <a:pt x="7421" y="20103"/>
                    </a:lnTo>
                    <a:lnTo>
                      <a:pt x="6284" y="20103"/>
                    </a:lnTo>
                    <a:lnTo>
                      <a:pt x="5147" y="20142"/>
                    </a:lnTo>
                    <a:lnTo>
                      <a:pt x="4029" y="20200"/>
                    </a:lnTo>
                    <a:lnTo>
                      <a:pt x="2930" y="20296"/>
                    </a:lnTo>
                    <a:lnTo>
                      <a:pt x="2391" y="20373"/>
                    </a:lnTo>
                    <a:lnTo>
                      <a:pt x="1870" y="20450"/>
                    </a:lnTo>
                    <a:lnTo>
                      <a:pt x="1369" y="20527"/>
                    </a:lnTo>
                    <a:lnTo>
                      <a:pt x="887" y="20643"/>
                    </a:lnTo>
                    <a:lnTo>
                      <a:pt x="425" y="20759"/>
                    </a:lnTo>
                    <a:lnTo>
                      <a:pt x="1" y="20874"/>
                    </a:lnTo>
                    <a:lnTo>
                      <a:pt x="116" y="21279"/>
                    </a:lnTo>
                    <a:lnTo>
                      <a:pt x="251" y="21703"/>
                    </a:lnTo>
                    <a:lnTo>
                      <a:pt x="444" y="22204"/>
                    </a:lnTo>
                    <a:lnTo>
                      <a:pt x="656" y="22763"/>
                    </a:lnTo>
                    <a:lnTo>
                      <a:pt x="926" y="23303"/>
                    </a:lnTo>
                    <a:lnTo>
                      <a:pt x="1061" y="23573"/>
                    </a:lnTo>
                    <a:lnTo>
                      <a:pt x="1215" y="23804"/>
                    </a:lnTo>
                    <a:lnTo>
                      <a:pt x="1350" y="24035"/>
                    </a:lnTo>
                    <a:lnTo>
                      <a:pt x="1523" y="24209"/>
                    </a:lnTo>
                    <a:lnTo>
                      <a:pt x="2371" y="24382"/>
                    </a:lnTo>
                    <a:lnTo>
                      <a:pt x="3296" y="24575"/>
                    </a:lnTo>
                    <a:lnTo>
                      <a:pt x="4434" y="24845"/>
                    </a:lnTo>
                    <a:lnTo>
                      <a:pt x="5783" y="25173"/>
                    </a:lnTo>
                    <a:lnTo>
                      <a:pt x="7305" y="25520"/>
                    </a:lnTo>
                    <a:lnTo>
                      <a:pt x="8905" y="25886"/>
                    </a:lnTo>
                    <a:lnTo>
                      <a:pt x="10563" y="26233"/>
                    </a:lnTo>
                    <a:lnTo>
                      <a:pt x="12201" y="26541"/>
                    </a:lnTo>
                    <a:lnTo>
                      <a:pt x="13743" y="26811"/>
                    </a:lnTo>
                    <a:lnTo>
                      <a:pt x="14475" y="26907"/>
                    </a:lnTo>
                    <a:lnTo>
                      <a:pt x="15169" y="26984"/>
                    </a:lnTo>
                    <a:lnTo>
                      <a:pt x="15805" y="27061"/>
                    </a:lnTo>
                    <a:lnTo>
                      <a:pt x="16403" y="27081"/>
                    </a:lnTo>
                    <a:lnTo>
                      <a:pt x="16788" y="27100"/>
                    </a:lnTo>
                    <a:lnTo>
                      <a:pt x="17135" y="27061"/>
                    </a:lnTo>
                    <a:lnTo>
                      <a:pt x="17482" y="27023"/>
                    </a:lnTo>
                    <a:lnTo>
                      <a:pt x="17810" y="26946"/>
                    </a:lnTo>
                    <a:lnTo>
                      <a:pt x="18080" y="26869"/>
                    </a:lnTo>
                    <a:lnTo>
                      <a:pt x="18330" y="26772"/>
                    </a:lnTo>
                    <a:lnTo>
                      <a:pt x="18562" y="26657"/>
                    </a:lnTo>
                    <a:lnTo>
                      <a:pt x="18793" y="26522"/>
                    </a:lnTo>
                    <a:lnTo>
                      <a:pt x="19005" y="26368"/>
                    </a:lnTo>
                    <a:lnTo>
                      <a:pt x="19178" y="26213"/>
                    </a:lnTo>
                    <a:lnTo>
                      <a:pt x="19371" y="26040"/>
                    </a:lnTo>
                    <a:lnTo>
                      <a:pt x="19525" y="25866"/>
                    </a:lnTo>
                    <a:lnTo>
                      <a:pt x="19680" y="25674"/>
                    </a:lnTo>
                    <a:lnTo>
                      <a:pt x="19814" y="25462"/>
                    </a:lnTo>
                    <a:lnTo>
                      <a:pt x="19930" y="25250"/>
                    </a:lnTo>
                    <a:lnTo>
                      <a:pt x="20046" y="25038"/>
                    </a:lnTo>
                    <a:lnTo>
                      <a:pt x="20161" y="24826"/>
                    </a:lnTo>
                    <a:lnTo>
                      <a:pt x="20238" y="24594"/>
                    </a:lnTo>
                    <a:lnTo>
                      <a:pt x="20393" y="24132"/>
                    </a:lnTo>
                    <a:lnTo>
                      <a:pt x="20508" y="23669"/>
                    </a:lnTo>
                    <a:lnTo>
                      <a:pt x="20585" y="23207"/>
                    </a:lnTo>
                    <a:lnTo>
                      <a:pt x="20643" y="22744"/>
                    </a:lnTo>
                    <a:lnTo>
                      <a:pt x="20663" y="22320"/>
                    </a:lnTo>
                    <a:lnTo>
                      <a:pt x="20682" y="21915"/>
                    </a:lnTo>
                    <a:lnTo>
                      <a:pt x="20663" y="21549"/>
                    </a:lnTo>
                    <a:lnTo>
                      <a:pt x="20643" y="21221"/>
                    </a:lnTo>
                    <a:lnTo>
                      <a:pt x="20624" y="20951"/>
                    </a:lnTo>
                    <a:lnTo>
                      <a:pt x="20547" y="20547"/>
                    </a:lnTo>
                    <a:lnTo>
                      <a:pt x="20431" y="19911"/>
                    </a:lnTo>
                    <a:lnTo>
                      <a:pt x="20046" y="18041"/>
                    </a:lnTo>
                    <a:lnTo>
                      <a:pt x="19506" y="15613"/>
                    </a:lnTo>
                    <a:lnTo>
                      <a:pt x="19178" y="14283"/>
                    </a:lnTo>
                    <a:lnTo>
                      <a:pt x="18831" y="12876"/>
                    </a:lnTo>
                    <a:lnTo>
                      <a:pt x="18465" y="11469"/>
                    </a:lnTo>
                    <a:lnTo>
                      <a:pt x="18099" y="10081"/>
                    </a:lnTo>
                    <a:lnTo>
                      <a:pt x="17694" y="8732"/>
                    </a:lnTo>
                    <a:lnTo>
                      <a:pt x="17309" y="7460"/>
                    </a:lnTo>
                    <a:lnTo>
                      <a:pt x="16904" y="6303"/>
                    </a:lnTo>
                    <a:lnTo>
                      <a:pt x="16711" y="5783"/>
                    </a:lnTo>
                    <a:lnTo>
                      <a:pt x="16519" y="5282"/>
                    </a:lnTo>
                    <a:lnTo>
                      <a:pt x="16326" y="4838"/>
                    </a:lnTo>
                    <a:lnTo>
                      <a:pt x="16133" y="4433"/>
                    </a:lnTo>
                    <a:lnTo>
                      <a:pt x="15940" y="4087"/>
                    </a:lnTo>
                    <a:lnTo>
                      <a:pt x="15748" y="3797"/>
                    </a:lnTo>
                    <a:lnTo>
                      <a:pt x="15574" y="3528"/>
                    </a:lnTo>
                    <a:lnTo>
                      <a:pt x="15381" y="3277"/>
                    </a:lnTo>
                    <a:lnTo>
                      <a:pt x="15169" y="3046"/>
                    </a:lnTo>
                    <a:lnTo>
                      <a:pt x="14938" y="2814"/>
                    </a:lnTo>
                    <a:lnTo>
                      <a:pt x="14726" y="2583"/>
                    </a:lnTo>
                    <a:lnTo>
                      <a:pt x="14475" y="2371"/>
                    </a:lnTo>
                    <a:lnTo>
                      <a:pt x="14244" y="2178"/>
                    </a:lnTo>
                    <a:lnTo>
                      <a:pt x="13994" y="1986"/>
                    </a:lnTo>
                    <a:lnTo>
                      <a:pt x="13473" y="1619"/>
                    </a:lnTo>
                    <a:lnTo>
                      <a:pt x="12934" y="1292"/>
                    </a:lnTo>
                    <a:lnTo>
                      <a:pt x="12375" y="1022"/>
                    </a:lnTo>
                    <a:lnTo>
                      <a:pt x="11816" y="771"/>
                    </a:lnTo>
                    <a:lnTo>
                      <a:pt x="11237" y="559"/>
                    </a:lnTo>
                    <a:lnTo>
                      <a:pt x="10678" y="386"/>
                    </a:lnTo>
                    <a:lnTo>
                      <a:pt x="10120" y="232"/>
                    </a:lnTo>
                    <a:lnTo>
                      <a:pt x="9561" y="135"/>
                    </a:lnTo>
                    <a:lnTo>
                      <a:pt x="9040" y="58"/>
                    </a:lnTo>
                    <a:lnTo>
                      <a:pt x="8520" y="20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628;p27">
                <a:extLst>
                  <a:ext uri="{FF2B5EF4-FFF2-40B4-BE49-F238E27FC236}">
                    <a16:creationId xmlns:a16="http://schemas.microsoft.com/office/drawing/2014/main" id="{8705BBD7-123D-AAA3-FE75-5B5EC631B755}"/>
                  </a:ext>
                </a:extLst>
              </p:cNvPr>
              <p:cNvSpPr/>
              <p:nvPr/>
            </p:nvSpPr>
            <p:spPr>
              <a:xfrm>
                <a:off x="5105286" y="3255576"/>
                <a:ext cx="196599" cy="84638"/>
              </a:xfrm>
              <a:custGeom>
                <a:avLst/>
                <a:gdLst/>
                <a:ahLst/>
                <a:cxnLst/>
                <a:rect l="l" t="t" r="r" b="b"/>
                <a:pathLst>
                  <a:path w="7210" h="3104" extrusionOk="0">
                    <a:moveTo>
                      <a:pt x="2140" y="0"/>
                    </a:moveTo>
                    <a:lnTo>
                      <a:pt x="1" y="636"/>
                    </a:lnTo>
                    <a:lnTo>
                      <a:pt x="5667" y="3103"/>
                    </a:lnTo>
                    <a:lnTo>
                      <a:pt x="7209" y="2294"/>
                    </a:lnTo>
                    <a:lnTo>
                      <a:pt x="2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629;p27">
                <a:extLst>
                  <a:ext uri="{FF2B5EF4-FFF2-40B4-BE49-F238E27FC236}">
                    <a16:creationId xmlns:a16="http://schemas.microsoft.com/office/drawing/2014/main" id="{C5D31BAC-D1C2-16B1-9968-44F0C1DC4BBA}"/>
                  </a:ext>
                </a:extLst>
              </p:cNvPr>
              <p:cNvSpPr/>
              <p:nvPr/>
            </p:nvSpPr>
            <p:spPr>
              <a:xfrm>
                <a:off x="4228158" y="2986477"/>
                <a:ext cx="426246" cy="208160"/>
              </a:xfrm>
              <a:custGeom>
                <a:avLst/>
                <a:gdLst/>
                <a:ahLst/>
                <a:cxnLst/>
                <a:rect l="l" t="t" r="r" b="b"/>
                <a:pathLst>
                  <a:path w="15632" h="7634" extrusionOk="0">
                    <a:moveTo>
                      <a:pt x="5917" y="1"/>
                    </a:moveTo>
                    <a:lnTo>
                      <a:pt x="5782" y="20"/>
                    </a:lnTo>
                    <a:lnTo>
                      <a:pt x="5705" y="59"/>
                    </a:lnTo>
                    <a:lnTo>
                      <a:pt x="5647" y="116"/>
                    </a:lnTo>
                    <a:lnTo>
                      <a:pt x="5628" y="194"/>
                    </a:lnTo>
                    <a:lnTo>
                      <a:pt x="5628" y="251"/>
                    </a:lnTo>
                    <a:lnTo>
                      <a:pt x="5628" y="309"/>
                    </a:lnTo>
                    <a:lnTo>
                      <a:pt x="5705" y="425"/>
                    </a:lnTo>
                    <a:lnTo>
                      <a:pt x="5840" y="560"/>
                    </a:lnTo>
                    <a:lnTo>
                      <a:pt x="5994" y="695"/>
                    </a:lnTo>
                    <a:lnTo>
                      <a:pt x="6361" y="945"/>
                    </a:lnTo>
                    <a:lnTo>
                      <a:pt x="6650" y="1138"/>
                    </a:lnTo>
                    <a:lnTo>
                      <a:pt x="6881" y="1292"/>
                    </a:lnTo>
                    <a:lnTo>
                      <a:pt x="7112" y="1504"/>
                    </a:lnTo>
                    <a:lnTo>
                      <a:pt x="7363" y="1716"/>
                    </a:lnTo>
                    <a:lnTo>
                      <a:pt x="7633" y="1947"/>
                    </a:lnTo>
                    <a:lnTo>
                      <a:pt x="7267" y="1967"/>
                    </a:lnTo>
                    <a:lnTo>
                      <a:pt x="6322" y="2025"/>
                    </a:lnTo>
                    <a:lnTo>
                      <a:pt x="5069" y="2140"/>
                    </a:lnTo>
                    <a:lnTo>
                      <a:pt x="4414" y="2217"/>
                    </a:lnTo>
                    <a:lnTo>
                      <a:pt x="3778" y="2294"/>
                    </a:lnTo>
                    <a:lnTo>
                      <a:pt x="2506" y="2487"/>
                    </a:lnTo>
                    <a:lnTo>
                      <a:pt x="1349" y="2699"/>
                    </a:lnTo>
                    <a:lnTo>
                      <a:pt x="887" y="2796"/>
                    </a:lnTo>
                    <a:lnTo>
                      <a:pt x="501" y="2892"/>
                    </a:lnTo>
                    <a:lnTo>
                      <a:pt x="366" y="2930"/>
                    </a:lnTo>
                    <a:lnTo>
                      <a:pt x="251" y="2988"/>
                    </a:lnTo>
                    <a:lnTo>
                      <a:pt x="193" y="3027"/>
                    </a:lnTo>
                    <a:lnTo>
                      <a:pt x="154" y="3085"/>
                    </a:lnTo>
                    <a:lnTo>
                      <a:pt x="154" y="3123"/>
                    </a:lnTo>
                    <a:lnTo>
                      <a:pt x="174" y="3162"/>
                    </a:lnTo>
                    <a:lnTo>
                      <a:pt x="212" y="3200"/>
                    </a:lnTo>
                    <a:lnTo>
                      <a:pt x="251" y="3239"/>
                    </a:lnTo>
                    <a:lnTo>
                      <a:pt x="386" y="3297"/>
                    </a:lnTo>
                    <a:lnTo>
                      <a:pt x="578" y="3335"/>
                    </a:lnTo>
                    <a:lnTo>
                      <a:pt x="790" y="3374"/>
                    </a:lnTo>
                    <a:lnTo>
                      <a:pt x="1079" y="3393"/>
                    </a:lnTo>
                    <a:lnTo>
                      <a:pt x="1735" y="3432"/>
                    </a:lnTo>
                    <a:lnTo>
                      <a:pt x="2506" y="3470"/>
                    </a:lnTo>
                    <a:lnTo>
                      <a:pt x="3277" y="3509"/>
                    </a:lnTo>
                    <a:lnTo>
                      <a:pt x="4086" y="3547"/>
                    </a:lnTo>
                    <a:lnTo>
                      <a:pt x="4125" y="3586"/>
                    </a:lnTo>
                    <a:lnTo>
                      <a:pt x="4144" y="3644"/>
                    </a:lnTo>
                    <a:lnTo>
                      <a:pt x="4163" y="3682"/>
                    </a:lnTo>
                    <a:lnTo>
                      <a:pt x="4163" y="3740"/>
                    </a:lnTo>
                    <a:lnTo>
                      <a:pt x="4144" y="3779"/>
                    </a:lnTo>
                    <a:lnTo>
                      <a:pt x="4067" y="3817"/>
                    </a:lnTo>
                    <a:lnTo>
                      <a:pt x="3951" y="3836"/>
                    </a:lnTo>
                    <a:lnTo>
                      <a:pt x="2699" y="3991"/>
                    </a:lnTo>
                    <a:lnTo>
                      <a:pt x="1157" y="4183"/>
                    </a:lnTo>
                    <a:lnTo>
                      <a:pt x="906" y="4222"/>
                    </a:lnTo>
                    <a:lnTo>
                      <a:pt x="675" y="4280"/>
                    </a:lnTo>
                    <a:lnTo>
                      <a:pt x="463" y="4337"/>
                    </a:lnTo>
                    <a:lnTo>
                      <a:pt x="308" y="4395"/>
                    </a:lnTo>
                    <a:lnTo>
                      <a:pt x="174" y="4472"/>
                    </a:lnTo>
                    <a:lnTo>
                      <a:pt x="96" y="4530"/>
                    </a:lnTo>
                    <a:lnTo>
                      <a:pt x="39" y="4607"/>
                    </a:lnTo>
                    <a:lnTo>
                      <a:pt x="39" y="4684"/>
                    </a:lnTo>
                    <a:lnTo>
                      <a:pt x="39" y="4723"/>
                    </a:lnTo>
                    <a:lnTo>
                      <a:pt x="77" y="4742"/>
                    </a:lnTo>
                    <a:lnTo>
                      <a:pt x="154" y="4800"/>
                    </a:lnTo>
                    <a:lnTo>
                      <a:pt x="308" y="4858"/>
                    </a:lnTo>
                    <a:lnTo>
                      <a:pt x="501" y="4877"/>
                    </a:lnTo>
                    <a:lnTo>
                      <a:pt x="771" y="4896"/>
                    </a:lnTo>
                    <a:lnTo>
                      <a:pt x="1079" y="4916"/>
                    </a:lnTo>
                    <a:lnTo>
                      <a:pt x="1465" y="4896"/>
                    </a:lnTo>
                    <a:lnTo>
                      <a:pt x="1928" y="4877"/>
                    </a:lnTo>
                    <a:lnTo>
                      <a:pt x="3604" y="4742"/>
                    </a:lnTo>
                    <a:lnTo>
                      <a:pt x="3894" y="4723"/>
                    </a:lnTo>
                    <a:lnTo>
                      <a:pt x="4125" y="4723"/>
                    </a:lnTo>
                    <a:lnTo>
                      <a:pt x="4260" y="4742"/>
                    </a:lnTo>
                    <a:lnTo>
                      <a:pt x="4298" y="4762"/>
                    </a:lnTo>
                    <a:lnTo>
                      <a:pt x="4298" y="4781"/>
                    </a:lnTo>
                    <a:lnTo>
                      <a:pt x="4279" y="4819"/>
                    </a:lnTo>
                    <a:lnTo>
                      <a:pt x="4240" y="4877"/>
                    </a:lnTo>
                    <a:lnTo>
                      <a:pt x="4183" y="4916"/>
                    </a:lnTo>
                    <a:lnTo>
                      <a:pt x="4086" y="4974"/>
                    </a:lnTo>
                    <a:lnTo>
                      <a:pt x="3951" y="5012"/>
                    </a:lnTo>
                    <a:lnTo>
                      <a:pt x="3759" y="5051"/>
                    </a:lnTo>
                    <a:lnTo>
                      <a:pt x="3200" y="5147"/>
                    </a:lnTo>
                    <a:lnTo>
                      <a:pt x="2409" y="5282"/>
                    </a:lnTo>
                    <a:lnTo>
                      <a:pt x="1542" y="5455"/>
                    </a:lnTo>
                    <a:lnTo>
                      <a:pt x="790" y="5629"/>
                    </a:lnTo>
                    <a:lnTo>
                      <a:pt x="386" y="5725"/>
                    </a:lnTo>
                    <a:lnTo>
                      <a:pt x="212" y="5783"/>
                    </a:lnTo>
                    <a:lnTo>
                      <a:pt x="77" y="5879"/>
                    </a:lnTo>
                    <a:lnTo>
                      <a:pt x="39" y="5918"/>
                    </a:lnTo>
                    <a:lnTo>
                      <a:pt x="19" y="5957"/>
                    </a:lnTo>
                    <a:lnTo>
                      <a:pt x="0" y="5995"/>
                    </a:lnTo>
                    <a:lnTo>
                      <a:pt x="0" y="6053"/>
                    </a:lnTo>
                    <a:lnTo>
                      <a:pt x="19" y="6091"/>
                    </a:lnTo>
                    <a:lnTo>
                      <a:pt x="58" y="6130"/>
                    </a:lnTo>
                    <a:lnTo>
                      <a:pt x="154" y="6207"/>
                    </a:lnTo>
                    <a:lnTo>
                      <a:pt x="328" y="6265"/>
                    </a:lnTo>
                    <a:lnTo>
                      <a:pt x="540" y="6323"/>
                    </a:lnTo>
                    <a:lnTo>
                      <a:pt x="848" y="6342"/>
                    </a:lnTo>
                    <a:lnTo>
                      <a:pt x="1291" y="6323"/>
                    </a:lnTo>
                    <a:lnTo>
                      <a:pt x="1793" y="6303"/>
                    </a:lnTo>
                    <a:lnTo>
                      <a:pt x="2332" y="6246"/>
                    </a:lnTo>
                    <a:lnTo>
                      <a:pt x="3354" y="6149"/>
                    </a:lnTo>
                    <a:lnTo>
                      <a:pt x="4028" y="6072"/>
                    </a:lnTo>
                    <a:lnTo>
                      <a:pt x="4183" y="6053"/>
                    </a:lnTo>
                    <a:lnTo>
                      <a:pt x="4318" y="6072"/>
                    </a:lnTo>
                    <a:lnTo>
                      <a:pt x="4433" y="6111"/>
                    </a:lnTo>
                    <a:lnTo>
                      <a:pt x="4491" y="6149"/>
                    </a:lnTo>
                    <a:lnTo>
                      <a:pt x="4510" y="6207"/>
                    </a:lnTo>
                    <a:lnTo>
                      <a:pt x="4510" y="6265"/>
                    </a:lnTo>
                    <a:lnTo>
                      <a:pt x="4452" y="6323"/>
                    </a:lnTo>
                    <a:lnTo>
                      <a:pt x="4375" y="6342"/>
                    </a:lnTo>
                    <a:lnTo>
                      <a:pt x="3913" y="6477"/>
                    </a:lnTo>
                    <a:lnTo>
                      <a:pt x="3142" y="6708"/>
                    </a:lnTo>
                    <a:lnTo>
                      <a:pt x="1947" y="7094"/>
                    </a:lnTo>
                    <a:lnTo>
                      <a:pt x="1850" y="7152"/>
                    </a:lnTo>
                    <a:lnTo>
                      <a:pt x="1735" y="7229"/>
                    </a:lnTo>
                    <a:lnTo>
                      <a:pt x="1638" y="7325"/>
                    </a:lnTo>
                    <a:lnTo>
                      <a:pt x="1581" y="7402"/>
                    </a:lnTo>
                    <a:lnTo>
                      <a:pt x="1581" y="7460"/>
                    </a:lnTo>
                    <a:lnTo>
                      <a:pt x="1581" y="7498"/>
                    </a:lnTo>
                    <a:lnTo>
                      <a:pt x="1600" y="7537"/>
                    </a:lnTo>
                    <a:lnTo>
                      <a:pt x="1658" y="7576"/>
                    </a:lnTo>
                    <a:lnTo>
                      <a:pt x="1716" y="7595"/>
                    </a:lnTo>
                    <a:lnTo>
                      <a:pt x="1831" y="7614"/>
                    </a:lnTo>
                    <a:lnTo>
                      <a:pt x="1947" y="7633"/>
                    </a:lnTo>
                    <a:lnTo>
                      <a:pt x="2101" y="7633"/>
                    </a:lnTo>
                    <a:lnTo>
                      <a:pt x="2390" y="7614"/>
                    </a:lnTo>
                    <a:lnTo>
                      <a:pt x="2776" y="7537"/>
                    </a:lnTo>
                    <a:lnTo>
                      <a:pt x="3759" y="7344"/>
                    </a:lnTo>
                    <a:lnTo>
                      <a:pt x="4742" y="7132"/>
                    </a:lnTo>
                    <a:lnTo>
                      <a:pt x="5146" y="7074"/>
                    </a:lnTo>
                    <a:lnTo>
                      <a:pt x="5397" y="7036"/>
                    </a:lnTo>
                    <a:lnTo>
                      <a:pt x="6149" y="6997"/>
                    </a:lnTo>
                    <a:lnTo>
                      <a:pt x="7401" y="6901"/>
                    </a:lnTo>
                    <a:lnTo>
                      <a:pt x="8134" y="6824"/>
                    </a:lnTo>
                    <a:lnTo>
                      <a:pt x="8847" y="6728"/>
                    </a:lnTo>
                    <a:lnTo>
                      <a:pt x="9541" y="6612"/>
                    </a:lnTo>
                    <a:lnTo>
                      <a:pt x="9849" y="6554"/>
                    </a:lnTo>
                    <a:lnTo>
                      <a:pt x="10138" y="6477"/>
                    </a:lnTo>
                    <a:lnTo>
                      <a:pt x="10639" y="6323"/>
                    </a:lnTo>
                    <a:lnTo>
                      <a:pt x="11044" y="6169"/>
                    </a:lnTo>
                    <a:lnTo>
                      <a:pt x="11372" y="6034"/>
                    </a:lnTo>
                    <a:lnTo>
                      <a:pt x="11622" y="5918"/>
                    </a:lnTo>
                    <a:lnTo>
                      <a:pt x="11834" y="5822"/>
                    </a:lnTo>
                    <a:lnTo>
                      <a:pt x="12008" y="5745"/>
                    </a:lnTo>
                    <a:lnTo>
                      <a:pt x="12181" y="5687"/>
                    </a:lnTo>
                    <a:lnTo>
                      <a:pt x="12914" y="5687"/>
                    </a:lnTo>
                    <a:lnTo>
                      <a:pt x="13820" y="5648"/>
                    </a:lnTo>
                    <a:lnTo>
                      <a:pt x="14764" y="5610"/>
                    </a:lnTo>
                    <a:lnTo>
                      <a:pt x="15150" y="5610"/>
                    </a:lnTo>
                    <a:lnTo>
                      <a:pt x="15439" y="5629"/>
                    </a:lnTo>
                    <a:lnTo>
                      <a:pt x="15497" y="5629"/>
                    </a:lnTo>
                    <a:lnTo>
                      <a:pt x="15535" y="5610"/>
                    </a:lnTo>
                    <a:lnTo>
                      <a:pt x="15574" y="5571"/>
                    </a:lnTo>
                    <a:lnTo>
                      <a:pt x="15612" y="5513"/>
                    </a:lnTo>
                    <a:lnTo>
                      <a:pt x="15632" y="5359"/>
                    </a:lnTo>
                    <a:lnTo>
                      <a:pt x="15632" y="5166"/>
                    </a:lnTo>
                    <a:lnTo>
                      <a:pt x="15612" y="4935"/>
                    </a:lnTo>
                    <a:lnTo>
                      <a:pt x="15574" y="4684"/>
                    </a:lnTo>
                    <a:lnTo>
                      <a:pt x="15458" y="4106"/>
                    </a:lnTo>
                    <a:lnTo>
                      <a:pt x="15304" y="3547"/>
                    </a:lnTo>
                    <a:lnTo>
                      <a:pt x="15169" y="3046"/>
                    </a:lnTo>
                    <a:lnTo>
                      <a:pt x="15015" y="2545"/>
                    </a:lnTo>
                    <a:lnTo>
                      <a:pt x="14726" y="2584"/>
                    </a:lnTo>
                    <a:lnTo>
                      <a:pt x="14398" y="2584"/>
                    </a:lnTo>
                    <a:lnTo>
                      <a:pt x="13993" y="2564"/>
                    </a:lnTo>
                    <a:lnTo>
                      <a:pt x="13492" y="2526"/>
                    </a:lnTo>
                    <a:lnTo>
                      <a:pt x="13222" y="2468"/>
                    </a:lnTo>
                    <a:lnTo>
                      <a:pt x="12933" y="2410"/>
                    </a:lnTo>
                    <a:lnTo>
                      <a:pt x="12644" y="2333"/>
                    </a:lnTo>
                    <a:lnTo>
                      <a:pt x="12355" y="2237"/>
                    </a:lnTo>
                    <a:lnTo>
                      <a:pt x="12047" y="2121"/>
                    </a:lnTo>
                    <a:lnTo>
                      <a:pt x="11738" y="1986"/>
                    </a:lnTo>
                    <a:lnTo>
                      <a:pt x="11102" y="1697"/>
                    </a:lnTo>
                    <a:lnTo>
                      <a:pt x="10447" y="1408"/>
                    </a:lnTo>
                    <a:lnTo>
                      <a:pt x="9753" y="1157"/>
                    </a:lnTo>
                    <a:lnTo>
                      <a:pt x="9098" y="926"/>
                    </a:lnTo>
                    <a:lnTo>
                      <a:pt x="7864" y="521"/>
                    </a:lnTo>
                    <a:lnTo>
                      <a:pt x="6900" y="232"/>
                    </a:lnTo>
                    <a:lnTo>
                      <a:pt x="6573" y="116"/>
                    </a:lnTo>
                    <a:lnTo>
                      <a:pt x="6284" y="59"/>
                    </a:lnTo>
                    <a:lnTo>
                      <a:pt x="6071" y="20"/>
                    </a:lnTo>
                    <a:lnTo>
                      <a:pt x="5917" y="1"/>
                    </a:lnTo>
                    <a:close/>
                  </a:path>
                </a:pathLst>
              </a:custGeom>
              <a:solidFill>
                <a:srgbClr val="F9AF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630;p27">
                <a:extLst>
                  <a:ext uri="{FF2B5EF4-FFF2-40B4-BE49-F238E27FC236}">
                    <a16:creationId xmlns:a16="http://schemas.microsoft.com/office/drawing/2014/main" id="{0380B57F-D5F0-8062-2F9D-989063277F03}"/>
                  </a:ext>
                </a:extLst>
              </p:cNvPr>
              <p:cNvSpPr/>
              <p:nvPr/>
            </p:nvSpPr>
            <p:spPr>
              <a:xfrm>
                <a:off x="4357432" y="3067951"/>
                <a:ext cx="52054" cy="79376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911" extrusionOk="0">
                    <a:moveTo>
                      <a:pt x="174" y="0"/>
                    </a:moveTo>
                    <a:lnTo>
                      <a:pt x="116" y="20"/>
                    </a:lnTo>
                    <a:lnTo>
                      <a:pt x="58" y="39"/>
                    </a:lnTo>
                    <a:lnTo>
                      <a:pt x="20" y="77"/>
                    </a:lnTo>
                    <a:lnTo>
                      <a:pt x="1" y="135"/>
                    </a:lnTo>
                    <a:lnTo>
                      <a:pt x="20" y="193"/>
                    </a:lnTo>
                    <a:lnTo>
                      <a:pt x="135" y="559"/>
                    </a:lnTo>
                    <a:lnTo>
                      <a:pt x="270" y="906"/>
                    </a:lnTo>
                    <a:lnTo>
                      <a:pt x="444" y="1311"/>
                    </a:lnTo>
                    <a:lnTo>
                      <a:pt x="694" y="1754"/>
                    </a:lnTo>
                    <a:lnTo>
                      <a:pt x="829" y="1966"/>
                    </a:lnTo>
                    <a:lnTo>
                      <a:pt x="964" y="2178"/>
                    </a:lnTo>
                    <a:lnTo>
                      <a:pt x="1118" y="2390"/>
                    </a:lnTo>
                    <a:lnTo>
                      <a:pt x="1292" y="2564"/>
                    </a:lnTo>
                    <a:lnTo>
                      <a:pt x="1485" y="2737"/>
                    </a:lnTo>
                    <a:lnTo>
                      <a:pt x="1677" y="2891"/>
                    </a:lnTo>
                    <a:lnTo>
                      <a:pt x="1716" y="2911"/>
                    </a:lnTo>
                    <a:lnTo>
                      <a:pt x="1755" y="2911"/>
                    </a:lnTo>
                    <a:lnTo>
                      <a:pt x="1832" y="2891"/>
                    </a:lnTo>
                    <a:lnTo>
                      <a:pt x="1889" y="2853"/>
                    </a:lnTo>
                    <a:lnTo>
                      <a:pt x="1909" y="2795"/>
                    </a:lnTo>
                    <a:lnTo>
                      <a:pt x="1909" y="2737"/>
                    </a:lnTo>
                    <a:lnTo>
                      <a:pt x="1889" y="2679"/>
                    </a:lnTo>
                    <a:lnTo>
                      <a:pt x="1851" y="2641"/>
                    </a:lnTo>
                    <a:lnTo>
                      <a:pt x="1658" y="2506"/>
                    </a:lnTo>
                    <a:lnTo>
                      <a:pt x="1504" y="2352"/>
                    </a:lnTo>
                    <a:lnTo>
                      <a:pt x="1330" y="2159"/>
                    </a:lnTo>
                    <a:lnTo>
                      <a:pt x="1196" y="1966"/>
                    </a:lnTo>
                    <a:lnTo>
                      <a:pt x="1061" y="1774"/>
                    </a:lnTo>
                    <a:lnTo>
                      <a:pt x="926" y="1562"/>
                    </a:lnTo>
                    <a:lnTo>
                      <a:pt x="714" y="1137"/>
                    </a:lnTo>
                    <a:lnTo>
                      <a:pt x="540" y="752"/>
                    </a:lnTo>
                    <a:lnTo>
                      <a:pt x="405" y="424"/>
                    </a:lnTo>
                    <a:lnTo>
                      <a:pt x="309" y="116"/>
                    </a:lnTo>
                    <a:lnTo>
                      <a:pt x="270" y="58"/>
                    </a:lnTo>
                    <a:lnTo>
                      <a:pt x="232" y="2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631;p27">
                <a:extLst>
                  <a:ext uri="{FF2B5EF4-FFF2-40B4-BE49-F238E27FC236}">
                    <a16:creationId xmlns:a16="http://schemas.microsoft.com/office/drawing/2014/main" id="{6FB0A7BD-DF7B-FC14-404C-E62D5393AEF7}"/>
                  </a:ext>
                </a:extLst>
              </p:cNvPr>
              <p:cNvSpPr/>
              <p:nvPr/>
            </p:nvSpPr>
            <p:spPr>
              <a:xfrm>
                <a:off x="4432062" y="3035885"/>
                <a:ext cx="55217" cy="3787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389" extrusionOk="0">
                    <a:moveTo>
                      <a:pt x="78" y="1"/>
                    </a:moveTo>
                    <a:lnTo>
                      <a:pt x="39" y="39"/>
                    </a:lnTo>
                    <a:lnTo>
                      <a:pt x="1" y="97"/>
                    </a:lnTo>
                    <a:lnTo>
                      <a:pt x="1" y="155"/>
                    </a:lnTo>
                    <a:lnTo>
                      <a:pt x="20" y="213"/>
                    </a:lnTo>
                    <a:lnTo>
                      <a:pt x="135" y="386"/>
                    </a:lnTo>
                    <a:lnTo>
                      <a:pt x="270" y="560"/>
                    </a:lnTo>
                    <a:lnTo>
                      <a:pt x="463" y="752"/>
                    </a:lnTo>
                    <a:lnTo>
                      <a:pt x="714" y="964"/>
                    </a:lnTo>
                    <a:lnTo>
                      <a:pt x="868" y="1061"/>
                    </a:lnTo>
                    <a:lnTo>
                      <a:pt x="1041" y="1138"/>
                    </a:lnTo>
                    <a:lnTo>
                      <a:pt x="1215" y="1215"/>
                    </a:lnTo>
                    <a:lnTo>
                      <a:pt x="1408" y="1292"/>
                    </a:lnTo>
                    <a:lnTo>
                      <a:pt x="1620" y="1350"/>
                    </a:lnTo>
                    <a:lnTo>
                      <a:pt x="1851" y="1388"/>
                    </a:lnTo>
                    <a:lnTo>
                      <a:pt x="1928" y="1388"/>
                    </a:lnTo>
                    <a:lnTo>
                      <a:pt x="1986" y="1350"/>
                    </a:lnTo>
                    <a:lnTo>
                      <a:pt x="2005" y="1311"/>
                    </a:lnTo>
                    <a:lnTo>
                      <a:pt x="2024" y="1253"/>
                    </a:lnTo>
                    <a:lnTo>
                      <a:pt x="2024" y="1196"/>
                    </a:lnTo>
                    <a:lnTo>
                      <a:pt x="2005" y="1157"/>
                    </a:lnTo>
                    <a:lnTo>
                      <a:pt x="1947" y="1118"/>
                    </a:lnTo>
                    <a:lnTo>
                      <a:pt x="1889" y="1099"/>
                    </a:lnTo>
                    <a:lnTo>
                      <a:pt x="1697" y="1061"/>
                    </a:lnTo>
                    <a:lnTo>
                      <a:pt x="1504" y="1003"/>
                    </a:lnTo>
                    <a:lnTo>
                      <a:pt x="1330" y="945"/>
                    </a:lnTo>
                    <a:lnTo>
                      <a:pt x="1176" y="868"/>
                    </a:lnTo>
                    <a:lnTo>
                      <a:pt x="1022" y="791"/>
                    </a:lnTo>
                    <a:lnTo>
                      <a:pt x="906" y="714"/>
                    </a:lnTo>
                    <a:lnTo>
                      <a:pt x="675" y="540"/>
                    </a:lnTo>
                    <a:lnTo>
                      <a:pt x="502" y="367"/>
                    </a:lnTo>
                    <a:lnTo>
                      <a:pt x="386" y="232"/>
                    </a:lnTo>
                    <a:lnTo>
                      <a:pt x="290" y="78"/>
                    </a:lnTo>
                    <a:lnTo>
                      <a:pt x="251" y="2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632;p27">
                <a:extLst>
                  <a:ext uri="{FF2B5EF4-FFF2-40B4-BE49-F238E27FC236}">
                    <a16:creationId xmlns:a16="http://schemas.microsoft.com/office/drawing/2014/main" id="{D4C7A18B-5A5D-68E9-08BC-FB46ED66AD19}"/>
                  </a:ext>
                </a:extLst>
              </p:cNvPr>
              <p:cNvSpPr/>
              <p:nvPr/>
            </p:nvSpPr>
            <p:spPr>
              <a:xfrm>
                <a:off x="5660280" y="3239270"/>
                <a:ext cx="372638" cy="69396"/>
              </a:xfrm>
              <a:custGeom>
                <a:avLst/>
                <a:gdLst/>
                <a:ahLst/>
                <a:cxnLst/>
                <a:rect l="l" t="t" r="r" b="b"/>
                <a:pathLst>
                  <a:path w="13666" h="2545" extrusionOk="0">
                    <a:moveTo>
                      <a:pt x="135" y="1"/>
                    </a:moveTo>
                    <a:lnTo>
                      <a:pt x="78" y="20"/>
                    </a:lnTo>
                    <a:lnTo>
                      <a:pt x="39" y="59"/>
                    </a:lnTo>
                    <a:lnTo>
                      <a:pt x="0" y="116"/>
                    </a:lnTo>
                    <a:lnTo>
                      <a:pt x="0" y="174"/>
                    </a:lnTo>
                    <a:lnTo>
                      <a:pt x="20" y="232"/>
                    </a:lnTo>
                    <a:lnTo>
                      <a:pt x="58" y="271"/>
                    </a:lnTo>
                    <a:lnTo>
                      <a:pt x="116" y="309"/>
                    </a:lnTo>
                    <a:lnTo>
                      <a:pt x="1427" y="617"/>
                    </a:lnTo>
                    <a:lnTo>
                      <a:pt x="2911" y="964"/>
                    </a:lnTo>
                    <a:lnTo>
                      <a:pt x="4511" y="1331"/>
                    </a:lnTo>
                    <a:lnTo>
                      <a:pt x="6187" y="1678"/>
                    </a:lnTo>
                    <a:lnTo>
                      <a:pt x="7826" y="1986"/>
                    </a:lnTo>
                    <a:lnTo>
                      <a:pt x="9406" y="2256"/>
                    </a:lnTo>
                    <a:lnTo>
                      <a:pt x="10158" y="2371"/>
                    </a:lnTo>
                    <a:lnTo>
                      <a:pt x="10852" y="2449"/>
                    </a:lnTo>
                    <a:lnTo>
                      <a:pt x="11507" y="2506"/>
                    </a:lnTo>
                    <a:lnTo>
                      <a:pt x="12105" y="2545"/>
                    </a:lnTo>
                    <a:lnTo>
                      <a:pt x="12683" y="2545"/>
                    </a:lnTo>
                    <a:lnTo>
                      <a:pt x="12991" y="2526"/>
                    </a:lnTo>
                    <a:lnTo>
                      <a:pt x="13280" y="2468"/>
                    </a:lnTo>
                    <a:lnTo>
                      <a:pt x="13569" y="2410"/>
                    </a:lnTo>
                    <a:lnTo>
                      <a:pt x="13608" y="2371"/>
                    </a:lnTo>
                    <a:lnTo>
                      <a:pt x="13647" y="2333"/>
                    </a:lnTo>
                    <a:lnTo>
                      <a:pt x="13666" y="2275"/>
                    </a:lnTo>
                    <a:lnTo>
                      <a:pt x="13666" y="2217"/>
                    </a:lnTo>
                    <a:lnTo>
                      <a:pt x="13647" y="2159"/>
                    </a:lnTo>
                    <a:lnTo>
                      <a:pt x="13589" y="2140"/>
                    </a:lnTo>
                    <a:lnTo>
                      <a:pt x="13550" y="2121"/>
                    </a:lnTo>
                    <a:lnTo>
                      <a:pt x="13492" y="2121"/>
                    </a:lnTo>
                    <a:lnTo>
                      <a:pt x="13165" y="2179"/>
                    </a:lnTo>
                    <a:lnTo>
                      <a:pt x="12837" y="2237"/>
                    </a:lnTo>
                    <a:lnTo>
                      <a:pt x="12490" y="2256"/>
                    </a:lnTo>
                    <a:lnTo>
                      <a:pt x="12124" y="2256"/>
                    </a:lnTo>
                    <a:lnTo>
                      <a:pt x="11526" y="2217"/>
                    </a:lnTo>
                    <a:lnTo>
                      <a:pt x="10890" y="2140"/>
                    </a:lnTo>
                    <a:lnTo>
                      <a:pt x="10177" y="2063"/>
                    </a:lnTo>
                    <a:lnTo>
                      <a:pt x="9445" y="1947"/>
                    </a:lnTo>
                    <a:lnTo>
                      <a:pt x="7864" y="1697"/>
                    </a:lnTo>
                    <a:lnTo>
                      <a:pt x="6226" y="1369"/>
                    </a:lnTo>
                    <a:lnTo>
                      <a:pt x="4568" y="1022"/>
                    </a:lnTo>
                    <a:lnTo>
                      <a:pt x="2969" y="675"/>
                    </a:lnTo>
                    <a:lnTo>
                      <a:pt x="1485" y="32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633;p27">
                <a:extLst>
                  <a:ext uri="{FF2B5EF4-FFF2-40B4-BE49-F238E27FC236}">
                    <a16:creationId xmlns:a16="http://schemas.microsoft.com/office/drawing/2014/main" id="{0BE4BE00-1E47-7BD2-C59A-06FB8C4EAF89}"/>
                  </a:ext>
                </a:extLst>
              </p:cNvPr>
              <p:cNvSpPr/>
              <p:nvPr/>
            </p:nvSpPr>
            <p:spPr>
              <a:xfrm>
                <a:off x="5539923" y="2883490"/>
                <a:ext cx="380000" cy="255960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9387" extrusionOk="0">
                    <a:moveTo>
                      <a:pt x="9908" y="0"/>
                    </a:moveTo>
                    <a:lnTo>
                      <a:pt x="9850" y="19"/>
                    </a:lnTo>
                    <a:lnTo>
                      <a:pt x="9792" y="39"/>
                    </a:lnTo>
                    <a:lnTo>
                      <a:pt x="9773" y="96"/>
                    </a:lnTo>
                    <a:lnTo>
                      <a:pt x="9753" y="154"/>
                    </a:lnTo>
                    <a:lnTo>
                      <a:pt x="9753" y="212"/>
                    </a:lnTo>
                    <a:lnTo>
                      <a:pt x="10312" y="1561"/>
                    </a:lnTo>
                    <a:lnTo>
                      <a:pt x="10891" y="2910"/>
                    </a:lnTo>
                    <a:lnTo>
                      <a:pt x="11450" y="4202"/>
                    </a:lnTo>
                    <a:lnTo>
                      <a:pt x="11989" y="5416"/>
                    </a:lnTo>
                    <a:lnTo>
                      <a:pt x="12934" y="7421"/>
                    </a:lnTo>
                    <a:lnTo>
                      <a:pt x="13531" y="8654"/>
                    </a:lnTo>
                    <a:lnTo>
                      <a:pt x="12664" y="8577"/>
                    </a:lnTo>
                    <a:lnTo>
                      <a:pt x="11334" y="8481"/>
                    </a:lnTo>
                    <a:lnTo>
                      <a:pt x="9657" y="8384"/>
                    </a:lnTo>
                    <a:lnTo>
                      <a:pt x="8732" y="8346"/>
                    </a:lnTo>
                    <a:lnTo>
                      <a:pt x="7749" y="8327"/>
                    </a:lnTo>
                    <a:lnTo>
                      <a:pt x="6747" y="8327"/>
                    </a:lnTo>
                    <a:lnTo>
                      <a:pt x="5706" y="8346"/>
                    </a:lnTo>
                    <a:lnTo>
                      <a:pt x="4684" y="8384"/>
                    </a:lnTo>
                    <a:lnTo>
                      <a:pt x="3682" y="8442"/>
                    </a:lnTo>
                    <a:lnTo>
                      <a:pt x="2718" y="8558"/>
                    </a:lnTo>
                    <a:lnTo>
                      <a:pt x="2236" y="8616"/>
                    </a:lnTo>
                    <a:lnTo>
                      <a:pt x="1774" y="8693"/>
                    </a:lnTo>
                    <a:lnTo>
                      <a:pt x="1331" y="8770"/>
                    </a:lnTo>
                    <a:lnTo>
                      <a:pt x="907" y="8866"/>
                    </a:lnTo>
                    <a:lnTo>
                      <a:pt x="502" y="8982"/>
                    </a:lnTo>
                    <a:lnTo>
                      <a:pt x="97" y="9097"/>
                    </a:lnTo>
                    <a:lnTo>
                      <a:pt x="58" y="9136"/>
                    </a:lnTo>
                    <a:lnTo>
                      <a:pt x="20" y="9175"/>
                    </a:lnTo>
                    <a:lnTo>
                      <a:pt x="1" y="9232"/>
                    </a:lnTo>
                    <a:lnTo>
                      <a:pt x="1" y="9290"/>
                    </a:lnTo>
                    <a:lnTo>
                      <a:pt x="39" y="9329"/>
                    </a:lnTo>
                    <a:lnTo>
                      <a:pt x="58" y="9367"/>
                    </a:lnTo>
                    <a:lnTo>
                      <a:pt x="97" y="9387"/>
                    </a:lnTo>
                    <a:lnTo>
                      <a:pt x="193" y="9387"/>
                    </a:lnTo>
                    <a:lnTo>
                      <a:pt x="617" y="9252"/>
                    </a:lnTo>
                    <a:lnTo>
                      <a:pt x="1080" y="9136"/>
                    </a:lnTo>
                    <a:lnTo>
                      <a:pt x="1543" y="9040"/>
                    </a:lnTo>
                    <a:lnTo>
                      <a:pt x="2044" y="8963"/>
                    </a:lnTo>
                    <a:lnTo>
                      <a:pt x="2564" y="8885"/>
                    </a:lnTo>
                    <a:lnTo>
                      <a:pt x="3084" y="8808"/>
                    </a:lnTo>
                    <a:lnTo>
                      <a:pt x="4164" y="8712"/>
                    </a:lnTo>
                    <a:lnTo>
                      <a:pt x="5282" y="8654"/>
                    </a:lnTo>
                    <a:lnTo>
                      <a:pt x="6400" y="8616"/>
                    </a:lnTo>
                    <a:lnTo>
                      <a:pt x="7518" y="8616"/>
                    </a:lnTo>
                    <a:lnTo>
                      <a:pt x="8597" y="8654"/>
                    </a:lnTo>
                    <a:lnTo>
                      <a:pt x="9638" y="8673"/>
                    </a:lnTo>
                    <a:lnTo>
                      <a:pt x="10601" y="8731"/>
                    </a:lnTo>
                    <a:lnTo>
                      <a:pt x="12220" y="8847"/>
                    </a:lnTo>
                    <a:lnTo>
                      <a:pt x="13338" y="8943"/>
                    </a:lnTo>
                    <a:lnTo>
                      <a:pt x="13762" y="9001"/>
                    </a:lnTo>
                    <a:lnTo>
                      <a:pt x="13840" y="8982"/>
                    </a:lnTo>
                    <a:lnTo>
                      <a:pt x="13897" y="8924"/>
                    </a:lnTo>
                    <a:lnTo>
                      <a:pt x="13936" y="8847"/>
                    </a:lnTo>
                    <a:lnTo>
                      <a:pt x="13917" y="8770"/>
                    </a:lnTo>
                    <a:lnTo>
                      <a:pt x="13531" y="7980"/>
                    </a:lnTo>
                    <a:lnTo>
                      <a:pt x="12587" y="5975"/>
                    </a:lnTo>
                    <a:lnTo>
                      <a:pt x="11989" y="4645"/>
                    </a:lnTo>
                    <a:lnTo>
                      <a:pt x="11334" y="3200"/>
                    </a:lnTo>
                    <a:lnTo>
                      <a:pt x="10679" y="1658"/>
                    </a:lnTo>
                    <a:lnTo>
                      <a:pt x="10042" y="96"/>
                    </a:lnTo>
                    <a:lnTo>
                      <a:pt x="10004" y="39"/>
                    </a:lnTo>
                    <a:lnTo>
                      <a:pt x="9965" y="19"/>
                    </a:lnTo>
                    <a:lnTo>
                      <a:pt x="99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634;p27">
                <a:extLst>
                  <a:ext uri="{FF2B5EF4-FFF2-40B4-BE49-F238E27FC236}">
                    <a16:creationId xmlns:a16="http://schemas.microsoft.com/office/drawing/2014/main" id="{7E4953E5-B7E2-3DEB-E6CC-ADABE5D612B0}"/>
                  </a:ext>
                </a:extLst>
              </p:cNvPr>
              <p:cNvSpPr/>
              <p:nvPr/>
            </p:nvSpPr>
            <p:spPr>
              <a:xfrm>
                <a:off x="5422211" y="2879809"/>
                <a:ext cx="42592" cy="6413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352" extrusionOk="0">
                    <a:moveTo>
                      <a:pt x="154" y="0"/>
                    </a:moveTo>
                    <a:lnTo>
                      <a:pt x="97" y="19"/>
                    </a:lnTo>
                    <a:lnTo>
                      <a:pt x="58" y="58"/>
                    </a:lnTo>
                    <a:lnTo>
                      <a:pt x="19" y="96"/>
                    </a:lnTo>
                    <a:lnTo>
                      <a:pt x="0" y="154"/>
                    </a:lnTo>
                    <a:lnTo>
                      <a:pt x="19" y="212"/>
                    </a:lnTo>
                    <a:lnTo>
                      <a:pt x="58" y="270"/>
                    </a:lnTo>
                    <a:lnTo>
                      <a:pt x="97" y="289"/>
                    </a:lnTo>
                    <a:lnTo>
                      <a:pt x="154" y="308"/>
                    </a:lnTo>
                    <a:lnTo>
                      <a:pt x="405" y="328"/>
                    </a:lnTo>
                    <a:lnTo>
                      <a:pt x="482" y="347"/>
                    </a:lnTo>
                    <a:lnTo>
                      <a:pt x="540" y="366"/>
                    </a:lnTo>
                    <a:lnTo>
                      <a:pt x="578" y="386"/>
                    </a:lnTo>
                    <a:lnTo>
                      <a:pt x="598" y="424"/>
                    </a:lnTo>
                    <a:lnTo>
                      <a:pt x="617" y="482"/>
                    </a:lnTo>
                    <a:lnTo>
                      <a:pt x="636" y="636"/>
                    </a:lnTo>
                    <a:lnTo>
                      <a:pt x="656" y="713"/>
                    </a:lnTo>
                    <a:lnTo>
                      <a:pt x="694" y="771"/>
                    </a:lnTo>
                    <a:lnTo>
                      <a:pt x="752" y="810"/>
                    </a:lnTo>
                    <a:lnTo>
                      <a:pt x="810" y="848"/>
                    </a:lnTo>
                    <a:lnTo>
                      <a:pt x="906" y="867"/>
                    </a:lnTo>
                    <a:lnTo>
                      <a:pt x="1002" y="867"/>
                    </a:lnTo>
                    <a:lnTo>
                      <a:pt x="1041" y="945"/>
                    </a:lnTo>
                    <a:lnTo>
                      <a:pt x="1080" y="1041"/>
                    </a:lnTo>
                    <a:lnTo>
                      <a:pt x="1137" y="1349"/>
                    </a:lnTo>
                    <a:lnTo>
                      <a:pt x="1214" y="1754"/>
                    </a:lnTo>
                    <a:lnTo>
                      <a:pt x="1253" y="2197"/>
                    </a:lnTo>
                    <a:lnTo>
                      <a:pt x="1272" y="2255"/>
                    </a:lnTo>
                    <a:lnTo>
                      <a:pt x="1311" y="2294"/>
                    </a:lnTo>
                    <a:lnTo>
                      <a:pt x="1349" y="2332"/>
                    </a:lnTo>
                    <a:lnTo>
                      <a:pt x="1407" y="2352"/>
                    </a:lnTo>
                    <a:lnTo>
                      <a:pt x="1426" y="2332"/>
                    </a:lnTo>
                    <a:lnTo>
                      <a:pt x="1484" y="2332"/>
                    </a:lnTo>
                    <a:lnTo>
                      <a:pt x="1523" y="2294"/>
                    </a:lnTo>
                    <a:lnTo>
                      <a:pt x="1542" y="2236"/>
                    </a:lnTo>
                    <a:lnTo>
                      <a:pt x="1561" y="2178"/>
                    </a:lnTo>
                    <a:lnTo>
                      <a:pt x="1504" y="1658"/>
                    </a:lnTo>
                    <a:lnTo>
                      <a:pt x="1446" y="1253"/>
                    </a:lnTo>
                    <a:lnTo>
                      <a:pt x="1369" y="964"/>
                    </a:lnTo>
                    <a:lnTo>
                      <a:pt x="1292" y="771"/>
                    </a:lnTo>
                    <a:lnTo>
                      <a:pt x="1214" y="655"/>
                    </a:lnTo>
                    <a:lnTo>
                      <a:pt x="1137" y="598"/>
                    </a:lnTo>
                    <a:lnTo>
                      <a:pt x="1080" y="578"/>
                    </a:lnTo>
                    <a:lnTo>
                      <a:pt x="925" y="578"/>
                    </a:lnTo>
                    <a:lnTo>
                      <a:pt x="906" y="424"/>
                    </a:lnTo>
                    <a:lnTo>
                      <a:pt x="868" y="289"/>
                    </a:lnTo>
                    <a:lnTo>
                      <a:pt x="790" y="174"/>
                    </a:lnTo>
                    <a:lnTo>
                      <a:pt x="694" y="116"/>
                    </a:lnTo>
                    <a:lnTo>
                      <a:pt x="598" y="58"/>
                    </a:lnTo>
                    <a:lnTo>
                      <a:pt x="482" y="19"/>
                    </a:lnTo>
                    <a:lnTo>
                      <a:pt x="366" y="19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635;p27">
                <a:extLst>
                  <a:ext uri="{FF2B5EF4-FFF2-40B4-BE49-F238E27FC236}">
                    <a16:creationId xmlns:a16="http://schemas.microsoft.com/office/drawing/2014/main" id="{3D350022-A9F4-4ED6-70F7-D36EC8E1511E}"/>
                  </a:ext>
                </a:extLst>
              </p:cNvPr>
              <p:cNvSpPr/>
              <p:nvPr/>
            </p:nvSpPr>
            <p:spPr>
              <a:xfrm>
                <a:off x="5144714" y="2888725"/>
                <a:ext cx="62579" cy="36293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331" extrusionOk="0">
                    <a:moveTo>
                      <a:pt x="135" y="1"/>
                    </a:moveTo>
                    <a:lnTo>
                      <a:pt x="77" y="20"/>
                    </a:lnTo>
                    <a:lnTo>
                      <a:pt x="39" y="59"/>
                    </a:lnTo>
                    <a:lnTo>
                      <a:pt x="20" y="97"/>
                    </a:lnTo>
                    <a:lnTo>
                      <a:pt x="0" y="155"/>
                    </a:lnTo>
                    <a:lnTo>
                      <a:pt x="20" y="213"/>
                    </a:lnTo>
                    <a:lnTo>
                      <a:pt x="58" y="271"/>
                    </a:lnTo>
                    <a:lnTo>
                      <a:pt x="116" y="290"/>
                    </a:lnTo>
                    <a:lnTo>
                      <a:pt x="328" y="367"/>
                    </a:lnTo>
                    <a:lnTo>
                      <a:pt x="559" y="444"/>
                    </a:lnTo>
                    <a:lnTo>
                      <a:pt x="848" y="560"/>
                    </a:lnTo>
                    <a:lnTo>
                      <a:pt x="1157" y="695"/>
                    </a:lnTo>
                    <a:lnTo>
                      <a:pt x="1465" y="868"/>
                    </a:lnTo>
                    <a:lnTo>
                      <a:pt x="1774" y="1061"/>
                    </a:lnTo>
                    <a:lnTo>
                      <a:pt x="1909" y="1176"/>
                    </a:lnTo>
                    <a:lnTo>
                      <a:pt x="2024" y="1292"/>
                    </a:lnTo>
                    <a:lnTo>
                      <a:pt x="2082" y="1311"/>
                    </a:lnTo>
                    <a:lnTo>
                      <a:pt x="2140" y="1331"/>
                    </a:lnTo>
                    <a:lnTo>
                      <a:pt x="2198" y="1311"/>
                    </a:lnTo>
                    <a:lnTo>
                      <a:pt x="2236" y="1292"/>
                    </a:lnTo>
                    <a:lnTo>
                      <a:pt x="2275" y="1234"/>
                    </a:lnTo>
                    <a:lnTo>
                      <a:pt x="2294" y="1176"/>
                    </a:lnTo>
                    <a:lnTo>
                      <a:pt x="2275" y="1119"/>
                    </a:lnTo>
                    <a:lnTo>
                      <a:pt x="2236" y="1080"/>
                    </a:lnTo>
                    <a:lnTo>
                      <a:pt x="2101" y="945"/>
                    </a:lnTo>
                    <a:lnTo>
                      <a:pt x="1966" y="830"/>
                    </a:lnTo>
                    <a:lnTo>
                      <a:pt x="1639" y="618"/>
                    </a:lnTo>
                    <a:lnTo>
                      <a:pt x="1311" y="444"/>
                    </a:lnTo>
                    <a:lnTo>
                      <a:pt x="983" y="290"/>
                    </a:lnTo>
                    <a:lnTo>
                      <a:pt x="694" y="174"/>
                    </a:lnTo>
                    <a:lnTo>
                      <a:pt x="444" y="7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636;p27">
                <a:extLst>
                  <a:ext uri="{FF2B5EF4-FFF2-40B4-BE49-F238E27FC236}">
                    <a16:creationId xmlns:a16="http://schemas.microsoft.com/office/drawing/2014/main" id="{4E624CB1-8B1E-824D-9B18-029517E834A0}"/>
                  </a:ext>
                </a:extLst>
              </p:cNvPr>
              <p:cNvSpPr/>
              <p:nvPr/>
            </p:nvSpPr>
            <p:spPr>
              <a:xfrm>
                <a:off x="5135253" y="2898187"/>
                <a:ext cx="50472" cy="5573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44" extrusionOk="0">
                    <a:moveTo>
                      <a:pt x="97" y="1"/>
                    </a:moveTo>
                    <a:lnTo>
                      <a:pt x="39" y="39"/>
                    </a:lnTo>
                    <a:lnTo>
                      <a:pt x="20" y="97"/>
                    </a:lnTo>
                    <a:lnTo>
                      <a:pt x="0" y="155"/>
                    </a:lnTo>
                    <a:lnTo>
                      <a:pt x="20" y="213"/>
                    </a:lnTo>
                    <a:lnTo>
                      <a:pt x="58" y="251"/>
                    </a:lnTo>
                    <a:lnTo>
                      <a:pt x="424" y="598"/>
                    </a:lnTo>
                    <a:lnTo>
                      <a:pt x="887" y="1061"/>
                    </a:lnTo>
                    <a:lnTo>
                      <a:pt x="1099" y="1292"/>
                    </a:lnTo>
                    <a:lnTo>
                      <a:pt x="1311" y="1543"/>
                    </a:lnTo>
                    <a:lnTo>
                      <a:pt x="1465" y="1755"/>
                    </a:lnTo>
                    <a:lnTo>
                      <a:pt x="1562" y="1947"/>
                    </a:lnTo>
                    <a:lnTo>
                      <a:pt x="1581" y="1986"/>
                    </a:lnTo>
                    <a:lnTo>
                      <a:pt x="1619" y="2024"/>
                    </a:lnTo>
                    <a:lnTo>
                      <a:pt x="1658" y="2044"/>
                    </a:lnTo>
                    <a:lnTo>
                      <a:pt x="1754" y="2044"/>
                    </a:lnTo>
                    <a:lnTo>
                      <a:pt x="1793" y="2005"/>
                    </a:lnTo>
                    <a:lnTo>
                      <a:pt x="1832" y="1967"/>
                    </a:lnTo>
                    <a:lnTo>
                      <a:pt x="1851" y="1909"/>
                    </a:lnTo>
                    <a:lnTo>
                      <a:pt x="1832" y="1851"/>
                    </a:lnTo>
                    <a:lnTo>
                      <a:pt x="1793" y="1735"/>
                    </a:lnTo>
                    <a:lnTo>
                      <a:pt x="1716" y="1600"/>
                    </a:lnTo>
                    <a:lnTo>
                      <a:pt x="1504" y="1311"/>
                    </a:lnTo>
                    <a:lnTo>
                      <a:pt x="1253" y="1003"/>
                    </a:lnTo>
                    <a:lnTo>
                      <a:pt x="983" y="733"/>
                    </a:lnTo>
                    <a:lnTo>
                      <a:pt x="502" y="251"/>
                    </a:lnTo>
                    <a:lnTo>
                      <a:pt x="251" y="39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637;p27">
                <a:extLst>
                  <a:ext uri="{FF2B5EF4-FFF2-40B4-BE49-F238E27FC236}">
                    <a16:creationId xmlns:a16="http://schemas.microsoft.com/office/drawing/2014/main" id="{61E2E6A9-21B8-BA3F-8373-333C9CF45349}"/>
                  </a:ext>
                </a:extLst>
              </p:cNvPr>
              <p:cNvSpPr/>
              <p:nvPr/>
            </p:nvSpPr>
            <p:spPr>
              <a:xfrm>
                <a:off x="5911492" y="3120495"/>
                <a:ext cx="59934" cy="46273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697" extrusionOk="0">
                    <a:moveTo>
                      <a:pt x="135" y="1"/>
                    </a:moveTo>
                    <a:lnTo>
                      <a:pt x="78" y="20"/>
                    </a:lnTo>
                    <a:lnTo>
                      <a:pt x="39" y="59"/>
                    </a:lnTo>
                    <a:lnTo>
                      <a:pt x="20" y="97"/>
                    </a:lnTo>
                    <a:lnTo>
                      <a:pt x="1" y="155"/>
                    </a:lnTo>
                    <a:lnTo>
                      <a:pt x="20" y="213"/>
                    </a:lnTo>
                    <a:lnTo>
                      <a:pt x="58" y="271"/>
                    </a:lnTo>
                    <a:lnTo>
                      <a:pt x="116" y="290"/>
                    </a:lnTo>
                    <a:lnTo>
                      <a:pt x="290" y="367"/>
                    </a:lnTo>
                    <a:lnTo>
                      <a:pt x="482" y="463"/>
                    </a:lnTo>
                    <a:lnTo>
                      <a:pt x="733" y="598"/>
                    </a:lnTo>
                    <a:lnTo>
                      <a:pt x="1022" y="772"/>
                    </a:lnTo>
                    <a:lnTo>
                      <a:pt x="1330" y="1003"/>
                    </a:lnTo>
                    <a:lnTo>
                      <a:pt x="1639" y="1292"/>
                    </a:lnTo>
                    <a:lnTo>
                      <a:pt x="1793" y="1446"/>
                    </a:lnTo>
                    <a:lnTo>
                      <a:pt x="1928" y="1639"/>
                    </a:lnTo>
                    <a:lnTo>
                      <a:pt x="1986" y="1678"/>
                    </a:lnTo>
                    <a:lnTo>
                      <a:pt x="2044" y="1697"/>
                    </a:lnTo>
                    <a:lnTo>
                      <a:pt x="2101" y="1678"/>
                    </a:lnTo>
                    <a:lnTo>
                      <a:pt x="2140" y="1658"/>
                    </a:lnTo>
                    <a:lnTo>
                      <a:pt x="2178" y="1620"/>
                    </a:lnTo>
                    <a:lnTo>
                      <a:pt x="2198" y="1562"/>
                    </a:lnTo>
                    <a:lnTo>
                      <a:pt x="2198" y="1504"/>
                    </a:lnTo>
                    <a:lnTo>
                      <a:pt x="2178" y="1446"/>
                    </a:lnTo>
                    <a:lnTo>
                      <a:pt x="2005" y="1254"/>
                    </a:lnTo>
                    <a:lnTo>
                      <a:pt x="1851" y="1080"/>
                    </a:lnTo>
                    <a:lnTo>
                      <a:pt x="1697" y="926"/>
                    </a:lnTo>
                    <a:lnTo>
                      <a:pt x="1523" y="772"/>
                    </a:lnTo>
                    <a:lnTo>
                      <a:pt x="1196" y="521"/>
                    </a:lnTo>
                    <a:lnTo>
                      <a:pt x="887" y="328"/>
                    </a:lnTo>
                    <a:lnTo>
                      <a:pt x="637" y="193"/>
                    </a:lnTo>
                    <a:lnTo>
                      <a:pt x="405" y="97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638;p27">
                <a:extLst>
                  <a:ext uri="{FF2B5EF4-FFF2-40B4-BE49-F238E27FC236}">
                    <a16:creationId xmlns:a16="http://schemas.microsoft.com/office/drawing/2014/main" id="{30F389E3-FD1A-ECC6-11CB-8CDFC4EAE15C}"/>
                  </a:ext>
                </a:extLst>
              </p:cNvPr>
              <p:cNvSpPr/>
              <p:nvPr/>
            </p:nvSpPr>
            <p:spPr>
              <a:xfrm>
                <a:off x="4874061" y="4264622"/>
                <a:ext cx="85156" cy="142991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5244" extrusionOk="0">
                    <a:moveTo>
                      <a:pt x="2930" y="1"/>
                    </a:moveTo>
                    <a:lnTo>
                      <a:pt x="2872" y="20"/>
                    </a:lnTo>
                    <a:lnTo>
                      <a:pt x="2833" y="78"/>
                    </a:lnTo>
                    <a:lnTo>
                      <a:pt x="19" y="5012"/>
                    </a:lnTo>
                    <a:lnTo>
                      <a:pt x="0" y="5070"/>
                    </a:lnTo>
                    <a:lnTo>
                      <a:pt x="0" y="5128"/>
                    </a:lnTo>
                    <a:lnTo>
                      <a:pt x="19" y="5186"/>
                    </a:lnTo>
                    <a:lnTo>
                      <a:pt x="77" y="5224"/>
                    </a:lnTo>
                    <a:lnTo>
                      <a:pt x="135" y="5243"/>
                    </a:lnTo>
                    <a:lnTo>
                      <a:pt x="212" y="5224"/>
                    </a:lnTo>
                    <a:lnTo>
                      <a:pt x="270" y="5166"/>
                    </a:lnTo>
                    <a:lnTo>
                      <a:pt x="3103" y="213"/>
                    </a:lnTo>
                    <a:lnTo>
                      <a:pt x="3123" y="155"/>
                    </a:lnTo>
                    <a:lnTo>
                      <a:pt x="3123" y="97"/>
                    </a:lnTo>
                    <a:lnTo>
                      <a:pt x="3084" y="59"/>
                    </a:lnTo>
                    <a:lnTo>
                      <a:pt x="3045" y="20"/>
                    </a:lnTo>
                    <a:lnTo>
                      <a:pt x="29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639;p27">
                <a:extLst>
                  <a:ext uri="{FF2B5EF4-FFF2-40B4-BE49-F238E27FC236}">
                    <a16:creationId xmlns:a16="http://schemas.microsoft.com/office/drawing/2014/main" id="{A150D7A3-825C-CB77-22C9-45B1F145F928}"/>
                  </a:ext>
                </a:extLst>
              </p:cNvPr>
              <p:cNvSpPr/>
              <p:nvPr/>
            </p:nvSpPr>
            <p:spPr>
              <a:xfrm>
                <a:off x="5021194" y="3488901"/>
                <a:ext cx="118286" cy="671708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24634" extrusionOk="0">
                    <a:moveTo>
                      <a:pt x="4145" y="1"/>
                    </a:moveTo>
                    <a:lnTo>
                      <a:pt x="4106" y="40"/>
                    </a:lnTo>
                    <a:lnTo>
                      <a:pt x="4068" y="78"/>
                    </a:lnTo>
                    <a:lnTo>
                      <a:pt x="4049" y="136"/>
                    </a:lnTo>
                    <a:lnTo>
                      <a:pt x="1" y="24460"/>
                    </a:lnTo>
                    <a:lnTo>
                      <a:pt x="1" y="24518"/>
                    </a:lnTo>
                    <a:lnTo>
                      <a:pt x="39" y="24576"/>
                    </a:lnTo>
                    <a:lnTo>
                      <a:pt x="78" y="24614"/>
                    </a:lnTo>
                    <a:lnTo>
                      <a:pt x="136" y="24634"/>
                    </a:lnTo>
                    <a:lnTo>
                      <a:pt x="213" y="24634"/>
                    </a:lnTo>
                    <a:lnTo>
                      <a:pt x="252" y="24595"/>
                    </a:lnTo>
                    <a:lnTo>
                      <a:pt x="290" y="24556"/>
                    </a:lnTo>
                    <a:lnTo>
                      <a:pt x="309" y="24518"/>
                    </a:lnTo>
                    <a:lnTo>
                      <a:pt x="4338" y="174"/>
                    </a:lnTo>
                    <a:lnTo>
                      <a:pt x="4338" y="117"/>
                    </a:lnTo>
                    <a:lnTo>
                      <a:pt x="4318" y="59"/>
                    </a:lnTo>
                    <a:lnTo>
                      <a:pt x="4280" y="20"/>
                    </a:lnTo>
                    <a:lnTo>
                      <a:pt x="4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8" name="Rectangle 727">
            <a:extLst>
              <a:ext uri="{FF2B5EF4-FFF2-40B4-BE49-F238E27FC236}">
                <a16:creationId xmlns:a16="http://schemas.microsoft.com/office/drawing/2014/main" id="{4C23EB0E-A61C-6E3F-8FA4-9B1E66EEF751}"/>
              </a:ext>
            </a:extLst>
          </p:cNvPr>
          <p:cNvSpPr/>
          <p:nvPr/>
        </p:nvSpPr>
        <p:spPr>
          <a:xfrm>
            <a:off x="413230" y="3625258"/>
            <a:ext cx="2453260" cy="1063736"/>
          </a:xfrm>
          <a:prstGeom prst="rect">
            <a:avLst/>
          </a:prstGeom>
          <a:solidFill>
            <a:srgbClr val="97B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55"/>
          <p:cNvGrpSpPr/>
          <p:nvPr/>
        </p:nvGrpSpPr>
        <p:grpSpPr>
          <a:xfrm>
            <a:off x="3314037" y="684163"/>
            <a:ext cx="2515926" cy="2624921"/>
            <a:chOff x="1237425" y="1295775"/>
            <a:chExt cx="2515926" cy="2624921"/>
          </a:xfrm>
        </p:grpSpPr>
        <p:sp>
          <p:nvSpPr>
            <p:cNvPr id="923" name="Google Shape;923;p55"/>
            <p:cNvSpPr/>
            <p:nvPr/>
          </p:nvSpPr>
          <p:spPr>
            <a:xfrm>
              <a:off x="1237425" y="1368763"/>
              <a:ext cx="2431601" cy="2551933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solidFill>
              <a:srgbClr val="FFFFFF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5"/>
            <p:cNvSpPr/>
            <p:nvPr/>
          </p:nvSpPr>
          <p:spPr>
            <a:xfrm>
              <a:off x="1321750" y="1295775"/>
              <a:ext cx="2431601" cy="2551933"/>
            </a:xfrm>
            <a:custGeom>
              <a:avLst/>
              <a:gdLst/>
              <a:ahLst/>
              <a:cxnLst/>
              <a:rect l="l" t="t" r="r" b="b"/>
              <a:pathLst>
                <a:path w="9645" h="10122" extrusionOk="0">
                  <a:moveTo>
                    <a:pt x="3869" y="1"/>
                  </a:moveTo>
                  <a:cubicBezTo>
                    <a:pt x="1722" y="1"/>
                    <a:pt x="1" y="1738"/>
                    <a:pt x="1" y="3868"/>
                  </a:cubicBezTo>
                  <a:cubicBezTo>
                    <a:pt x="1" y="6032"/>
                    <a:pt x="1739" y="7753"/>
                    <a:pt x="3869" y="7753"/>
                  </a:cubicBezTo>
                  <a:lnTo>
                    <a:pt x="7753" y="7753"/>
                  </a:lnTo>
                  <a:lnTo>
                    <a:pt x="9645" y="10121"/>
                  </a:lnTo>
                  <a:lnTo>
                    <a:pt x="9645" y="3868"/>
                  </a:lnTo>
                  <a:cubicBezTo>
                    <a:pt x="9645" y="1721"/>
                    <a:pt x="7907" y="1"/>
                    <a:pt x="577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55"/>
          <p:cNvSpPr txBox="1">
            <a:spLocks noGrp="1"/>
          </p:cNvSpPr>
          <p:nvPr>
            <p:ph type="title"/>
          </p:nvPr>
        </p:nvSpPr>
        <p:spPr>
          <a:xfrm>
            <a:off x="2528102" y="3232500"/>
            <a:ext cx="40878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926" name="Google Shape;926;p55"/>
          <p:cNvSpPr txBox="1">
            <a:spLocks noGrp="1"/>
          </p:cNvSpPr>
          <p:nvPr>
            <p:ph type="subTitle" idx="1"/>
          </p:nvPr>
        </p:nvSpPr>
        <p:spPr>
          <a:xfrm>
            <a:off x="2528102" y="4099025"/>
            <a:ext cx="40878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Design, Key Variables, and Analysis</a:t>
            </a:r>
            <a:endParaRPr dirty="0"/>
          </a:p>
        </p:txBody>
      </p:sp>
      <p:sp>
        <p:nvSpPr>
          <p:cNvPr id="927" name="Google Shape;927;p55"/>
          <p:cNvSpPr txBox="1">
            <a:spLocks noGrp="1"/>
          </p:cNvSpPr>
          <p:nvPr>
            <p:ph type="title" idx="2"/>
          </p:nvPr>
        </p:nvSpPr>
        <p:spPr>
          <a:xfrm>
            <a:off x="3537752" y="1200338"/>
            <a:ext cx="20685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28" name="Google Shape;928;p55"/>
          <p:cNvSpPr/>
          <p:nvPr/>
        </p:nvSpPr>
        <p:spPr>
          <a:xfrm>
            <a:off x="5056150" y="684168"/>
            <a:ext cx="1559761" cy="442850"/>
          </a:xfrm>
          <a:custGeom>
            <a:avLst/>
            <a:gdLst/>
            <a:ahLst/>
            <a:cxnLst/>
            <a:rect l="l" t="t" r="r" b="b"/>
            <a:pathLst>
              <a:path w="28455" h="8079" extrusionOk="0">
                <a:moveTo>
                  <a:pt x="18762" y="1"/>
                </a:moveTo>
                <a:cubicBezTo>
                  <a:pt x="18600" y="1"/>
                  <a:pt x="18424" y="17"/>
                  <a:pt x="18232" y="53"/>
                </a:cubicBezTo>
                <a:cubicBezTo>
                  <a:pt x="14552" y="735"/>
                  <a:pt x="15591" y="4040"/>
                  <a:pt x="13921" y="4040"/>
                </a:cubicBezTo>
                <a:cubicBezTo>
                  <a:pt x="12597" y="4040"/>
                  <a:pt x="11524" y="2738"/>
                  <a:pt x="10405" y="2738"/>
                </a:cubicBezTo>
                <a:cubicBezTo>
                  <a:pt x="10127" y="2738"/>
                  <a:pt x="9847" y="2818"/>
                  <a:pt x="9559" y="3018"/>
                </a:cubicBezTo>
                <a:cubicBezTo>
                  <a:pt x="8111" y="4023"/>
                  <a:pt x="8725" y="5556"/>
                  <a:pt x="6850" y="5812"/>
                </a:cubicBezTo>
                <a:cubicBezTo>
                  <a:pt x="4976" y="6068"/>
                  <a:pt x="1" y="6068"/>
                  <a:pt x="1" y="7822"/>
                </a:cubicBezTo>
                <a:lnTo>
                  <a:pt x="25967" y="8078"/>
                </a:lnTo>
                <a:cubicBezTo>
                  <a:pt x="25967" y="8078"/>
                  <a:pt x="28455" y="5556"/>
                  <a:pt x="23684" y="5556"/>
                </a:cubicBezTo>
                <a:cubicBezTo>
                  <a:pt x="19873" y="5556"/>
                  <a:pt x="21694" y="1"/>
                  <a:pt x="18762" y="1"/>
                </a:cubicBezTo>
                <a:close/>
              </a:path>
            </a:pathLst>
          </a:custGeom>
          <a:solidFill>
            <a:schemeClr val="accent4"/>
          </a:solidFill>
          <a:ln w="2550" cap="flat" cmpd="sng">
            <a:solidFill>
              <a:schemeClr val="accent4"/>
            </a:solidFill>
            <a:prstDash val="solid"/>
            <a:miter lim="170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9" name="Google Shape;929;p55"/>
          <p:cNvGrpSpPr/>
          <p:nvPr/>
        </p:nvGrpSpPr>
        <p:grpSpPr>
          <a:xfrm>
            <a:off x="2349109" y="2257747"/>
            <a:ext cx="1864308" cy="840599"/>
            <a:chOff x="2425363" y="2105425"/>
            <a:chExt cx="2068465" cy="932651"/>
          </a:xfrm>
        </p:grpSpPr>
        <p:sp>
          <p:nvSpPr>
            <p:cNvPr id="930" name="Google Shape;930;p55"/>
            <p:cNvSpPr/>
            <p:nvPr/>
          </p:nvSpPr>
          <p:spPr>
            <a:xfrm>
              <a:off x="3433560" y="2600758"/>
              <a:ext cx="402644" cy="437318"/>
            </a:xfrm>
            <a:custGeom>
              <a:avLst/>
              <a:gdLst/>
              <a:ahLst/>
              <a:cxnLst/>
              <a:rect l="l" t="t" r="r" b="b"/>
              <a:pathLst>
                <a:path w="5539" h="6016" extrusionOk="0">
                  <a:moveTo>
                    <a:pt x="5112" y="1"/>
                  </a:moveTo>
                  <a:lnTo>
                    <a:pt x="1977" y="103"/>
                  </a:lnTo>
                  <a:lnTo>
                    <a:pt x="665" y="3034"/>
                  </a:lnTo>
                  <a:lnTo>
                    <a:pt x="2897" y="3034"/>
                  </a:lnTo>
                  <a:lnTo>
                    <a:pt x="1" y="6015"/>
                  </a:lnTo>
                  <a:lnTo>
                    <a:pt x="5538" y="2523"/>
                  </a:lnTo>
                  <a:lnTo>
                    <a:pt x="3408" y="252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5"/>
            <p:cNvSpPr/>
            <p:nvPr/>
          </p:nvSpPr>
          <p:spPr>
            <a:xfrm>
              <a:off x="2425363" y="2105425"/>
              <a:ext cx="2068465" cy="553626"/>
            </a:xfrm>
            <a:custGeom>
              <a:avLst/>
              <a:gdLst/>
              <a:ahLst/>
              <a:cxnLst/>
              <a:rect l="l" t="t" r="r" b="b"/>
              <a:pathLst>
                <a:path w="28455" h="7616" extrusionOk="0">
                  <a:moveTo>
                    <a:pt x="18769" y="0"/>
                  </a:moveTo>
                  <a:cubicBezTo>
                    <a:pt x="18605" y="0"/>
                    <a:pt x="18427" y="17"/>
                    <a:pt x="18232" y="51"/>
                  </a:cubicBezTo>
                  <a:cubicBezTo>
                    <a:pt x="14551" y="681"/>
                    <a:pt x="15591" y="3799"/>
                    <a:pt x="13938" y="3799"/>
                  </a:cubicBezTo>
                  <a:cubicBezTo>
                    <a:pt x="12604" y="3799"/>
                    <a:pt x="11543" y="2571"/>
                    <a:pt x="10431" y="2571"/>
                  </a:cubicBezTo>
                  <a:cubicBezTo>
                    <a:pt x="10151" y="2571"/>
                    <a:pt x="9868" y="2649"/>
                    <a:pt x="9576" y="2845"/>
                  </a:cubicBezTo>
                  <a:cubicBezTo>
                    <a:pt x="8128" y="3799"/>
                    <a:pt x="8741" y="5230"/>
                    <a:pt x="6867" y="5452"/>
                  </a:cubicBezTo>
                  <a:cubicBezTo>
                    <a:pt x="4993" y="5690"/>
                    <a:pt x="0" y="5690"/>
                    <a:pt x="0" y="7377"/>
                  </a:cubicBezTo>
                  <a:lnTo>
                    <a:pt x="25967" y="7616"/>
                  </a:lnTo>
                  <a:cubicBezTo>
                    <a:pt x="25967" y="7616"/>
                    <a:pt x="28455" y="5213"/>
                    <a:pt x="23684" y="5213"/>
                  </a:cubicBezTo>
                  <a:cubicBezTo>
                    <a:pt x="19875" y="5213"/>
                    <a:pt x="21707" y="0"/>
                    <a:pt x="18769" y="0"/>
                  </a:cubicBezTo>
                  <a:close/>
                </a:path>
              </a:pathLst>
            </a:custGeom>
            <a:solidFill>
              <a:schemeClr val="accent1"/>
            </a:solidFill>
            <a:ln w="2125" cap="flat" cmpd="sng">
              <a:solidFill>
                <a:schemeClr val="accent1"/>
              </a:solidFill>
              <a:prstDash val="solid"/>
              <a:miter lim="17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6"/>
          <p:cNvSpPr txBox="1">
            <a:spLocks noGrp="1"/>
          </p:cNvSpPr>
          <p:nvPr>
            <p:ph type="subTitle" idx="3"/>
          </p:nvPr>
        </p:nvSpPr>
        <p:spPr>
          <a:xfrm>
            <a:off x="584465" y="1141651"/>
            <a:ext cx="3611586" cy="360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Data Source (panel data):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dirty="0"/>
              <a:t>Canadian Community Health Survey, 2002: Cycle 1.2, Mental Health and Well-being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Design-based method: Instrumental Variables (IV) Analysis with Bivariate </a:t>
            </a:r>
            <a:r>
              <a:rPr lang="en" sz="1400" dirty="0" err="1"/>
              <a:t>Probit</a:t>
            </a:r>
            <a:endParaRPr lang="e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Main variables: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u="sng" dirty="0">
                <a:highlight>
                  <a:srgbClr val="800080"/>
                </a:highlight>
              </a:rPr>
              <a:t>Outcome Variable: </a:t>
            </a:r>
            <a:r>
              <a:rPr lang="en" dirty="0"/>
              <a:t>missing work in last 14 days for a mental health reason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u="sng" dirty="0">
                <a:highlight>
                  <a:srgbClr val="008000"/>
                </a:highlight>
              </a:rPr>
              <a:t>Treatment Variable: </a:t>
            </a:r>
            <a:r>
              <a:rPr lang="en" dirty="0"/>
              <a:t>receiving counseling in last 12 months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u="sng" dirty="0">
                <a:highlight>
                  <a:srgbClr val="0000FF"/>
                </a:highlight>
              </a:rPr>
              <a:t>Instrumental Variable: </a:t>
            </a:r>
            <a:r>
              <a:rPr lang="en" dirty="0"/>
              <a:t>receiving counseling or therapy before age 19 (</a:t>
            </a:r>
            <a:r>
              <a:rPr lang="en" b="1" dirty="0"/>
              <a:t>IV#1</a:t>
            </a:r>
            <a:r>
              <a:rPr lang="en" dirty="0"/>
              <a:t>) and concentration of psychiatrists in area (</a:t>
            </a:r>
            <a:r>
              <a:rPr lang="en" b="1" dirty="0"/>
              <a:t>IV#2</a:t>
            </a:r>
            <a:r>
              <a:rPr lang="en" dirty="0"/>
              <a:t>)</a:t>
            </a:r>
          </a:p>
          <a:p>
            <a:pPr marL="0" indent="0"/>
            <a:endParaRPr lang="en" sz="1200" b="1" dirty="0"/>
          </a:p>
          <a:p>
            <a:pPr marL="0" indent="0"/>
            <a:r>
              <a:rPr lang="en" sz="1200" b="1" dirty="0"/>
              <a:t>note: this presentation will focus on IV#1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940" name="Google Shape;940;p56"/>
          <p:cNvSpPr txBox="1">
            <a:spLocks noGrp="1"/>
          </p:cNvSpPr>
          <p:nvPr>
            <p:ph type="title"/>
          </p:nvPr>
        </p:nvSpPr>
        <p:spPr>
          <a:xfrm>
            <a:off x="463985" y="570925"/>
            <a:ext cx="7717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DESIGN</a:t>
            </a:r>
            <a:endParaRPr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664AA9-7621-EEC3-F683-D6FC45048AF0}"/>
              </a:ext>
            </a:extLst>
          </p:cNvPr>
          <p:cNvGrpSpPr/>
          <p:nvPr/>
        </p:nvGrpSpPr>
        <p:grpSpPr>
          <a:xfrm>
            <a:off x="4712733" y="570925"/>
            <a:ext cx="3967282" cy="4171308"/>
            <a:chOff x="4712733" y="482885"/>
            <a:chExt cx="3967282" cy="41713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D8ECB2-1DBE-59C7-F18D-3FB2067EC3BE}"/>
                </a:ext>
              </a:extLst>
            </p:cNvPr>
            <p:cNvSpPr/>
            <p:nvPr/>
          </p:nvSpPr>
          <p:spPr>
            <a:xfrm>
              <a:off x="4712733" y="482885"/>
              <a:ext cx="3967282" cy="41713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044A00-E1DE-3888-F98D-76F48B612805}"/>
                </a:ext>
              </a:extLst>
            </p:cNvPr>
            <p:cNvSpPr/>
            <p:nvPr/>
          </p:nvSpPr>
          <p:spPr>
            <a:xfrm>
              <a:off x="7454854" y="2142068"/>
              <a:ext cx="904126" cy="7294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Absence (past 14 days)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0F252E-E96B-6BA4-1EE6-6D620597D57B}"/>
                </a:ext>
              </a:extLst>
            </p:cNvPr>
            <p:cNvSpPr/>
            <p:nvPr/>
          </p:nvSpPr>
          <p:spPr>
            <a:xfrm>
              <a:off x="5047266" y="2168497"/>
              <a:ext cx="1245529" cy="729465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Receiving Counseling (past year) 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913250-4CC1-F6C1-697C-BEA0B396EB1D}"/>
                </a:ext>
              </a:extLst>
            </p:cNvPr>
            <p:cNvSpPr/>
            <p:nvPr/>
          </p:nvSpPr>
          <p:spPr>
            <a:xfrm>
              <a:off x="4818816" y="3719493"/>
              <a:ext cx="1772483" cy="85308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Z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Early Counseling </a:t>
              </a:r>
              <a:r>
                <a:rPr lang="en-US" sz="1000" b="1" i="1" dirty="0">
                  <a:solidFill>
                    <a:schemeClr val="bg1"/>
                  </a:solidFill>
                </a:rPr>
                <a:t>or</a:t>
              </a:r>
              <a:r>
                <a:rPr 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sz="1000" dirty="0">
                  <a:solidFill>
                    <a:schemeClr val="bg1"/>
                  </a:solidFill>
                </a:rPr>
                <a:t>Geographic Conc. Of Psychiatrists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5721CB-1EC9-C536-C098-5FD42402786B}"/>
                </a:ext>
              </a:extLst>
            </p:cNvPr>
            <p:cNvCxnSpPr>
              <a:cxnSpLocks/>
              <a:stCxn id="4" idx="0"/>
              <a:endCxn id="3" idx="2"/>
            </p:cNvCxnSpPr>
            <p:nvPr/>
          </p:nvCxnSpPr>
          <p:spPr>
            <a:xfrm flipH="1" flipV="1">
              <a:off x="5670031" y="2897962"/>
              <a:ext cx="35027" cy="82153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8E3E2D-3E9A-502A-5D42-7488FF2FE350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6292795" y="2533229"/>
              <a:ext cx="11760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5854D88-8DAF-D90A-E3D5-AEC8C9B11E7E}"/>
                </a:ext>
              </a:extLst>
            </p:cNvPr>
            <p:cNvCxnSpPr>
              <a:cxnSpLocks/>
              <a:stCxn id="4" idx="6"/>
              <a:endCxn id="2" idx="2"/>
            </p:cNvCxnSpPr>
            <p:nvPr/>
          </p:nvCxnSpPr>
          <p:spPr>
            <a:xfrm flipV="1">
              <a:off x="6591299" y="2871533"/>
              <a:ext cx="1315618" cy="127450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&quot;No&quot; Symbol 14">
              <a:extLst>
                <a:ext uri="{FF2B5EF4-FFF2-40B4-BE49-F238E27FC236}">
                  <a16:creationId xmlns:a16="http://schemas.microsoft.com/office/drawing/2014/main" id="{DB007BE4-6E4C-FBEA-E2A9-44292025C3DA}"/>
                </a:ext>
              </a:extLst>
            </p:cNvPr>
            <p:cNvSpPr/>
            <p:nvPr/>
          </p:nvSpPr>
          <p:spPr>
            <a:xfrm>
              <a:off x="7016040" y="3472867"/>
              <a:ext cx="219363" cy="221565"/>
            </a:xfrm>
            <a:prstGeom prst="noSmoking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E78C3CB-672F-6463-217B-8F57EBD4EC46}"/>
                </a:ext>
              </a:extLst>
            </p:cNvPr>
            <p:cNvSpPr/>
            <p:nvPr/>
          </p:nvSpPr>
          <p:spPr>
            <a:xfrm>
              <a:off x="6166296" y="608232"/>
              <a:ext cx="1331585" cy="65558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Exogenous Variables/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Backdoors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10F33B-75E8-F574-CF29-3DFCE11A5F43}"/>
                </a:ext>
              </a:extLst>
            </p:cNvPr>
            <p:cNvCxnSpPr>
              <a:cxnSpLocks/>
              <a:stCxn id="21" idx="2"/>
              <a:endCxn id="3" idx="0"/>
            </p:cNvCxnSpPr>
            <p:nvPr/>
          </p:nvCxnSpPr>
          <p:spPr>
            <a:xfrm flipH="1">
              <a:off x="5670031" y="1263818"/>
              <a:ext cx="1162058" cy="90467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E76311-75CA-D79D-B7DE-22EF58F4DE47}"/>
                </a:ext>
              </a:extLst>
            </p:cNvPr>
            <p:cNvCxnSpPr>
              <a:cxnSpLocks/>
              <a:stCxn id="21" idx="2"/>
              <a:endCxn id="2" idx="0"/>
            </p:cNvCxnSpPr>
            <p:nvPr/>
          </p:nvCxnSpPr>
          <p:spPr>
            <a:xfrm>
              <a:off x="6832089" y="1263818"/>
              <a:ext cx="1074828" cy="87825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6"/>
          <p:cNvSpPr txBox="1">
            <a:spLocks noGrp="1"/>
          </p:cNvSpPr>
          <p:nvPr>
            <p:ph type="subTitle" idx="3"/>
          </p:nvPr>
        </p:nvSpPr>
        <p:spPr>
          <a:xfrm>
            <a:off x="548440" y="1234502"/>
            <a:ext cx="3608706" cy="3422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Sample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Inclusion: Individuals with anxiety or mood disorder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Exclusions: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" dirty="0"/>
              <a:t>Individuals with learning disabilities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" dirty="0"/>
              <a:t>Individuals who were unemployed in the last 12 months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Controls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Sex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Education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Marital Status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Distress (for severity)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940" name="Google Shape;940;p56"/>
          <p:cNvSpPr txBox="1">
            <a:spLocks noGrp="1"/>
          </p:cNvSpPr>
          <p:nvPr>
            <p:ph type="title"/>
          </p:nvPr>
        </p:nvSpPr>
        <p:spPr>
          <a:xfrm>
            <a:off x="463985" y="362350"/>
            <a:ext cx="4697945" cy="904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cs typeface="Montserrat Black"/>
                <a:sym typeface="Montserrat Black"/>
              </a:rPr>
              <a:t>SAMPLE AND CONTROLS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E111F5-1D0B-959C-CA41-B620EE8A20A9}"/>
              </a:ext>
            </a:extLst>
          </p:cNvPr>
          <p:cNvGrpSpPr/>
          <p:nvPr/>
        </p:nvGrpSpPr>
        <p:grpSpPr>
          <a:xfrm>
            <a:off x="4712733" y="486096"/>
            <a:ext cx="3967282" cy="4171308"/>
            <a:chOff x="4712733" y="482885"/>
            <a:chExt cx="3967282" cy="41713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66D2BA-4BED-BA6A-F6B6-D4B6768F9D03}"/>
                </a:ext>
              </a:extLst>
            </p:cNvPr>
            <p:cNvSpPr/>
            <p:nvPr/>
          </p:nvSpPr>
          <p:spPr>
            <a:xfrm>
              <a:off x="4712733" y="482885"/>
              <a:ext cx="3967282" cy="41713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3F367F-7488-CCEA-EA46-23D563777E4C}"/>
                </a:ext>
              </a:extLst>
            </p:cNvPr>
            <p:cNvSpPr/>
            <p:nvPr/>
          </p:nvSpPr>
          <p:spPr>
            <a:xfrm>
              <a:off x="7454854" y="2142068"/>
              <a:ext cx="904126" cy="7294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Absence (past 14 days)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F83699-9953-D690-685D-C9A8677BA667}"/>
                </a:ext>
              </a:extLst>
            </p:cNvPr>
            <p:cNvSpPr/>
            <p:nvPr/>
          </p:nvSpPr>
          <p:spPr>
            <a:xfrm>
              <a:off x="5047266" y="2168497"/>
              <a:ext cx="1245529" cy="729465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Receiving Counseling (past year) 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26E821-FB7A-F202-32E4-E28F552B19BE}"/>
                </a:ext>
              </a:extLst>
            </p:cNvPr>
            <p:cNvSpPr/>
            <p:nvPr/>
          </p:nvSpPr>
          <p:spPr>
            <a:xfrm>
              <a:off x="4818817" y="3694432"/>
              <a:ext cx="1702428" cy="85308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Z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Early Counseling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09B40B-3F51-96AB-03B3-63FEA9DEC107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5670031" y="2897962"/>
              <a:ext cx="0" cy="79647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FD2C4D-7627-13F8-2334-E0A1C6C6E3D3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6292795" y="2533229"/>
              <a:ext cx="11760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8CA4D1-052D-3A96-7AEA-E82CBE69BFED}"/>
                </a:ext>
              </a:extLst>
            </p:cNvPr>
            <p:cNvCxnSpPr>
              <a:cxnSpLocks/>
              <a:stCxn id="6" idx="6"/>
              <a:endCxn id="4" idx="2"/>
            </p:cNvCxnSpPr>
            <p:nvPr/>
          </p:nvCxnSpPr>
          <p:spPr>
            <a:xfrm flipV="1">
              <a:off x="6521245" y="2871533"/>
              <a:ext cx="1385672" cy="12494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&quot;No&quot; Symbol 9">
              <a:extLst>
                <a:ext uri="{FF2B5EF4-FFF2-40B4-BE49-F238E27FC236}">
                  <a16:creationId xmlns:a16="http://schemas.microsoft.com/office/drawing/2014/main" id="{4C9AB46D-F9FC-54A3-DB83-5AB312DC1F93}"/>
                </a:ext>
              </a:extLst>
            </p:cNvPr>
            <p:cNvSpPr/>
            <p:nvPr/>
          </p:nvSpPr>
          <p:spPr>
            <a:xfrm>
              <a:off x="7016040" y="3472867"/>
              <a:ext cx="219363" cy="221565"/>
            </a:xfrm>
            <a:prstGeom prst="noSmoking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7E65E50-27AB-0746-8C29-733DEFA45C5A}"/>
                </a:ext>
              </a:extLst>
            </p:cNvPr>
            <p:cNvSpPr/>
            <p:nvPr/>
          </p:nvSpPr>
          <p:spPr>
            <a:xfrm>
              <a:off x="6166296" y="608232"/>
              <a:ext cx="1331585" cy="65558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Exogenous Variables/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Backdoors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3C1AECA-6D80-5826-E727-55E212F83844}"/>
                </a:ext>
              </a:extLst>
            </p:cNvPr>
            <p:cNvCxnSpPr>
              <a:cxnSpLocks/>
              <a:stCxn id="11" idx="2"/>
              <a:endCxn id="5" idx="0"/>
            </p:cNvCxnSpPr>
            <p:nvPr/>
          </p:nvCxnSpPr>
          <p:spPr>
            <a:xfrm flipH="1">
              <a:off x="5670031" y="1263818"/>
              <a:ext cx="1162058" cy="90467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641839-F618-4131-39DC-0DAFB626669B}"/>
                </a:ext>
              </a:extLst>
            </p:cNvPr>
            <p:cNvCxnSpPr>
              <a:cxnSpLocks/>
              <a:stCxn id="11" idx="2"/>
              <a:endCxn id="4" idx="0"/>
            </p:cNvCxnSpPr>
            <p:nvPr/>
          </p:nvCxnSpPr>
          <p:spPr>
            <a:xfrm>
              <a:off x="6832089" y="1263818"/>
              <a:ext cx="1074828" cy="87825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9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1"/>
          <p:cNvSpPr txBox="1">
            <a:spLocks noGrp="1"/>
          </p:cNvSpPr>
          <p:nvPr>
            <p:ph type="title" idx="13"/>
          </p:nvPr>
        </p:nvSpPr>
        <p:spPr>
          <a:xfrm>
            <a:off x="444589" y="570925"/>
            <a:ext cx="7986111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IV ASSUMPTIONS (1)</a:t>
            </a:r>
            <a:endParaRPr dirty="0"/>
          </a:p>
        </p:txBody>
      </p:sp>
      <p:sp>
        <p:nvSpPr>
          <p:cNvPr id="22" name="Google Shape;936;p56">
            <a:extLst>
              <a:ext uri="{FF2B5EF4-FFF2-40B4-BE49-F238E27FC236}">
                <a16:creationId xmlns:a16="http://schemas.microsoft.com/office/drawing/2014/main" id="{0200AF90-D2C3-2DBF-6DB0-D30CEDA4C974}"/>
              </a:ext>
            </a:extLst>
          </p:cNvPr>
          <p:cNvSpPr txBox="1">
            <a:spLocks/>
          </p:cNvSpPr>
          <p:nvPr/>
        </p:nvSpPr>
        <p:spPr>
          <a:xfrm>
            <a:off x="611915" y="1520575"/>
            <a:ext cx="3863388" cy="268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n-CA" dirty="0"/>
              <a:t>Excludability – no relationship between instrument and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Likely met (nothing found in literature)</a:t>
            </a:r>
          </a:p>
          <a:p>
            <a:pPr marL="0" indent="0"/>
            <a:r>
              <a:rPr lang="en-CA" dirty="0"/>
              <a:t>Exogeneity – instrument is uncorrelated with confounders between treatment and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Potentially early counseling could mean a long-lasting mental health condition that could influence job role (which can confound relationship between D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Y)</a:t>
            </a:r>
          </a:p>
          <a:p>
            <a:pPr marL="457200" lvl="1" indent="0" algn="l"/>
            <a:endParaRPr lang="en-CA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9C137E-C7B5-28D0-1517-C3790CDC2B9F}"/>
              </a:ext>
            </a:extLst>
          </p:cNvPr>
          <p:cNvGrpSpPr/>
          <p:nvPr/>
        </p:nvGrpSpPr>
        <p:grpSpPr>
          <a:xfrm>
            <a:off x="4836023" y="486095"/>
            <a:ext cx="3863388" cy="4171308"/>
            <a:chOff x="4712733" y="482885"/>
            <a:chExt cx="3863388" cy="41713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FAE3E1-7AA4-5685-B308-E4AC42587DA9}"/>
                </a:ext>
              </a:extLst>
            </p:cNvPr>
            <p:cNvSpPr/>
            <p:nvPr/>
          </p:nvSpPr>
          <p:spPr>
            <a:xfrm>
              <a:off x="4712733" y="482885"/>
              <a:ext cx="3863388" cy="41713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966CA5-C359-2886-F034-4199E69FC081}"/>
                </a:ext>
              </a:extLst>
            </p:cNvPr>
            <p:cNvSpPr/>
            <p:nvPr/>
          </p:nvSpPr>
          <p:spPr>
            <a:xfrm>
              <a:off x="7454854" y="2142068"/>
              <a:ext cx="904126" cy="7294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Absence (past 14 days)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6DDF7C-AA86-9258-141B-FD93392A80CC}"/>
                </a:ext>
              </a:extLst>
            </p:cNvPr>
            <p:cNvSpPr/>
            <p:nvPr/>
          </p:nvSpPr>
          <p:spPr>
            <a:xfrm>
              <a:off x="5047266" y="2168497"/>
              <a:ext cx="1245529" cy="729465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Receiving Counseling (past year) 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943839-AD5D-2729-1D49-1017960F5EC8}"/>
                </a:ext>
              </a:extLst>
            </p:cNvPr>
            <p:cNvSpPr/>
            <p:nvPr/>
          </p:nvSpPr>
          <p:spPr>
            <a:xfrm>
              <a:off x="4818817" y="3694432"/>
              <a:ext cx="1702428" cy="85308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Z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Early Counseling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FBB38F-E87C-7351-F18E-069708269208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V="1">
              <a:off x="5670031" y="2897962"/>
              <a:ext cx="0" cy="79647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71748A-D5BE-92BE-C246-3BF5FCE2A4D0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292795" y="2533229"/>
              <a:ext cx="117606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E16A4E4-6DFC-99BE-B03F-AAF6CC5349DB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6521245" y="2871533"/>
              <a:ext cx="1385672" cy="12494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&quot;No&quot; Symbol 14">
              <a:extLst>
                <a:ext uri="{FF2B5EF4-FFF2-40B4-BE49-F238E27FC236}">
                  <a16:creationId xmlns:a16="http://schemas.microsoft.com/office/drawing/2014/main" id="{C7C486F5-5B1C-4C2C-C25B-7069E8DC75F3}"/>
                </a:ext>
              </a:extLst>
            </p:cNvPr>
            <p:cNvSpPr/>
            <p:nvPr/>
          </p:nvSpPr>
          <p:spPr>
            <a:xfrm>
              <a:off x="7016040" y="3472867"/>
              <a:ext cx="219363" cy="221565"/>
            </a:xfrm>
            <a:prstGeom prst="noSmoking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328D58-33E4-6F91-C810-F73E667E5812}"/>
                </a:ext>
              </a:extLst>
            </p:cNvPr>
            <p:cNvSpPr/>
            <p:nvPr/>
          </p:nvSpPr>
          <p:spPr>
            <a:xfrm>
              <a:off x="6166296" y="608232"/>
              <a:ext cx="1331585" cy="65558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Exogenous Variables/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Backdoors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A3ACDA-D11A-7F51-3A6C-05D15A2FDF1F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 flipH="1">
              <a:off x="5670031" y="1263818"/>
              <a:ext cx="1162058" cy="90467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65462E0-521A-17D2-9511-056C435C0957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>
              <a:off x="6832089" y="1263818"/>
              <a:ext cx="1074828" cy="87825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Mental Health in the Black Community by Slidesgo">
  <a:themeElements>
    <a:clrScheme name="Simple Light">
      <a:dk1>
        <a:srgbClr val="000000"/>
      </a:dk1>
      <a:lt1>
        <a:srgbClr val="FFFFFF"/>
      </a:lt1>
      <a:dk2>
        <a:srgbClr val="FBF597"/>
      </a:dk2>
      <a:lt2>
        <a:srgbClr val="97B0FB"/>
      </a:lt2>
      <a:accent1>
        <a:srgbClr val="C297FB"/>
      </a:accent1>
      <a:accent2>
        <a:srgbClr val="FFFFFF"/>
      </a:accent2>
      <a:accent3>
        <a:srgbClr val="A06F65"/>
      </a:accent3>
      <a:accent4>
        <a:srgbClr val="B5FB97"/>
      </a:accent4>
      <a:accent5>
        <a:srgbClr val="FB9797"/>
      </a:accent5>
      <a:accent6>
        <a:srgbClr val="FBD39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801</Words>
  <Application>Microsoft Macintosh PowerPoint</Application>
  <PresentationFormat>On-screen Show (16:9)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Barlow</vt:lpstr>
      <vt:lpstr>Bebas Neue</vt:lpstr>
      <vt:lpstr>Montserrat Black</vt:lpstr>
      <vt:lpstr>Barlow Semi Condensed</vt:lpstr>
      <vt:lpstr>Montserrat</vt:lpstr>
      <vt:lpstr>Times</vt:lpstr>
      <vt:lpstr>Arial</vt:lpstr>
      <vt:lpstr>Mental Health in the Black Community by Slidesgo</vt:lpstr>
      <vt:lpstr>MENTAL HEALTH COUNSELING &amp; WORKPLACE ABSENTEEISM</vt:lpstr>
      <vt:lpstr>INTRODUCTION</vt:lpstr>
      <vt:lpstr>01</vt:lpstr>
      <vt:lpstr>MENTAL HEALTH &amp; ABSENTEEISM </vt:lpstr>
      <vt:lpstr>MENTAL HEALTH &amp; ABSENTEEISM  &amp; HEALTHCARE UTILIZATION</vt:lpstr>
      <vt:lpstr>METHODS</vt:lpstr>
      <vt:lpstr>DESIGN</vt:lpstr>
      <vt:lpstr>SAMPLE AND CONTROLS</vt:lpstr>
      <vt:lpstr>IV ASSUMPTIONS (1)</vt:lpstr>
      <vt:lpstr>IV ASSUMPTIONS (2)</vt:lpstr>
      <vt:lpstr>RESULTS</vt:lpstr>
      <vt:lpstr>TABLE 1 – Demographic Characteristics</vt:lpstr>
      <vt:lpstr>TABLE 2 – Key Variables</vt:lpstr>
      <vt:lpstr>Two-Stage Bivariate Probit Results (no covariates yet)</vt:lpstr>
      <vt:lpstr>NEXT STEPS</vt:lpstr>
      <vt:lpstr>NEXT STEPS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COUNSELING ANDWORKPLACE ABSENTEEISM</dc:title>
  <cp:lastModifiedBy>Casey Chu</cp:lastModifiedBy>
  <cp:revision>62</cp:revision>
  <dcterms:modified xsi:type="dcterms:W3CDTF">2022-11-25T15:17:25Z</dcterms:modified>
</cp:coreProperties>
</file>