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notesMasterIdLst>
    <p:notesMasterId r:id="rId17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ype="http://schemas.openxmlformats.org/officeDocument/2006/relationships/presProps" Target="presProps.xml"/>  <Relationship Id="rId14" Type="http://schemas.openxmlformats.org/officeDocument/2006/relationships/viewProps" Target="viewProps.xml"/>  <Relationship Id="rId15" Type="http://schemas.openxmlformats.org/officeDocument/2006/relationships/theme" Target="theme/theme1.xml"/>  <Relationship Id="rId16" Type="http://schemas.openxmlformats.org/officeDocument/2006/relationships/tableStyles" Target="tableStyles.xml"/>  <Relationship Id="rId17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media/image1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10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11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1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media/image2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3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4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5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6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7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8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9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4c08bdaa-4818-4d1e-9996-72bc4aff3f9d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82153c8e-012a-4b13-ab92-adae0cbeac7c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24ece4cc-cb0e-4646-b00a-b48b12a343fa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c113230d-80cd-4637-9a3e-915aae97d122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e0982268-47c6-49b8-88d2-232b587920d8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6c5d5686-b3e8-458e-b022-b1ff3b5b3ded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4f543eb6-d7d0-4843-a7fb-4e4d1ac8a631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8af58924-387c-4f6f-bda0-9b39233061ec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2ea2ffab-bdb7-4c14-93a2-2f02364c3bd3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a0f1c443-bf54-4bb8-a9b5-a7beb49c9b0e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dc565d81-7b67-43cc-af71-78aba1c56dd4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2022-11-25T15:22:33.504Z</dcterms:created>
  <dcterms:modified xsi:type="dcterms:W3CDTF">2022-11-25T15:22:33.504Z</dcterms:modified>
</cp:coreProperties>
</file>