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623" y="1143044"/>
            <a:ext cx="1202550" cy="63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8002"/>
          <a:stretch/>
        </p:blipFill>
        <p:spPr>
          <a:xfrm>
            <a:off x="413621" y="1857587"/>
            <a:ext cx="2486025" cy="169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9475" y="1143050"/>
            <a:ext cx="2682777" cy="25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4466588" y="1278075"/>
            <a:ext cx="4417500" cy="1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 sz="1500" b="1">
              <a:solidFill>
                <a:srgbClr val="00B0F0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</a:rPr>
              <a:t>Antenna Tuning Unit (ATU) decreases tuning time allowing user to cycle through frequency spectrum effortlessly</a:t>
            </a:r>
            <a:endParaRPr sz="1500" b="1">
              <a:solidFill>
                <a:srgbClr val="00B0F0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</a:rPr>
              <a:t>Variable reactive component values mapped to frequency key in microcontroller for fast tuning</a:t>
            </a:r>
            <a:endParaRPr sz="15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Provides user granular tuning ability by use of variable reactive components </a:t>
            </a:r>
            <a:endParaRPr sz="1500" b="1" i="0" u="none" strike="noStrike" cap="none">
              <a:solidFill>
                <a:srgbClr val="00B0F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78425" y="4598175"/>
            <a:ext cx="4635300" cy="20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</a:rPr>
              <a:t>Automatic antenna tuning that improves output power transmission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Voltage Standing Wave Ratio (VSWR) measurement and correction to maximum transfer </a:t>
            </a:r>
            <a:endParaRPr sz="15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</a:rPr>
              <a:t>Rapid and reliable tuning</a:t>
            </a:r>
            <a:endParaRPr sz="15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997500" y="4598175"/>
            <a:ext cx="5194500" cy="19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Specifications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</a:rPr>
              <a:t>ATU </a:t>
            </a:r>
            <a:r>
              <a:rPr lang="en-US" sz="15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capable of handling 2.5 kW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Weighs less than 10 lbs</a:t>
            </a:r>
            <a:endParaRPr sz="15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</a:rPr>
              <a:t>Supports the frequency bands allocated for amatuer radio as defined by the Federal Communications Commision</a:t>
            </a:r>
            <a:endParaRPr sz="1500" b="1">
              <a:solidFill>
                <a:srgbClr val="00B0F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695950" y="195950"/>
            <a:ext cx="6800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rgbClr val="CC0000"/>
                </a:solidFill>
              </a:rPr>
              <a:t>I N T E L L I T U N E</a:t>
            </a:r>
            <a:endParaRPr sz="4800" b="1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899650" y="3056781"/>
            <a:ext cx="7551375" cy="1026800"/>
          </a:xfrm>
          <a:custGeom>
            <a:avLst/>
            <a:gdLst/>
            <a:ahLst/>
            <a:cxnLst/>
            <a:rect l="l" t="t" r="r" b="b"/>
            <a:pathLst>
              <a:path w="302055" h="41072" extrusionOk="0">
                <a:moveTo>
                  <a:pt x="0" y="2684"/>
                </a:moveTo>
                <a:cubicBezTo>
                  <a:pt x="2858" y="2516"/>
                  <a:pt x="12355" y="-2358"/>
                  <a:pt x="17145" y="1676"/>
                </a:cubicBezTo>
                <a:cubicBezTo>
                  <a:pt x="21936" y="5710"/>
                  <a:pt x="20339" y="20334"/>
                  <a:pt x="28743" y="26889"/>
                </a:cubicBezTo>
                <a:cubicBezTo>
                  <a:pt x="37148" y="33445"/>
                  <a:pt x="53453" y="41261"/>
                  <a:pt x="67572" y="41009"/>
                </a:cubicBezTo>
                <a:cubicBezTo>
                  <a:pt x="81692" y="40757"/>
                  <a:pt x="95139" y="25460"/>
                  <a:pt x="113460" y="25376"/>
                </a:cubicBezTo>
                <a:cubicBezTo>
                  <a:pt x="131782" y="25292"/>
                  <a:pt x="160188" y="40588"/>
                  <a:pt x="177501" y="40504"/>
                </a:cubicBezTo>
                <a:cubicBezTo>
                  <a:pt x="194814" y="40420"/>
                  <a:pt x="202042" y="25544"/>
                  <a:pt x="217338" y="24872"/>
                </a:cubicBezTo>
                <a:cubicBezTo>
                  <a:pt x="232634" y="24200"/>
                  <a:pt x="255158" y="36302"/>
                  <a:pt x="269277" y="36470"/>
                </a:cubicBezTo>
                <a:cubicBezTo>
                  <a:pt x="283397" y="36638"/>
                  <a:pt x="296592" y="27646"/>
                  <a:pt x="302055" y="25881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2321" y="3548825"/>
            <a:ext cx="1202550" cy="6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3079400" y="4143625"/>
            <a:ext cx="22284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Intellitune Antenna Tuning Unit (ATU)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Noto Sans Symbols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Preston Peranich</cp:lastModifiedBy>
  <cp:revision>1</cp:revision>
  <dcterms:modified xsi:type="dcterms:W3CDTF">2018-09-06T17:33:11Z</dcterms:modified>
</cp:coreProperties>
</file>