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2965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52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255" y="215660"/>
            <a:ext cx="2621516" cy="1394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8002"/>
          <a:stretch/>
        </p:blipFill>
        <p:spPr>
          <a:xfrm>
            <a:off x="413621" y="1606512"/>
            <a:ext cx="2486025" cy="169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9478" y="1026938"/>
            <a:ext cx="2805807" cy="264790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4180325" y="1461550"/>
            <a:ext cx="4417500" cy="17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Applications:</a:t>
            </a:r>
            <a:endParaRPr sz="1500"/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>
                <a:solidFill>
                  <a:srgbClr val="00B0F0"/>
                </a:solidFill>
              </a:rPr>
              <a:t>ATU</a:t>
            </a:r>
            <a:r>
              <a:rPr lang="en-US" sz="15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b="1">
                <a:solidFill>
                  <a:srgbClr val="00B0F0"/>
                </a:solidFill>
              </a:rPr>
              <a:t>decreases tuning time allowing user to cycle through frequency spectrum effortlessly</a:t>
            </a:r>
            <a:endParaRPr sz="1500" b="1">
              <a:solidFill>
                <a:srgbClr val="00B0F0"/>
              </a:solidFill>
            </a:endParaRPr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>
                <a:solidFill>
                  <a:srgbClr val="00B0F0"/>
                </a:solidFill>
              </a:rPr>
              <a:t>Provides user granular tuning ability by use of variable reactive components </a:t>
            </a:r>
            <a:endParaRPr sz="1500" b="1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94125" y="4128552"/>
            <a:ext cx="4635300" cy="26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sz="1500"/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Automatic impedance matching network accomplished with variable capacitance and inductance</a:t>
            </a:r>
            <a:endParaRPr sz="1500"/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Voltage Standing Wave Ratio (VSWR) measurement and correction to maximum transfer </a:t>
            </a:r>
            <a:endParaRPr sz="1500" b="1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>
                <a:solidFill>
                  <a:srgbClr val="00B0F0"/>
                </a:solidFill>
              </a:rPr>
              <a:t>Variable reactive component values mapped to frequency key in microcontroller for fast tuning</a:t>
            </a:r>
            <a:endParaRPr sz="15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997450" y="4128552"/>
            <a:ext cx="5194500" cy="24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Specification:</a:t>
            </a:r>
            <a:endParaRPr sz="1500"/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Two 12 volt, 0.26 N-m stepper motors that drive variable capacitance and inductance</a:t>
            </a:r>
            <a:endParaRPr sz="1500"/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500" b="1">
                <a:solidFill>
                  <a:srgbClr val="00B0F0"/>
                </a:solidFill>
              </a:rPr>
              <a:t>IC</a:t>
            </a:r>
            <a:r>
              <a:rPr lang="en-US" sz="15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24 microcontroller utilizing </a:t>
            </a:r>
            <a:r>
              <a:rPr lang="en-US" sz="1500" b="1">
                <a:solidFill>
                  <a:srgbClr val="00B0F0"/>
                </a:solidFill>
              </a:rPr>
              <a:t>Digital to Analog Converter (DAC)</a:t>
            </a:r>
            <a:endParaRPr sz="1500"/>
          </a:p>
          <a:p>
            <a:pPr marL="285750" lvl="0" indent="-29210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>
                <a:solidFill>
                  <a:srgbClr val="00B0F0"/>
                </a:solidFill>
              </a:rPr>
              <a:t>Antenna Tuning Unit (ATU) capable of handling 2.5 kW</a:t>
            </a:r>
            <a:endParaRPr sz="1500"/>
          </a:p>
          <a:p>
            <a:pPr marL="28575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Noto Sans Symbols"/>
              <a:buChar char="➢"/>
            </a:pPr>
            <a:r>
              <a:rPr lang="en-US" sz="15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Weighs less than 10 lb</a:t>
            </a:r>
            <a:r>
              <a:rPr lang="en-US" sz="1500" b="1">
                <a:solidFill>
                  <a:srgbClr val="00B0F0"/>
                </a:solidFill>
              </a:rPr>
              <a:t>s.</a:t>
            </a:r>
            <a:endParaRPr sz="1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338275" y="497363"/>
            <a:ext cx="4101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Intellitune</a:t>
            </a:r>
            <a:endParaRPr sz="4800" b="1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899650" y="2845581"/>
            <a:ext cx="7551375" cy="1026800"/>
          </a:xfrm>
          <a:custGeom>
            <a:avLst/>
            <a:gdLst/>
            <a:ahLst/>
            <a:cxnLst/>
            <a:rect l="l" t="t" r="r" b="b"/>
            <a:pathLst>
              <a:path w="302055" h="41072" extrusionOk="0">
                <a:moveTo>
                  <a:pt x="0" y="2684"/>
                </a:moveTo>
                <a:cubicBezTo>
                  <a:pt x="2858" y="2516"/>
                  <a:pt x="12355" y="-2358"/>
                  <a:pt x="17145" y="1676"/>
                </a:cubicBezTo>
                <a:cubicBezTo>
                  <a:pt x="21936" y="5710"/>
                  <a:pt x="20339" y="20334"/>
                  <a:pt x="28743" y="26889"/>
                </a:cubicBezTo>
                <a:cubicBezTo>
                  <a:pt x="37148" y="33445"/>
                  <a:pt x="53453" y="41261"/>
                  <a:pt x="67572" y="41009"/>
                </a:cubicBezTo>
                <a:cubicBezTo>
                  <a:pt x="81692" y="40757"/>
                  <a:pt x="95139" y="25460"/>
                  <a:pt x="113460" y="25376"/>
                </a:cubicBezTo>
                <a:cubicBezTo>
                  <a:pt x="131782" y="25292"/>
                  <a:pt x="160188" y="40588"/>
                  <a:pt x="177501" y="40504"/>
                </a:cubicBezTo>
                <a:cubicBezTo>
                  <a:pt x="194814" y="40420"/>
                  <a:pt x="202042" y="25544"/>
                  <a:pt x="217338" y="24872"/>
                </a:cubicBezTo>
                <a:cubicBezTo>
                  <a:pt x="232634" y="24200"/>
                  <a:pt x="255158" y="36302"/>
                  <a:pt x="269277" y="36470"/>
                </a:cubicBezTo>
                <a:cubicBezTo>
                  <a:pt x="283397" y="36638"/>
                  <a:pt x="296592" y="27646"/>
                  <a:pt x="302055" y="25881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92" name="Google Shape;9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2321" y="3405050"/>
            <a:ext cx="1202550" cy="6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Noto Sans Symbols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Jonah</dc:creator>
  <cp:lastModifiedBy>Stevens, Jonah</cp:lastModifiedBy>
  <cp:revision>1</cp:revision>
  <dcterms:modified xsi:type="dcterms:W3CDTF">2018-08-27T14:38:10Z</dcterms:modified>
</cp:coreProperties>
</file>