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nya Ekparinya" userId="2ca03f2d-e931-44e9-88c5-430e7265b3ca" providerId="ADAL" clId="{AE7923C2-0D0A-4C23-B724-2F1F2B5B8459}"/>
    <pc:docChg chg="undo custSel delSld modSld">
      <pc:chgData name="Parinya Ekparinya" userId="2ca03f2d-e931-44e9-88c5-430e7265b3ca" providerId="ADAL" clId="{AE7923C2-0D0A-4C23-B724-2F1F2B5B8459}" dt="2022-03-04T01:27:32.302" v="239" actId="20577"/>
      <pc:docMkLst>
        <pc:docMk/>
      </pc:docMkLst>
      <pc:sldChg chg="modSp mod">
        <pc:chgData name="Parinya Ekparinya" userId="2ca03f2d-e931-44e9-88c5-430e7265b3ca" providerId="ADAL" clId="{AE7923C2-0D0A-4C23-B724-2F1F2B5B8459}" dt="2022-03-04T01:08:59.505" v="16" actId="20577"/>
        <pc:sldMkLst>
          <pc:docMk/>
          <pc:sldMk cId="4117762756" sldId="260"/>
        </pc:sldMkLst>
        <pc:spChg chg="mod">
          <ac:chgData name="Parinya Ekparinya" userId="2ca03f2d-e931-44e9-88c5-430e7265b3ca" providerId="ADAL" clId="{AE7923C2-0D0A-4C23-B724-2F1F2B5B8459}" dt="2022-03-04T01:08:59.505" v="16" actId="20577"/>
          <ac:spMkLst>
            <pc:docMk/>
            <pc:sldMk cId="4117762756" sldId="260"/>
            <ac:spMk id="3" creationId="{2D5C6C0A-5DFE-44CE-91F3-BF5E65C117F3}"/>
          </ac:spMkLst>
        </pc:spChg>
      </pc:sldChg>
      <pc:sldChg chg="del">
        <pc:chgData name="Parinya Ekparinya" userId="2ca03f2d-e931-44e9-88c5-430e7265b3ca" providerId="ADAL" clId="{AE7923C2-0D0A-4C23-B724-2F1F2B5B8459}" dt="2022-03-04T01:09:30.352" v="20" actId="47"/>
        <pc:sldMkLst>
          <pc:docMk/>
          <pc:sldMk cId="3851390466" sldId="264"/>
        </pc:sldMkLst>
      </pc:sldChg>
      <pc:sldChg chg="modSp mod">
        <pc:chgData name="Parinya Ekparinya" userId="2ca03f2d-e931-44e9-88c5-430e7265b3ca" providerId="ADAL" clId="{AE7923C2-0D0A-4C23-B724-2F1F2B5B8459}" dt="2022-03-04T01:25:49.323" v="186" actId="20577"/>
        <pc:sldMkLst>
          <pc:docMk/>
          <pc:sldMk cId="1130721907" sldId="265"/>
        </pc:sldMkLst>
        <pc:spChg chg="mod">
          <ac:chgData name="Parinya Ekparinya" userId="2ca03f2d-e931-44e9-88c5-430e7265b3ca" providerId="ADAL" clId="{AE7923C2-0D0A-4C23-B724-2F1F2B5B8459}" dt="2022-03-04T01:25:49.323" v="186" actId="20577"/>
          <ac:spMkLst>
            <pc:docMk/>
            <pc:sldMk cId="1130721907" sldId="265"/>
            <ac:spMk id="3" creationId="{D8706B90-ED84-498B-BC2A-4884DB3BA69E}"/>
          </ac:spMkLst>
        </pc:spChg>
      </pc:sldChg>
      <pc:sldChg chg="modSp mod">
        <pc:chgData name="Parinya Ekparinya" userId="2ca03f2d-e931-44e9-88c5-430e7265b3ca" providerId="ADAL" clId="{AE7923C2-0D0A-4C23-B724-2F1F2B5B8459}" dt="2022-03-04T01:09:12.626" v="17" actId="6549"/>
        <pc:sldMkLst>
          <pc:docMk/>
          <pc:sldMk cId="2245296478" sldId="266"/>
        </pc:sldMkLst>
        <pc:spChg chg="mod">
          <ac:chgData name="Parinya Ekparinya" userId="2ca03f2d-e931-44e9-88c5-430e7265b3ca" providerId="ADAL" clId="{AE7923C2-0D0A-4C23-B724-2F1F2B5B8459}" dt="2022-03-04T01:09:12.626" v="17" actId="6549"/>
          <ac:spMkLst>
            <pc:docMk/>
            <pc:sldMk cId="2245296478" sldId="266"/>
            <ac:spMk id="3" creationId="{D1D73E79-C3E7-40E7-8CE9-5CB16618EFC3}"/>
          </ac:spMkLst>
        </pc:spChg>
      </pc:sldChg>
      <pc:sldChg chg="modSp mod">
        <pc:chgData name="Parinya Ekparinya" userId="2ca03f2d-e931-44e9-88c5-430e7265b3ca" providerId="ADAL" clId="{AE7923C2-0D0A-4C23-B724-2F1F2B5B8459}" dt="2022-03-04T01:27:32.302" v="239" actId="20577"/>
        <pc:sldMkLst>
          <pc:docMk/>
          <pc:sldMk cId="2824764458" sldId="267"/>
        </pc:sldMkLst>
        <pc:spChg chg="mod">
          <ac:chgData name="Parinya Ekparinya" userId="2ca03f2d-e931-44e9-88c5-430e7265b3ca" providerId="ADAL" clId="{AE7923C2-0D0A-4C23-B724-2F1F2B5B8459}" dt="2022-03-04T01:27:32.302" v="239" actId="20577"/>
          <ac:spMkLst>
            <pc:docMk/>
            <pc:sldMk cId="2824764458" sldId="267"/>
            <ac:spMk id="3" creationId="{559191FE-34DF-4E64-8DB9-38E629B520FE}"/>
          </ac:spMkLst>
        </pc:spChg>
      </pc:sldChg>
    </pc:docChg>
  </pc:docChgLst>
  <pc:docChgLst>
    <pc:chgData name="Parinya Ekparinya" userId="2ca03f2d-e931-44e9-88c5-430e7265b3ca" providerId="ADAL" clId="{09F6B4B6-4E3C-4374-8B43-AA97A180290E}"/>
    <pc:docChg chg="undo custSel addSld delSld modSld">
      <pc:chgData name="Parinya Ekparinya" userId="2ca03f2d-e931-44e9-88c5-430e7265b3ca" providerId="ADAL" clId="{09F6B4B6-4E3C-4374-8B43-AA97A180290E}" dt="2021-09-20T01:38:52.301" v="2113" actId="20577"/>
      <pc:docMkLst>
        <pc:docMk/>
      </pc:docMkLst>
      <pc:sldChg chg="modSp mod">
        <pc:chgData name="Parinya Ekparinya" userId="2ca03f2d-e931-44e9-88c5-430e7265b3ca" providerId="ADAL" clId="{09F6B4B6-4E3C-4374-8B43-AA97A180290E}" dt="2021-09-20T01:26:42.587" v="1518" actId="6549"/>
        <pc:sldMkLst>
          <pc:docMk/>
          <pc:sldMk cId="4117762756" sldId="260"/>
        </pc:sldMkLst>
        <pc:spChg chg="mod">
          <ac:chgData name="Parinya Ekparinya" userId="2ca03f2d-e931-44e9-88c5-430e7265b3ca" providerId="ADAL" clId="{09F6B4B6-4E3C-4374-8B43-AA97A180290E}" dt="2021-09-20T00:56:21.739" v="18" actId="20577"/>
          <ac:spMkLst>
            <pc:docMk/>
            <pc:sldMk cId="4117762756" sldId="260"/>
            <ac:spMk id="2" creationId="{ADA8143A-3C87-4A6C-87A8-D60BCC632332}"/>
          </ac:spMkLst>
        </pc:spChg>
        <pc:spChg chg="mod">
          <ac:chgData name="Parinya Ekparinya" userId="2ca03f2d-e931-44e9-88c5-430e7265b3ca" providerId="ADAL" clId="{09F6B4B6-4E3C-4374-8B43-AA97A180290E}" dt="2021-09-20T01:26:42.587" v="1518" actId="6549"/>
          <ac:spMkLst>
            <pc:docMk/>
            <pc:sldMk cId="4117762756" sldId="260"/>
            <ac:spMk id="3" creationId="{2D5C6C0A-5DFE-44CE-91F3-BF5E65C117F3}"/>
          </ac:spMkLst>
        </pc:spChg>
      </pc:sldChg>
      <pc:sldChg chg="modSp mod">
        <pc:chgData name="Parinya Ekparinya" userId="2ca03f2d-e931-44e9-88c5-430e7265b3ca" providerId="ADAL" clId="{09F6B4B6-4E3C-4374-8B43-AA97A180290E}" dt="2021-09-20T01:38:52.301" v="2113" actId="20577"/>
        <pc:sldMkLst>
          <pc:docMk/>
          <pc:sldMk cId="3851390466" sldId="264"/>
        </pc:sldMkLst>
        <pc:spChg chg="mod">
          <ac:chgData name="Parinya Ekparinya" userId="2ca03f2d-e931-44e9-88c5-430e7265b3ca" providerId="ADAL" clId="{09F6B4B6-4E3C-4374-8B43-AA97A180290E}" dt="2021-09-20T01:38:52.301" v="2113" actId="20577"/>
          <ac:spMkLst>
            <pc:docMk/>
            <pc:sldMk cId="3851390466" sldId="264"/>
            <ac:spMk id="2" creationId="{2EEDA9B9-958E-42C5-8908-13AF9BEBFEBB}"/>
          </ac:spMkLst>
        </pc:spChg>
      </pc:sldChg>
      <pc:sldChg chg="modSp new mod">
        <pc:chgData name="Parinya Ekparinya" userId="2ca03f2d-e931-44e9-88c5-430e7265b3ca" providerId="ADAL" clId="{09F6B4B6-4E3C-4374-8B43-AA97A180290E}" dt="2021-09-20T01:23:59.947" v="1442" actId="207"/>
        <pc:sldMkLst>
          <pc:docMk/>
          <pc:sldMk cId="1130721907" sldId="265"/>
        </pc:sldMkLst>
        <pc:spChg chg="mod">
          <ac:chgData name="Parinya Ekparinya" userId="2ca03f2d-e931-44e9-88c5-430e7265b3ca" providerId="ADAL" clId="{09F6B4B6-4E3C-4374-8B43-AA97A180290E}" dt="2021-09-20T01:16:07.678" v="1053" actId="20577"/>
          <ac:spMkLst>
            <pc:docMk/>
            <pc:sldMk cId="1130721907" sldId="265"/>
            <ac:spMk id="2" creationId="{3F2CE6AD-0ECA-4FE6-BD17-AEAE601A5831}"/>
          </ac:spMkLst>
        </pc:spChg>
        <pc:spChg chg="mod">
          <ac:chgData name="Parinya Ekparinya" userId="2ca03f2d-e931-44e9-88c5-430e7265b3ca" providerId="ADAL" clId="{09F6B4B6-4E3C-4374-8B43-AA97A180290E}" dt="2021-09-20T01:23:59.947" v="1442" actId="207"/>
          <ac:spMkLst>
            <pc:docMk/>
            <pc:sldMk cId="1130721907" sldId="265"/>
            <ac:spMk id="3" creationId="{D8706B90-ED84-498B-BC2A-4884DB3BA69E}"/>
          </ac:spMkLst>
        </pc:spChg>
      </pc:sldChg>
      <pc:sldChg chg="del">
        <pc:chgData name="Parinya Ekparinya" userId="2ca03f2d-e931-44e9-88c5-430e7265b3ca" providerId="ADAL" clId="{09F6B4B6-4E3C-4374-8B43-AA97A180290E}" dt="2021-09-20T00:56:39.659" v="19" actId="47"/>
        <pc:sldMkLst>
          <pc:docMk/>
          <pc:sldMk cId="3644727756" sldId="265"/>
        </pc:sldMkLst>
      </pc:sldChg>
      <pc:sldChg chg="del">
        <pc:chgData name="Parinya Ekparinya" userId="2ca03f2d-e931-44e9-88c5-430e7265b3ca" providerId="ADAL" clId="{09F6B4B6-4E3C-4374-8B43-AA97A180290E}" dt="2021-09-20T00:56:39.659" v="19" actId="47"/>
        <pc:sldMkLst>
          <pc:docMk/>
          <pc:sldMk cId="10054212" sldId="266"/>
        </pc:sldMkLst>
      </pc:sldChg>
      <pc:sldChg chg="modSp new mod">
        <pc:chgData name="Parinya Ekparinya" userId="2ca03f2d-e931-44e9-88c5-430e7265b3ca" providerId="ADAL" clId="{09F6B4B6-4E3C-4374-8B43-AA97A180290E}" dt="2021-09-20T01:24:47.877" v="1484" actId="207"/>
        <pc:sldMkLst>
          <pc:docMk/>
          <pc:sldMk cId="2245296478" sldId="266"/>
        </pc:sldMkLst>
        <pc:spChg chg="mod">
          <ac:chgData name="Parinya Ekparinya" userId="2ca03f2d-e931-44e9-88c5-430e7265b3ca" providerId="ADAL" clId="{09F6B4B6-4E3C-4374-8B43-AA97A180290E}" dt="2021-09-20T01:19:31.173" v="1068" actId="20577"/>
          <ac:spMkLst>
            <pc:docMk/>
            <pc:sldMk cId="2245296478" sldId="266"/>
            <ac:spMk id="2" creationId="{0D0E9B53-1FA4-4E89-B36F-F0E84A5CCA7D}"/>
          </ac:spMkLst>
        </pc:spChg>
        <pc:spChg chg="mod">
          <ac:chgData name="Parinya Ekparinya" userId="2ca03f2d-e931-44e9-88c5-430e7265b3ca" providerId="ADAL" clId="{09F6B4B6-4E3C-4374-8B43-AA97A180290E}" dt="2021-09-20T01:24:47.877" v="1484" actId="207"/>
          <ac:spMkLst>
            <pc:docMk/>
            <pc:sldMk cId="2245296478" sldId="266"/>
            <ac:spMk id="3" creationId="{D1D73E79-C3E7-40E7-8CE9-5CB16618EFC3}"/>
          </ac:spMkLst>
        </pc:spChg>
      </pc:sldChg>
      <pc:sldChg chg="modSp new del mod">
        <pc:chgData name="Parinya Ekparinya" userId="2ca03f2d-e931-44e9-88c5-430e7265b3ca" providerId="ADAL" clId="{09F6B4B6-4E3C-4374-8B43-AA97A180290E}" dt="2021-09-20T01:13:20.895" v="880" actId="47"/>
        <pc:sldMkLst>
          <pc:docMk/>
          <pc:sldMk cId="1318932976" sldId="267"/>
        </pc:sldMkLst>
        <pc:spChg chg="mod">
          <ac:chgData name="Parinya Ekparinya" userId="2ca03f2d-e931-44e9-88c5-430e7265b3ca" providerId="ADAL" clId="{09F6B4B6-4E3C-4374-8B43-AA97A180290E}" dt="2021-09-20T01:09:01.951" v="474" actId="20577"/>
          <ac:spMkLst>
            <pc:docMk/>
            <pc:sldMk cId="1318932976" sldId="267"/>
            <ac:spMk id="2" creationId="{A32104F9-D3F0-4625-AAD8-B13D3BC16570}"/>
          </ac:spMkLst>
        </pc:spChg>
        <pc:spChg chg="mod">
          <ac:chgData name="Parinya Ekparinya" userId="2ca03f2d-e931-44e9-88c5-430e7265b3ca" providerId="ADAL" clId="{09F6B4B6-4E3C-4374-8B43-AA97A180290E}" dt="2021-09-20T01:11:54.577" v="854" actId="20577"/>
          <ac:spMkLst>
            <pc:docMk/>
            <pc:sldMk cId="1318932976" sldId="267"/>
            <ac:spMk id="3" creationId="{1EF9FDB8-78A4-42F8-BD35-5773968E6503}"/>
          </ac:spMkLst>
        </pc:spChg>
      </pc:sldChg>
      <pc:sldChg chg="del">
        <pc:chgData name="Parinya Ekparinya" userId="2ca03f2d-e931-44e9-88c5-430e7265b3ca" providerId="ADAL" clId="{09F6B4B6-4E3C-4374-8B43-AA97A180290E}" dt="2021-09-20T00:56:39.659" v="19" actId="47"/>
        <pc:sldMkLst>
          <pc:docMk/>
          <pc:sldMk cId="1429163197" sldId="267"/>
        </pc:sldMkLst>
      </pc:sldChg>
      <pc:sldChg chg="modSp new mod">
        <pc:chgData name="Parinya Ekparinya" userId="2ca03f2d-e931-44e9-88c5-430e7265b3ca" providerId="ADAL" clId="{09F6B4B6-4E3C-4374-8B43-AA97A180290E}" dt="2021-09-20T01:36:26.418" v="2070" actId="207"/>
        <pc:sldMkLst>
          <pc:docMk/>
          <pc:sldMk cId="2824764458" sldId="267"/>
        </pc:sldMkLst>
        <pc:spChg chg="mod">
          <ac:chgData name="Parinya Ekparinya" userId="2ca03f2d-e931-44e9-88c5-430e7265b3ca" providerId="ADAL" clId="{09F6B4B6-4E3C-4374-8B43-AA97A180290E}" dt="2021-09-20T01:27:24.360" v="1536" actId="20577"/>
          <ac:spMkLst>
            <pc:docMk/>
            <pc:sldMk cId="2824764458" sldId="267"/>
            <ac:spMk id="2" creationId="{20F5D931-4E59-45C2-9413-90C5EB1E65EB}"/>
          </ac:spMkLst>
        </pc:spChg>
        <pc:spChg chg="mod">
          <ac:chgData name="Parinya Ekparinya" userId="2ca03f2d-e931-44e9-88c5-430e7265b3ca" providerId="ADAL" clId="{09F6B4B6-4E3C-4374-8B43-AA97A180290E}" dt="2021-09-20T01:36:26.418" v="2070" actId="207"/>
          <ac:spMkLst>
            <pc:docMk/>
            <pc:sldMk cId="2824764458" sldId="267"/>
            <ac:spMk id="3" creationId="{559191FE-34DF-4E64-8DB9-38E629B520FE}"/>
          </ac:spMkLst>
        </pc:spChg>
      </pc:sldChg>
      <pc:sldChg chg="del">
        <pc:chgData name="Parinya Ekparinya" userId="2ca03f2d-e931-44e9-88c5-430e7265b3ca" providerId="ADAL" clId="{09F6B4B6-4E3C-4374-8B43-AA97A180290E}" dt="2021-09-20T00:56:39.659" v="19" actId="47"/>
        <pc:sldMkLst>
          <pc:docMk/>
          <pc:sldMk cId="3610399586" sldId="268"/>
        </pc:sldMkLst>
      </pc:sldChg>
    </pc:docChg>
  </pc:docChgLst>
  <pc:docChgLst>
    <pc:chgData name="Parinya Ekparinya" userId="2ca03f2d-e931-44e9-88c5-430e7265b3ca" providerId="ADAL" clId="{7CE0A3D0-29BE-408E-90D7-8A13D0A8488F}"/>
    <pc:docChg chg="undo custSel mod modSld">
      <pc:chgData name="Parinya Ekparinya" userId="2ca03f2d-e931-44e9-88c5-430e7265b3ca" providerId="ADAL" clId="{7CE0A3D0-29BE-408E-90D7-8A13D0A8488F}" dt="2021-09-16T18:36:09.569" v="471" actId="20577"/>
      <pc:docMkLst>
        <pc:docMk/>
      </pc:docMkLst>
      <pc:sldChg chg="modSp mod">
        <pc:chgData name="Parinya Ekparinya" userId="2ca03f2d-e931-44e9-88c5-430e7265b3ca" providerId="ADAL" clId="{7CE0A3D0-29BE-408E-90D7-8A13D0A8488F}" dt="2021-09-16T18:36:09.569" v="471" actId="20577"/>
        <pc:sldMkLst>
          <pc:docMk/>
          <pc:sldMk cId="10054212" sldId="266"/>
        </pc:sldMkLst>
        <pc:spChg chg="mod">
          <ac:chgData name="Parinya Ekparinya" userId="2ca03f2d-e931-44e9-88c5-430e7265b3ca" providerId="ADAL" clId="{7CE0A3D0-29BE-408E-90D7-8A13D0A8488F}" dt="2021-09-16T18:36:09.569" v="471" actId="20577"/>
          <ac:spMkLst>
            <pc:docMk/>
            <pc:sldMk cId="10054212" sldId="266"/>
            <ac:spMk id="5" creationId="{712BF14B-F89E-4EED-ABC1-E2516522934F}"/>
          </ac:spMkLst>
        </pc:spChg>
        <pc:spChg chg="mod">
          <ac:chgData name="Parinya Ekparinya" userId="2ca03f2d-e931-44e9-88c5-430e7265b3ca" providerId="ADAL" clId="{7CE0A3D0-29BE-408E-90D7-8A13D0A8488F}" dt="2021-09-16T18:35:50.986" v="446" actId="313"/>
          <ac:spMkLst>
            <pc:docMk/>
            <pc:sldMk cId="10054212" sldId="266"/>
            <ac:spMk id="6" creationId="{94AC6C64-F777-46DB-BD94-3652EC9A199C}"/>
          </ac:spMkLst>
        </pc:spChg>
      </pc:sldChg>
      <pc:sldChg chg="modSp mod">
        <pc:chgData name="Parinya Ekparinya" userId="2ca03f2d-e931-44e9-88c5-430e7265b3ca" providerId="ADAL" clId="{7CE0A3D0-29BE-408E-90D7-8A13D0A8488F}" dt="2021-09-16T18:35:57.800" v="467" actId="313"/>
        <pc:sldMkLst>
          <pc:docMk/>
          <pc:sldMk cId="1429163197" sldId="267"/>
        </pc:sldMkLst>
        <pc:spChg chg="mod">
          <ac:chgData name="Parinya Ekparinya" userId="2ca03f2d-e931-44e9-88c5-430e7265b3ca" providerId="ADAL" clId="{7CE0A3D0-29BE-408E-90D7-8A13D0A8488F}" dt="2021-09-16T18:35:54.626" v="456" actId="313"/>
          <ac:spMkLst>
            <pc:docMk/>
            <pc:sldMk cId="1429163197" sldId="267"/>
            <ac:spMk id="3" creationId="{83A6C4E9-D4E2-4E51-9A6A-CC35889BC0AA}"/>
          </ac:spMkLst>
        </pc:spChg>
        <pc:spChg chg="mod">
          <ac:chgData name="Parinya Ekparinya" userId="2ca03f2d-e931-44e9-88c5-430e7265b3ca" providerId="ADAL" clId="{7CE0A3D0-29BE-408E-90D7-8A13D0A8488F}" dt="2021-09-16T18:35:57.800" v="467" actId="313"/>
          <ac:spMkLst>
            <pc:docMk/>
            <pc:sldMk cId="1429163197" sldId="267"/>
            <ac:spMk id="4" creationId="{DB7F1F98-36BB-41D0-9840-C6E557145DBC}"/>
          </ac:spMkLst>
        </pc:spChg>
      </pc:sldChg>
      <pc:sldChg chg="modSp mod">
        <pc:chgData name="Parinya Ekparinya" userId="2ca03f2d-e931-44e9-88c5-430e7265b3ca" providerId="ADAL" clId="{7CE0A3D0-29BE-408E-90D7-8A13D0A8488F}" dt="2021-09-16T10:47:07.552" v="398" actId="20577"/>
        <pc:sldMkLst>
          <pc:docMk/>
          <pc:sldMk cId="3610399586" sldId="268"/>
        </pc:sldMkLst>
        <pc:spChg chg="mod">
          <ac:chgData name="Parinya Ekparinya" userId="2ca03f2d-e931-44e9-88c5-430e7265b3ca" providerId="ADAL" clId="{7CE0A3D0-29BE-408E-90D7-8A13D0A8488F}" dt="2021-09-16T10:47:07.552" v="398" actId="20577"/>
          <ac:spMkLst>
            <pc:docMk/>
            <pc:sldMk cId="3610399586" sldId="268"/>
            <ac:spMk id="6" creationId="{D1881466-5E75-4D8F-83EB-445BF0D5A8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860B5-0143-4F25-897D-7D136137902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E708-6C66-4B1A-886A-8333550F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082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30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5E8F82-E053-49FD-AE22-7DAA547798F2}" type="datetimeFigureOut">
              <a:rPr lang="en-US" smtClean="0"/>
              <a:t>2022-03-04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rinya.Ek@kmitl.ac.t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143A-3C87-4A6C-87A8-D60BCC632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Principles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C6C0A-5DFE-44CE-91F3-BF5E65C1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6904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Parinya Ekparinya</a:t>
            </a:r>
          </a:p>
          <a:p>
            <a:r>
              <a:rPr lang="en-US" dirty="0">
                <a:hlinkClick r:id="rId2"/>
              </a:rPr>
              <a:t>Parinya.Ek@kmitl.ac.th</a:t>
            </a:r>
            <a:endParaRPr lang="en-US" dirty="0"/>
          </a:p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411776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E6AD-0ECA-4FE6-BD17-AEAE601A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Problem: Rectangle &amp;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6B90-ED84-498B-BC2A-4884DB3B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find the following files inside the downloaded zip:</a:t>
            </a:r>
          </a:p>
          <a:p>
            <a:pPr lvl="1"/>
            <a:r>
              <a:rPr lang="en-US" dirty="0"/>
              <a:t>Rectangle.java</a:t>
            </a:r>
            <a:br>
              <a:rPr lang="en-US" dirty="0"/>
            </a:br>
            <a:r>
              <a:rPr lang="en-US" dirty="0"/>
              <a:t>Rectangle class contains width, height, and a method to calculate area.</a:t>
            </a:r>
          </a:p>
          <a:p>
            <a:pPr lvl="1"/>
            <a:r>
              <a:rPr lang="en-US" dirty="0"/>
              <a:t>Square.java</a:t>
            </a:r>
            <a:br>
              <a:rPr lang="en-US" dirty="0"/>
            </a:br>
            <a:r>
              <a:rPr lang="en-US" dirty="0"/>
              <a:t>Square class extends Rectangle and override some of its methods.</a:t>
            </a:r>
          </a:p>
          <a:p>
            <a:pPr lvl="1"/>
            <a:r>
              <a:rPr lang="en-US" dirty="0"/>
              <a:t>Main.java</a:t>
            </a:r>
            <a:br>
              <a:rPr lang="en-US" dirty="0"/>
            </a:br>
            <a:r>
              <a:rPr lang="en-US" dirty="0"/>
              <a:t>Main.java demonstrates the problem. Feel free to edit the file as you see fit.</a:t>
            </a:r>
          </a:p>
          <a:p>
            <a:r>
              <a:rPr lang="en-US" b="1" dirty="0">
                <a:solidFill>
                  <a:srgbClr val="FFFF00"/>
                </a:solidFill>
              </a:rPr>
              <a:t>Please refactor the Rectangle and Square class to avoid the problem from LSP violation!</a:t>
            </a:r>
          </a:p>
          <a:p>
            <a:r>
              <a:rPr lang="en-US" b="1" dirty="0">
                <a:solidFill>
                  <a:srgbClr val="FFFF00"/>
                </a:solidFill>
              </a:rPr>
              <a:t>After refactoring, Rectangle and Square must be somehow related.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2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9B53-1FA4-4E89-B36F-F0E84A5C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Problem: Book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3E79-C3E7-40E7-8CE9-5CB16618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find the following files inside the downloaded zip:</a:t>
            </a:r>
          </a:p>
          <a:p>
            <a:pPr lvl="1"/>
            <a:r>
              <a:rPr lang="en-US" dirty="0"/>
              <a:t>Book.java</a:t>
            </a:r>
            <a:br>
              <a:rPr lang="en-US" dirty="0"/>
            </a:br>
            <a:r>
              <a:rPr lang="en-US" dirty="0"/>
              <a:t>Book class contains title, pages (a list of strings) and methods to print pages.</a:t>
            </a:r>
          </a:p>
          <a:p>
            <a:pPr lvl="1"/>
            <a:r>
              <a:rPr lang="en-US" dirty="0"/>
              <a:t>BookReader.java</a:t>
            </a:r>
            <a:br>
              <a:rPr lang="en-US" dirty="0"/>
            </a:br>
            <a:r>
              <a:rPr lang="en-US" dirty="0" err="1"/>
              <a:t>BookReader</a:t>
            </a:r>
            <a:r>
              <a:rPr lang="en-US" dirty="0"/>
              <a:t> class demonstrates how a reader print pages from an instance of Book.</a:t>
            </a:r>
          </a:p>
          <a:p>
            <a:pPr lvl="1"/>
            <a:r>
              <a:rPr lang="en-US" dirty="0"/>
              <a:t>BookPublisher.java</a:t>
            </a:r>
            <a:br>
              <a:rPr lang="en-US" dirty="0"/>
            </a:br>
            <a:r>
              <a:rPr lang="en-US" dirty="0" err="1"/>
              <a:t>BookPublisher</a:t>
            </a:r>
            <a:r>
              <a:rPr lang="en-US" dirty="0"/>
              <a:t> class demonstrates how a publisher print pages from an instance of Book.</a:t>
            </a:r>
          </a:p>
          <a:p>
            <a:r>
              <a:rPr lang="en-US" b="1" dirty="0">
                <a:solidFill>
                  <a:srgbClr val="FFFF00"/>
                </a:solidFill>
              </a:rPr>
              <a:t>Please refactor the Book class to avoid the problem from SRP &amp; ISP violation!</a:t>
            </a:r>
          </a:p>
        </p:txBody>
      </p:sp>
    </p:spTree>
    <p:extLst>
      <p:ext uri="{BB962C8B-B14F-4D97-AF65-F5344CB8AC3E}">
        <p14:creationId xmlns:p14="http://schemas.microsoft.com/office/powerpoint/2010/main" val="224529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D931-4E59-45C2-9413-90C5EB1E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91FE-34DF-4E64-8DB9-38E629B5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Refactoring must be </a:t>
            </a:r>
            <a:r>
              <a:rPr lang="en-US"/>
              <a:t>done based on good OOP design.</a:t>
            </a:r>
          </a:p>
          <a:p>
            <a:r>
              <a:rPr lang="en-US" dirty="0"/>
              <a:t>Feel free to add new files if you see fit!</a:t>
            </a:r>
          </a:p>
          <a:p>
            <a:r>
              <a:rPr lang="en-US" dirty="0"/>
              <a:t>Please do not edit specified parts of the files as indicated by the comments.</a:t>
            </a:r>
          </a:p>
          <a:p>
            <a:r>
              <a:rPr lang="en-US" dirty="0"/>
              <a:t>This exercise is worth 4% !!</a:t>
            </a:r>
          </a:p>
          <a:p>
            <a:r>
              <a:rPr lang="en-US" dirty="0"/>
              <a:t>Please </a:t>
            </a:r>
            <a:r>
              <a:rPr lang="en-US" b="1" dirty="0">
                <a:solidFill>
                  <a:srgbClr val="C00000"/>
                </a:solidFill>
              </a:rPr>
              <a:t>DO NOT REMOVE </a:t>
            </a:r>
            <a:r>
              <a:rPr lang="en-US" dirty="0"/>
              <a:t>the code on your GitHub until your grade is out!!</a:t>
            </a:r>
          </a:p>
          <a:p>
            <a:r>
              <a:rPr lang="en-US" dirty="0"/>
              <a:t>If any question, feel free to 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64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B994BFD273C34DB84F23CD0840E60A" ma:contentTypeVersion="3" ma:contentTypeDescription="Create a new document." ma:contentTypeScope="" ma:versionID="af03b483570e354fcadbcf3f7cf1de13">
  <xsd:schema xmlns:xsd="http://www.w3.org/2001/XMLSchema" xmlns:xs="http://www.w3.org/2001/XMLSchema" xmlns:p="http://schemas.microsoft.com/office/2006/metadata/properties" xmlns:ns2="1b174aa4-c6b9-4040-8db8-7a388e21774e" targetNamespace="http://schemas.microsoft.com/office/2006/metadata/properties" ma:root="true" ma:fieldsID="381103f084da6eee63048fb527b66bd6" ns2:_="">
    <xsd:import namespace="1b174aa4-c6b9-4040-8db8-7a388e21774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74aa4-c6b9-4040-8db8-7a388e21774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1b174aa4-c6b9-4040-8db8-7a388e21774e" xsi:nil="true"/>
  </documentManagement>
</p:properties>
</file>

<file path=customXml/itemProps1.xml><?xml version="1.0" encoding="utf-8"?>
<ds:datastoreItem xmlns:ds="http://schemas.openxmlformats.org/officeDocument/2006/customXml" ds:itemID="{521FADDC-F932-4A7E-BCAE-816288B755B7}"/>
</file>

<file path=customXml/itemProps2.xml><?xml version="1.0" encoding="utf-8"?>
<ds:datastoreItem xmlns:ds="http://schemas.openxmlformats.org/officeDocument/2006/customXml" ds:itemID="{56D2187F-962C-4896-95BD-A03396AF2327}"/>
</file>

<file path=customXml/itemProps3.xml><?xml version="1.0" encoding="utf-8"?>
<ds:datastoreItem xmlns:ds="http://schemas.openxmlformats.org/officeDocument/2006/customXml" ds:itemID="{81C2F24D-FFC3-426E-BD9E-BED1F9ABE102}"/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7062</TotalTime>
  <Words>276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Calisto MT</vt:lpstr>
      <vt:lpstr>Wingdings 2</vt:lpstr>
      <vt:lpstr>Slate</vt:lpstr>
      <vt:lpstr>SOLID Principles Exercise</vt:lpstr>
      <vt:lpstr>The 1st Problem: Rectangle &amp; Square</vt:lpstr>
      <vt:lpstr>The 2nd Problem: Book Printing</vt:lpstr>
      <vt:lpstr>About refactoring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Parinya Ekparinya</dc:creator>
  <cp:lastModifiedBy>Parinya Ekparinya</cp:lastModifiedBy>
  <cp:revision>299</cp:revision>
  <dcterms:created xsi:type="dcterms:W3CDTF">2021-08-08T11:17:47Z</dcterms:created>
  <dcterms:modified xsi:type="dcterms:W3CDTF">2022-03-04T01:27:34Z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0x010100C7B994BFD273C34DB84F23CD0840E60A</vt:lpwstr>
  </property>
</Properties>
</file>