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70" r:id="rId4"/>
    <p:sldId id="268" r:id="rId5"/>
    <p:sldId id="269" r:id="rId6"/>
    <p:sldId id="258" r:id="rId7"/>
    <p:sldId id="271" r:id="rId8"/>
    <p:sldId id="264" r:id="rId9"/>
    <p:sldId id="272" r:id="rId10"/>
    <p:sldId id="273" r:id="rId11"/>
    <p:sldId id="259" r:id="rId12"/>
    <p:sldId id="260" r:id="rId13"/>
    <p:sldId id="263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32DCB-90BA-4054-A0C5-D4A92FC6BFEF}" v="25" dt="2022-08-07T12:54:59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Tikhonov" userId="07dc94206f24b73f" providerId="LiveId" clId="{A94EA78C-0A8E-4A19-8E75-D00C98FB9FF0}"/>
    <pc:docChg chg="undo custSel addSld modSld">
      <pc:chgData name="Alexander Tikhonov" userId="07dc94206f24b73f" providerId="LiveId" clId="{A94EA78C-0A8E-4A19-8E75-D00C98FB9FF0}" dt="2022-08-05T07:51:19.863" v="255" actId="20577"/>
      <pc:docMkLst>
        <pc:docMk/>
      </pc:docMkLst>
      <pc:sldChg chg="addSp delSp modSp add mod">
        <pc:chgData name="Alexander Tikhonov" userId="07dc94206f24b73f" providerId="LiveId" clId="{A94EA78C-0A8E-4A19-8E75-D00C98FB9FF0}" dt="2022-08-05T07:51:19.863" v="255" actId="20577"/>
        <pc:sldMkLst>
          <pc:docMk/>
          <pc:sldMk cId="4101095995" sldId="272"/>
        </pc:sldMkLst>
        <pc:spChg chg="del">
          <ac:chgData name="Alexander Tikhonov" userId="07dc94206f24b73f" providerId="LiveId" clId="{A94EA78C-0A8E-4A19-8E75-D00C98FB9FF0}" dt="2022-08-05T05:45:51.965" v="15" actId="478"/>
          <ac:spMkLst>
            <pc:docMk/>
            <pc:sldMk cId="4101095995" sldId="272"/>
            <ac:spMk id="6" creationId="{3DF7ED0F-2E7A-4E7C-8EDD-8B693FCCA2C8}"/>
          </ac:spMkLst>
        </pc:spChg>
        <pc:spChg chg="del">
          <ac:chgData name="Alexander Tikhonov" userId="07dc94206f24b73f" providerId="LiveId" clId="{A94EA78C-0A8E-4A19-8E75-D00C98FB9FF0}" dt="2022-08-05T05:45:58.426" v="17" actId="478"/>
          <ac:spMkLst>
            <pc:docMk/>
            <pc:sldMk cId="4101095995" sldId="272"/>
            <ac:spMk id="7" creationId="{1851E189-835C-2968-A159-54F8DAE277AD}"/>
          </ac:spMkLst>
        </pc:spChg>
        <pc:spChg chg="add mod">
          <ac:chgData name="Alexander Tikhonov" userId="07dc94206f24b73f" providerId="LiveId" clId="{A94EA78C-0A8E-4A19-8E75-D00C98FB9FF0}" dt="2022-08-05T06:01:20.554" v="202" actId="14100"/>
          <ac:spMkLst>
            <pc:docMk/>
            <pc:sldMk cId="4101095995" sldId="272"/>
            <ac:spMk id="16" creationId="{C79A6424-F363-7263-9E5B-BE45809D56D3}"/>
          </ac:spMkLst>
        </pc:spChg>
        <pc:spChg chg="mod">
          <ac:chgData name="Alexander Tikhonov" userId="07dc94206f24b73f" providerId="LiveId" clId="{A94EA78C-0A8E-4A19-8E75-D00C98FB9FF0}" dt="2022-08-05T05:46:01.368" v="18" actId="20577"/>
          <ac:spMkLst>
            <pc:docMk/>
            <pc:sldMk cId="4101095995" sldId="272"/>
            <ac:spMk id="21" creationId="{1B0F4590-C9DE-48D5-AFE7-B3D5745B9DED}"/>
          </ac:spMkLst>
        </pc:spChg>
        <pc:spChg chg="del">
          <ac:chgData name="Alexander Tikhonov" userId="07dc94206f24b73f" providerId="LiveId" clId="{A94EA78C-0A8E-4A19-8E75-D00C98FB9FF0}" dt="2022-08-05T05:45:58.426" v="17" actId="478"/>
          <ac:spMkLst>
            <pc:docMk/>
            <pc:sldMk cId="4101095995" sldId="272"/>
            <ac:spMk id="31" creationId="{C9CEC917-B734-1BDF-FFD1-00DCBD4C7237}"/>
          </ac:spMkLst>
        </pc:spChg>
        <pc:spChg chg="del">
          <ac:chgData name="Alexander Tikhonov" userId="07dc94206f24b73f" providerId="LiveId" clId="{A94EA78C-0A8E-4A19-8E75-D00C98FB9FF0}" dt="2022-08-05T05:45:58.426" v="17" actId="478"/>
          <ac:spMkLst>
            <pc:docMk/>
            <pc:sldMk cId="4101095995" sldId="272"/>
            <ac:spMk id="32" creationId="{9553D6DD-EE27-A33F-BEEA-037A3A246CA8}"/>
          </ac:spMkLst>
        </pc:spChg>
        <pc:spChg chg="del">
          <ac:chgData name="Alexander Tikhonov" userId="07dc94206f24b73f" providerId="LiveId" clId="{A94EA78C-0A8E-4A19-8E75-D00C98FB9FF0}" dt="2022-08-05T05:46:05.342" v="19" actId="478"/>
          <ac:spMkLst>
            <pc:docMk/>
            <pc:sldMk cId="4101095995" sldId="272"/>
            <ac:spMk id="33" creationId="{92121626-BE3C-310C-9E77-AEFB04CEA6D5}"/>
          </ac:spMkLst>
        </pc:spChg>
        <pc:graphicFrameChg chg="mod modGraphic">
          <ac:chgData name="Alexander Tikhonov" userId="07dc94206f24b73f" providerId="LiveId" clId="{A94EA78C-0A8E-4A19-8E75-D00C98FB9FF0}" dt="2022-08-05T07:51:19.863" v="255" actId="20577"/>
          <ac:graphicFrameMkLst>
            <pc:docMk/>
            <pc:sldMk cId="4101095995" sldId="272"/>
            <ac:graphicFrameMk id="72" creationId="{49E15C9B-CA59-4B46-B1BD-2F8E9B4AA17D}"/>
          </ac:graphicFrameMkLst>
        </pc:graphicFrameChg>
        <pc:picChg chg="del">
          <ac:chgData name="Alexander Tikhonov" userId="07dc94206f24b73f" providerId="LiveId" clId="{A94EA78C-0A8E-4A19-8E75-D00C98FB9FF0}" dt="2022-08-05T05:45:48.487" v="14" actId="478"/>
          <ac:picMkLst>
            <pc:docMk/>
            <pc:sldMk cId="4101095995" sldId="272"/>
            <ac:picMk id="2" creationId="{A6AAF649-0696-5E55-FB74-1E90F6E496D4}"/>
          </ac:picMkLst>
        </pc:picChg>
        <pc:picChg chg="del">
          <ac:chgData name="Alexander Tikhonov" userId="07dc94206f24b73f" providerId="LiveId" clId="{A94EA78C-0A8E-4A19-8E75-D00C98FB9FF0}" dt="2022-08-05T05:45:58.426" v="17" actId="478"/>
          <ac:picMkLst>
            <pc:docMk/>
            <pc:sldMk cId="4101095995" sldId="272"/>
            <ac:picMk id="3" creationId="{E7CCE02C-2555-A61C-C755-5D43FB170812}"/>
          </ac:picMkLst>
        </pc:picChg>
        <pc:picChg chg="del">
          <ac:chgData name="Alexander Tikhonov" userId="07dc94206f24b73f" providerId="LiveId" clId="{A94EA78C-0A8E-4A19-8E75-D00C98FB9FF0}" dt="2022-08-05T05:45:55.303" v="16" actId="478"/>
          <ac:picMkLst>
            <pc:docMk/>
            <pc:sldMk cId="4101095995" sldId="272"/>
            <ac:picMk id="4" creationId="{50799B58-82AB-2D42-8702-FDB7FFB72001}"/>
          </ac:picMkLst>
        </pc:picChg>
        <pc:picChg chg="add mod modCrop">
          <ac:chgData name="Alexander Tikhonov" userId="07dc94206f24b73f" providerId="LiveId" clId="{A94EA78C-0A8E-4A19-8E75-D00C98FB9FF0}" dt="2022-08-05T06:05:50.847" v="241" actId="1076"/>
          <ac:picMkLst>
            <pc:docMk/>
            <pc:sldMk cId="4101095995" sldId="272"/>
            <ac:picMk id="5" creationId="{F3E9EDCA-CF96-3D76-5AC7-7719B32F75E3}"/>
          </ac:picMkLst>
        </pc:picChg>
        <pc:picChg chg="add mod">
          <ac:chgData name="Alexander Tikhonov" userId="07dc94206f24b73f" providerId="LiveId" clId="{A94EA78C-0A8E-4A19-8E75-D00C98FB9FF0}" dt="2022-08-05T06:01:35.085" v="208" actId="1076"/>
          <ac:picMkLst>
            <pc:docMk/>
            <pc:sldMk cId="4101095995" sldId="272"/>
            <ac:picMk id="9" creationId="{3E71EDBD-5FED-B961-E3BC-31BA01CB486C}"/>
          </ac:picMkLst>
        </pc:picChg>
      </pc:sldChg>
    </pc:docChg>
  </pc:docChgLst>
  <pc:docChgLst>
    <pc:chgData name="Alexander Tikhonov" userId="07dc94206f24b73f" providerId="LiveId" clId="{6DC32DCB-90BA-4054-A0C5-D4A92FC6BFEF}"/>
    <pc:docChg chg="undo redo custSel addSld modSld">
      <pc:chgData name="Alexander Tikhonov" userId="07dc94206f24b73f" providerId="LiveId" clId="{6DC32DCB-90BA-4054-A0C5-D4A92FC6BFEF}" dt="2022-08-07T12:55:58.732" v="700" actId="1076"/>
      <pc:docMkLst>
        <pc:docMk/>
      </pc:docMkLst>
      <pc:sldChg chg="addSp delSp modSp add mod">
        <pc:chgData name="Alexander Tikhonov" userId="07dc94206f24b73f" providerId="LiveId" clId="{6DC32DCB-90BA-4054-A0C5-D4A92FC6BFEF}" dt="2022-08-07T12:55:58.732" v="700" actId="1076"/>
        <pc:sldMkLst>
          <pc:docMk/>
          <pc:sldMk cId="3915443846" sldId="273"/>
        </pc:sldMkLst>
        <pc:spChg chg="add del">
          <ac:chgData name="Alexander Tikhonov" userId="07dc94206f24b73f" providerId="LiveId" clId="{6DC32DCB-90BA-4054-A0C5-D4A92FC6BFEF}" dt="2022-08-07T12:24:04.214" v="60" actId="22"/>
          <ac:spMkLst>
            <pc:docMk/>
            <pc:sldMk cId="3915443846" sldId="273"/>
            <ac:spMk id="12" creationId="{3FAE6D12-127A-533D-ECE2-4C78CC443A04}"/>
          </ac:spMkLst>
        </pc:spChg>
        <pc:spChg chg="add mod">
          <ac:chgData name="Alexander Tikhonov" userId="07dc94206f24b73f" providerId="LiveId" clId="{6DC32DCB-90BA-4054-A0C5-D4A92FC6BFEF}" dt="2022-08-07T12:54:52.058" v="631" actId="1076"/>
          <ac:spMkLst>
            <pc:docMk/>
            <pc:sldMk cId="3915443846" sldId="273"/>
            <ac:spMk id="13" creationId="{AEC7F09A-EB3F-FE73-3FE5-41CF85014D1A}"/>
          </ac:spMkLst>
        </pc:spChg>
        <pc:spChg chg="add del mod">
          <ac:chgData name="Alexander Tikhonov" userId="07dc94206f24b73f" providerId="LiveId" clId="{6DC32DCB-90BA-4054-A0C5-D4A92FC6BFEF}" dt="2022-08-07T12:24:18.764" v="63" actId="478"/>
          <ac:spMkLst>
            <pc:docMk/>
            <pc:sldMk cId="3915443846" sldId="273"/>
            <ac:spMk id="14" creationId="{9B18F69F-6BD9-E97D-F3FF-0943C981DD51}"/>
          </ac:spMkLst>
        </pc:spChg>
        <pc:spChg chg="del mod">
          <ac:chgData name="Alexander Tikhonov" userId="07dc94206f24b73f" providerId="LiveId" clId="{6DC32DCB-90BA-4054-A0C5-D4A92FC6BFEF}" dt="2022-08-07T12:06:10.878" v="10" actId="478"/>
          <ac:spMkLst>
            <pc:docMk/>
            <pc:sldMk cId="3915443846" sldId="273"/>
            <ac:spMk id="16" creationId="{C79A6424-F363-7263-9E5B-BE45809D56D3}"/>
          </ac:spMkLst>
        </pc:spChg>
        <pc:spChg chg="add mod">
          <ac:chgData name="Alexander Tikhonov" userId="07dc94206f24b73f" providerId="LiveId" clId="{6DC32DCB-90BA-4054-A0C5-D4A92FC6BFEF}" dt="2022-08-07T12:32:59.234" v="239" actId="1076"/>
          <ac:spMkLst>
            <pc:docMk/>
            <pc:sldMk cId="3915443846" sldId="273"/>
            <ac:spMk id="17" creationId="{5B08171D-FBAA-BF6E-41E4-F4822EFA785E}"/>
          </ac:spMkLst>
        </pc:spChg>
        <pc:spChg chg="add mod">
          <ac:chgData name="Alexander Tikhonov" userId="07dc94206f24b73f" providerId="LiveId" clId="{6DC32DCB-90BA-4054-A0C5-D4A92FC6BFEF}" dt="2022-08-07T12:34:50.478" v="263" actId="1076"/>
          <ac:spMkLst>
            <pc:docMk/>
            <pc:sldMk cId="3915443846" sldId="273"/>
            <ac:spMk id="18" creationId="{0387644E-CA79-E911-99C7-C278EC989608}"/>
          </ac:spMkLst>
        </pc:spChg>
        <pc:spChg chg="add mod">
          <ac:chgData name="Alexander Tikhonov" userId="07dc94206f24b73f" providerId="LiveId" clId="{6DC32DCB-90BA-4054-A0C5-D4A92FC6BFEF}" dt="2022-08-07T12:54:48.411" v="630" actId="1076"/>
          <ac:spMkLst>
            <pc:docMk/>
            <pc:sldMk cId="3915443846" sldId="273"/>
            <ac:spMk id="20" creationId="{1CA788C3-E005-72D0-9623-BA3D866F1499}"/>
          </ac:spMkLst>
        </pc:spChg>
        <pc:spChg chg="mod">
          <ac:chgData name="Alexander Tikhonov" userId="07dc94206f24b73f" providerId="LiveId" clId="{6DC32DCB-90BA-4054-A0C5-D4A92FC6BFEF}" dt="2022-08-07T12:06:03.787" v="8" actId="20577"/>
          <ac:spMkLst>
            <pc:docMk/>
            <pc:sldMk cId="3915443846" sldId="273"/>
            <ac:spMk id="21" creationId="{1B0F4590-C9DE-48D5-AFE7-B3D5745B9DED}"/>
          </ac:spMkLst>
        </pc:spChg>
        <pc:spChg chg="add mod">
          <ac:chgData name="Alexander Tikhonov" userId="07dc94206f24b73f" providerId="LiveId" clId="{6DC32DCB-90BA-4054-A0C5-D4A92FC6BFEF}" dt="2022-08-07T12:54:54.771" v="632" actId="1076"/>
          <ac:spMkLst>
            <pc:docMk/>
            <pc:sldMk cId="3915443846" sldId="273"/>
            <ac:spMk id="23" creationId="{1FEA9FCB-420D-BB61-2FD2-B832E9E6EDB9}"/>
          </ac:spMkLst>
        </pc:spChg>
        <pc:spChg chg="add mod">
          <ac:chgData name="Alexander Tikhonov" userId="07dc94206f24b73f" providerId="LiveId" clId="{6DC32DCB-90BA-4054-A0C5-D4A92FC6BFEF}" dt="2022-08-07T12:54:56.107" v="633" actId="1076"/>
          <ac:spMkLst>
            <pc:docMk/>
            <pc:sldMk cId="3915443846" sldId="273"/>
            <ac:spMk id="27" creationId="{D7A390FF-DCDC-733E-176C-670AC302220F}"/>
          </ac:spMkLst>
        </pc:spChg>
        <pc:spChg chg="add mod">
          <ac:chgData name="Alexander Tikhonov" userId="07dc94206f24b73f" providerId="LiveId" clId="{6DC32DCB-90BA-4054-A0C5-D4A92FC6BFEF}" dt="2022-08-07T12:55:58.732" v="700" actId="1076"/>
          <ac:spMkLst>
            <pc:docMk/>
            <pc:sldMk cId="3915443846" sldId="273"/>
            <ac:spMk id="28" creationId="{D306AB28-A25E-C9D9-ED97-DECF48D8A8C9}"/>
          </ac:spMkLst>
        </pc:spChg>
        <pc:graphicFrameChg chg="add mod modGraphic">
          <ac:chgData name="Alexander Tikhonov" userId="07dc94206f24b73f" providerId="LiveId" clId="{6DC32DCB-90BA-4054-A0C5-D4A92FC6BFEF}" dt="2022-08-07T12:54:40.915" v="629" actId="1076"/>
          <ac:graphicFrameMkLst>
            <pc:docMk/>
            <pc:sldMk cId="3915443846" sldId="273"/>
            <ac:graphicFrameMk id="25" creationId="{99FEEEFF-A108-692B-4E6A-BB76CE320D16}"/>
          </ac:graphicFrameMkLst>
        </pc:graphicFrameChg>
        <pc:graphicFrameChg chg="mod modGraphic">
          <ac:chgData name="Alexander Tikhonov" userId="07dc94206f24b73f" providerId="LiveId" clId="{6DC32DCB-90BA-4054-A0C5-D4A92FC6BFEF}" dt="2022-08-07T12:55:55.598" v="699" actId="1076"/>
          <ac:graphicFrameMkLst>
            <pc:docMk/>
            <pc:sldMk cId="3915443846" sldId="273"/>
            <ac:graphicFrameMk id="72" creationId="{49E15C9B-CA59-4B46-B1BD-2F8E9B4AA17D}"/>
          </ac:graphicFrameMkLst>
        </pc:graphicFrameChg>
        <pc:picChg chg="add mod modCrop">
          <ac:chgData name="Alexander Tikhonov" userId="07dc94206f24b73f" providerId="LiveId" clId="{6DC32DCB-90BA-4054-A0C5-D4A92FC6BFEF}" dt="2022-08-07T12:32:39.607" v="236" actId="1076"/>
          <ac:picMkLst>
            <pc:docMk/>
            <pc:sldMk cId="3915443846" sldId="273"/>
            <ac:picMk id="2" creationId="{5ABB0852-3288-D149-4092-17922ED17F31}"/>
          </ac:picMkLst>
        </pc:picChg>
        <pc:picChg chg="add mod modCrop">
          <ac:chgData name="Alexander Tikhonov" userId="07dc94206f24b73f" providerId="LiveId" clId="{6DC32DCB-90BA-4054-A0C5-D4A92FC6BFEF}" dt="2022-08-07T12:32:38.267" v="235" actId="1076"/>
          <ac:picMkLst>
            <pc:docMk/>
            <pc:sldMk cId="3915443846" sldId="273"/>
            <ac:picMk id="3" creationId="{A2A65C1B-9890-A0D3-42D4-2E311D2E89BB}"/>
          </ac:picMkLst>
        </pc:picChg>
        <pc:picChg chg="add mod modCrop">
          <ac:chgData name="Alexander Tikhonov" userId="07dc94206f24b73f" providerId="LiveId" clId="{6DC32DCB-90BA-4054-A0C5-D4A92FC6BFEF}" dt="2022-08-07T12:51:45.947" v="587" actId="1076"/>
          <ac:picMkLst>
            <pc:docMk/>
            <pc:sldMk cId="3915443846" sldId="273"/>
            <ac:picMk id="4" creationId="{9F641740-23A0-46A5-FB74-F03607C892EB}"/>
          </ac:picMkLst>
        </pc:picChg>
        <pc:picChg chg="del">
          <ac:chgData name="Alexander Tikhonov" userId="07dc94206f24b73f" providerId="LiveId" clId="{6DC32DCB-90BA-4054-A0C5-D4A92FC6BFEF}" dt="2022-08-07T12:06:16.214" v="12" actId="478"/>
          <ac:picMkLst>
            <pc:docMk/>
            <pc:sldMk cId="3915443846" sldId="273"/>
            <ac:picMk id="5" creationId="{F3E9EDCA-CF96-3D76-5AC7-7719B32F75E3}"/>
          </ac:picMkLst>
        </pc:picChg>
        <pc:picChg chg="del">
          <ac:chgData name="Alexander Tikhonov" userId="07dc94206f24b73f" providerId="LiveId" clId="{6DC32DCB-90BA-4054-A0C5-D4A92FC6BFEF}" dt="2022-08-07T12:06:13.615" v="11" actId="478"/>
          <ac:picMkLst>
            <pc:docMk/>
            <pc:sldMk cId="3915443846" sldId="273"/>
            <ac:picMk id="9" creationId="{3E71EDBD-5FED-B961-E3BC-31BA01CB486C}"/>
          </ac:picMkLst>
        </pc:picChg>
        <pc:picChg chg="add mod">
          <ac:chgData name="Alexander Tikhonov" userId="07dc94206f24b73f" providerId="LiveId" clId="{6DC32DCB-90BA-4054-A0C5-D4A92FC6BFEF}" dt="2022-08-07T12:51:42.770" v="585" actId="1076"/>
          <ac:picMkLst>
            <pc:docMk/>
            <pc:sldMk cId="3915443846" sldId="273"/>
            <ac:picMk id="10" creationId="{351563B4-504D-1487-E575-DED63D5BD022}"/>
          </ac:picMkLst>
        </pc:picChg>
        <pc:cxnChg chg="add del mod">
          <ac:chgData name="Alexander Tikhonov" userId="07dc94206f24b73f" providerId="LiveId" clId="{6DC32DCB-90BA-4054-A0C5-D4A92FC6BFEF}" dt="2022-08-07T12:53:38.218" v="606" actId="478"/>
          <ac:cxnSpMkLst>
            <pc:docMk/>
            <pc:sldMk cId="3915443846" sldId="273"/>
            <ac:cxnSpMk id="19" creationId="{69740812-33F1-6AC0-B8F5-69E069E0B5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D6A1D-DF45-4ECD-92C8-9E56F9D05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F829CB-B04B-4BEF-90D3-B1AA735A4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AE5F5-CA9A-41F4-9960-77FC2903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5EB64-EAF0-47F4-9ECC-68E9E34B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6E5BA-4F18-4924-93A3-C435E82B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90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510F5-B867-4520-97F3-F5730E09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C97D28-1E7D-416A-A2C2-18C3D116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B735C-77E7-4651-8620-1B4AB30B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AFEF1-1DC4-4B48-BB5A-34180878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D84FE-EC1D-4589-874F-A10022E1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3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AA0E8B-7A8B-4C08-A210-0339DA2FF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566063-CE85-491E-8BCF-197C5DEB0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63F665-2177-4B41-B86D-9CFF5E0C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9F6CFF-C7CC-4C7A-A344-E6F40C28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7D93D7-AB4B-42D3-A3EF-0FFA7C5E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3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4AB89-089B-42B8-8340-3BC242EA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4CCBC-6B5F-4AE4-AD70-39F291A7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5C2951-0AAF-4D96-81D2-B86E6830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1B8DED-6DC8-4455-93C4-C82A7A47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DC34B3-7594-4DCE-A46F-17A594F7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36C4C-2DC5-4AE9-A91F-6AB44779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FA7823-28AF-4201-B25C-1A7CD5D00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ED87D-DD16-49BA-A9FE-2FA6D03D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0B0FFB-79D3-411D-B013-257317F5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80F88-BF3B-4B73-840F-A1F1A539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4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1BD12-7F2B-4085-967D-C2FC039E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285C1-BF46-4064-96F9-888A0DC01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CE01E-E833-4CE1-8FAF-1509B361F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82FBED-BA55-4B22-AA22-17EC4139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097DAB-3EDC-4942-AEFB-2E7B73CF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A1A92B-6DEB-4D29-ABC4-72A99070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18B75-32AB-49EF-A7B6-237C0E71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9A93BE-FE1E-4ED3-90B5-52963568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C0C614-ECD8-49AC-8F4D-3B815A215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10BB55-F717-4D9C-BD9D-263428BC0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C2E3BC-5B07-4A09-8919-0EC6C668C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5048A4-1CF0-49AA-A160-7287791D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BCFF8E-3180-4B35-BFD7-C7CA15B9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E11285-65A1-4C5D-AC41-DC786311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2C748-3F89-4D44-B673-8286193F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BA41B5-1024-4BF7-A92D-B188F029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92F9E3-89FB-4499-9450-4A39CE4B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B25477-F768-4403-9B84-063DB5B5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22AE97-A688-4C79-9491-23EDA082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246B00-A338-4B70-B556-35685114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76EC54-CE3F-48A4-9DAD-2B59E06D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25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4F3A1-DC57-4539-9EBC-AE7AAD2E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D0EA24-E106-4C48-96E5-9E64E33A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0837E7-AB26-4D66-BA8A-11F6CB9D8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48BCF-B71A-43C7-8D95-07A0D5FE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DEBAA-F076-47C1-9F5A-DF871E21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E17F1-E82C-4EB9-AF0C-DB968D38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28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370EC-8B6D-41D6-BC89-92CE030F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514A65-11EC-4485-8A17-4EAE93688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27032D-522F-4494-815D-DE3D9A925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E57AD-2B80-4DA1-8DF1-ADD2AD0C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4DBFB2-698B-41CB-B5D0-A039731B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15AB9A-DBAE-4BAA-A327-396987E4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6744A-ED6E-4C17-8663-D23F052B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6F73F4-4260-4A17-AE48-6625BA33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A327E-0F28-42D3-BE9A-9BAC6A6D9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D6A8-B070-46B9-AD5F-56636D538563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D9FBEF-146F-41F9-9BA9-02EC8F833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B3E37-EC30-4E8F-A3D6-5C34B9D76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ECB4-5D29-4863-BECC-F1BB94F0EE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53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e-drotek.com/893-professional-grade-magnetometer-rm3100.html" TargetMode="External"/><Relationship Id="rId13" Type="http://schemas.openxmlformats.org/officeDocument/2006/relationships/hyperlink" Target="https://www.garmin.com/en-AU/p/557294" TargetMode="External"/><Relationship Id="rId18" Type="http://schemas.openxmlformats.org/officeDocument/2006/relationships/hyperlink" Target="https://innopolisaero.github.io/inno_uavcan_node_binaries/guide/airspeed.html" TargetMode="External"/><Relationship Id="rId3" Type="http://schemas.openxmlformats.org/officeDocument/2006/relationships/hyperlink" Target="https://www.cuav.net/en/x7en/" TargetMode="External"/><Relationship Id="rId7" Type="http://schemas.openxmlformats.org/officeDocument/2006/relationships/hyperlink" Target="https://aliexpress.ru/item/33055076710.html?sku_id=67501798638&amp;spm=a2g2w.productlist.0.0.6fcf115c6d6Ejj" TargetMode="External"/><Relationship Id="rId12" Type="http://schemas.openxmlformats.org/officeDocument/2006/relationships/hyperlink" Target="https://store.cuav.net/shop/flow-sensor/" TargetMode="External"/><Relationship Id="rId17" Type="http://schemas.openxmlformats.org/officeDocument/2006/relationships/hyperlink" Target="https://innopolisaero.github.io/inno_uavcan_node_binaries/guide/ui_leds.html#_1-uavcan-interface" TargetMode="External"/><Relationship Id="rId2" Type="http://schemas.openxmlformats.org/officeDocument/2006/relationships/hyperlink" Target="https://aliexpress.ru/item/32789598703.html?spm=a2g2w.productlist.0.0.11d560dccW9fdS" TargetMode="External"/><Relationship Id="rId16" Type="http://schemas.openxmlformats.org/officeDocument/2006/relationships/hyperlink" Target="https://innopolisaero.github.io/inno_uavcan_node_binaries/guide/can_pwm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ore-drotek.com/891-rtk-zed-f9p-gnss.html" TargetMode="External"/><Relationship Id="rId11" Type="http://schemas.openxmlformats.org/officeDocument/2006/relationships/hyperlink" Target="https://store.cuav.net/shop/display-monitor/" TargetMode="External"/><Relationship Id="rId5" Type="http://schemas.openxmlformats.org/officeDocument/2006/relationships/hyperlink" Target="https://files.rfdesign.com.au/Files/documents/RFD900x%20DataSheet%20V1.2.pdf" TargetMode="External"/><Relationship Id="rId15" Type="http://schemas.openxmlformats.org/officeDocument/2006/relationships/hyperlink" Target="https://innopolisaero.github.io/inno_uavcan_node_binaries/guide/" TargetMode="External"/><Relationship Id="rId10" Type="http://schemas.openxmlformats.org/officeDocument/2006/relationships/hyperlink" Target="https://store.cuav.net/shop/cuav-ms5525-airsensor/" TargetMode="External"/><Relationship Id="rId4" Type="http://schemas.openxmlformats.org/officeDocument/2006/relationships/hyperlink" Target="https://d3.xlrs.eu/receiver_rc_rxlrs/" TargetMode="External"/><Relationship Id="rId9" Type="http://schemas.openxmlformats.org/officeDocument/2006/relationships/hyperlink" Target="https://store.cuav.net/shop/can-pmu/" TargetMode="External"/><Relationship Id="rId14" Type="http://schemas.openxmlformats.org/officeDocument/2006/relationships/hyperlink" Target="https://innopolisaero.github.io/inno_uavcan_node_binaries/guide/gps_mag_baro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5951A-A9D1-4652-BE78-B99F8EFA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0928"/>
            <a:ext cx="9144000" cy="2387600"/>
          </a:xfrm>
        </p:spPr>
        <p:txBody>
          <a:bodyPr/>
          <a:lstStyle/>
          <a:p>
            <a:r>
              <a:rPr lang="en-US" dirty="0"/>
              <a:t>TFM-15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1B0545-701E-494B-A524-88E6A031F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/>
              <a:t>Enterprise Edition</a:t>
            </a:r>
          </a:p>
          <a:p>
            <a:endParaRPr lang="en-US" dirty="0"/>
          </a:p>
          <a:p>
            <a:r>
              <a:rPr lang="en-US" sz="6000" dirty="0"/>
              <a:t>Autopilot and Peripherals</a:t>
            </a:r>
          </a:p>
          <a:p>
            <a:r>
              <a:rPr lang="en-US" sz="6000" dirty="0"/>
              <a:t> Connections and Connectors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52681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B0F4590-C9DE-48D5-AFE7-B3D5745B9DED}"/>
              </a:ext>
            </a:extLst>
          </p:cNvPr>
          <p:cNvSpPr txBox="1"/>
          <p:nvPr/>
        </p:nvSpPr>
        <p:spPr>
          <a:xfrm>
            <a:off x="3326882" y="0"/>
            <a:ext cx="537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GNSS UART Connections </a:t>
            </a:r>
            <a:endParaRPr lang="ru-RU" sz="4000" dirty="0"/>
          </a:p>
        </p:txBody>
      </p:sp>
      <p:graphicFrame>
        <p:nvGraphicFramePr>
          <p:cNvPr id="72" name="Таблица 19">
            <a:extLst>
              <a:ext uri="{FF2B5EF4-FFF2-40B4-BE49-F238E27FC236}">
                <a16:creationId xmlns:a16="http://schemas.microsoft.com/office/drawing/2014/main" id="{49E15C9B-CA59-4B46-B1BD-2F8E9B4AA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82234"/>
              </p:ext>
            </p:extLst>
          </p:nvPr>
        </p:nvGraphicFramePr>
        <p:xfrm>
          <a:off x="945834" y="1005771"/>
          <a:ext cx="6434889" cy="235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63">
                  <a:extLst>
                    <a:ext uri="{9D8B030D-6E8A-4147-A177-3AD203B41FA5}">
                      <a16:colId xmlns:a16="http://schemas.microsoft.com/office/drawing/2014/main" val="1829335612"/>
                    </a:ext>
                  </a:extLst>
                </a:gridCol>
                <a:gridCol w="2144963">
                  <a:extLst>
                    <a:ext uri="{9D8B030D-6E8A-4147-A177-3AD203B41FA5}">
                      <a16:colId xmlns:a16="http://schemas.microsoft.com/office/drawing/2014/main" val="55470221"/>
                    </a:ext>
                  </a:extLst>
                </a:gridCol>
                <a:gridCol w="2144963">
                  <a:extLst>
                    <a:ext uri="{9D8B030D-6E8A-4147-A177-3AD203B41FA5}">
                      <a16:colId xmlns:a16="http://schemas.microsoft.com/office/drawing/2014/main" val="3652806314"/>
                    </a:ext>
                  </a:extLst>
                </a:gridCol>
              </a:tblGrid>
              <a:tr h="295971">
                <a:tc>
                  <a:txBody>
                    <a:bodyPr/>
                    <a:lstStyle/>
                    <a:p>
                      <a:r>
                        <a:rPr lang="en-US" sz="1200" dirty="0"/>
                        <a:t>PIN AP baseboard, Color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Color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PIN DP601 GNSS module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52791"/>
                  </a:ext>
                </a:extLst>
              </a:tr>
              <a:tr h="274705">
                <a:tc>
                  <a:txBody>
                    <a:bodyPr/>
                    <a:lstStyle/>
                    <a:p>
                      <a:r>
                        <a:rPr lang="en-US" sz="1000" dirty="0"/>
                        <a:t>GPS&amp;SAFETY,  +5V 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ROVER B1	5V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66446"/>
                  </a:ext>
                </a:extLst>
              </a:tr>
              <a:tr h="274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GPS&amp;SAFETY,  Tx 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WHITE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ROVER B2          UART1 HOST 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05845"/>
                  </a:ext>
                </a:extLst>
              </a:tr>
              <a:tr h="274705">
                <a:tc>
                  <a:txBody>
                    <a:bodyPr/>
                    <a:lstStyle/>
                    <a:p>
                      <a:r>
                        <a:rPr lang="en-US" sz="1000" dirty="0"/>
                        <a:t>GPS&amp;SAFETY, Rx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YELLOW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ROVER B3          UART1 HOST 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4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GPS&amp;SAFETY, GND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BLACK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ROVER B6	GND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49407"/>
                  </a:ext>
                </a:extLst>
              </a:tr>
              <a:tr h="149698">
                <a:tc>
                  <a:txBody>
                    <a:bodyPr/>
                    <a:lstStyle/>
                    <a:p>
                      <a:r>
                        <a:rPr lang="en-US" sz="1000" dirty="0"/>
                        <a:t>UART4,  +5V 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MOVING BASE  B1        5V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07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UART4,  Tx 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WHITE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MOVING BASE  B2      UART1 HOST 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63741"/>
                  </a:ext>
                </a:extLst>
              </a:tr>
              <a:tr h="225479">
                <a:tc>
                  <a:txBody>
                    <a:bodyPr/>
                    <a:lstStyle/>
                    <a:p>
                      <a:r>
                        <a:rPr lang="en-US" sz="1000" dirty="0"/>
                        <a:t>UART4, Rx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YELLOW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MOVING BASE B3        UART1 HOST 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20423"/>
                  </a:ext>
                </a:extLst>
              </a:tr>
              <a:tr h="258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UART4, GND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BLACK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MOVING BASE B6           GND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77299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ABB0852-3288-D149-4092-17922ED17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5" t="36503" r="75182" b="42101"/>
          <a:stretch/>
        </p:blipFill>
        <p:spPr>
          <a:xfrm>
            <a:off x="9057920" y="5142766"/>
            <a:ext cx="1322518" cy="1585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A65C1B-9890-A0D3-42D4-2E311D2E8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8" t="2719" r="57735" b="79815"/>
          <a:stretch/>
        </p:blipFill>
        <p:spPr>
          <a:xfrm>
            <a:off x="10439161" y="5012060"/>
            <a:ext cx="1705060" cy="17050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641740-23A0-46A5-FB74-F03607C89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36" b="22718"/>
          <a:stretch/>
        </p:blipFill>
        <p:spPr>
          <a:xfrm>
            <a:off x="5288125" y="3782117"/>
            <a:ext cx="2912790" cy="19554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1563B4-504D-1487-E575-DED63D5BD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36" b="22718"/>
          <a:stretch/>
        </p:blipFill>
        <p:spPr>
          <a:xfrm>
            <a:off x="252409" y="3744729"/>
            <a:ext cx="2749383" cy="18457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08171D-FBAA-BF6E-41E4-F4822EFA785E}"/>
              </a:ext>
            </a:extLst>
          </p:cNvPr>
          <p:cNvSpPr txBox="1"/>
          <p:nvPr/>
        </p:nvSpPr>
        <p:spPr>
          <a:xfrm>
            <a:off x="8661018" y="755830"/>
            <a:ext cx="30707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Wire N°  Corresponding pinout</a:t>
            </a:r>
          </a:p>
          <a:p>
            <a:r>
              <a:rPr lang="en-US" sz="1400" dirty="0"/>
              <a:t>B1	5V IN</a:t>
            </a:r>
          </a:p>
          <a:p>
            <a:r>
              <a:rPr lang="en-US" sz="1400" dirty="0"/>
              <a:t>B2	UART1 HOST RX</a:t>
            </a:r>
          </a:p>
          <a:p>
            <a:r>
              <a:rPr lang="en-US" sz="1400" dirty="0"/>
              <a:t>B3	UART1 HOST TX</a:t>
            </a:r>
          </a:p>
          <a:p>
            <a:r>
              <a:rPr lang="en-US" sz="1400" dirty="0"/>
              <a:t>B4	I2C SCL</a:t>
            </a:r>
          </a:p>
          <a:p>
            <a:r>
              <a:rPr lang="en-US" sz="1400" dirty="0"/>
              <a:t>B5	I2C SDA</a:t>
            </a:r>
          </a:p>
          <a:p>
            <a:r>
              <a:rPr lang="en-US" sz="1400" dirty="0"/>
              <a:t>B6	GND</a:t>
            </a:r>
            <a:endParaRPr lang="ru-R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87644E-CA79-E911-99C7-C278EC989608}"/>
              </a:ext>
            </a:extLst>
          </p:cNvPr>
          <p:cNvSpPr txBox="1"/>
          <p:nvPr/>
        </p:nvSpPr>
        <p:spPr>
          <a:xfrm>
            <a:off x="8640536" y="2563459"/>
            <a:ext cx="24978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Wire N° Corresponding pinout</a:t>
            </a:r>
          </a:p>
          <a:p>
            <a:r>
              <a:rPr lang="en-US" sz="1400" dirty="0"/>
              <a:t>C1      	5V IN</a:t>
            </a:r>
          </a:p>
          <a:p>
            <a:r>
              <a:rPr lang="en-US" sz="1400" dirty="0"/>
              <a:t>C2	UART2 RTCM3 TX</a:t>
            </a:r>
          </a:p>
          <a:p>
            <a:r>
              <a:rPr lang="en-US" sz="1400" dirty="0"/>
              <a:t>C3	UART2 RTCM3 RX</a:t>
            </a:r>
          </a:p>
          <a:p>
            <a:r>
              <a:rPr lang="en-US" sz="1400" dirty="0"/>
              <a:t>C4	EXTINT</a:t>
            </a:r>
          </a:p>
          <a:p>
            <a:r>
              <a:rPr lang="en-US" sz="1400" dirty="0"/>
              <a:t>C5	TIMEPULSE</a:t>
            </a:r>
          </a:p>
          <a:p>
            <a:r>
              <a:rPr lang="en-US" sz="1400" dirty="0"/>
              <a:t>C6	GND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7F09A-EB3F-FE73-3FE5-41CF85014D1A}"/>
              </a:ext>
            </a:extLst>
          </p:cNvPr>
          <p:cNvSpPr txBox="1"/>
          <p:nvPr/>
        </p:nvSpPr>
        <p:spPr>
          <a:xfrm>
            <a:off x="5401937" y="3641510"/>
            <a:ext cx="271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Rover </a:t>
            </a:r>
          </a:p>
          <a:p>
            <a:pPr algn="ctr"/>
            <a:r>
              <a:rPr lang="en-GB" dirty="0"/>
              <a:t>Antenna on the RIGHT side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A788C3-E005-72D0-9623-BA3D866F1499}"/>
              </a:ext>
            </a:extLst>
          </p:cNvPr>
          <p:cNvSpPr txBox="1"/>
          <p:nvPr/>
        </p:nvSpPr>
        <p:spPr>
          <a:xfrm>
            <a:off x="442885" y="3509661"/>
            <a:ext cx="255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Moving Base </a:t>
            </a:r>
          </a:p>
          <a:p>
            <a:pPr algn="ctr"/>
            <a:r>
              <a:rPr lang="en-GB" dirty="0"/>
              <a:t>Antenna on the LEFT side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A9FCB-420D-BB61-2FD2-B832E9E6EDB9}"/>
              </a:ext>
            </a:extLst>
          </p:cNvPr>
          <p:cNvSpPr txBox="1"/>
          <p:nvPr/>
        </p:nvSpPr>
        <p:spPr>
          <a:xfrm>
            <a:off x="3777376" y="5190077"/>
            <a:ext cx="102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Heading</a:t>
            </a:r>
          </a:p>
          <a:p>
            <a:pPr algn="ctr"/>
            <a:r>
              <a:rPr lang="en-GB" dirty="0"/>
              <a:t>direction</a:t>
            </a:r>
            <a:endParaRPr lang="ru-RU" dirty="0"/>
          </a:p>
        </p:txBody>
      </p:sp>
      <p:graphicFrame>
        <p:nvGraphicFramePr>
          <p:cNvPr id="25" name="Таблица 25">
            <a:extLst>
              <a:ext uri="{FF2B5EF4-FFF2-40B4-BE49-F238E27FC236}">
                <a16:creationId xmlns:a16="http://schemas.microsoft.com/office/drawing/2014/main" id="{99FEEEFF-A108-692B-4E6A-BB76CE320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29434"/>
              </p:ext>
            </p:extLst>
          </p:nvPr>
        </p:nvGraphicFramePr>
        <p:xfrm>
          <a:off x="566002" y="5935266"/>
          <a:ext cx="76349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971">
                  <a:extLst>
                    <a:ext uri="{9D8B030D-6E8A-4147-A177-3AD203B41FA5}">
                      <a16:colId xmlns:a16="http://schemas.microsoft.com/office/drawing/2014/main" val="3415234554"/>
                    </a:ext>
                  </a:extLst>
                </a:gridCol>
                <a:gridCol w="2544971">
                  <a:extLst>
                    <a:ext uri="{9D8B030D-6E8A-4147-A177-3AD203B41FA5}">
                      <a16:colId xmlns:a16="http://schemas.microsoft.com/office/drawing/2014/main" val="3813732454"/>
                    </a:ext>
                  </a:extLst>
                </a:gridCol>
                <a:gridCol w="2544971">
                  <a:extLst>
                    <a:ext uri="{9D8B030D-6E8A-4147-A177-3AD203B41FA5}">
                      <a16:colId xmlns:a16="http://schemas.microsoft.com/office/drawing/2014/main" val="2329826379"/>
                    </a:ext>
                  </a:extLst>
                </a:gridCol>
              </a:tblGrid>
              <a:tr h="20739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Moving Base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Rover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62779"/>
                  </a:ext>
                </a:extLst>
              </a:tr>
              <a:tr h="207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C3	UART2 RTCM3 RX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C2	UART2 RTCM3 TX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88816"/>
                  </a:ext>
                </a:extLst>
              </a:tr>
              <a:tr h="207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C2	UART2 RTCM3 TX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C3	UART2 RTCM3 RX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72668"/>
                  </a:ext>
                </a:extLst>
              </a:tr>
            </a:tbl>
          </a:graphicData>
        </a:graphic>
      </p:graphicFrame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D7A390FF-DCDC-733E-176C-670AC302220F}"/>
              </a:ext>
            </a:extLst>
          </p:cNvPr>
          <p:cNvSpPr/>
          <p:nvPr/>
        </p:nvSpPr>
        <p:spPr>
          <a:xfrm rot="16200000">
            <a:off x="3636787" y="4358087"/>
            <a:ext cx="1207682" cy="36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06AB28-A25E-C9D9-ED97-DECF48D8A8C9}"/>
              </a:ext>
            </a:extLst>
          </p:cNvPr>
          <p:cNvSpPr txBox="1"/>
          <p:nvPr/>
        </p:nvSpPr>
        <p:spPr>
          <a:xfrm>
            <a:off x="442885" y="587010"/>
            <a:ext cx="531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*CUT the B4,B5 wires on Rover and Base -&gt; I2C conflict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443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8154E6-3F68-4D40-AFC1-56ED074C7D54}"/>
              </a:ext>
            </a:extLst>
          </p:cNvPr>
          <p:cNvSpPr/>
          <p:nvPr/>
        </p:nvSpPr>
        <p:spPr>
          <a:xfrm>
            <a:off x="2222353" y="1161214"/>
            <a:ext cx="7747293" cy="4253218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F4590-C9DE-48D5-AFE7-B3D5745B9DED}"/>
              </a:ext>
            </a:extLst>
          </p:cNvPr>
          <p:cNvSpPr txBox="1"/>
          <p:nvPr/>
        </p:nvSpPr>
        <p:spPr>
          <a:xfrm>
            <a:off x="5638228" y="527214"/>
            <a:ext cx="111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 Panel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612BFBE-3A85-4EA3-BC41-FC6CF105A1A1}"/>
              </a:ext>
            </a:extLst>
          </p:cNvPr>
          <p:cNvCxnSpPr/>
          <p:nvPr/>
        </p:nvCxnSpPr>
        <p:spPr>
          <a:xfrm flipH="1">
            <a:off x="1280160" y="692630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E89AA41-5436-4A00-BC7B-18BE5AB71B1F}"/>
              </a:ext>
            </a:extLst>
          </p:cNvPr>
          <p:cNvSpPr txBox="1"/>
          <p:nvPr/>
        </p:nvSpPr>
        <p:spPr>
          <a:xfrm>
            <a:off x="1952068" y="323298"/>
            <a:ext cx="143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Front Aircraft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67ABBB33-D98F-4679-B8D1-01F6078E2BF4}"/>
              </a:ext>
            </a:extLst>
          </p:cNvPr>
          <p:cNvSpPr/>
          <p:nvPr/>
        </p:nvSpPr>
        <p:spPr>
          <a:xfrm>
            <a:off x="3285791" y="3287823"/>
            <a:ext cx="897622" cy="8388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F1750B17-ABCC-470E-96DB-7AD71093F418}"/>
              </a:ext>
            </a:extLst>
          </p:cNvPr>
          <p:cNvSpPr/>
          <p:nvPr/>
        </p:nvSpPr>
        <p:spPr>
          <a:xfrm>
            <a:off x="3687845" y="3655833"/>
            <a:ext cx="133605" cy="11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2715D5E5-1305-471F-9D2A-AD2FDFC77DA9}"/>
              </a:ext>
            </a:extLst>
          </p:cNvPr>
          <p:cNvSpPr/>
          <p:nvPr/>
        </p:nvSpPr>
        <p:spPr>
          <a:xfrm>
            <a:off x="7847944" y="3287823"/>
            <a:ext cx="897622" cy="8388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C2DF24E7-1378-4D8D-9B34-032FBBDDDEAC}"/>
              </a:ext>
            </a:extLst>
          </p:cNvPr>
          <p:cNvSpPr/>
          <p:nvPr/>
        </p:nvSpPr>
        <p:spPr>
          <a:xfrm>
            <a:off x="8229952" y="3655833"/>
            <a:ext cx="133605" cy="11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16DD79-72D7-44A6-A664-C48448BAAB9A}"/>
              </a:ext>
            </a:extLst>
          </p:cNvPr>
          <p:cNvSpPr txBox="1"/>
          <p:nvPr/>
        </p:nvSpPr>
        <p:spPr>
          <a:xfrm>
            <a:off x="2553277" y="2372945"/>
            <a:ext cx="2362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RC Telemetry Antenna</a:t>
            </a:r>
          </a:p>
          <a:p>
            <a:pPr algn="ctr"/>
            <a:r>
              <a:rPr lang="en-GB" dirty="0">
                <a:highlight>
                  <a:srgbClr val="FFFF00"/>
                </a:highlight>
              </a:rPr>
              <a:t>SMA Female</a:t>
            </a:r>
          </a:p>
          <a:p>
            <a:pPr algn="ctr"/>
            <a:r>
              <a:rPr lang="en-GB" dirty="0">
                <a:highlight>
                  <a:srgbClr val="FFFF00"/>
                </a:highlight>
              </a:rPr>
              <a:t>Rubber Ring</a:t>
            </a:r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B03BDD-CDBD-4BB6-BBDA-81D7A06AFC56}"/>
              </a:ext>
            </a:extLst>
          </p:cNvPr>
          <p:cNvSpPr txBox="1"/>
          <p:nvPr/>
        </p:nvSpPr>
        <p:spPr>
          <a:xfrm>
            <a:off x="7115429" y="2452045"/>
            <a:ext cx="2362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GNSS Antenna</a:t>
            </a:r>
          </a:p>
          <a:p>
            <a:pPr algn="ctr"/>
            <a:r>
              <a:rPr lang="en-GB" dirty="0">
                <a:highlight>
                  <a:srgbClr val="FFFF00"/>
                </a:highlight>
              </a:rPr>
              <a:t>SMA Female</a:t>
            </a:r>
          </a:p>
          <a:p>
            <a:pPr algn="ctr"/>
            <a:r>
              <a:rPr lang="en-GB" dirty="0">
                <a:highlight>
                  <a:srgbClr val="FFFF00"/>
                </a:highlight>
              </a:rPr>
              <a:t>Rubber Ring</a:t>
            </a:r>
            <a:endParaRPr lang="ru-R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8460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8154E6-3F68-4D40-AFC1-56ED074C7D54}"/>
              </a:ext>
            </a:extLst>
          </p:cNvPr>
          <p:cNvSpPr/>
          <p:nvPr/>
        </p:nvSpPr>
        <p:spPr>
          <a:xfrm>
            <a:off x="2222353" y="1161214"/>
            <a:ext cx="7747293" cy="4253218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F4590-C9DE-48D5-AFE7-B3D5745B9DED}"/>
              </a:ext>
            </a:extLst>
          </p:cNvPr>
          <p:cNvSpPr txBox="1"/>
          <p:nvPr/>
        </p:nvSpPr>
        <p:spPr>
          <a:xfrm>
            <a:off x="5638228" y="527214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 Panel</a:t>
            </a:r>
            <a:endParaRPr lang="ru-RU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612BFBE-3A85-4EA3-BC41-FC6CF105A1A1}"/>
              </a:ext>
            </a:extLst>
          </p:cNvPr>
          <p:cNvCxnSpPr>
            <a:cxnSpLocks/>
          </p:cNvCxnSpPr>
          <p:nvPr/>
        </p:nvCxnSpPr>
        <p:spPr>
          <a:xfrm>
            <a:off x="8489482" y="967584"/>
            <a:ext cx="3031958" cy="1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E89AA41-5436-4A00-BC7B-18BE5AB71B1F}"/>
              </a:ext>
            </a:extLst>
          </p:cNvPr>
          <p:cNvSpPr txBox="1"/>
          <p:nvPr/>
        </p:nvSpPr>
        <p:spPr>
          <a:xfrm>
            <a:off x="9254193" y="460338"/>
            <a:ext cx="143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Front Aircraft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67ABBB33-D98F-4679-B8D1-01F6078E2BF4}"/>
              </a:ext>
            </a:extLst>
          </p:cNvPr>
          <p:cNvSpPr/>
          <p:nvPr/>
        </p:nvSpPr>
        <p:spPr>
          <a:xfrm>
            <a:off x="3285791" y="3287823"/>
            <a:ext cx="897622" cy="8388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F1750B17-ABCC-470E-96DB-7AD71093F418}"/>
              </a:ext>
            </a:extLst>
          </p:cNvPr>
          <p:cNvSpPr/>
          <p:nvPr/>
        </p:nvSpPr>
        <p:spPr>
          <a:xfrm>
            <a:off x="3687845" y="3655833"/>
            <a:ext cx="133605" cy="11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2715D5E5-1305-471F-9D2A-AD2FDFC77DA9}"/>
              </a:ext>
            </a:extLst>
          </p:cNvPr>
          <p:cNvSpPr/>
          <p:nvPr/>
        </p:nvSpPr>
        <p:spPr>
          <a:xfrm>
            <a:off x="7847944" y="3287823"/>
            <a:ext cx="897622" cy="8388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C2DF24E7-1378-4D8D-9B34-032FBBDDDEAC}"/>
              </a:ext>
            </a:extLst>
          </p:cNvPr>
          <p:cNvSpPr/>
          <p:nvPr/>
        </p:nvSpPr>
        <p:spPr>
          <a:xfrm>
            <a:off x="8229952" y="3655833"/>
            <a:ext cx="133605" cy="111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16DD79-72D7-44A6-A664-C48448BAAB9A}"/>
              </a:ext>
            </a:extLst>
          </p:cNvPr>
          <p:cNvSpPr txBox="1"/>
          <p:nvPr/>
        </p:nvSpPr>
        <p:spPr>
          <a:xfrm>
            <a:off x="2573322" y="2345770"/>
            <a:ext cx="2362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GNSS Antenna</a:t>
            </a:r>
          </a:p>
          <a:p>
            <a:pPr algn="ctr"/>
            <a:r>
              <a:rPr lang="en-GB" dirty="0">
                <a:highlight>
                  <a:srgbClr val="FFFF00"/>
                </a:highlight>
              </a:rPr>
              <a:t>SMA Female</a:t>
            </a:r>
          </a:p>
          <a:p>
            <a:pPr algn="ctr"/>
            <a:r>
              <a:rPr lang="en-GB" dirty="0">
                <a:highlight>
                  <a:srgbClr val="FFFF00"/>
                </a:highlight>
              </a:rPr>
              <a:t>Rubber Ring</a:t>
            </a:r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B03BDD-CDBD-4BB6-BBDA-81D7A06AFC56}"/>
              </a:ext>
            </a:extLst>
          </p:cNvPr>
          <p:cNvSpPr txBox="1"/>
          <p:nvPr/>
        </p:nvSpPr>
        <p:spPr>
          <a:xfrm>
            <a:off x="7115429" y="2372945"/>
            <a:ext cx="2362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RC Telemetry Antenna</a:t>
            </a:r>
          </a:p>
          <a:p>
            <a:pPr algn="ctr"/>
            <a:r>
              <a:rPr lang="en-GB" dirty="0">
                <a:highlight>
                  <a:srgbClr val="FFFF00"/>
                </a:highlight>
              </a:rPr>
              <a:t>SMA Female</a:t>
            </a:r>
          </a:p>
          <a:p>
            <a:pPr algn="ctr"/>
            <a:r>
              <a:rPr lang="en-GB" dirty="0">
                <a:highlight>
                  <a:srgbClr val="FFFF00"/>
                </a:highlight>
              </a:rPr>
              <a:t>Rubber Ring</a:t>
            </a:r>
            <a:endParaRPr lang="ru-R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172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2BB9DF-D215-4114-A4F2-4E016332C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5" t="-579" r="10614"/>
          <a:stretch/>
        </p:blipFill>
        <p:spPr>
          <a:xfrm rot="5400000">
            <a:off x="2753018" y="-1626459"/>
            <a:ext cx="6685964" cy="101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5951A-A9D1-4652-BE78-B99F8EFAF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TFM-30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1B0545-701E-494B-A524-88E6A031F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b="1" dirty="0"/>
              <a:t>Professional and Enterprise Edition</a:t>
            </a:r>
          </a:p>
          <a:p>
            <a:endParaRPr lang="en-US" b="1" dirty="0"/>
          </a:p>
          <a:p>
            <a:r>
              <a:rPr lang="en-US" sz="6000" b="1" dirty="0"/>
              <a:t>Autopilot Connections and Connectors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89871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ACC09-4070-4689-B98F-C4585123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137" y="89081"/>
            <a:ext cx="6730766" cy="578508"/>
          </a:xfrm>
        </p:spPr>
        <p:txBody>
          <a:bodyPr>
            <a:normAutofit/>
          </a:bodyPr>
          <a:lstStyle/>
          <a:p>
            <a:r>
              <a:rPr lang="en-US" sz="3200" dirty="0"/>
              <a:t>Auto-Pilot Baseboard Top View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C156AD-D228-4BE5-80B8-BC626C646877}"/>
              </a:ext>
            </a:extLst>
          </p:cNvPr>
          <p:cNvSpPr/>
          <p:nvPr/>
        </p:nvSpPr>
        <p:spPr>
          <a:xfrm>
            <a:off x="3078759" y="2474752"/>
            <a:ext cx="5452845" cy="220630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48F5BD-C067-4E50-B0E1-C9CD9D319237}"/>
              </a:ext>
            </a:extLst>
          </p:cNvPr>
          <p:cNvSpPr/>
          <p:nvPr/>
        </p:nvSpPr>
        <p:spPr>
          <a:xfrm>
            <a:off x="5568890" y="2619461"/>
            <a:ext cx="2122415" cy="18707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95BB5-4593-4567-97BC-447DF8B38E14}"/>
              </a:ext>
            </a:extLst>
          </p:cNvPr>
          <p:cNvSpPr txBox="1"/>
          <p:nvPr/>
        </p:nvSpPr>
        <p:spPr>
          <a:xfrm>
            <a:off x="6428314" y="2714923"/>
            <a:ext cx="1129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X7 Pro</a:t>
            </a:r>
            <a:endParaRPr lang="ru-RU" sz="2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F32362-C3B7-482C-8100-98F78B153566}"/>
              </a:ext>
            </a:extLst>
          </p:cNvPr>
          <p:cNvSpPr/>
          <p:nvPr/>
        </p:nvSpPr>
        <p:spPr>
          <a:xfrm>
            <a:off x="3078759" y="1543708"/>
            <a:ext cx="1820411" cy="838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5226500-1BE7-44F9-A036-C2CBF13AA407}"/>
              </a:ext>
            </a:extLst>
          </p:cNvPr>
          <p:cNvSpPr/>
          <p:nvPr/>
        </p:nvSpPr>
        <p:spPr>
          <a:xfrm>
            <a:off x="3078759" y="4756556"/>
            <a:ext cx="1820411" cy="838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9AE7CE-C588-47D7-8C9C-CEAF3B954A43}"/>
              </a:ext>
            </a:extLst>
          </p:cNvPr>
          <p:cNvSpPr/>
          <p:nvPr/>
        </p:nvSpPr>
        <p:spPr>
          <a:xfrm>
            <a:off x="5114771" y="4735314"/>
            <a:ext cx="1820411" cy="838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A67045F3-5D94-422E-803E-F60EE261AF9D}"/>
              </a:ext>
            </a:extLst>
          </p:cNvPr>
          <p:cNvSpPr/>
          <p:nvPr/>
        </p:nvSpPr>
        <p:spPr>
          <a:xfrm rot="10800000">
            <a:off x="8531604" y="2734811"/>
            <a:ext cx="1048238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12C4C73C-8FAA-4953-BE71-3AFA8C0EBAA8}"/>
              </a:ext>
            </a:extLst>
          </p:cNvPr>
          <p:cNvSpPr/>
          <p:nvPr/>
        </p:nvSpPr>
        <p:spPr>
          <a:xfrm rot="10800000">
            <a:off x="8522089" y="4288299"/>
            <a:ext cx="1207629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BFAE3-57C5-4E70-9189-9A943D9978F3}"/>
              </a:ext>
            </a:extLst>
          </p:cNvPr>
          <p:cNvSpPr txBox="1"/>
          <p:nvPr/>
        </p:nvSpPr>
        <p:spPr>
          <a:xfrm>
            <a:off x="3124672" y="1670769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GNSS F9P</a:t>
            </a:r>
            <a:endParaRPr lang="ru-RU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F44BB-4134-4C3E-8398-0141D393B7A5}"/>
              </a:ext>
            </a:extLst>
          </p:cNvPr>
          <p:cNvSpPr txBox="1"/>
          <p:nvPr/>
        </p:nvSpPr>
        <p:spPr>
          <a:xfrm>
            <a:off x="3109898" y="4958830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GNSS F9P</a:t>
            </a:r>
            <a:endParaRPr lang="ru-RU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8BD29B-C96C-4737-8A6F-A56D81C022A6}"/>
              </a:ext>
            </a:extLst>
          </p:cNvPr>
          <p:cNvSpPr txBox="1"/>
          <p:nvPr/>
        </p:nvSpPr>
        <p:spPr>
          <a:xfrm>
            <a:off x="5189191" y="4894843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RFD 868x</a:t>
            </a:r>
            <a:endParaRPr lang="ru-RU" sz="3200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0E64570-6591-4525-84D0-D79142ECF74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88965" y="2382607"/>
            <a:ext cx="0" cy="237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F254CF8-D251-46BB-A643-ED6B5166FFCC}"/>
              </a:ext>
            </a:extLst>
          </p:cNvPr>
          <p:cNvCxnSpPr>
            <a:cxnSpLocks/>
          </p:cNvCxnSpPr>
          <p:nvPr/>
        </p:nvCxnSpPr>
        <p:spPr>
          <a:xfrm>
            <a:off x="4580398" y="2382605"/>
            <a:ext cx="18499" cy="572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008DED81-6C5C-48AD-BB16-833B4DE8A96D}"/>
              </a:ext>
            </a:extLst>
          </p:cNvPr>
          <p:cNvCxnSpPr>
            <a:cxnSpLocks/>
          </p:cNvCxnSpPr>
          <p:nvPr/>
        </p:nvCxnSpPr>
        <p:spPr>
          <a:xfrm>
            <a:off x="4558148" y="4152129"/>
            <a:ext cx="0" cy="60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126D98-9B95-4141-9735-88D3693560DF}"/>
              </a:ext>
            </a:extLst>
          </p:cNvPr>
          <p:cNvSpPr txBox="1"/>
          <p:nvPr/>
        </p:nvSpPr>
        <p:spPr>
          <a:xfrm>
            <a:off x="4143417" y="2757030"/>
            <a:ext cx="923651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GPS&amp;SAFETY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16CCB2-3E42-4E70-9E1A-E967EC0FBCFF}"/>
              </a:ext>
            </a:extLst>
          </p:cNvPr>
          <p:cNvSpPr txBox="1"/>
          <p:nvPr/>
        </p:nvSpPr>
        <p:spPr>
          <a:xfrm>
            <a:off x="4290981" y="4058965"/>
            <a:ext cx="57419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UART4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8C58E97-A75A-4E58-BDEE-0B9A9EA10933}"/>
              </a:ext>
            </a:extLst>
          </p:cNvPr>
          <p:cNvCxnSpPr>
            <a:cxnSpLocks/>
          </p:cNvCxnSpPr>
          <p:nvPr/>
        </p:nvCxnSpPr>
        <p:spPr>
          <a:xfrm flipV="1">
            <a:off x="5205023" y="3714223"/>
            <a:ext cx="0" cy="1021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AFEBEA9-458B-4876-83C8-CC199A24EBA0}"/>
              </a:ext>
            </a:extLst>
          </p:cNvPr>
          <p:cNvSpPr txBox="1"/>
          <p:nvPr/>
        </p:nvSpPr>
        <p:spPr>
          <a:xfrm>
            <a:off x="4797330" y="3458704"/>
            <a:ext cx="64312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TELEM1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9DB86704-BB3C-477D-852F-932E8A1822F2}"/>
              </a:ext>
            </a:extLst>
          </p:cNvPr>
          <p:cNvSpPr/>
          <p:nvPr/>
        </p:nvSpPr>
        <p:spPr>
          <a:xfrm>
            <a:off x="3915121" y="1400956"/>
            <a:ext cx="186345" cy="116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6D7DE-169C-4279-8AC3-70263667FD14}"/>
              </a:ext>
            </a:extLst>
          </p:cNvPr>
          <p:cNvSpPr txBox="1"/>
          <p:nvPr/>
        </p:nvSpPr>
        <p:spPr>
          <a:xfrm>
            <a:off x="4054124" y="125963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SMA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1E9B4626-C805-47F1-9583-8512BA6E8A6C}"/>
              </a:ext>
            </a:extLst>
          </p:cNvPr>
          <p:cNvSpPr/>
          <p:nvPr/>
        </p:nvSpPr>
        <p:spPr>
          <a:xfrm>
            <a:off x="5382545" y="5590046"/>
            <a:ext cx="186345" cy="116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9FD9D811-8C3E-4E81-BDD6-FE3ABA68E881}"/>
              </a:ext>
            </a:extLst>
          </p:cNvPr>
          <p:cNvSpPr/>
          <p:nvPr/>
        </p:nvSpPr>
        <p:spPr>
          <a:xfrm>
            <a:off x="3911361" y="5617905"/>
            <a:ext cx="186345" cy="116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28577B-B983-4E6C-8C2C-01A1A60CE324}"/>
              </a:ext>
            </a:extLst>
          </p:cNvPr>
          <p:cNvSpPr txBox="1"/>
          <p:nvPr/>
        </p:nvSpPr>
        <p:spPr>
          <a:xfrm>
            <a:off x="5568890" y="5617185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SMA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0D0A7B-FB23-4B7D-A6D0-C9C7BB4ED816}"/>
              </a:ext>
            </a:extLst>
          </p:cNvPr>
          <p:cNvSpPr txBox="1"/>
          <p:nvPr/>
        </p:nvSpPr>
        <p:spPr>
          <a:xfrm>
            <a:off x="4097706" y="564255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SMA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135DB9-A669-4FDB-B665-D2BD1D28C5A8}"/>
              </a:ext>
            </a:extLst>
          </p:cNvPr>
          <p:cNvSpPr txBox="1"/>
          <p:nvPr/>
        </p:nvSpPr>
        <p:spPr>
          <a:xfrm>
            <a:off x="9660131" y="2500156"/>
            <a:ext cx="150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PWR/I/V from</a:t>
            </a:r>
          </a:p>
          <a:p>
            <a:r>
              <a:rPr lang="en-GB" dirty="0"/>
              <a:t>CAN PMU 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7A0D14-2470-4644-B1A2-B71A33D63450}"/>
              </a:ext>
            </a:extLst>
          </p:cNvPr>
          <p:cNvSpPr txBox="1"/>
          <p:nvPr/>
        </p:nvSpPr>
        <p:spPr>
          <a:xfrm>
            <a:off x="9745861" y="4195087"/>
            <a:ext cx="18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PWR/I/V from Lift</a:t>
            </a:r>
          </a:p>
          <a:p>
            <a:r>
              <a:rPr lang="en-GB" dirty="0"/>
              <a:t>5V DC + I/V ADC</a:t>
            </a:r>
            <a:endParaRPr lang="ru-RU" dirty="0"/>
          </a:p>
        </p:txBody>
      </p:sp>
      <p:sp>
        <p:nvSpPr>
          <p:cNvPr id="56" name="Стрелка: вправо 55">
            <a:extLst>
              <a:ext uri="{FF2B5EF4-FFF2-40B4-BE49-F238E27FC236}">
                <a16:creationId xmlns:a16="http://schemas.microsoft.com/office/drawing/2014/main" id="{581898D4-0FD6-4B48-9B91-7665B09D7103}"/>
              </a:ext>
            </a:extLst>
          </p:cNvPr>
          <p:cNvSpPr/>
          <p:nvPr/>
        </p:nvSpPr>
        <p:spPr>
          <a:xfrm rot="10800000">
            <a:off x="1998957" y="2619460"/>
            <a:ext cx="1079802" cy="115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Стрелка: вправо 56">
            <a:extLst>
              <a:ext uri="{FF2B5EF4-FFF2-40B4-BE49-F238E27FC236}">
                <a16:creationId xmlns:a16="http://schemas.microsoft.com/office/drawing/2014/main" id="{9D2FE111-FD51-4BC6-B40A-2AD12627C689}"/>
              </a:ext>
            </a:extLst>
          </p:cNvPr>
          <p:cNvSpPr/>
          <p:nvPr/>
        </p:nvSpPr>
        <p:spPr>
          <a:xfrm rot="10800000">
            <a:off x="1986355" y="4461897"/>
            <a:ext cx="1079802" cy="115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Стрелка: вправо 57">
            <a:extLst>
              <a:ext uri="{FF2B5EF4-FFF2-40B4-BE49-F238E27FC236}">
                <a16:creationId xmlns:a16="http://schemas.microsoft.com/office/drawing/2014/main" id="{F9872094-EAAA-4C7E-9CC6-2390710B8D8F}"/>
              </a:ext>
            </a:extLst>
          </p:cNvPr>
          <p:cNvSpPr/>
          <p:nvPr/>
        </p:nvSpPr>
        <p:spPr>
          <a:xfrm rot="10800000">
            <a:off x="1992655" y="4176343"/>
            <a:ext cx="1079802" cy="115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трелка: вправо 58">
            <a:extLst>
              <a:ext uri="{FF2B5EF4-FFF2-40B4-BE49-F238E27FC236}">
                <a16:creationId xmlns:a16="http://schemas.microsoft.com/office/drawing/2014/main" id="{0B974DB1-4B61-42EA-80C2-3F0C6EC65A9C}"/>
              </a:ext>
            </a:extLst>
          </p:cNvPr>
          <p:cNvSpPr/>
          <p:nvPr/>
        </p:nvSpPr>
        <p:spPr>
          <a:xfrm rot="10800000">
            <a:off x="1966671" y="2946878"/>
            <a:ext cx="1079802" cy="115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Стрелка: вправо 59">
            <a:extLst>
              <a:ext uri="{FF2B5EF4-FFF2-40B4-BE49-F238E27FC236}">
                <a16:creationId xmlns:a16="http://schemas.microsoft.com/office/drawing/2014/main" id="{2493A485-908E-4C55-9F56-826235180063}"/>
              </a:ext>
            </a:extLst>
          </p:cNvPr>
          <p:cNvSpPr/>
          <p:nvPr/>
        </p:nvSpPr>
        <p:spPr>
          <a:xfrm rot="10800000">
            <a:off x="1986354" y="3846306"/>
            <a:ext cx="1079802" cy="115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: вправо 60">
            <a:extLst>
              <a:ext uri="{FF2B5EF4-FFF2-40B4-BE49-F238E27FC236}">
                <a16:creationId xmlns:a16="http://schemas.microsoft.com/office/drawing/2014/main" id="{29621826-0DDA-4E89-A67C-9274DCEF0BA9}"/>
              </a:ext>
            </a:extLst>
          </p:cNvPr>
          <p:cNvSpPr/>
          <p:nvPr/>
        </p:nvSpPr>
        <p:spPr>
          <a:xfrm rot="10800000">
            <a:off x="1986354" y="3466050"/>
            <a:ext cx="1079802" cy="115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E2B08-DB23-4457-8C67-310CCE210BDD}"/>
              </a:ext>
            </a:extLst>
          </p:cNvPr>
          <p:cNvSpPr txBox="1"/>
          <p:nvPr/>
        </p:nvSpPr>
        <p:spPr>
          <a:xfrm>
            <a:off x="1391548" y="4445937"/>
            <a:ext cx="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CAN</a:t>
            </a:r>
            <a:r>
              <a:rPr lang="ru-RU" sz="1200" dirty="0"/>
              <a:t>2</a:t>
            </a:r>
            <a:endParaRPr lang="en-GB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6B78BF-525B-48F3-85C0-3E51ADB74392}"/>
              </a:ext>
            </a:extLst>
          </p:cNvPr>
          <p:cNvSpPr txBox="1"/>
          <p:nvPr/>
        </p:nvSpPr>
        <p:spPr>
          <a:xfrm>
            <a:off x="1444570" y="2876271"/>
            <a:ext cx="478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I2C2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5282A5-AB91-4F09-B53D-1E3D8CDE80FA}"/>
              </a:ext>
            </a:extLst>
          </p:cNvPr>
          <p:cNvSpPr txBox="1"/>
          <p:nvPr/>
        </p:nvSpPr>
        <p:spPr>
          <a:xfrm>
            <a:off x="1455487" y="4082606"/>
            <a:ext cx="494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I2C2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8D43F3-192D-4D83-A3EA-0FA42FC5BDFE}"/>
              </a:ext>
            </a:extLst>
          </p:cNvPr>
          <p:cNvSpPr txBox="1"/>
          <p:nvPr/>
        </p:nvSpPr>
        <p:spPr>
          <a:xfrm>
            <a:off x="611103" y="3362302"/>
            <a:ext cx="1384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USB Cable (service)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CF73A-2C35-48D9-8556-6A0C111946DE}"/>
              </a:ext>
            </a:extLst>
          </p:cNvPr>
          <p:cNvSpPr txBox="1"/>
          <p:nvPr/>
        </p:nvSpPr>
        <p:spPr>
          <a:xfrm>
            <a:off x="414802" y="3753494"/>
            <a:ext cx="1702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USB Cable(Companion)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8506B9-85D4-4A02-8418-C6F13CC47268}"/>
              </a:ext>
            </a:extLst>
          </p:cNvPr>
          <p:cNvSpPr txBox="1"/>
          <p:nvPr/>
        </p:nvSpPr>
        <p:spPr>
          <a:xfrm>
            <a:off x="3274823" y="3753270"/>
            <a:ext cx="64312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TELEM2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FF19BC-0BF7-4008-87CF-68D0232495CA}"/>
              </a:ext>
            </a:extLst>
          </p:cNvPr>
          <p:cNvSpPr txBox="1"/>
          <p:nvPr/>
        </p:nvSpPr>
        <p:spPr>
          <a:xfrm>
            <a:off x="3098793" y="2565647"/>
            <a:ext cx="505268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CAN1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6D578D-D695-4A5E-9AA8-774E7FD594A4}"/>
              </a:ext>
            </a:extLst>
          </p:cNvPr>
          <p:cNvSpPr txBox="1"/>
          <p:nvPr/>
        </p:nvSpPr>
        <p:spPr>
          <a:xfrm>
            <a:off x="3083874" y="4403747"/>
            <a:ext cx="505268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CAN2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4F75C9-59CD-437F-9260-11865B063E72}"/>
              </a:ext>
            </a:extLst>
          </p:cNvPr>
          <p:cNvSpPr txBox="1"/>
          <p:nvPr/>
        </p:nvSpPr>
        <p:spPr>
          <a:xfrm>
            <a:off x="3094447" y="4093738"/>
            <a:ext cx="439544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I2C1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641E99-1DD3-4EDD-A798-6747F32CAC84}"/>
              </a:ext>
            </a:extLst>
          </p:cNvPr>
          <p:cNvSpPr txBox="1"/>
          <p:nvPr/>
        </p:nvSpPr>
        <p:spPr>
          <a:xfrm>
            <a:off x="3091830" y="3420475"/>
            <a:ext cx="415499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USB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96593-A2B5-41AE-9C2D-4768DE67DD67}"/>
              </a:ext>
            </a:extLst>
          </p:cNvPr>
          <p:cNvSpPr txBox="1"/>
          <p:nvPr/>
        </p:nvSpPr>
        <p:spPr>
          <a:xfrm>
            <a:off x="7840379" y="4263706"/>
            <a:ext cx="665567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Power 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C5A57C-A1F3-48C1-93B5-9A3D300C1499}"/>
              </a:ext>
            </a:extLst>
          </p:cNvPr>
          <p:cNvSpPr txBox="1"/>
          <p:nvPr/>
        </p:nvSpPr>
        <p:spPr>
          <a:xfrm>
            <a:off x="7840379" y="2667600"/>
            <a:ext cx="665567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Power C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C93A28-F6CF-4661-A1F4-75FA9014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74104" y="3611114"/>
            <a:ext cx="465759" cy="563961"/>
          </a:xfrm>
          <a:prstGeom prst="rect">
            <a:avLst/>
          </a:prstGeom>
        </p:spPr>
      </p:pic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AF935508-0C1C-F87E-CBB4-20A1DE1602A0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 flipV="1">
            <a:off x="5942183" y="4394510"/>
            <a:ext cx="1898196" cy="351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0876F0C-F2A7-74E4-08AE-B0576C4A4441}"/>
              </a:ext>
            </a:extLst>
          </p:cNvPr>
          <p:cNvSpPr txBox="1"/>
          <p:nvPr/>
        </p:nvSpPr>
        <p:spPr>
          <a:xfrm>
            <a:off x="3109947" y="2890919"/>
            <a:ext cx="439544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I2C2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8738B1-3257-B741-1DF1-2B259F6BF2B1}"/>
              </a:ext>
            </a:extLst>
          </p:cNvPr>
          <p:cNvSpPr txBox="1"/>
          <p:nvPr/>
        </p:nvSpPr>
        <p:spPr>
          <a:xfrm>
            <a:off x="3697397" y="3101621"/>
            <a:ext cx="614271" cy="6001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UART</a:t>
            </a:r>
          </a:p>
          <a:p>
            <a:r>
              <a:rPr lang="en-GB" dirty="0"/>
              <a:t>Moving</a:t>
            </a:r>
          </a:p>
          <a:p>
            <a:r>
              <a:rPr lang="en-GB" dirty="0"/>
              <a:t>Base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9E36C1-62EB-D3C8-01B1-8B77C6A0B88F}"/>
              </a:ext>
            </a:extLst>
          </p:cNvPr>
          <p:cNvSpPr txBox="1"/>
          <p:nvPr/>
        </p:nvSpPr>
        <p:spPr>
          <a:xfrm>
            <a:off x="4227732" y="4764038"/>
            <a:ext cx="57419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UART1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60420E-6F55-16D8-D874-7F9872A5B1D4}"/>
              </a:ext>
            </a:extLst>
          </p:cNvPr>
          <p:cNvSpPr txBox="1"/>
          <p:nvPr/>
        </p:nvSpPr>
        <p:spPr>
          <a:xfrm>
            <a:off x="3547818" y="4752909"/>
            <a:ext cx="57419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UART2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5F6B29-41A6-4F5A-8897-AA85E476475A}"/>
              </a:ext>
            </a:extLst>
          </p:cNvPr>
          <p:cNvSpPr txBox="1"/>
          <p:nvPr/>
        </p:nvSpPr>
        <p:spPr>
          <a:xfrm>
            <a:off x="4311668" y="2115746"/>
            <a:ext cx="57419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UART1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A62D8D7-2F57-1514-EE4D-F20149AF9B5C}"/>
              </a:ext>
            </a:extLst>
          </p:cNvPr>
          <p:cNvSpPr txBox="1"/>
          <p:nvPr/>
        </p:nvSpPr>
        <p:spPr>
          <a:xfrm>
            <a:off x="3670361" y="2122107"/>
            <a:ext cx="57419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 algn="ctr">
              <a:defRPr sz="1100"/>
            </a:lvl1pPr>
          </a:lstStyle>
          <a:p>
            <a:r>
              <a:rPr lang="en-GB" dirty="0"/>
              <a:t>UART2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D7CBEC-1408-87B7-6E6B-E3DEE7C2F861}"/>
              </a:ext>
            </a:extLst>
          </p:cNvPr>
          <p:cNvSpPr txBox="1"/>
          <p:nvPr/>
        </p:nvSpPr>
        <p:spPr>
          <a:xfrm>
            <a:off x="1446675" y="2550258"/>
            <a:ext cx="54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CAN</a:t>
            </a:r>
            <a:r>
              <a:rPr lang="ru-RU" sz="1200" dirty="0"/>
              <a:t>1</a:t>
            </a:r>
            <a:endParaRPr lang="en-GB" sz="12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50538923-46DF-BAE4-20C6-5FCA62956645}"/>
              </a:ext>
            </a:extLst>
          </p:cNvPr>
          <p:cNvSpPr/>
          <p:nvPr/>
        </p:nvSpPr>
        <p:spPr>
          <a:xfrm>
            <a:off x="6298073" y="5575273"/>
            <a:ext cx="186345" cy="1167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12C8FE-44ED-6431-7076-5480BB2E7B31}"/>
              </a:ext>
            </a:extLst>
          </p:cNvPr>
          <p:cNvSpPr txBox="1"/>
          <p:nvPr/>
        </p:nvSpPr>
        <p:spPr>
          <a:xfrm>
            <a:off x="6484418" y="5602412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SMA</a:t>
            </a:r>
          </a:p>
        </p:txBody>
      </p:sp>
    </p:spTree>
    <p:extLst>
      <p:ext uri="{BB962C8B-B14F-4D97-AF65-F5344CB8AC3E}">
        <p14:creationId xmlns:p14="http://schemas.microsoft.com/office/powerpoint/2010/main" val="310577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ACC09-4070-4689-B98F-C4585123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136" y="89081"/>
            <a:ext cx="7907103" cy="57850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Auto-Pilot Baseboard Connections and Pin-outs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BF5E06-5EF4-CC6A-CBE1-EE7F71325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2" y="940526"/>
            <a:ext cx="6098952" cy="56165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DF88D69-F6A2-D4DA-C673-030B1AA3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70" y="940526"/>
            <a:ext cx="4833256" cy="54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3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4DD77F2-6597-407E-8647-FA326746E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59644"/>
              </p:ext>
            </p:extLst>
          </p:nvPr>
        </p:nvGraphicFramePr>
        <p:xfrm>
          <a:off x="1098258" y="819421"/>
          <a:ext cx="10515600" cy="5085539"/>
        </p:xfrm>
        <a:graphic>
          <a:graphicData uri="http://schemas.openxmlformats.org/drawingml/2006/table">
            <a:tbl>
              <a:tblPr/>
              <a:tblGrid>
                <a:gridCol w="142830">
                  <a:extLst>
                    <a:ext uri="{9D8B030D-6E8A-4147-A177-3AD203B41FA5}">
                      <a16:colId xmlns:a16="http://schemas.microsoft.com/office/drawing/2014/main" val="2751139138"/>
                    </a:ext>
                  </a:extLst>
                </a:gridCol>
                <a:gridCol w="987390">
                  <a:extLst>
                    <a:ext uri="{9D8B030D-6E8A-4147-A177-3AD203B41FA5}">
                      <a16:colId xmlns:a16="http://schemas.microsoft.com/office/drawing/2014/main" val="2040025383"/>
                    </a:ext>
                  </a:extLst>
                </a:gridCol>
                <a:gridCol w="935640">
                  <a:extLst>
                    <a:ext uri="{9D8B030D-6E8A-4147-A177-3AD203B41FA5}">
                      <a16:colId xmlns:a16="http://schemas.microsoft.com/office/drawing/2014/main" val="4101748326"/>
                    </a:ext>
                  </a:extLst>
                </a:gridCol>
                <a:gridCol w="604440">
                  <a:extLst>
                    <a:ext uri="{9D8B030D-6E8A-4147-A177-3AD203B41FA5}">
                      <a16:colId xmlns:a16="http://schemas.microsoft.com/office/drawing/2014/main" val="425216289"/>
                    </a:ext>
                  </a:extLst>
                </a:gridCol>
                <a:gridCol w="4315950">
                  <a:extLst>
                    <a:ext uri="{9D8B030D-6E8A-4147-A177-3AD203B41FA5}">
                      <a16:colId xmlns:a16="http://schemas.microsoft.com/office/drawing/2014/main" val="884314623"/>
                    </a:ext>
                  </a:extLst>
                </a:gridCol>
                <a:gridCol w="612720">
                  <a:extLst>
                    <a:ext uri="{9D8B030D-6E8A-4147-A177-3AD203B41FA5}">
                      <a16:colId xmlns:a16="http://schemas.microsoft.com/office/drawing/2014/main" val="43181291"/>
                    </a:ext>
                  </a:extLst>
                </a:gridCol>
                <a:gridCol w="664470">
                  <a:extLst>
                    <a:ext uri="{9D8B030D-6E8A-4147-A177-3AD203B41FA5}">
                      <a16:colId xmlns:a16="http://schemas.microsoft.com/office/drawing/2014/main" val="4276886702"/>
                    </a:ext>
                  </a:extLst>
                </a:gridCol>
                <a:gridCol w="728640">
                  <a:extLst>
                    <a:ext uri="{9D8B030D-6E8A-4147-A177-3AD203B41FA5}">
                      <a16:colId xmlns:a16="http://schemas.microsoft.com/office/drawing/2014/main" val="707608081"/>
                    </a:ext>
                  </a:extLst>
                </a:gridCol>
                <a:gridCol w="885960">
                  <a:extLst>
                    <a:ext uri="{9D8B030D-6E8A-4147-A177-3AD203B41FA5}">
                      <a16:colId xmlns:a16="http://schemas.microsoft.com/office/drawing/2014/main" val="266736640"/>
                    </a:ext>
                  </a:extLst>
                </a:gridCol>
                <a:gridCol w="637560">
                  <a:extLst>
                    <a:ext uri="{9D8B030D-6E8A-4147-A177-3AD203B41FA5}">
                      <a16:colId xmlns:a16="http://schemas.microsoft.com/office/drawing/2014/main" val="3949740500"/>
                    </a:ext>
                  </a:extLst>
                </a:gridCol>
              </a:tblGrid>
              <a:tr h="16571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5" marR="6215" marT="621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Subsystem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Weight, g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Retail, USD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per UAV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 Retail, USD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Weight, g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899294"/>
                  </a:ext>
                </a:extLst>
              </a:tr>
              <a:tr h="158182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Enclosure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YGKT Enclosure 95x55x150 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734097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FMU Baseboard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CUAV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Baseboard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790355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FMU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CUAV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X7 Pro Core 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513494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Telemetry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RFD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RFD 868x (incl antenna) +TXMOD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62505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GNSS Receiver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CUAV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RTK GNSS (XL F9P)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012306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GNSS Antenna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TOPGNSS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AN506, ZED-F9P GNSS internal RTK Antenna GPS GLONASS GALILEO BEI DOU GNSS L1,L2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45207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MAG/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Raccoon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UAV CAN Professional Grade Magnetometer RM3100 and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389653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Airspeed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Raccoon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UAV CAN MS4525 Airspeed Sensor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323758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PMU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CUAV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CUAV CAN PMU High Precision Power Detection Unit | For UAV and Flight Controller Drone Hardware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20239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Airspeed MS5525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CUAV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CUAV MS 5525 Airspeed sensor I2C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8399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RM3100 Mag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Drotek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RM3100 professional grade magnetometer i2c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962737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Lidar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Garmin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Lidar Lite v 3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599792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Optical Flow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CUAV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PX4 Flow | 2.1 Optical Flow Sensor Smart Camera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074632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Weipu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PIN WEIPU ST12 Male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284682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Weipu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PIN WEIPU ST12 FeMale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69243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Weipu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PIN WEIPU ST12 Male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839833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Weipu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PIN WEIPU ST12 FeMale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29548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68038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704038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PIN CAN M8 Female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978594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PIN CAN M8 Male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86878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PIN I2C M12 Female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931879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PIN I2C M12 Male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6239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PIN SAF+I2C M12 Female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587616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PIN SAF+I2C M12 Male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469227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 RF SMA Male to Female 0,2 m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755119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GNSS RF SMA Male to BNC Female 1-1,5 m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134249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GNSS RF BNC Male to SMA Female 1-1,5m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352800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Wire shielded cable 10-20m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490598"/>
                  </a:ext>
                </a:extLst>
              </a:tr>
              <a:tr h="150649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Connectors and Cables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Wire Shielded Cable 3m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989394"/>
                  </a:ext>
                </a:extLst>
              </a:tr>
              <a:tr h="158182"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&amp; Peripherals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LED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ALIEXPRESS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FEICHAO Pixhawk PX4 RGB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468011"/>
                  </a:ext>
                </a:extLst>
              </a:tr>
              <a:tr h="165714"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5" marR="6215" marT="621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Subtotal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5" marR="6215" marT="62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3625,0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1475,0</a:t>
                      </a:r>
                    </a:p>
                  </a:txBody>
                  <a:tcPr marL="6215" marR="6215" marT="6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5553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41D0C7-DB61-4A95-A6DA-1C6C36012D59}"/>
              </a:ext>
            </a:extLst>
          </p:cNvPr>
          <p:cNvSpPr txBox="1"/>
          <p:nvPr/>
        </p:nvSpPr>
        <p:spPr>
          <a:xfrm>
            <a:off x="4651311" y="269507"/>
            <a:ext cx="366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Bill of Quantity and Weight Summary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2320B-6F22-4D4A-8ED6-5A6C9D4BBF06}"/>
              </a:ext>
            </a:extLst>
          </p:cNvPr>
          <p:cNvSpPr txBox="1"/>
          <p:nvPr/>
        </p:nvSpPr>
        <p:spPr>
          <a:xfrm>
            <a:off x="5494283" y="590496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 Summary</a:t>
            </a:r>
          </a:p>
          <a:p>
            <a:pPr marL="342900" indent="-342900">
              <a:buAutoNum type="arabicPeriod"/>
            </a:pPr>
            <a:r>
              <a:rPr lang="en-GB" sz="1400" dirty="0"/>
              <a:t>5V -&gt; 2x5A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8281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A27D55-CD6B-4023-8596-4A8CB5E40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561" y="984069"/>
            <a:ext cx="11409028" cy="5434148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sz="1400" dirty="0">
                <a:hlinkClick r:id="rId2"/>
              </a:rPr>
              <a:t>YGS-006 95*55*150 mm (w*h*l) </a:t>
            </a:r>
            <a:r>
              <a:rPr lang="en-US" sz="1400" dirty="0" err="1">
                <a:hlinkClick r:id="rId2"/>
              </a:rPr>
              <a:t>ygkt</a:t>
            </a:r>
            <a:r>
              <a:rPr lang="en-US" sz="1400" dirty="0">
                <a:hlinkClick r:id="rId2"/>
              </a:rPr>
              <a:t> Aluminum project box, switch enclosures | </a:t>
            </a:r>
            <a:r>
              <a:rPr lang="ru-RU" sz="1400" dirty="0">
                <a:hlinkClick r:id="rId2"/>
              </a:rPr>
              <a:t>Обустройство дома | </a:t>
            </a:r>
            <a:r>
              <a:rPr lang="ru-RU" sz="1400" dirty="0" err="1">
                <a:hlinkClick r:id="rId2"/>
              </a:rPr>
              <a:t>АлиЭкспресс</a:t>
            </a:r>
            <a:r>
              <a:rPr lang="ru-RU" sz="1400" dirty="0">
                <a:hlinkClick r:id="rId2"/>
              </a:rPr>
              <a:t> (</a:t>
            </a:r>
            <a:r>
              <a:rPr lang="en-US" sz="1400" dirty="0">
                <a:hlinkClick r:id="rId2"/>
              </a:rPr>
              <a:t>aliexpress.ru)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GB" sz="1400" dirty="0"/>
              <a:t> </a:t>
            </a:r>
            <a:r>
              <a:rPr lang="en-US" sz="1400" dirty="0">
                <a:hlinkClick r:id="rId3"/>
              </a:rPr>
              <a:t>X7/X7 Pro autopilot – CUAV </a:t>
            </a:r>
            <a:r>
              <a:rPr lang="ja-JP" altLang="en-US" sz="1400" dirty="0">
                <a:hlinkClick r:id="rId3"/>
              </a:rPr>
              <a:t>雷迅创新</a:t>
            </a:r>
            <a:endParaRPr lang="en-GB" altLang="ja-JP" sz="1400" dirty="0"/>
          </a:p>
          <a:p>
            <a:pPr marL="342900" indent="-342900" algn="l">
              <a:buAutoNum type="arabicPeriod"/>
            </a:pPr>
            <a:r>
              <a:rPr lang="en-US" sz="1400" dirty="0">
                <a:hlinkClick r:id="rId4"/>
              </a:rPr>
              <a:t>RXLRS, Professional Receiver RC &amp; Tel | </a:t>
            </a:r>
            <a:r>
              <a:rPr lang="en-US" sz="1400" dirty="0" err="1">
                <a:hlinkClick r:id="rId4"/>
              </a:rPr>
              <a:t>eXtended</a:t>
            </a:r>
            <a:r>
              <a:rPr lang="en-US" sz="1400" dirty="0">
                <a:hlinkClick r:id="rId4"/>
              </a:rPr>
              <a:t> Long Range System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US" sz="1100" dirty="0" err="1">
                <a:hlinkClick r:id="rId5"/>
              </a:rPr>
              <a:t>RFDesign</a:t>
            </a:r>
            <a:r>
              <a:rPr lang="en-US" sz="1100" dirty="0">
                <a:hlinkClick r:id="rId5"/>
              </a:rPr>
              <a:t> RFD900x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US" sz="1400" dirty="0">
                <a:hlinkClick r:id="rId6"/>
              </a:rPr>
              <a:t>RTK DP0601 GNSS (ZED-F9P) by </a:t>
            </a:r>
            <a:r>
              <a:rPr lang="en-US" sz="1400" dirty="0" err="1">
                <a:hlinkClick r:id="rId6"/>
              </a:rPr>
              <a:t>Drotek</a:t>
            </a:r>
            <a:r>
              <a:rPr lang="en-US" sz="1400" dirty="0">
                <a:hlinkClick r:id="rId6"/>
              </a:rPr>
              <a:t> (store-drotek.com)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US" sz="1400" dirty="0">
                <a:hlinkClick r:id="rId7"/>
              </a:rPr>
              <a:t>for ZED-F9P module High-precision GNSS internal antenna </a:t>
            </a:r>
            <a:r>
              <a:rPr lang="en-US" sz="1400" dirty="0" err="1">
                <a:hlinkClick r:id="rId7"/>
              </a:rPr>
              <a:t>uav</a:t>
            </a:r>
            <a:r>
              <a:rPr lang="en-US" sz="1400" dirty="0">
                <a:hlinkClick r:id="rId7"/>
              </a:rPr>
              <a:t> </a:t>
            </a:r>
            <a:r>
              <a:rPr lang="en-US" sz="1400" dirty="0" err="1">
                <a:hlinkClick r:id="rId7"/>
              </a:rPr>
              <a:t>ugv</a:t>
            </a:r>
            <a:r>
              <a:rPr lang="en-US" sz="1400" dirty="0">
                <a:hlinkClick r:id="rId7"/>
              </a:rPr>
              <a:t> RTK GPS Antenna GPS GLONASS GALILEO BEI DOU GNSS L1,L2 AN506 | </a:t>
            </a:r>
            <a:r>
              <a:rPr lang="ru-RU" sz="1400" dirty="0">
                <a:hlinkClick r:id="rId7"/>
              </a:rPr>
              <a:t>Автомобили и мотоциклы | </a:t>
            </a:r>
            <a:r>
              <a:rPr lang="ru-RU" sz="1400" dirty="0" err="1">
                <a:hlinkClick r:id="rId7"/>
              </a:rPr>
              <a:t>АлиЭкспресс</a:t>
            </a:r>
            <a:r>
              <a:rPr lang="ru-RU" sz="1400" dirty="0">
                <a:hlinkClick r:id="rId7"/>
              </a:rPr>
              <a:t> (</a:t>
            </a:r>
            <a:r>
              <a:rPr lang="en-US" sz="1400" dirty="0">
                <a:hlinkClick r:id="rId7"/>
              </a:rPr>
              <a:t>aliexpress.ru)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US" sz="1400" dirty="0">
                <a:hlinkClick r:id="rId8"/>
              </a:rPr>
              <a:t>Professional Grade Magnetometer RM3100 by </a:t>
            </a:r>
            <a:r>
              <a:rPr lang="en-US" sz="1400" dirty="0" err="1">
                <a:hlinkClick r:id="rId8"/>
              </a:rPr>
              <a:t>Drotek</a:t>
            </a:r>
            <a:r>
              <a:rPr lang="en-US" sz="1400" dirty="0">
                <a:hlinkClick r:id="rId8"/>
              </a:rPr>
              <a:t> (store-drotek.com)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US" sz="1400" dirty="0">
                <a:hlinkClick r:id="rId9"/>
              </a:rPr>
              <a:t>CUAV CAN PMU High Precision Power Detection Unit | For UAV and Flight Controller Drone Hardware – CUAV Official Store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US" sz="1400" dirty="0">
                <a:hlinkClick r:id="rId10"/>
              </a:rPr>
              <a:t>CUAV MS5525 Airspeed Sensor with Pitot Tube – CUAV Official Store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US" sz="1400" dirty="0">
                <a:hlinkClick r:id="rId11"/>
              </a:rPr>
              <a:t>CUAV DISPLAY I2C OLED Monitor | </a:t>
            </a:r>
            <a:r>
              <a:rPr lang="en-US" sz="1400" dirty="0" err="1">
                <a:hlinkClick r:id="rId11"/>
              </a:rPr>
              <a:t>Pixhack</a:t>
            </a:r>
            <a:r>
              <a:rPr lang="en-US" sz="1400" dirty="0">
                <a:hlinkClick r:id="rId11"/>
              </a:rPr>
              <a:t>/</a:t>
            </a:r>
            <a:r>
              <a:rPr lang="en-US" sz="1400" dirty="0" err="1">
                <a:hlinkClick r:id="rId11"/>
              </a:rPr>
              <a:t>Pichawk</a:t>
            </a:r>
            <a:r>
              <a:rPr lang="en-US" sz="1400" dirty="0">
                <a:hlinkClick r:id="rId11"/>
              </a:rPr>
              <a:t> RM </a:t>
            </a:r>
            <a:r>
              <a:rPr lang="en-US" sz="1400" dirty="0" err="1">
                <a:hlinkClick r:id="rId11"/>
              </a:rPr>
              <a:t>Multicopter</a:t>
            </a:r>
            <a:r>
              <a:rPr lang="en-US" sz="1400" dirty="0">
                <a:hlinkClick r:id="rId11"/>
              </a:rPr>
              <a:t> Flight Control RC Models </a:t>
            </a:r>
            <a:r>
              <a:rPr lang="en-US" sz="1400" dirty="0" err="1">
                <a:hlinkClick r:id="rId11"/>
              </a:rPr>
              <a:t>Diy</a:t>
            </a:r>
            <a:r>
              <a:rPr lang="en-US" sz="1400" dirty="0">
                <a:hlinkClick r:id="rId11"/>
              </a:rPr>
              <a:t> Accessories – CUAV Official Store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US" sz="1400" dirty="0">
                <a:hlinkClick r:id="rId12"/>
              </a:rPr>
              <a:t>CUAV PX4 Flow | 2.1 Optical Flow Sensor Smart Camera – CUAV Official Store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US" sz="1400" dirty="0">
                <a:hlinkClick r:id="rId13"/>
              </a:rPr>
              <a:t>Garmin LIDAR-Lite v3 | GPS Sensors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US" sz="1100" dirty="0">
                <a:hlinkClick r:id="rId14"/>
              </a:rPr>
              <a:t>UAVCAN </a:t>
            </a:r>
            <a:r>
              <a:rPr lang="en-US" sz="1100" dirty="0" err="1">
                <a:hlinkClick r:id="rId14"/>
              </a:rPr>
              <a:t>Gps+Mag+Baro</a:t>
            </a:r>
            <a:r>
              <a:rPr lang="en-US" sz="1100" dirty="0">
                <a:hlinkClick r:id="rId14"/>
              </a:rPr>
              <a:t> node (innopolisaero.github.io)</a:t>
            </a:r>
            <a:endParaRPr lang="en-US" sz="1100" dirty="0"/>
          </a:p>
          <a:p>
            <a:pPr marL="342900" indent="-342900" algn="l">
              <a:buAutoNum type="arabicPeriod"/>
            </a:pPr>
            <a:r>
              <a:rPr lang="en-US" sz="1100" dirty="0">
                <a:hlinkClick r:id="rId15"/>
              </a:rPr>
              <a:t>Introduction (innopolisaero.github.io)</a:t>
            </a:r>
            <a:endParaRPr lang="en-US" sz="1400" dirty="0"/>
          </a:p>
          <a:p>
            <a:pPr marL="342900" indent="-342900" algn="l">
              <a:buAutoNum type="arabicPeriod"/>
            </a:pPr>
            <a:r>
              <a:rPr lang="en-US" sz="1100" dirty="0">
                <a:hlinkClick r:id="rId16"/>
              </a:rPr>
              <a:t>UAVCAN PWM node (innopolisaero.github.io)</a:t>
            </a:r>
            <a:endParaRPr lang="en-US" sz="1100" dirty="0"/>
          </a:p>
          <a:p>
            <a:pPr marL="342900" indent="-342900" algn="l">
              <a:buAutoNum type="arabicPeriod"/>
            </a:pPr>
            <a:r>
              <a:rPr lang="en-US" sz="1100" dirty="0">
                <a:hlinkClick r:id="rId17"/>
              </a:rPr>
              <a:t>UAVCAN UI LEDS node (innopolisaero.github.io)</a:t>
            </a:r>
            <a:endParaRPr lang="en-US" sz="1100" dirty="0"/>
          </a:p>
          <a:p>
            <a:pPr marL="342900" indent="-342900" algn="l">
              <a:buAutoNum type="arabicPeriod"/>
            </a:pPr>
            <a:r>
              <a:rPr lang="en-US" sz="1100" dirty="0">
                <a:hlinkClick r:id="rId18"/>
              </a:rPr>
              <a:t>UAVCAN Airspeed node (innopolisaero.github.io)</a:t>
            </a:r>
            <a:endParaRPr lang="en-US" sz="1400" dirty="0"/>
          </a:p>
          <a:p>
            <a:pPr marL="342900" indent="-342900" algn="l">
              <a:buAutoNum type="arabicPeriod"/>
            </a:pPr>
            <a:endParaRPr lang="en-US" sz="1400" dirty="0"/>
          </a:p>
          <a:p>
            <a:pPr marL="342900" indent="-342900" algn="l">
              <a:buAutoNum type="arabicPeriod"/>
            </a:pPr>
            <a:endParaRPr lang="en-US" sz="800" dirty="0"/>
          </a:p>
          <a:p>
            <a:pPr marL="342900" indent="-342900" algn="l">
              <a:buAutoNum type="arabicPeriod"/>
            </a:pPr>
            <a:endParaRPr lang="en-US" sz="800" dirty="0"/>
          </a:p>
          <a:p>
            <a:pPr marL="342900" indent="-342900" algn="l">
              <a:buAutoNum type="arabicPeriod"/>
            </a:pPr>
            <a:endParaRPr lang="en-US" sz="800" dirty="0"/>
          </a:p>
          <a:p>
            <a:pPr marL="342900" indent="-342900" algn="l">
              <a:buAutoNum type="arabicPeriod"/>
            </a:pPr>
            <a:endParaRPr lang="en-US" sz="1000" dirty="0"/>
          </a:p>
          <a:p>
            <a:pPr marL="342900" indent="-342900" algn="l">
              <a:buAutoNum type="arabicPeriod"/>
            </a:pPr>
            <a:endParaRPr lang="en-US" sz="1000" dirty="0"/>
          </a:p>
          <a:p>
            <a:pPr marL="342900" indent="-342900" algn="l">
              <a:buAutoNum type="arabicPeriod"/>
            </a:pPr>
            <a:endParaRPr lang="en-US" sz="1100" dirty="0"/>
          </a:p>
          <a:p>
            <a:pPr marL="342900" indent="-342900" algn="l">
              <a:buAutoNum type="arabicPeriod"/>
            </a:pPr>
            <a:endParaRPr lang="en-US" sz="1400" dirty="0"/>
          </a:p>
          <a:p>
            <a:pPr marL="342900" indent="-342900" algn="l">
              <a:buAutoNum type="arabicPeriod"/>
            </a:pPr>
            <a:endParaRPr lang="en-GB" altLang="ja-JP" sz="1400" dirty="0"/>
          </a:p>
          <a:p>
            <a:pPr marL="342900" indent="-342900" algn="l">
              <a:buAutoNum type="arabicPeriod"/>
            </a:pPr>
            <a:endParaRPr lang="en-GB" sz="1400" dirty="0"/>
          </a:p>
          <a:p>
            <a:pPr marL="342900" indent="-342900" algn="l">
              <a:buAutoNum type="arabicPeriod"/>
            </a:pP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1A273-8A18-4FC0-8E86-2D17D1F6199A}"/>
              </a:ext>
            </a:extLst>
          </p:cNvPr>
          <p:cNvSpPr txBox="1"/>
          <p:nvPr/>
        </p:nvSpPr>
        <p:spPr>
          <a:xfrm>
            <a:off x="4984573" y="348434"/>
            <a:ext cx="289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Products information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237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B0F4590-C9DE-48D5-AFE7-B3D5745B9DED}"/>
              </a:ext>
            </a:extLst>
          </p:cNvPr>
          <p:cNvSpPr txBox="1"/>
          <p:nvPr/>
        </p:nvSpPr>
        <p:spPr>
          <a:xfrm>
            <a:off x="4541438" y="85169"/>
            <a:ext cx="41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Connector Panel to the TAIL of the Aircraft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7F6FBC-E4CE-5A3D-6E7A-98134C77D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04" r="27409"/>
          <a:stretch/>
        </p:blipFill>
        <p:spPr>
          <a:xfrm rot="16200000">
            <a:off x="4820006" y="-3200762"/>
            <a:ext cx="2551987" cy="109106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BAC3891-CB48-93B4-BC6C-4B8CFD200A10}"/>
              </a:ext>
            </a:extLst>
          </p:cNvPr>
          <p:cNvSpPr txBox="1"/>
          <p:nvPr/>
        </p:nvSpPr>
        <p:spPr>
          <a:xfrm>
            <a:off x="8502531" y="2247469"/>
            <a:ext cx="139538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/>
            </a:lvl1pPr>
          </a:lstStyle>
          <a:p>
            <a:r>
              <a:rPr lang="en-GB" dirty="0"/>
              <a:t>CAN2 </a:t>
            </a:r>
          </a:p>
          <a:p>
            <a:r>
              <a:rPr lang="en-GB" dirty="0"/>
              <a:t>M8/4Pin </a:t>
            </a:r>
            <a:r>
              <a:rPr lang="en-GB" dirty="0" err="1"/>
              <a:t>FeMale</a:t>
            </a:r>
            <a:r>
              <a:rPr lang="en-GB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FAAB55-9754-9E77-F92B-025A55F00C72}"/>
              </a:ext>
            </a:extLst>
          </p:cNvPr>
          <p:cNvSpPr txBox="1"/>
          <p:nvPr/>
        </p:nvSpPr>
        <p:spPr>
          <a:xfrm>
            <a:off x="640697" y="2255924"/>
            <a:ext cx="136215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I2C1 </a:t>
            </a:r>
          </a:p>
          <a:p>
            <a:pPr algn="ctr"/>
            <a:r>
              <a:rPr lang="en-GB" sz="1400" dirty="0"/>
              <a:t>XS12/4Pin Male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6E900F-DD04-05AF-EBCA-9ED0C23A0EF3}"/>
              </a:ext>
            </a:extLst>
          </p:cNvPr>
          <p:cNvSpPr txBox="1"/>
          <p:nvPr/>
        </p:nvSpPr>
        <p:spPr>
          <a:xfrm>
            <a:off x="2256181" y="2254541"/>
            <a:ext cx="139538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/>
            </a:lvl1pPr>
          </a:lstStyle>
          <a:p>
            <a:r>
              <a:rPr lang="en-GB" dirty="0"/>
              <a:t>CAN1 </a:t>
            </a:r>
          </a:p>
          <a:p>
            <a:r>
              <a:rPr lang="en-GB" dirty="0"/>
              <a:t>M8/4Pin </a:t>
            </a:r>
            <a:r>
              <a:rPr lang="en-GB" dirty="0" err="1"/>
              <a:t>FeMale</a:t>
            </a:r>
            <a:r>
              <a:rPr lang="en-GB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209E84-ACE7-9E8B-BF01-F036004A3849}"/>
              </a:ext>
            </a:extLst>
          </p:cNvPr>
          <p:cNvSpPr txBox="1"/>
          <p:nvPr/>
        </p:nvSpPr>
        <p:spPr>
          <a:xfrm>
            <a:off x="6849148" y="2256983"/>
            <a:ext cx="139538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/>
            </a:lvl1pPr>
          </a:lstStyle>
          <a:p>
            <a:r>
              <a:rPr lang="en-GB" dirty="0"/>
              <a:t>Power A (I/V) </a:t>
            </a:r>
          </a:p>
          <a:p>
            <a:r>
              <a:rPr lang="en-GB" dirty="0"/>
              <a:t>GX12/4Pin Male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599BDA-DCD4-EF9A-7C44-E4822BBB3D38}"/>
              </a:ext>
            </a:extLst>
          </p:cNvPr>
          <p:cNvSpPr txBox="1"/>
          <p:nvPr/>
        </p:nvSpPr>
        <p:spPr>
          <a:xfrm>
            <a:off x="3999116" y="2257745"/>
            <a:ext cx="139538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/>
            </a:lvl1pPr>
          </a:lstStyle>
          <a:p>
            <a:r>
              <a:rPr lang="en-GB" dirty="0"/>
              <a:t>Power C (CAN) </a:t>
            </a:r>
          </a:p>
          <a:p>
            <a:r>
              <a:rPr lang="en-GB" dirty="0"/>
              <a:t>PY07/4Pin Male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39EF00-65E3-4195-5637-569764F3F877}"/>
              </a:ext>
            </a:extLst>
          </p:cNvPr>
          <p:cNvSpPr txBox="1"/>
          <p:nvPr/>
        </p:nvSpPr>
        <p:spPr>
          <a:xfrm>
            <a:off x="10164357" y="2254541"/>
            <a:ext cx="136215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I2C2 </a:t>
            </a:r>
          </a:p>
          <a:p>
            <a:pPr algn="ctr"/>
            <a:r>
              <a:rPr lang="en-GB" sz="1400" dirty="0"/>
              <a:t>XS12/4Pin Male </a:t>
            </a:r>
          </a:p>
        </p:txBody>
      </p:sp>
    </p:spTree>
    <p:extLst>
      <p:ext uri="{BB962C8B-B14F-4D97-AF65-F5344CB8AC3E}">
        <p14:creationId xmlns:p14="http://schemas.microsoft.com/office/powerpoint/2010/main" val="123620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B0F4590-C9DE-48D5-AFE7-B3D5745B9DED}"/>
              </a:ext>
            </a:extLst>
          </p:cNvPr>
          <p:cNvSpPr txBox="1"/>
          <p:nvPr/>
        </p:nvSpPr>
        <p:spPr>
          <a:xfrm>
            <a:off x="4541438" y="85169"/>
            <a:ext cx="285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Connector Panel Description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F46DAD-C796-7DBE-5D7D-A48FAA6B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07" y="603705"/>
            <a:ext cx="2935748" cy="1190168"/>
          </a:xfrm>
          <a:prstGeom prst="rect">
            <a:avLst/>
          </a:prstGeom>
        </p:spPr>
      </p:pic>
      <p:graphicFrame>
        <p:nvGraphicFramePr>
          <p:cNvPr id="12" name="Таблица 19">
            <a:extLst>
              <a:ext uri="{FF2B5EF4-FFF2-40B4-BE49-F238E27FC236}">
                <a16:creationId xmlns:a16="http://schemas.microsoft.com/office/drawing/2014/main" id="{24881FB6-80F4-4D9C-1C32-7AE6E623C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45443"/>
              </p:ext>
            </p:extLst>
          </p:nvPr>
        </p:nvGraphicFramePr>
        <p:xfrm>
          <a:off x="1820442" y="1943077"/>
          <a:ext cx="8551115" cy="4243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220">
                  <a:extLst>
                    <a:ext uri="{9D8B030D-6E8A-4147-A177-3AD203B41FA5}">
                      <a16:colId xmlns:a16="http://schemas.microsoft.com/office/drawing/2014/main" val="1829335612"/>
                    </a:ext>
                  </a:extLst>
                </a:gridCol>
                <a:gridCol w="2018220">
                  <a:extLst>
                    <a:ext uri="{9D8B030D-6E8A-4147-A177-3AD203B41FA5}">
                      <a16:colId xmlns:a16="http://schemas.microsoft.com/office/drawing/2014/main" val="55470221"/>
                    </a:ext>
                  </a:extLst>
                </a:gridCol>
                <a:gridCol w="2496455">
                  <a:extLst>
                    <a:ext uri="{9D8B030D-6E8A-4147-A177-3AD203B41FA5}">
                      <a16:colId xmlns:a16="http://schemas.microsoft.com/office/drawing/2014/main" val="853833120"/>
                    </a:ext>
                  </a:extLst>
                </a:gridCol>
                <a:gridCol w="2018220">
                  <a:extLst>
                    <a:ext uri="{9D8B030D-6E8A-4147-A177-3AD203B41FA5}">
                      <a16:colId xmlns:a16="http://schemas.microsoft.com/office/drawing/2014/main" val="3652806314"/>
                    </a:ext>
                  </a:extLst>
                </a:gridCol>
              </a:tblGrid>
              <a:tr h="424303">
                <a:tc>
                  <a:txBody>
                    <a:bodyPr/>
                    <a:lstStyle/>
                    <a:p>
                      <a:r>
                        <a:rPr lang="en-US" sz="1400" dirty="0"/>
                        <a:t>PIN AP baseboard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 Connector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 cable in AP BOX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Devices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52791"/>
                  </a:ext>
                </a:extLst>
              </a:tr>
              <a:tr h="350275">
                <a:tc>
                  <a:txBody>
                    <a:bodyPr/>
                    <a:lstStyle/>
                    <a:p>
                      <a:r>
                        <a:rPr lang="en-US" sz="1400" dirty="0"/>
                        <a:t>Power A  +5V (1,2)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PWRA – 1  +5V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 cable in AP BOX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DC/DC Power Cube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66446"/>
                  </a:ext>
                </a:extLst>
              </a:tr>
              <a:tr h="350275">
                <a:tc>
                  <a:txBody>
                    <a:bodyPr/>
                    <a:lstStyle/>
                    <a:p>
                      <a:r>
                        <a:rPr lang="en-US" sz="1400" dirty="0"/>
                        <a:t>Power A  VOL (3)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PWRA –2   Voltage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Yellow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V/I Sensor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05845"/>
                  </a:ext>
                </a:extLst>
              </a:tr>
              <a:tr h="350275">
                <a:tc>
                  <a:txBody>
                    <a:bodyPr/>
                    <a:lstStyle/>
                    <a:p>
                      <a:r>
                        <a:rPr lang="en-US" sz="1400" dirty="0"/>
                        <a:t>Power A  CUR (4)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PWRA –3  Current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Blue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V/I Sensor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47449"/>
                  </a:ext>
                </a:extLst>
              </a:tr>
              <a:tr h="350275">
                <a:tc>
                  <a:txBody>
                    <a:bodyPr/>
                    <a:lstStyle/>
                    <a:p>
                      <a:r>
                        <a:rPr lang="en-US" sz="1400" dirty="0"/>
                        <a:t>Power A  GND (5,6)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PWRA –4  Ground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BLACK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DC/DC Power Cube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49407"/>
                  </a:ext>
                </a:extLst>
              </a:tr>
              <a:tr h="604584">
                <a:tc>
                  <a:txBody>
                    <a:bodyPr/>
                    <a:lstStyle/>
                    <a:p>
                      <a:r>
                        <a:rPr lang="en-US" sz="1400" dirty="0"/>
                        <a:t>Power C  +5V (1,2)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PWRC-1 +5V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PMU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307370"/>
                  </a:ext>
                </a:extLst>
              </a:tr>
              <a:tr h="604584">
                <a:tc>
                  <a:txBody>
                    <a:bodyPr/>
                    <a:lstStyle/>
                    <a:p>
                      <a:r>
                        <a:rPr lang="en-US" sz="1400" dirty="0"/>
                        <a:t>Power C  CAN_H (3)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PWRC-2 CAN_H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PMU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26033"/>
                  </a:ext>
                </a:extLst>
              </a:tr>
              <a:tr h="604584">
                <a:tc>
                  <a:txBody>
                    <a:bodyPr/>
                    <a:lstStyle/>
                    <a:p>
                      <a:r>
                        <a:rPr lang="en-US" sz="1400" dirty="0"/>
                        <a:t>Power C CAN_L (4)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PWRC-3 CAN_L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PMU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77182"/>
                  </a:ext>
                </a:extLst>
              </a:tr>
              <a:tr h="604584">
                <a:tc>
                  <a:txBody>
                    <a:bodyPr/>
                    <a:lstStyle/>
                    <a:p>
                      <a:r>
                        <a:rPr lang="en-US" sz="1400" dirty="0"/>
                        <a:t>Power C GND (5,6)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PWRC-4  Ground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Center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PMU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9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76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B0F4590-C9DE-48D5-AFE7-B3D5745B9DED}"/>
              </a:ext>
            </a:extLst>
          </p:cNvPr>
          <p:cNvSpPr txBox="1"/>
          <p:nvPr/>
        </p:nvSpPr>
        <p:spPr>
          <a:xfrm>
            <a:off x="4200858" y="-144659"/>
            <a:ext cx="4225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Signal Connections </a:t>
            </a:r>
            <a:endParaRPr lang="ru-RU" sz="4000" dirty="0"/>
          </a:p>
        </p:txBody>
      </p:sp>
      <p:graphicFrame>
        <p:nvGraphicFramePr>
          <p:cNvPr id="72" name="Таблица 19">
            <a:extLst>
              <a:ext uri="{FF2B5EF4-FFF2-40B4-BE49-F238E27FC236}">
                <a16:creationId xmlns:a16="http://schemas.microsoft.com/office/drawing/2014/main" id="{49E15C9B-CA59-4B46-B1BD-2F8E9B4AA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712818"/>
              </p:ext>
            </p:extLst>
          </p:nvPr>
        </p:nvGraphicFramePr>
        <p:xfrm>
          <a:off x="1922041" y="2388306"/>
          <a:ext cx="8579852" cy="419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63">
                  <a:extLst>
                    <a:ext uri="{9D8B030D-6E8A-4147-A177-3AD203B41FA5}">
                      <a16:colId xmlns:a16="http://schemas.microsoft.com/office/drawing/2014/main" val="1829335612"/>
                    </a:ext>
                  </a:extLst>
                </a:gridCol>
                <a:gridCol w="2144963">
                  <a:extLst>
                    <a:ext uri="{9D8B030D-6E8A-4147-A177-3AD203B41FA5}">
                      <a16:colId xmlns:a16="http://schemas.microsoft.com/office/drawing/2014/main" val="55470221"/>
                    </a:ext>
                  </a:extLst>
                </a:gridCol>
                <a:gridCol w="2144963">
                  <a:extLst>
                    <a:ext uri="{9D8B030D-6E8A-4147-A177-3AD203B41FA5}">
                      <a16:colId xmlns:a16="http://schemas.microsoft.com/office/drawing/2014/main" val="3500262581"/>
                    </a:ext>
                  </a:extLst>
                </a:gridCol>
                <a:gridCol w="2144963">
                  <a:extLst>
                    <a:ext uri="{9D8B030D-6E8A-4147-A177-3AD203B41FA5}">
                      <a16:colId xmlns:a16="http://schemas.microsoft.com/office/drawing/2014/main" val="3652806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PIN AP baseboard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 Connector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 in AP Box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Devices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5279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r>
                        <a:rPr lang="en-US" sz="1400" dirty="0"/>
                        <a:t>CAN1/2   +5V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CAN1–1  +5V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Sensors and Actuators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66446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r>
                        <a:rPr lang="en-US" sz="1400" dirty="0"/>
                        <a:t>CAN1/2   CAN_H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CAN1–2  CAN_H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White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Sensors and Actuators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0584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r>
                        <a:rPr lang="en-US" sz="1400" dirty="0"/>
                        <a:t>CAN1/2   CAN_L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CAN1–3  CAN_L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Yellow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Sensors and Actuators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4744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r>
                        <a:rPr lang="en-US" sz="1400" dirty="0"/>
                        <a:t>CAN1/2   GND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CAN1–4 GND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Black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Sensors and Actuators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49407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r>
                        <a:rPr lang="en-US" sz="1400" dirty="0"/>
                        <a:t>I2C1 +5V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I2C1-1 +5V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Mag and Airspeed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122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r>
                        <a:rPr lang="en-US" sz="1400" dirty="0"/>
                        <a:t>I2C1 SCL1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I2C1-2 SCL1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White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Mag and Airspeed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15187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I2C1 SDA1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I2C1-3 SDA1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Mag and Airspeed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52486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I2C1 GND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I2C1-4 GND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Black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Mag and Airspeed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61386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r>
                        <a:rPr lang="en-US" sz="1400" dirty="0"/>
                        <a:t>I2C2 +5V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I2C2-1 +5V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PX4 Flow and Lidar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77182"/>
                  </a:ext>
                </a:extLst>
              </a:tr>
              <a:tr h="368070">
                <a:tc>
                  <a:txBody>
                    <a:bodyPr/>
                    <a:lstStyle/>
                    <a:p>
                      <a:r>
                        <a:rPr lang="en-US" sz="1400" dirty="0"/>
                        <a:t>I2C2 SCL2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I2C2-2 SCL2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White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PX4 Flow and Lidar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79086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I2C2 SDA2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I2C2-3 SDA2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Yellow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PX4 Flow and Lidar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1147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I2C2 GND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I2C2-4 GND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Black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PX4 Flow and Lidar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8828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AAF649-0696-5E55-FB74-1E90F6E4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463" y="978472"/>
            <a:ext cx="2932430" cy="118882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CCE02C-2555-A61C-C755-5D43FB170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75" t="61426" r="67450" b="814"/>
          <a:stretch/>
        </p:blipFill>
        <p:spPr>
          <a:xfrm>
            <a:off x="2343044" y="919634"/>
            <a:ext cx="752030" cy="118882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799B58-82AB-2D42-8702-FDB7FFB72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12" t="66767" r="25457" b="5381"/>
          <a:stretch/>
        </p:blipFill>
        <p:spPr>
          <a:xfrm>
            <a:off x="3709021" y="1074035"/>
            <a:ext cx="983674" cy="88002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F7ED0F-2E7A-4E7C-8EDD-8B693FCCA2C8}"/>
              </a:ext>
            </a:extLst>
          </p:cNvPr>
          <p:cNvSpPr/>
          <p:nvPr/>
        </p:nvSpPr>
        <p:spPr>
          <a:xfrm>
            <a:off x="1922041" y="983240"/>
            <a:ext cx="2851542" cy="1104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1E189-835C-2968-A159-54F8DAE277AD}"/>
              </a:ext>
            </a:extLst>
          </p:cNvPr>
          <p:cNvSpPr txBox="1"/>
          <p:nvPr/>
        </p:nvSpPr>
        <p:spPr>
          <a:xfrm>
            <a:off x="2428654" y="978472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MALE</a:t>
            </a:r>
            <a:endParaRPr lang="ru-RU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EC917-B734-1BDF-FFD1-00DCBD4C7237}"/>
              </a:ext>
            </a:extLst>
          </p:cNvPr>
          <p:cNvSpPr txBox="1"/>
          <p:nvPr/>
        </p:nvSpPr>
        <p:spPr>
          <a:xfrm>
            <a:off x="3850364" y="962567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/>
              <a:t>FEMALE</a:t>
            </a:r>
            <a:endParaRPr lang="ru-RU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53D6DD-EE27-A33F-BEEA-037A3A246CA8}"/>
              </a:ext>
            </a:extLst>
          </p:cNvPr>
          <p:cNvSpPr txBox="1"/>
          <p:nvPr/>
        </p:nvSpPr>
        <p:spPr>
          <a:xfrm>
            <a:off x="3146321" y="1767572"/>
            <a:ext cx="50687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b="1" dirty="0"/>
              <a:t>CAN</a:t>
            </a:r>
            <a:endParaRPr lang="ru-RU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121626-BE3C-310C-9E77-AEFB04CEA6D5}"/>
              </a:ext>
            </a:extLst>
          </p:cNvPr>
          <p:cNvSpPr txBox="1"/>
          <p:nvPr/>
        </p:nvSpPr>
        <p:spPr>
          <a:xfrm>
            <a:off x="8851206" y="1859518"/>
            <a:ext cx="4187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b="1" dirty="0"/>
              <a:t>I2C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96325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B0F4590-C9DE-48D5-AFE7-B3D5745B9DED}"/>
              </a:ext>
            </a:extLst>
          </p:cNvPr>
          <p:cNvSpPr txBox="1"/>
          <p:nvPr/>
        </p:nvSpPr>
        <p:spPr>
          <a:xfrm>
            <a:off x="3326882" y="0"/>
            <a:ext cx="6025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RFD Telemetry Connections </a:t>
            </a:r>
            <a:endParaRPr lang="ru-RU" sz="4000" dirty="0"/>
          </a:p>
        </p:txBody>
      </p:sp>
      <p:graphicFrame>
        <p:nvGraphicFramePr>
          <p:cNvPr id="72" name="Таблица 19">
            <a:extLst>
              <a:ext uri="{FF2B5EF4-FFF2-40B4-BE49-F238E27FC236}">
                <a16:creationId xmlns:a16="http://schemas.microsoft.com/office/drawing/2014/main" id="{49E15C9B-CA59-4B46-B1BD-2F8E9B4AA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71111"/>
              </p:ext>
            </p:extLst>
          </p:nvPr>
        </p:nvGraphicFramePr>
        <p:xfrm>
          <a:off x="514170" y="1168128"/>
          <a:ext cx="6434889" cy="15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63">
                  <a:extLst>
                    <a:ext uri="{9D8B030D-6E8A-4147-A177-3AD203B41FA5}">
                      <a16:colId xmlns:a16="http://schemas.microsoft.com/office/drawing/2014/main" val="1829335612"/>
                    </a:ext>
                  </a:extLst>
                </a:gridCol>
                <a:gridCol w="2144963">
                  <a:extLst>
                    <a:ext uri="{9D8B030D-6E8A-4147-A177-3AD203B41FA5}">
                      <a16:colId xmlns:a16="http://schemas.microsoft.com/office/drawing/2014/main" val="55470221"/>
                    </a:ext>
                  </a:extLst>
                </a:gridCol>
                <a:gridCol w="2144963">
                  <a:extLst>
                    <a:ext uri="{9D8B030D-6E8A-4147-A177-3AD203B41FA5}">
                      <a16:colId xmlns:a16="http://schemas.microsoft.com/office/drawing/2014/main" val="3652806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PIN AP baseboard, Color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 RFD Connector , Color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PIN AP BOX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5279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Telem</a:t>
                      </a:r>
                      <a:r>
                        <a:rPr lang="en-US" sz="1400" dirty="0"/>
                        <a:t> 1,  Tx, Yellow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UART Rx, Brown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66446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Telem</a:t>
                      </a:r>
                      <a:r>
                        <a:rPr lang="en-US" sz="1400" dirty="0"/>
                        <a:t> 1,  Rx, Blue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UART Tx, Orange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0584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 +5V, pin 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PWRA – 1  +5V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4744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GND, pin 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PWRA –4  Ground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49407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E9EDCA-CF96-3D76-5AC7-7719B32F7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23" b="79722"/>
          <a:stretch/>
        </p:blipFill>
        <p:spPr>
          <a:xfrm>
            <a:off x="331612" y="3429000"/>
            <a:ext cx="2756512" cy="25937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71EDBD-5FED-B961-E3BC-31BA01CB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967" y="4191284"/>
            <a:ext cx="4294863" cy="15819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9A6424-F363-7263-9E5B-BE45809D56D3}"/>
              </a:ext>
            </a:extLst>
          </p:cNvPr>
          <p:cNvSpPr txBox="1"/>
          <p:nvPr/>
        </p:nvSpPr>
        <p:spPr>
          <a:xfrm>
            <a:off x="7753525" y="964563"/>
            <a:ext cx="392430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i="0" u="none" strike="noStrike" baseline="0" dirty="0">
                <a:solidFill>
                  <a:srgbClr val="FFFFFF"/>
                </a:solidFill>
                <a:latin typeface="Calibri-Bold"/>
              </a:rPr>
              <a:t>Pin # Name Direction Description Max Voltage</a:t>
            </a:r>
          </a:p>
          <a:p>
            <a:pPr algn="l"/>
            <a:r>
              <a:rPr lang="en-US" sz="1100" b="1" i="0" u="none" strike="noStrike" baseline="0" dirty="0">
                <a:solidFill>
                  <a:srgbClr val="000000"/>
                </a:solidFill>
                <a:latin typeface="Calibri-Bold"/>
              </a:rPr>
              <a:t>1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GND - Ground 0V</a:t>
            </a:r>
          </a:p>
          <a:p>
            <a:pPr algn="l"/>
            <a:r>
              <a:rPr lang="en-US" sz="1100" b="1" i="0" u="none" strike="noStrike" baseline="0" dirty="0">
                <a:solidFill>
                  <a:srgbClr val="000000"/>
                </a:solidFill>
                <a:latin typeface="Calibri-Bold"/>
              </a:rPr>
              <a:t>2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GND - Ground 0V</a:t>
            </a:r>
          </a:p>
          <a:p>
            <a:pPr algn="l"/>
            <a:r>
              <a:rPr lang="en-US" sz="1100" b="1" i="0" u="none" strike="noStrike" baseline="0" dirty="0">
                <a:solidFill>
                  <a:srgbClr val="000000"/>
                </a:solidFill>
                <a:latin typeface="Calibri-Bold"/>
              </a:rPr>
              <a:t>3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CTS Input Clear to send 3.3V</a:t>
            </a:r>
          </a:p>
          <a:p>
            <a:pPr algn="l"/>
            <a:r>
              <a:rPr lang="en-US" sz="1100" b="1" i="0" u="none" strike="noStrike" baseline="0" dirty="0">
                <a:solidFill>
                  <a:srgbClr val="000000"/>
                </a:solidFill>
                <a:latin typeface="Calibri-Bold"/>
              </a:rPr>
              <a:t>4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Vcc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- Power supply 5V</a:t>
            </a:r>
          </a:p>
          <a:p>
            <a:pPr algn="l"/>
            <a:r>
              <a:rPr lang="en-US" sz="1100" b="1" i="0" u="none" strike="noStrike" baseline="0" dirty="0">
                <a:solidFill>
                  <a:srgbClr val="000000"/>
                </a:solidFill>
                <a:latin typeface="Calibri-Bold"/>
              </a:rPr>
              <a:t>5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Vusb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- Power supply from USB 5V</a:t>
            </a:r>
          </a:p>
          <a:p>
            <a:pPr algn="l"/>
            <a:r>
              <a:rPr lang="en-US" sz="1100" b="1" i="0" u="none" strike="noStrike" baseline="0" dirty="0">
                <a:solidFill>
                  <a:srgbClr val="000000"/>
                </a:solidFill>
                <a:latin typeface="Calibri-Bold"/>
              </a:rPr>
              <a:t>6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Vusb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- Power supply from USB 5V</a:t>
            </a:r>
          </a:p>
          <a:p>
            <a:pPr algn="l"/>
            <a:r>
              <a:rPr lang="en-US" sz="1100" b="1" i="0" u="none" strike="noStrike" baseline="0" dirty="0">
                <a:solidFill>
                  <a:srgbClr val="000000"/>
                </a:solidFill>
                <a:latin typeface="Calibri-Bold"/>
              </a:rPr>
              <a:t>7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RX Input UART Data In 3.3V</a:t>
            </a:r>
          </a:p>
          <a:p>
            <a:pPr algn="l"/>
            <a:r>
              <a:rPr lang="pt-BR" sz="1100" b="1" i="0" u="none" strike="noStrike" baseline="0" dirty="0">
                <a:solidFill>
                  <a:srgbClr val="000000"/>
                </a:solidFill>
                <a:latin typeface="Calibri-Bold"/>
              </a:rPr>
              <a:t>8 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GPIO5/P3.4 I/O Digital I/O 3.3V</a:t>
            </a:r>
          </a:p>
          <a:p>
            <a:pPr algn="l"/>
            <a:r>
              <a:rPr lang="en-US" sz="1100" b="1" i="0" u="none" strike="noStrike" baseline="0" dirty="0">
                <a:solidFill>
                  <a:srgbClr val="000000"/>
                </a:solidFill>
                <a:latin typeface="Calibri-Bold"/>
              </a:rPr>
              <a:t>9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TX Output UART Data Out 3.3V</a:t>
            </a:r>
          </a:p>
          <a:p>
            <a:pPr algn="l"/>
            <a:r>
              <a:rPr lang="pt-BR" sz="1100" b="1" i="0" u="none" strike="noStrike" baseline="0" dirty="0">
                <a:solidFill>
                  <a:srgbClr val="000000"/>
                </a:solidFill>
                <a:latin typeface="Calibri-Bold"/>
              </a:rPr>
              <a:t>10 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GPIO4/P3.3 I/O Digital I/O 3.3V</a:t>
            </a:r>
          </a:p>
          <a:p>
            <a:pPr algn="l"/>
            <a:r>
              <a:rPr lang="en-US" sz="1100" b="1" i="0" u="none" strike="noStrike" baseline="0" dirty="0">
                <a:solidFill>
                  <a:srgbClr val="000000"/>
                </a:solidFill>
                <a:latin typeface="Calibri-Bold"/>
              </a:rPr>
              <a:t>11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RTS Output Request to send 3.3V</a:t>
            </a:r>
          </a:p>
          <a:p>
            <a:pPr algn="l"/>
            <a:r>
              <a:rPr lang="pt-BR" sz="1100" b="1" i="0" u="none" strike="noStrike" baseline="0" dirty="0">
                <a:solidFill>
                  <a:srgbClr val="000000"/>
                </a:solidFill>
                <a:latin typeface="Calibri-Bold"/>
              </a:rPr>
              <a:t>12 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GPIO3/P1.3 I/O Digital I/O 3.3V</a:t>
            </a:r>
          </a:p>
          <a:p>
            <a:pPr algn="l"/>
            <a:r>
              <a:rPr lang="pt-BR" sz="1100" b="1" i="0" u="none" strike="noStrike" baseline="0" dirty="0">
                <a:solidFill>
                  <a:srgbClr val="000000"/>
                </a:solidFill>
                <a:latin typeface="Calibri-Bold"/>
              </a:rPr>
              <a:t>13 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GPIO0/P1.0 I/O Digital I/O 3.3V</a:t>
            </a:r>
          </a:p>
          <a:p>
            <a:pPr algn="l"/>
            <a:r>
              <a:rPr lang="pt-BR" sz="1100" b="1" i="0" u="none" strike="noStrike" baseline="0" dirty="0">
                <a:solidFill>
                  <a:srgbClr val="000000"/>
                </a:solidFill>
                <a:latin typeface="Calibri-Bold"/>
              </a:rPr>
              <a:t>14 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GPIO2/P1.2 I/O Digital I/O 3.3V</a:t>
            </a:r>
          </a:p>
          <a:p>
            <a:pPr algn="l"/>
            <a:r>
              <a:rPr lang="pt-BR" sz="1100" b="1" i="0" u="none" strike="noStrike" baseline="0" dirty="0">
                <a:solidFill>
                  <a:srgbClr val="000000"/>
                </a:solidFill>
                <a:latin typeface="Calibri-Bold"/>
              </a:rPr>
              <a:t>15 </a:t>
            </a:r>
            <a:r>
              <a:rPr lang="pt-BR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GPIO1/P1.1 I/O Digital I/O, PPM I/O 3.3V</a:t>
            </a:r>
          </a:p>
          <a:p>
            <a:pPr algn="l"/>
            <a:r>
              <a:rPr lang="en-US" sz="1100" b="1" i="0" u="none" strike="noStrike" baseline="0" dirty="0">
                <a:solidFill>
                  <a:srgbClr val="000000"/>
                </a:solidFill>
                <a:latin typeface="Calibri-Bold"/>
              </a:rPr>
              <a:t>16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GND - Ground 0V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095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10657</TotalTime>
  <Words>1675</Words>
  <Application>Microsoft Office PowerPoint</Application>
  <PresentationFormat>Широкоэкранный</PresentationFormat>
  <Paragraphs>592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Calibri-Bold</vt:lpstr>
      <vt:lpstr>Тема Office</vt:lpstr>
      <vt:lpstr>TFM-15</vt:lpstr>
      <vt:lpstr>Auto-Pilot Baseboard Top View</vt:lpstr>
      <vt:lpstr>Auto-Pilot Baseboard Connections and Pin-outs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TFM-30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Tikhonov</dc:creator>
  <cp:lastModifiedBy>Alexander Tikhonov</cp:lastModifiedBy>
  <cp:revision>38</cp:revision>
  <dcterms:created xsi:type="dcterms:W3CDTF">2021-09-11T10:34:08Z</dcterms:created>
  <dcterms:modified xsi:type="dcterms:W3CDTF">2022-08-07T12:55:59Z</dcterms:modified>
</cp:coreProperties>
</file>