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7D160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/>
    <p:restoredTop sz="94624"/>
  </p:normalViewPr>
  <p:slideViewPr>
    <p:cSldViewPr snapToGrid="0" snapToObjects="1" showGuides="1">
      <p:cViewPr varScale="1">
        <p:scale>
          <a:sx n="79" d="100"/>
          <a:sy n="79" d="100"/>
        </p:scale>
        <p:origin x="1712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BF8A-BFA8-B749-A8BE-B5BE7D2F1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E3D1F-AB6E-EB4E-BDFF-5521ABED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4ACC-DD13-8140-8874-A5CB1BD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9829-AA86-C54A-B5B2-49E9880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0120-1744-9E4D-90DE-0391558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83C0-0A39-234A-93BF-68CDC85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06C9-58F8-B94E-A78B-2B8B0CF5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8882-CA52-984D-8DFD-7472A4B5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8575-58E2-3640-8241-482D154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ABE4-33C2-7F45-99AB-C87229F2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62F01-EFD8-AE47-B174-FB5E12178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0989-2574-8946-9125-AE82EDD0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9DB2-E697-0343-ABF0-E191080F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7FB3-105C-6946-BFFC-426BE5D7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F58D-9613-4A4A-8AC5-1DE5AED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78F8-5F6C-7645-8938-15C989DD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416-E834-EB43-B4C6-C1D7924F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4BD6-2EF3-A943-B883-1E70D272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F460-8513-D64B-A3E3-479B2E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D7FA-1AB0-9449-B8E2-5EF2969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1D9-864A-B845-A5EA-60AF571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05DC-ADEA-8F47-8634-ACD33220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618B-1252-F64E-84A6-E4D80F5B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1633-E940-B843-A541-5C9A6248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5C30-5BC2-8A4E-A90E-0B3A240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D5A3-D0B7-9642-B877-7F6D886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8DF1-9B65-334D-BCDC-F381C39E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23C79-BF9A-F34C-A20C-9A54A077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AC5E-F1D9-C64F-A245-A625ACDE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56AC-BC93-8F49-AB3C-773D5CB3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FBCE-6402-9349-AACA-06DD9C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7B2E-F3EE-2B44-8F51-B10570C0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4E90-3C90-DC41-9551-95419CF1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0226-8006-654D-9A08-E0851AF1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0C54-35D5-AA40-9FFC-B2249FD2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70D4F-A90B-BD41-82AB-309DC2B9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1DE84-5284-8C45-90F3-11124200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E278-9FE9-AA4E-B810-FA0902D7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9AB8D-AD42-424A-B55D-58777CC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93C5-9047-C144-977F-550765D8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4D0F-DA34-4247-B261-697E6C57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3B9EA-FFF1-5446-9E3B-7BCC4F9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50568-FB46-994A-BDF6-18D7D812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9C250-5193-DB47-BB3B-ACE68E2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0EA7D-42CD-FF42-B6AB-911452C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D127-F2E0-A841-8F9E-C657247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C1C4-20CA-824A-B0DC-F77C6B02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9B2D-E0CD-4D45-BC5E-B17BA2F2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5C5C0-854E-DD49-86D2-2FCA5D3D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23E6-5A10-3F4B-802E-6B775223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20C5-9CFA-1143-AC16-2AFF5F23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A0C4-0294-F744-85D5-93C67BD0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56C1-4A93-514B-8BAA-B06937FA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BFFC7-F243-6D40-AF0B-1CFA9C6B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1088-4FA7-FE4A-B14A-4FE30326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833B-46CA-B848-8914-6D2D3D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0275-0418-3141-933A-4BDD6A26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D180-8166-2040-9A33-74D50884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512F-CA32-B646-AD9E-12D889BC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B82-9A77-E34C-8100-4D1DF95A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4B61-DABA-784E-BC81-EC99B492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5542-5EC0-C643-816C-F723027A9FE0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FB56-F5F7-654A-A19C-6D5BA8291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DA4E-3AAF-E841-A823-30CA3EDBA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767156"/>
            <a:ext cx="12192000" cy="177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723900" y="2228249"/>
            <a:ext cx="10744200" cy="994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</a:p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10E8D3-35C9-9747-AF81-B5BA3CECFE32}"/>
              </a:ext>
            </a:extLst>
          </p:cNvPr>
          <p:cNvSpPr/>
          <p:nvPr/>
        </p:nvSpPr>
        <p:spPr>
          <a:xfrm>
            <a:off x="0" y="3740371"/>
            <a:ext cx="12192000" cy="462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55923105-5EED-E449-A87D-E5942273F611}"/>
              </a:ext>
            </a:extLst>
          </p:cNvPr>
          <p:cNvSpPr txBox="1">
            <a:spLocks/>
          </p:cNvSpPr>
          <p:nvPr/>
        </p:nvSpPr>
        <p:spPr>
          <a:xfrm>
            <a:off x="6836228" y="3740371"/>
            <a:ext cx="5524502" cy="4233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XIA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Junzhe,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YANG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Baichen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HUANG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Zeyu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Overview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239475" y="1364051"/>
            <a:ext cx="11631396" cy="46197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realistic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music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lovers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Come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across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splendid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piece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hope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learn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it.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most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cases,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sheet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nowhere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found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Solutions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Manual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Transcript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(need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much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professional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training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&amp;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music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theory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knowledge,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relatively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accurate)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Automatic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Transcript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(mostly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based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audio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analysis,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mature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product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market)</a:t>
            </a: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Overview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280302" y="1714777"/>
            <a:ext cx="11631396" cy="35014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What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want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do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Apply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deep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learning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muted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playing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video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generate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accurate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what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being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pressed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each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frame.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regenerate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sound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video.</a:t>
            </a: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Why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not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only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generate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sheet?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Regenerate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audio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intuitive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than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just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sheet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169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Pinduoduo Inc. Stock Pitch</dc:title>
  <dc:creator>Junzhe XIA</dc:creator>
  <cp:lastModifiedBy>XIA Junzhe</cp:lastModifiedBy>
  <cp:revision>26</cp:revision>
  <cp:lastPrinted>2019-02-16T18:43:55Z</cp:lastPrinted>
  <dcterms:created xsi:type="dcterms:W3CDTF">2019-02-16T16:32:22Z</dcterms:created>
  <dcterms:modified xsi:type="dcterms:W3CDTF">2019-05-01T05:10:31Z</dcterms:modified>
</cp:coreProperties>
</file>