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</p:sldIdLst>
  <p:sldSz cy="32400000" cx="21600000"/>
  <p:notesSz cx="6858000" cy="9144000"/>
  <p:embeddedFontLst>
    <p:embeddedFont>
      <p:font typeface="Secular One"/>
      <p:regular r:id="rId7"/>
    </p:embeddedFont>
    <p:embeddedFont>
      <p:font typeface="Asap SemiBold"/>
      <p:regular r:id="rId8"/>
      <p:bold r:id="rId9"/>
      <p:italic r:id="rId10"/>
      <p:boldItalic r:id="rId11"/>
    </p:embeddedFont>
    <p:embeddedFont>
      <p:font typeface="Asap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5">
          <p15:clr>
            <a:srgbClr val="A4A3A4"/>
          </p15:clr>
        </p15:guide>
        <p15:guide id="2" pos="69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5" orient="horz"/>
        <p:guide pos="69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sapSemiBold-boldItalic.fntdata"/><Relationship Id="rId10" Type="http://schemas.openxmlformats.org/officeDocument/2006/relationships/font" Target="fonts/AsapSemiBold-italic.fntdata"/><Relationship Id="rId13" Type="http://schemas.openxmlformats.org/officeDocument/2006/relationships/font" Target="fonts/Asap-bold.fntdata"/><Relationship Id="rId12" Type="http://schemas.openxmlformats.org/officeDocument/2006/relationships/font" Target="fonts/Asap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sapSemiBold-bold.fntdata"/><Relationship Id="rId15" Type="http://schemas.openxmlformats.org/officeDocument/2006/relationships/font" Target="fonts/Asap-boldItalic.fntdata"/><Relationship Id="rId14" Type="http://schemas.openxmlformats.org/officeDocument/2006/relationships/font" Target="fonts/Asap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ecularOne-regular.fntdata"/><Relationship Id="rId8" Type="http://schemas.openxmlformats.org/officeDocument/2006/relationships/font" Target="fonts/Asap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36325" y="804700"/>
            <a:ext cx="20127300" cy="47013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97675" y="6120000"/>
            <a:ext cx="9148200" cy="24289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1543125" y="6120000"/>
            <a:ext cx="9148200" cy="215364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 rtl="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8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indent="-552450" lvl="1" marL="9144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indent="-552450" lvl="2" marL="13716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indent="-552450" lvl="3" marL="18288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indent="-552450" lvl="4" marL="22860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indent="-552450" lvl="5" marL="27432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indent="-552450" lvl="6" marL="320040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indent="-552450" lvl="7" marL="365760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indent="-552450" lvl="8" marL="411480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36299" y="7259685"/>
            <a:ext cx="9448500" cy="21520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552450" lvl="0" marL="45720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11415118" y="7259685"/>
            <a:ext cx="9448500" cy="21520500"/>
          </a:xfrm>
          <a:prstGeom prst="rect">
            <a:avLst/>
          </a:prstGeom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552450" lvl="0" marL="45720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5950" lIns="335950" spcFirstLastPara="1" rIns="335950" wrap="square" tIns="335950">
            <a:normAutofit/>
          </a:bodyPr>
          <a:lstStyle>
            <a:lvl1pPr indent="-647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552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552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552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552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552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552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552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552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 rot="-225511">
            <a:off x="-865735" y="15265859"/>
            <a:ext cx="23377080" cy="39646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/>
        </p:nvSpPr>
        <p:spPr>
          <a:xfrm flipH="1" rot="-225523">
            <a:off x="992730" y="16324881"/>
            <a:ext cx="19293702" cy="2031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Asap"/>
                <a:ea typeface="Asap"/>
                <a:cs typeface="Asap"/>
                <a:sym typeface="Asap"/>
              </a:rPr>
              <a:t>NÃO É NECESSÁRIO PEDIR ACESSO AO DOCUMENTO.</a:t>
            </a:r>
            <a:br>
              <a:rPr b="1" lang="pt-BR" sz="6000">
                <a:latin typeface="Asap"/>
                <a:ea typeface="Asap"/>
                <a:cs typeface="Asap"/>
                <a:sym typeface="Asap"/>
              </a:rPr>
            </a:br>
            <a:r>
              <a:rPr b="1" lang="pt-BR" sz="6000" u="sng">
                <a:latin typeface="Asap"/>
                <a:ea typeface="Asap"/>
                <a:cs typeface="Asap"/>
                <a:sym typeface="Asap"/>
              </a:rPr>
              <a:t>PARA EDITAR</a:t>
            </a:r>
            <a:r>
              <a:rPr lang="pt-BR" sz="6000">
                <a:latin typeface="Asap SemiBold"/>
                <a:ea typeface="Asap SemiBold"/>
                <a:cs typeface="Asap SemiBold"/>
                <a:sym typeface="Asap SemiBold"/>
              </a:rPr>
              <a:t>: ARQUIVO &gt; FAZER UMA CÓPIA</a:t>
            </a:r>
            <a:endParaRPr sz="6000">
              <a:latin typeface="Asap SemiBold"/>
              <a:ea typeface="Asap SemiBold"/>
              <a:cs typeface="Asap SemiBold"/>
              <a:sym typeface="Asap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