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N-YUN" initials="CY" lastIdx="1" clrIdx="0">
    <p:extLst>
      <p:ext uri="{19B8F6BF-5375-455C-9EA6-DF929625EA0E}">
        <p15:presenceInfo xmlns:p15="http://schemas.microsoft.com/office/powerpoint/2012/main" userId="CHUN-Y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A3"/>
    <a:srgbClr val="C0D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9247A-5416-4145-B81A-18FDEC474497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D148-DE44-48B9-B4FC-5E21D6B463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13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F0DCF-1E31-493A-9D7C-5EAF53BAD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8C8C02-D842-435C-A312-96AA3F77D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DC79E9-B9CB-4D8A-97D4-DA3644E7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3D5-4350-4507-AF9F-87E433493B61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9D8AF5-8886-47B4-809F-25398393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3809B5-54E3-4A73-ACBF-74CF3B03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97E1-1A19-4302-9B7B-6DF2C6C2A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17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1FD93-27BC-4124-8789-8C7F25F1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48C630-1F0A-4CF5-BA95-FB1EFEA75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4423D7-847A-4D88-BBA1-788C77CB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3D5-4350-4507-AF9F-87E433493B61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0C6B5-D5BF-4D33-9ABB-BADA0BFA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F102E-9EAE-4FEE-A978-85D2C5F5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97E1-1A19-4302-9B7B-6DF2C6C2A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95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37B8C6-FC1A-468B-BBA4-41B0A8C46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EA84B9-B42B-4A3A-B50A-168CA74E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2E173C-B918-4C96-B3EC-58CAC992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3D5-4350-4507-AF9F-87E433493B61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6C1051-CA36-48A1-8917-E8D8931D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5AC28-C87D-4DA6-B061-5780E5F1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97E1-1A19-4302-9B7B-6DF2C6C2A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67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A1480-91F0-4324-A57F-D68363A4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C564F-8C2E-4A64-9BA5-99AEE686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EA14FF-202F-4BFC-A41D-78F580A7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3D5-4350-4507-AF9F-87E433493B61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EC54EE-5A33-42C2-B3EF-EE391C06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EA196-159B-43EC-9B8D-3B44A541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97E1-1A19-4302-9B7B-6DF2C6C2A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8F37F-79B2-46D9-86A4-34375442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B2BB92-3E2E-4515-B16B-E967D8198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ADE173-50E2-490A-8230-FD425687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3D5-4350-4507-AF9F-87E433493B61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00C8A7-53BA-405F-BE4C-64E1448A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D59126-2CB0-4B9D-A9B1-6A5EB392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97E1-1A19-4302-9B7B-6DF2C6C2A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7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0D9418-91B6-49FF-8333-1DC172B7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71834D-B80E-4CBA-ACE6-1E239B386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912BA4-1413-4CBE-9B0C-FE0E8BA1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30053E-295B-4F6B-A34D-94BE5D6E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3D5-4350-4507-AF9F-87E433493B61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D0FEBB-BF16-4A09-8AEB-7D1782D9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6B587D-C055-4D4B-992F-AF8EA8BF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97E1-1A19-4302-9B7B-6DF2C6C2A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85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C542B-8743-4A34-8CC4-34C0CCE6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E1FEF4-735A-422E-82D3-48D6F836F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FB9A77-A5E1-48C9-AABD-4FB78D06B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E045E9-1DD6-4D54-B4AB-79FCFF702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31A667-A814-4AA6-BA25-D1A844210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F28616-CA63-4F44-B650-4C527F73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3D5-4350-4507-AF9F-87E433493B61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79A645-7D8A-4BC6-8218-A935FFFA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0FDB49-987B-4676-8CAC-67218395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97E1-1A19-4302-9B7B-6DF2C6C2A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06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A323F-3FE4-4C78-8FB6-289272E2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373DF5-C56F-446E-98F3-BCDC8BC9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3D5-4350-4507-AF9F-87E433493B61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CFEAAA-0B5C-411B-AD28-A390301F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1DCA20-816D-465F-A653-8E7C7F57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97E1-1A19-4302-9B7B-6DF2C6C2A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23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EF9C449-0238-4767-AE90-8AB92CF2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3D5-4350-4507-AF9F-87E433493B61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A45547-3AC7-46EF-9BE3-E5078CBC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E7EFED-B0DC-4B8F-B926-2D23E7EE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97E1-1A19-4302-9B7B-6DF2C6C2A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74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FB428-F994-488A-9D96-288CAB2B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75D4B-AB1B-4533-B034-9006AF4C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3E0F44-2F20-4686-960A-723A85C0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11891E-7CD3-4393-A753-D9664D19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3D5-4350-4507-AF9F-87E433493B61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879005-5E03-4EA3-8380-B4AF7E6F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B2A77C-B47E-4194-A685-8A36DDC1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97E1-1A19-4302-9B7B-6DF2C6C2A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84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81712-919F-48F5-B21D-633A250D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950F0A-7F08-40E8-A082-281B6CFF6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726C37-A2CD-48EB-9864-3FDD5B115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419B87-70EE-424E-862F-BC45330E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3D5-4350-4507-AF9F-87E433493B61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7D6452-64F7-4C9F-9514-3A27075A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45DB45-5ED0-4517-AE61-50CBD97A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97E1-1A19-4302-9B7B-6DF2C6C2A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C767AB-9812-4D5B-9C70-20EFC56C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8115CE-3B3B-4086-94F7-BEEC74203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67B58-A96E-4F52-AF4D-02E96A9F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A3D5-4350-4507-AF9F-87E433493B61}" type="datetimeFigureOut">
              <a:rPr lang="zh-TW" altLang="en-US" smtClean="0"/>
              <a:t>2023/6/15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EC9FC4-7E52-49A9-9B30-82E946871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603C62-0928-491E-A82C-BFFF35FE9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97E1-1A19-4302-9B7B-6DF2C6C2A3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67F2C89-84CE-4DC2-AC5C-67B377D0BF19}"/>
              </a:ext>
            </a:extLst>
          </p:cNvPr>
          <p:cNvGrpSpPr/>
          <p:nvPr/>
        </p:nvGrpSpPr>
        <p:grpSpPr>
          <a:xfrm>
            <a:off x="467657" y="386940"/>
            <a:ext cx="10825657" cy="5843897"/>
            <a:chOff x="415105" y="386940"/>
            <a:chExt cx="10825657" cy="584389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4D693F4-B210-4B6C-A0FA-8F588A59C5E2}"/>
                </a:ext>
              </a:extLst>
            </p:cNvPr>
            <p:cNvGrpSpPr/>
            <p:nvPr/>
          </p:nvGrpSpPr>
          <p:grpSpPr>
            <a:xfrm>
              <a:off x="415105" y="386940"/>
              <a:ext cx="10825657" cy="5843897"/>
              <a:chOff x="415105" y="386940"/>
              <a:chExt cx="10825657" cy="5843897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B63C28D8-EB5F-4D9D-B96C-010304B74A3A}"/>
                  </a:ext>
                </a:extLst>
              </p:cNvPr>
              <p:cNvGrpSpPr/>
              <p:nvPr/>
            </p:nvGrpSpPr>
            <p:grpSpPr>
              <a:xfrm>
                <a:off x="415105" y="386940"/>
                <a:ext cx="10825657" cy="5843897"/>
                <a:chOff x="357353" y="483468"/>
                <a:chExt cx="10825657" cy="5843897"/>
              </a:xfrm>
            </p:grpSpPr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24B39397-2A35-4A25-A6C8-85A9E014D8F1}"/>
                    </a:ext>
                  </a:extLst>
                </p:cNvPr>
                <p:cNvSpPr/>
                <p:nvPr/>
              </p:nvSpPr>
              <p:spPr>
                <a:xfrm>
                  <a:off x="1208691" y="2131583"/>
                  <a:ext cx="2648607" cy="1702676"/>
                </a:xfrm>
                <a:prstGeom prst="roundRect">
                  <a:avLst/>
                </a:prstGeom>
                <a:noFill/>
                <a:ln w="38100">
                  <a:solidFill>
                    <a:srgbClr val="C0DDB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降壓模組</a:t>
                  </a: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527A715F-B574-4516-8E49-623684FB3035}"/>
                    </a:ext>
                  </a:extLst>
                </p:cNvPr>
                <p:cNvSpPr/>
                <p:nvPr/>
              </p:nvSpPr>
              <p:spPr>
                <a:xfrm>
                  <a:off x="357353" y="678527"/>
                  <a:ext cx="4351282" cy="1040524"/>
                </a:xfrm>
                <a:prstGeom prst="roundRect">
                  <a:avLst/>
                </a:prstGeom>
                <a:noFill/>
                <a:ln w="381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12V </a:t>
                  </a:r>
                  <a:r>
                    <a:rPr lang="zh-TW" altLang="en-US" sz="2400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鋰電池</a:t>
                  </a:r>
                </a:p>
              </p:txBody>
            </p: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254070F2-2249-4B66-9233-E303E403C4AB}"/>
                    </a:ext>
                  </a:extLst>
                </p:cNvPr>
                <p:cNvCxnSpPr>
                  <a:stCxn id="9" idx="2"/>
                  <a:endCxn id="8" idx="0"/>
                </p:cNvCxnSpPr>
                <p:nvPr/>
              </p:nvCxnSpPr>
              <p:spPr>
                <a:xfrm>
                  <a:off x="2532994" y="1719051"/>
                  <a:ext cx="1" cy="412532"/>
                </a:xfrm>
                <a:prstGeom prst="line">
                  <a:avLst/>
                </a:prstGeom>
                <a:ln w="762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D3228A25-33AA-42DC-B6C2-ED18608795D3}"/>
                    </a:ext>
                  </a:extLst>
                </p:cNvPr>
                <p:cNvCxnSpPr>
                  <a:cxnSpLocks/>
                  <a:stCxn id="8" idx="2"/>
                </p:cNvCxnSpPr>
                <p:nvPr/>
              </p:nvCxnSpPr>
              <p:spPr>
                <a:xfrm>
                  <a:off x="2532995" y="3834259"/>
                  <a:ext cx="0" cy="412532"/>
                </a:xfrm>
                <a:prstGeom prst="line">
                  <a:avLst/>
                </a:prstGeom>
                <a:ln w="762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B5F5570E-7342-4707-9B4D-57E6B68DCEAE}"/>
                    </a:ext>
                  </a:extLst>
                </p:cNvPr>
                <p:cNvGrpSpPr/>
                <p:nvPr/>
              </p:nvGrpSpPr>
              <p:grpSpPr>
                <a:xfrm>
                  <a:off x="3922338" y="753753"/>
                  <a:ext cx="2848376" cy="4938718"/>
                  <a:chOff x="3922338" y="753753"/>
                  <a:chExt cx="2848376" cy="4938718"/>
                </a:xfrm>
              </p:grpSpPr>
              <p:grpSp>
                <p:nvGrpSpPr>
                  <p:cNvPr id="43" name="群組 42">
                    <a:extLst>
                      <a:ext uri="{FF2B5EF4-FFF2-40B4-BE49-F238E27FC236}">
                        <a16:creationId xmlns:a16="http://schemas.microsoft.com/office/drawing/2014/main" id="{E29EBD6A-4872-44D9-ABD2-A635B2C20FA9}"/>
                      </a:ext>
                    </a:extLst>
                  </p:cNvPr>
                  <p:cNvGrpSpPr/>
                  <p:nvPr/>
                </p:nvGrpSpPr>
                <p:grpSpPr>
                  <a:xfrm>
                    <a:off x="4320173" y="753753"/>
                    <a:ext cx="2450541" cy="4938718"/>
                    <a:chOff x="4320173" y="753753"/>
                    <a:chExt cx="2450541" cy="4938718"/>
                  </a:xfrm>
                </p:grpSpPr>
                <p:cxnSp>
                  <p:nvCxnSpPr>
                    <p:cNvPr id="45" name="直線接點 44">
                      <a:extLst>
                        <a:ext uri="{FF2B5EF4-FFF2-40B4-BE49-F238E27FC236}">
                          <a16:creationId xmlns:a16="http://schemas.microsoft.com/office/drawing/2014/main" id="{1B1637CE-1B32-4AC0-B250-4E73437510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24815" y="1843650"/>
                      <a:ext cx="1739472" cy="11633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線接點 45">
                      <a:extLst>
                        <a:ext uri="{FF2B5EF4-FFF2-40B4-BE49-F238E27FC236}">
                          <a16:creationId xmlns:a16="http://schemas.microsoft.com/office/drawing/2014/main" id="{EE174AD1-AFD8-4F89-9229-31F37E7595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1242" y="3321131"/>
                      <a:ext cx="1739472" cy="11633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線接點 46">
                      <a:extLst>
                        <a:ext uri="{FF2B5EF4-FFF2-40B4-BE49-F238E27FC236}">
                          <a16:creationId xmlns:a16="http://schemas.microsoft.com/office/drawing/2014/main" id="{36282C4E-C3CB-45C4-BA42-A4493C1F29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24815" y="4500221"/>
                      <a:ext cx="1739472" cy="11633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直線接點 47">
                      <a:extLst>
                        <a:ext uri="{FF2B5EF4-FFF2-40B4-BE49-F238E27FC236}">
                          <a16:creationId xmlns:a16="http://schemas.microsoft.com/office/drawing/2014/main" id="{B0752CE6-884D-4E73-8EB1-B20F3EBA68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1242" y="5680838"/>
                      <a:ext cx="1739472" cy="11633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9" name="群組 48">
                      <a:extLst>
                        <a:ext uri="{FF2B5EF4-FFF2-40B4-BE49-F238E27FC236}">
                          <a16:creationId xmlns:a16="http://schemas.microsoft.com/office/drawing/2014/main" id="{302ED03B-EE8E-4ED3-8D09-9B3A7BC2E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20173" y="753753"/>
                      <a:ext cx="2450541" cy="4476180"/>
                      <a:chOff x="4320173" y="753753"/>
                      <a:chExt cx="2450541" cy="4476180"/>
                    </a:xfrm>
                  </p:grpSpPr>
                  <p:cxnSp>
                    <p:nvCxnSpPr>
                      <p:cNvPr id="50" name="接點: 肘形 49">
                        <a:extLst>
                          <a:ext uri="{FF2B5EF4-FFF2-40B4-BE49-F238E27FC236}">
                            <a16:creationId xmlns:a16="http://schemas.microsoft.com/office/drawing/2014/main" id="{44DFBAA4-92C2-4530-8810-E9D8BCB5D7D4}"/>
                          </a:ext>
                        </a:extLst>
                      </p:cNvPr>
                      <p:cNvCxnSpPr>
                        <a:cxnSpLocks/>
                        <a:stCxn id="7" idx="3"/>
                      </p:cNvCxnSpPr>
                      <p:nvPr/>
                    </p:nvCxnSpPr>
                    <p:spPr>
                      <a:xfrm flipV="1">
                        <a:off x="4320173" y="753753"/>
                        <a:ext cx="727298" cy="4476180"/>
                      </a:xfrm>
                      <a:prstGeom prst="bentConnector2">
                        <a:avLst/>
                      </a:prstGeom>
                      <a:ln w="38100">
                        <a:solidFill>
                          <a:schemeClr val="bg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線接點 50">
                        <a:extLst>
                          <a:ext uri="{FF2B5EF4-FFF2-40B4-BE49-F238E27FC236}">
                            <a16:creationId xmlns:a16="http://schemas.microsoft.com/office/drawing/2014/main" id="{27F2EC8C-A10A-4CEC-A34D-5EDAB72AD6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031242" y="766133"/>
                        <a:ext cx="1739472" cy="11633"/>
                      </a:xfrm>
                      <a:prstGeom prst="line">
                        <a:avLst/>
                      </a:prstGeom>
                      <a:ln w="38100">
                        <a:solidFill>
                          <a:schemeClr val="bg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ADF59EA9-D014-4D7F-8A66-5B9768BCDC8D}"/>
                      </a:ext>
                    </a:extLst>
                  </p:cNvPr>
                  <p:cNvSpPr txBox="1"/>
                  <p:nvPr/>
                </p:nvSpPr>
                <p:spPr>
                  <a:xfrm>
                    <a:off x="3922338" y="2941437"/>
                    <a:ext cx="1140056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5V/GND</a:t>
                    </a:r>
                    <a:endParaRPr lang="zh-TW" alt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5E93F2A-125C-4592-83EC-DEB7C2F3580E}"/>
                    </a:ext>
                  </a:extLst>
                </p:cNvPr>
                <p:cNvSpPr txBox="1"/>
                <p:nvPr/>
              </p:nvSpPr>
              <p:spPr>
                <a:xfrm>
                  <a:off x="5532384" y="5927255"/>
                  <a:ext cx="9845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b="1" dirty="0">
                      <a:solidFill>
                        <a:schemeClr val="bg2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TX/RX</a:t>
                  </a:r>
                  <a:endParaRPr lang="zh-TW" altLang="en-US" sz="2000" b="1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3CCC4504-DB01-4494-B159-D067F8C90159}"/>
                    </a:ext>
                  </a:extLst>
                </p:cNvPr>
                <p:cNvGrpSpPr/>
                <p:nvPr/>
              </p:nvGrpSpPr>
              <p:grpSpPr>
                <a:xfrm>
                  <a:off x="4330013" y="910031"/>
                  <a:ext cx="6852997" cy="5345182"/>
                  <a:chOff x="4330013" y="910031"/>
                  <a:chExt cx="6852997" cy="5345182"/>
                </a:xfrm>
              </p:grpSpPr>
              <p:grpSp>
                <p:nvGrpSpPr>
                  <p:cNvPr id="33" name="群組 32">
                    <a:extLst>
                      <a:ext uri="{FF2B5EF4-FFF2-40B4-BE49-F238E27FC236}">
                        <a16:creationId xmlns:a16="http://schemas.microsoft.com/office/drawing/2014/main" id="{4363E8F7-2B1E-48A2-AD86-3A41500C2EDE}"/>
                      </a:ext>
                    </a:extLst>
                  </p:cNvPr>
                  <p:cNvGrpSpPr/>
                  <p:nvPr/>
                </p:nvGrpSpPr>
                <p:grpSpPr>
                  <a:xfrm>
                    <a:off x="5307724" y="2977671"/>
                    <a:ext cx="5875286" cy="888123"/>
                    <a:chOff x="5318231" y="2379725"/>
                    <a:chExt cx="5875286" cy="1040524"/>
                  </a:xfrm>
                </p:grpSpPr>
                <p:cxnSp>
                  <p:nvCxnSpPr>
                    <p:cNvPr id="41" name="直線接點 40">
                      <a:extLst>
                        <a:ext uri="{FF2B5EF4-FFF2-40B4-BE49-F238E27FC236}">
                          <a16:creationId xmlns:a16="http://schemas.microsoft.com/office/drawing/2014/main" id="{14AD2B66-4582-431C-9422-D8C54E74730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318231" y="3046595"/>
                      <a:ext cx="1471456" cy="0"/>
                    </a:xfrm>
                    <a:prstGeom prst="line">
                      <a:avLst/>
                    </a:prstGeom>
                    <a:ln w="76200">
                      <a:solidFill>
                        <a:schemeClr val="bg2">
                          <a:lumMod val="90000"/>
                        </a:schemeClr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矩形: 圓角 41">
                      <a:extLst>
                        <a:ext uri="{FF2B5EF4-FFF2-40B4-BE49-F238E27FC236}">
                          <a16:creationId xmlns:a16="http://schemas.microsoft.com/office/drawing/2014/main" id="{91C00F67-2379-4BAB-995D-C3B5BEC8A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79175" y="2379725"/>
                      <a:ext cx="4414342" cy="1040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溫溼度模組 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(DHT22)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34" name="群組 33">
                    <a:extLst>
                      <a:ext uri="{FF2B5EF4-FFF2-40B4-BE49-F238E27FC236}">
                        <a16:creationId xmlns:a16="http://schemas.microsoft.com/office/drawing/2014/main" id="{8645B7E6-895D-4887-8811-81AC41EA0A71}"/>
                      </a:ext>
                    </a:extLst>
                  </p:cNvPr>
                  <p:cNvGrpSpPr/>
                  <p:nvPr/>
                </p:nvGrpSpPr>
                <p:grpSpPr>
                  <a:xfrm>
                    <a:off x="4330013" y="910031"/>
                    <a:ext cx="6848616" cy="5345182"/>
                    <a:chOff x="4330013" y="910031"/>
                    <a:chExt cx="6848616" cy="5345182"/>
                  </a:xfrm>
                </p:grpSpPr>
                <p:grpSp>
                  <p:nvGrpSpPr>
                    <p:cNvPr id="35" name="群組 34">
                      <a:extLst>
                        <a:ext uri="{FF2B5EF4-FFF2-40B4-BE49-F238E27FC236}">
                          <a16:creationId xmlns:a16="http://schemas.microsoft.com/office/drawing/2014/main" id="{4588C600-4D79-462A-8072-7684ADBDB0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30013" y="910031"/>
                      <a:ext cx="6848616" cy="5345182"/>
                      <a:chOff x="4330013" y="910031"/>
                      <a:chExt cx="6848616" cy="5345182"/>
                    </a:xfrm>
                  </p:grpSpPr>
                  <p:grpSp>
                    <p:nvGrpSpPr>
                      <p:cNvPr id="37" name="群組 36">
                        <a:extLst>
                          <a:ext uri="{FF2B5EF4-FFF2-40B4-BE49-F238E27FC236}">
                            <a16:creationId xmlns:a16="http://schemas.microsoft.com/office/drawing/2014/main" id="{89ECA084-B7CB-4043-A3E3-FC93683270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30013" y="910031"/>
                        <a:ext cx="6848616" cy="5345182"/>
                        <a:chOff x="4330013" y="910031"/>
                        <a:chExt cx="6848616" cy="5345182"/>
                      </a:xfrm>
                    </p:grpSpPr>
                    <p:cxnSp>
                      <p:nvCxnSpPr>
                        <p:cNvPr id="39" name="接點: 肘形 38">
                          <a:extLst>
                            <a:ext uri="{FF2B5EF4-FFF2-40B4-BE49-F238E27FC236}">
                              <a16:creationId xmlns:a16="http://schemas.microsoft.com/office/drawing/2014/main" id="{99AA101F-AB67-4927-B844-BB14CFE2AD1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 flipH="1" flipV="1">
                          <a:off x="2538949" y="2701095"/>
                          <a:ext cx="4559840" cy="977711"/>
                        </a:xfrm>
                        <a:prstGeom prst="bentConnector3">
                          <a:avLst>
                            <a:gd name="adj1" fmla="val 424"/>
                          </a:avLst>
                        </a:prstGeom>
                        <a:ln w="76200"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0" name="矩形: 圓角 39">
                          <a:extLst>
                            <a:ext uri="{FF2B5EF4-FFF2-40B4-BE49-F238E27FC236}">
                              <a16:creationId xmlns:a16="http://schemas.microsoft.com/office/drawing/2014/main" id="{EA470C8A-AFEF-4F4C-88DB-EE678DF86E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4287" y="5367090"/>
                          <a:ext cx="4414342" cy="888123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2400" dirty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藍芽模組 </a:t>
                          </a:r>
                          <a:r>
                            <a:rPr lang="en-US" altLang="zh-TW" sz="2400" dirty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TW" sz="240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HC-05)</a:t>
                          </a:r>
                          <a:endParaRPr lang="zh-TW" altLang="en-US" sz="240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38" name="直線接點 37">
                        <a:extLst>
                          <a:ext uri="{FF2B5EF4-FFF2-40B4-BE49-F238E27FC236}">
                            <a16:creationId xmlns:a16="http://schemas.microsoft.com/office/drawing/2014/main" id="{F5327BD5-5015-40F4-8613-A71AAA7C84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307724" y="5903439"/>
                        <a:ext cx="1471456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bg2">
                            <a:lumMod val="9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6" name="文字方塊 35">
                      <a:extLst>
                        <a:ext uri="{FF2B5EF4-FFF2-40B4-BE49-F238E27FC236}">
                          <a16:creationId xmlns:a16="http://schemas.microsoft.com/office/drawing/2014/main" id="{3CB6757C-E694-4B76-9DBB-E042AC4304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03717" y="3568105"/>
                      <a:ext cx="87594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</p:txBody>
                </p:sp>
              </p:grpSp>
            </p:grpSp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5D25AEDE-6D16-4B9F-857B-1C1D1CB71DFB}"/>
                    </a:ext>
                  </a:extLst>
                </p:cNvPr>
                <p:cNvGrpSpPr/>
                <p:nvPr/>
              </p:nvGrpSpPr>
              <p:grpSpPr>
                <a:xfrm>
                  <a:off x="5305961" y="1715853"/>
                  <a:ext cx="5877049" cy="1121535"/>
                  <a:chOff x="5305961" y="1715853"/>
                  <a:chExt cx="5877049" cy="1121535"/>
                </a:xfrm>
              </p:grpSpPr>
              <p:grpSp>
                <p:nvGrpSpPr>
                  <p:cNvPr id="25" name="群組 24">
                    <a:extLst>
                      <a:ext uri="{FF2B5EF4-FFF2-40B4-BE49-F238E27FC236}">
                        <a16:creationId xmlns:a16="http://schemas.microsoft.com/office/drawing/2014/main" id="{73761B28-E259-489D-AC5F-CE707D52E4B0}"/>
                      </a:ext>
                    </a:extLst>
                  </p:cNvPr>
                  <p:cNvGrpSpPr/>
                  <p:nvPr/>
                </p:nvGrpSpPr>
                <p:grpSpPr>
                  <a:xfrm>
                    <a:off x="5307724" y="1715853"/>
                    <a:ext cx="5875286" cy="888123"/>
                    <a:chOff x="5307724" y="1715853"/>
                    <a:chExt cx="5875286" cy="888123"/>
                  </a:xfrm>
                </p:grpSpPr>
                <p:grpSp>
                  <p:nvGrpSpPr>
                    <p:cNvPr id="29" name="群組 28">
                      <a:extLst>
                        <a:ext uri="{FF2B5EF4-FFF2-40B4-BE49-F238E27FC236}">
                          <a16:creationId xmlns:a16="http://schemas.microsoft.com/office/drawing/2014/main" id="{D2BAA03C-1A32-40C0-B9F5-DB7D7E0B47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07724" y="1715853"/>
                      <a:ext cx="5875286" cy="888123"/>
                      <a:chOff x="5318231" y="2142911"/>
                      <a:chExt cx="5875286" cy="1040524"/>
                    </a:xfrm>
                  </p:grpSpPr>
                  <p:cxnSp>
                    <p:nvCxnSpPr>
                      <p:cNvPr id="31" name="直線接點 30">
                        <a:extLst>
                          <a:ext uri="{FF2B5EF4-FFF2-40B4-BE49-F238E27FC236}">
                            <a16:creationId xmlns:a16="http://schemas.microsoft.com/office/drawing/2014/main" id="{1C242BE9-35FF-4BC8-9D88-60285A82A41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318231" y="2505296"/>
                        <a:ext cx="1471456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bg2">
                            <a:lumMod val="90000"/>
                          </a:schemeClr>
                        </a:solidFill>
                        <a:headEnd type="triangl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" name="矩形: 圓角 31">
                        <a:extLst>
                          <a:ext uri="{FF2B5EF4-FFF2-40B4-BE49-F238E27FC236}">
                            <a16:creationId xmlns:a16="http://schemas.microsoft.com/office/drawing/2014/main" id="{DC96A800-2CD5-464C-B46B-E7CC7B00AE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9175" y="2142911"/>
                        <a:ext cx="4414342" cy="10405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24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a:t>超音波測距模組 </a:t>
                        </a:r>
                        <a:r>
                          <a:rPr lang="en-US" altLang="zh-TW" sz="24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a:t>(HC-SR04)</a:t>
                        </a:r>
                        <a:r>
                          <a:rPr lang="zh-TW" altLang="en-US" sz="24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US" altLang="zh-TW" sz="24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a:t>*4</a:t>
                        </a:r>
                        <a:endPara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30" name="文字方塊 29">
                      <a:extLst>
                        <a:ext uri="{FF2B5EF4-FFF2-40B4-BE49-F238E27FC236}">
                          <a16:creationId xmlns:a16="http://schemas.microsoft.com/office/drawing/2014/main" id="{BAFBC7C9-DC46-46B8-B936-0822C79DF2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02114" y="2016828"/>
                      <a:ext cx="93968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ECHO</a:t>
                      </a:r>
                    </a:p>
                  </p:txBody>
                </p:sp>
              </p:grpSp>
              <p:grpSp>
                <p:nvGrpSpPr>
                  <p:cNvPr id="26" name="群組 25">
                    <a:extLst>
                      <a:ext uri="{FF2B5EF4-FFF2-40B4-BE49-F238E27FC236}">
                        <a16:creationId xmlns:a16="http://schemas.microsoft.com/office/drawing/2014/main" id="{6E03721F-F8EC-4CB8-9065-8005F8AF3784}"/>
                      </a:ext>
                    </a:extLst>
                  </p:cNvPr>
                  <p:cNvGrpSpPr/>
                  <p:nvPr/>
                </p:nvGrpSpPr>
                <p:grpSpPr>
                  <a:xfrm>
                    <a:off x="5305961" y="2437278"/>
                    <a:ext cx="1471456" cy="400110"/>
                    <a:chOff x="5460124" y="2303982"/>
                    <a:chExt cx="1471456" cy="400110"/>
                  </a:xfrm>
                </p:grpSpPr>
                <p:cxnSp>
                  <p:nvCxnSpPr>
                    <p:cNvPr id="27" name="直線接點 26">
                      <a:extLst>
                        <a:ext uri="{FF2B5EF4-FFF2-40B4-BE49-F238E27FC236}">
                          <a16:creationId xmlns:a16="http://schemas.microsoft.com/office/drawing/2014/main" id="{C19379FE-62F1-4E23-8304-F3F81C9717B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60124" y="2312315"/>
                      <a:ext cx="1471456" cy="0"/>
                    </a:xfrm>
                    <a:prstGeom prst="line">
                      <a:avLst/>
                    </a:prstGeom>
                    <a:ln w="76200">
                      <a:solidFill>
                        <a:schemeClr val="bg2">
                          <a:lumMod val="90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文字方塊 27">
                      <a:extLst>
                        <a:ext uri="{FF2B5EF4-FFF2-40B4-BE49-F238E27FC236}">
                          <a16:creationId xmlns:a16="http://schemas.microsoft.com/office/drawing/2014/main" id="{803205BF-F714-4EF8-876F-2379C1E068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4514" y="2303982"/>
                      <a:ext cx="84029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</a:t>
                      </a:r>
                    </a:p>
                  </p:txBody>
                </p:sp>
              </p:grpSp>
            </p:grpSp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4CCAB922-16EE-45F6-A6EB-F608DC481B23}"/>
                    </a:ext>
                  </a:extLst>
                </p:cNvPr>
                <p:cNvGrpSpPr/>
                <p:nvPr/>
              </p:nvGrpSpPr>
              <p:grpSpPr>
                <a:xfrm>
                  <a:off x="5307724" y="483468"/>
                  <a:ext cx="5864774" cy="888123"/>
                  <a:chOff x="5307724" y="483468"/>
                  <a:chExt cx="5864774" cy="888123"/>
                </a:xfrm>
              </p:grpSpPr>
              <p:cxnSp>
                <p:nvCxnSpPr>
                  <p:cNvPr id="22" name="直線接點 21">
                    <a:extLst>
                      <a:ext uri="{FF2B5EF4-FFF2-40B4-BE49-F238E27FC236}">
                        <a16:creationId xmlns:a16="http://schemas.microsoft.com/office/drawing/2014/main" id="{5EC2B238-B551-4424-8DA9-C7FF72B44BD7}"/>
                      </a:ext>
                    </a:extLst>
                  </p:cNvPr>
                  <p:cNvCxnSpPr/>
                  <p:nvPr/>
                </p:nvCxnSpPr>
                <p:spPr>
                  <a:xfrm>
                    <a:off x="5307724" y="945055"/>
                    <a:ext cx="1481963" cy="0"/>
                  </a:xfrm>
                  <a:prstGeom prst="line">
                    <a:avLst/>
                  </a:prstGeom>
                  <a:ln w="76200">
                    <a:solidFill>
                      <a:schemeClr val="bg2">
                        <a:lumMod val="90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矩形: 圓角 22">
                    <a:extLst>
                      <a:ext uri="{FF2B5EF4-FFF2-40B4-BE49-F238E27FC236}">
                        <a16:creationId xmlns:a16="http://schemas.microsoft.com/office/drawing/2014/main" id="{CF3EC8EC-64EB-4376-BFE1-8A6EA4EE27D4}"/>
                      </a:ext>
                    </a:extLst>
                  </p:cNvPr>
                  <p:cNvSpPr/>
                  <p:nvPr/>
                </p:nvSpPr>
                <p:spPr>
                  <a:xfrm>
                    <a:off x="6768668" y="483468"/>
                    <a:ext cx="4403830" cy="888123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底盤馬達 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(MG995) *2</a:t>
                    </a:r>
                    <a:endParaRPr lang="zh-TW" altLang="en-US" sz="2400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B0CB9278-66EC-408E-8EBD-CCB611DF8FB7}"/>
                      </a:ext>
                    </a:extLst>
                  </p:cNvPr>
                  <p:cNvSpPr txBox="1"/>
                  <p:nvPr/>
                </p:nvSpPr>
                <p:spPr>
                  <a:xfrm>
                    <a:off x="5423334" y="963008"/>
                    <a:ext cx="11892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SIGNAL</a:t>
                    </a:r>
                  </a:p>
                </p:txBody>
              </p:sp>
            </p:grpSp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097A8F84-579E-4C8E-8E33-FD6496864480}"/>
                    </a:ext>
                  </a:extLst>
                </p:cNvPr>
                <p:cNvGrpSpPr/>
                <p:nvPr/>
              </p:nvGrpSpPr>
              <p:grpSpPr>
                <a:xfrm>
                  <a:off x="5307724" y="4207028"/>
                  <a:ext cx="5875286" cy="972367"/>
                  <a:chOff x="5307724" y="4207028"/>
                  <a:chExt cx="5875286" cy="972367"/>
                </a:xfrm>
              </p:grpSpPr>
              <p:grpSp>
                <p:nvGrpSpPr>
                  <p:cNvPr id="18" name="群組 17">
                    <a:extLst>
                      <a:ext uri="{FF2B5EF4-FFF2-40B4-BE49-F238E27FC236}">
                        <a16:creationId xmlns:a16="http://schemas.microsoft.com/office/drawing/2014/main" id="{5516463B-5558-4E3A-B85A-369B29571B1F}"/>
                      </a:ext>
                    </a:extLst>
                  </p:cNvPr>
                  <p:cNvGrpSpPr/>
                  <p:nvPr/>
                </p:nvGrpSpPr>
                <p:grpSpPr>
                  <a:xfrm>
                    <a:off x="5307724" y="4207028"/>
                    <a:ext cx="5875286" cy="888123"/>
                    <a:chOff x="5318231" y="2593988"/>
                    <a:chExt cx="5875286" cy="1040524"/>
                  </a:xfrm>
                </p:grpSpPr>
                <p:cxnSp>
                  <p:nvCxnSpPr>
                    <p:cNvPr id="20" name="直線接點 19">
                      <a:extLst>
                        <a:ext uri="{FF2B5EF4-FFF2-40B4-BE49-F238E27FC236}">
                          <a16:creationId xmlns:a16="http://schemas.microsoft.com/office/drawing/2014/main" id="{7B348DCA-0908-4AEC-9C56-F72E1FDDD03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318231" y="3260851"/>
                      <a:ext cx="1471456" cy="0"/>
                    </a:xfrm>
                    <a:prstGeom prst="line">
                      <a:avLst/>
                    </a:prstGeom>
                    <a:ln w="76200">
                      <a:solidFill>
                        <a:schemeClr val="bg2">
                          <a:lumMod val="90000"/>
                        </a:schemeClr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矩形: 圓角 20">
                      <a:extLst>
                        <a:ext uri="{FF2B5EF4-FFF2-40B4-BE49-F238E27FC236}">
                          <a16:creationId xmlns:a16="http://schemas.microsoft.com/office/drawing/2014/main" id="{F68A8482-9A69-4B60-A62B-EEC7A910B1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79175" y="2593988"/>
                      <a:ext cx="4414342" cy="1040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光線感測器</a:t>
                      </a:r>
                    </a:p>
                  </p:txBody>
                </p:sp>
              </p:grpSp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8B29DA56-ECC7-4023-9FDC-F3056FBD8A8D}"/>
                      </a:ext>
                    </a:extLst>
                  </p:cNvPr>
                  <p:cNvSpPr txBox="1"/>
                  <p:nvPr/>
                </p:nvSpPr>
                <p:spPr>
                  <a:xfrm>
                    <a:off x="5679115" y="4779285"/>
                    <a:ext cx="8759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0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DATA</a:t>
                    </a:r>
                  </a:p>
                </p:txBody>
              </p:sp>
            </p:grpSp>
            <p:sp>
              <p:nvSpPr>
                <p:cNvPr id="7" name="矩形: 圓角 6">
                  <a:extLst>
                    <a:ext uri="{FF2B5EF4-FFF2-40B4-BE49-F238E27FC236}">
                      <a16:creationId xmlns:a16="http://schemas.microsoft.com/office/drawing/2014/main" id="{39C33031-BAE7-427A-BB1B-3A0E3C9439C5}"/>
                    </a:ext>
                  </a:extLst>
                </p:cNvPr>
                <p:cNvSpPr/>
                <p:nvPr/>
              </p:nvSpPr>
              <p:spPr>
                <a:xfrm>
                  <a:off x="741564" y="4262372"/>
                  <a:ext cx="3578609" cy="1935121"/>
                </a:xfrm>
                <a:prstGeom prst="roundRect">
                  <a:avLst/>
                </a:prstGeom>
                <a:noFill/>
                <a:ln w="38100"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Arduino</a:t>
                  </a:r>
                  <a:endParaRPr lang="zh-TW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C07217A1-07CF-4520-9438-B497886306CA}"/>
                  </a:ext>
                </a:extLst>
              </p:cNvPr>
              <p:cNvCxnSpPr/>
              <p:nvPr/>
            </p:nvCxnSpPr>
            <p:spPr>
              <a:xfrm>
                <a:off x="5108044" y="4935717"/>
                <a:ext cx="0" cy="631128"/>
              </a:xfrm>
              <a:prstGeom prst="line">
                <a:avLst/>
              </a:prstGeom>
              <a:ln w="28575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BCD1F66D-8CF7-4F64-ABC3-82F1A2C7EA42}"/>
                </a:ext>
              </a:extLst>
            </p:cNvPr>
            <p:cNvCxnSpPr>
              <a:cxnSpLocks/>
            </p:cNvCxnSpPr>
            <p:nvPr/>
          </p:nvCxnSpPr>
          <p:spPr>
            <a:xfrm>
              <a:off x="5371305" y="5045302"/>
              <a:ext cx="4313" cy="800100"/>
            </a:xfrm>
            <a:prstGeom prst="line">
              <a:avLst/>
            </a:prstGeom>
            <a:ln w="762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07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>
            <a:extLst>
              <a:ext uri="{FF2B5EF4-FFF2-40B4-BE49-F238E27FC236}">
                <a16:creationId xmlns:a16="http://schemas.microsoft.com/office/drawing/2014/main" id="{07C086AE-8956-423B-9EB8-776643288D09}"/>
              </a:ext>
            </a:extLst>
          </p:cNvPr>
          <p:cNvGrpSpPr/>
          <p:nvPr/>
        </p:nvGrpSpPr>
        <p:grpSpPr>
          <a:xfrm>
            <a:off x="415105" y="302864"/>
            <a:ext cx="10825657" cy="6059216"/>
            <a:chOff x="415105" y="302864"/>
            <a:chExt cx="10825657" cy="6059216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41795EA4-9D9F-422D-9FA4-130C35820E22}"/>
                </a:ext>
              </a:extLst>
            </p:cNvPr>
            <p:cNvGrpSpPr/>
            <p:nvPr/>
          </p:nvGrpSpPr>
          <p:grpSpPr>
            <a:xfrm>
              <a:off x="415105" y="302864"/>
              <a:ext cx="10825657" cy="6059216"/>
              <a:chOff x="415105" y="302864"/>
              <a:chExt cx="10825657" cy="6059216"/>
            </a:xfrm>
          </p:grpSpPr>
          <p:grpSp>
            <p:nvGrpSpPr>
              <p:cNvPr id="74" name="群組 73">
                <a:extLst>
                  <a:ext uri="{FF2B5EF4-FFF2-40B4-BE49-F238E27FC236}">
                    <a16:creationId xmlns:a16="http://schemas.microsoft.com/office/drawing/2014/main" id="{56542C9A-1A59-4F14-9792-B0D70F2C89A2}"/>
                  </a:ext>
                </a:extLst>
              </p:cNvPr>
              <p:cNvGrpSpPr/>
              <p:nvPr/>
            </p:nvGrpSpPr>
            <p:grpSpPr>
              <a:xfrm>
                <a:off x="415105" y="302864"/>
                <a:ext cx="10825657" cy="6059216"/>
                <a:chOff x="357353" y="399392"/>
                <a:chExt cx="10825657" cy="6059216"/>
              </a:xfrm>
            </p:grpSpPr>
            <p:sp>
              <p:nvSpPr>
                <p:cNvPr id="5" name="矩形: 圓角 4">
                  <a:extLst>
                    <a:ext uri="{FF2B5EF4-FFF2-40B4-BE49-F238E27FC236}">
                      <a16:creationId xmlns:a16="http://schemas.microsoft.com/office/drawing/2014/main" id="{C41482E8-5D4F-419B-B02A-92BEA1F8C81F}"/>
                    </a:ext>
                  </a:extLst>
                </p:cNvPr>
                <p:cNvSpPr/>
                <p:nvPr/>
              </p:nvSpPr>
              <p:spPr>
                <a:xfrm>
                  <a:off x="451943" y="3967656"/>
                  <a:ext cx="4477407" cy="2490952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Arduino</a:t>
                  </a:r>
                  <a:endParaRPr lang="zh-TW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矩形: 圓角 5">
                  <a:extLst>
                    <a:ext uri="{FF2B5EF4-FFF2-40B4-BE49-F238E27FC236}">
                      <a16:creationId xmlns:a16="http://schemas.microsoft.com/office/drawing/2014/main" id="{C340EB0A-3451-42E4-AAA0-BB2281BE5375}"/>
                    </a:ext>
                  </a:extLst>
                </p:cNvPr>
                <p:cNvSpPr/>
                <p:nvPr/>
              </p:nvSpPr>
              <p:spPr>
                <a:xfrm>
                  <a:off x="1208691" y="1852448"/>
                  <a:ext cx="2648607" cy="1702676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降壓模組</a:t>
                  </a:r>
                </a:p>
              </p:txBody>
            </p:sp>
            <p:sp>
              <p:nvSpPr>
                <p:cNvPr id="7" name="矩形: 圓角 6">
                  <a:extLst>
                    <a:ext uri="{FF2B5EF4-FFF2-40B4-BE49-F238E27FC236}">
                      <a16:creationId xmlns:a16="http://schemas.microsoft.com/office/drawing/2014/main" id="{AEC923D3-07AF-453B-B7CD-515F4D1074D2}"/>
                    </a:ext>
                  </a:extLst>
                </p:cNvPr>
                <p:cNvSpPr/>
                <p:nvPr/>
              </p:nvSpPr>
              <p:spPr>
                <a:xfrm>
                  <a:off x="357353" y="399392"/>
                  <a:ext cx="4351282" cy="1040524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12V </a:t>
                  </a:r>
                  <a:r>
                    <a:rPr lang="zh-TW" altLang="en-US" sz="2400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鋰電池</a:t>
                  </a:r>
                </a:p>
              </p:txBody>
            </p:sp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4CC82814-9580-437F-A293-ABB81875AEE2}"/>
                    </a:ext>
                  </a:extLst>
                </p:cNvPr>
                <p:cNvCxnSpPr>
                  <a:stCxn id="7" idx="2"/>
                  <a:endCxn id="6" idx="0"/>
                </p:cNvCxnSpPr>
                <p:nvPr/>
              </p:nvCxnSpPr>
              <p:spPr>
                <a:xfrm>
                  <a:off x="2532994" y="1439916"/>
                  <a:ext cx="1" cy="412532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3DF8724C-D0FA-42B4-A562-438E517ABC7A}"/>
                    </a:ext>
                  </a:extLst>
                </p:cNvPr>
                <p:cNvCxnSpPr>
                  <a:cxnSpLocks/>
                  <a:stCxn id="6" idx="2"/>
                </p:cNvCxnSpPr>
                <p:nvPr/>
              </p:nvCxnSpPr>
              <p:spPr>
                <a:xfrm>
                  <a:off x="2532995" y="3555124"/>
                  <a:ext cx="0" cy="412532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群組 52">
                  <a:extLst>
                    <a:ext uri="{FF2B5EF4-FFF2-40B4-BE49-F238E27FC236}">
                      <a16:creationId xmlns:a16="http://schemas.microsoft.com/office/drawing/2014/main" id="{6338269C-1084-495B-BE66-93EBD8740816}"/>
                    </a:ext>
                  </a:extLst>
                </p:cNvPr>
                <p:cNvGrpSpPr/>
                <p:nvPr/>
              </p:nvGrpSpPr>
              <p:grpSpPr>
                <a:xfrm>
                  <a:off x="3922338" y="766133"/>
                  <a:ext cx="2848376" cy="4926338"/>
                  <a:chOff x="3922338" y="766133"/>
                  <a:chExt cx="2848376" cy="4926338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152CC3BA-2F0F-40B6-BA30-EB29586D91DF}"/>
                      </a:ext>
                    </a:extLst>
                  </p:cNvPr>
                  <p:cNvGrpSpPr/>
                  <p:nvPr/>
                </p:nvGrpSpPr>
                <p:grpSpPr>
                  <a:xfrm>
                    <a:off x="4929350" y="766133"/>
                    <a:ext cx="1841364" cy="4926338"/>
                    <a:chOff x="4929350" y="766133"/>
                    <a:chExt cx="1841364" cy="4926338"/>
                  </a:xfrm>
                </p:grpSpPr>
                <p:cxnSp>
                  <p:nvCxnSpPr>
                    <p:cNvPr id="42" name="直線接點 41">
                      <a:extLst>
                        <a:ext uri="{FF2B5EF4-FFF2-40B4-BE49-F238E27FC236}">
                          <a16:creationId xmlns:a16="http://schemas.microsoft.com/office/drawing/2014/main" id="{9A812A82-F30C-4D12-8070-470E1C7BFA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24815" y="1843650"/>
                      <a:ext cx="1739472" cy="11633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線接點 42">
                      <a:extLst>
                        <a:ext uri="{FF2B5EF4-FFF2-40B4-BE49-F238E27FC236}">
                          <a16:creationId xmlns:a16="http://schemas.microsoft.com/office/drawing/2014/main" id="{FC378934-9C67-403E-BFFF-98B3461AFF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1242" y="3321131"/>
                      <a:ext cx="1739472" cy="11633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線接點 43">
                      <a:extLst>
                        <a:ext uri="{FF2B5EF4-FFF2-40B4-BE49-F238E27FC236}">
                          <a16:creationId xmlns:a16="http://schemas.microsoft.com/office/drawing/2014/main" id="{B7F9C778-5928-4131-97D7-6BA690FF16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24815" y="4500221"/>
                      <a:ext cx="1739472" cy="11633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直線接點 44">
                      <a:extLst>
                        <a:ext uri="{FF2B5EF4-FFF2-40B4-BE49-F238E27FC236}">
                          <a16:creationId xmlns:a16="http://schemas.microsoft.com/office/drawing/2014/main" id="{53861BFB-2F06-481D-9B23-10801D8DBF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1242" y="5680838"/>
                      <a:ext cx="1739472" cy="11633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" name="群組 18">
                      <a:extLst>
                        <a:ext uri="{FF2B5EF4-FFF2-40B4-BE49-F238E27FC236}">
                          <a16:creationId xmlns:a16="http://schemas.microsoft.com/office/drawing/2014/main" id="{72DAB2C4-2697-4423-A9DA-D681A64A9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29350" y="766133"/>
                      <a:ext cx="1841364" cy="4270950"/>
                      <a:chOff x="4929350" y="766133"/>
                      <a:chExt cx="1841364" cy="4270950"/>
                    </a:xfrm>
                  </p:grpSpPr>
                  <p:cxnSp>
                    <p:nvCxnSpPr>
                      <p:cNvPr id="29" name="接點: 肘形 28">
                        <a:extLst>
                          <a:ext uri="{FF2B5EF4-FFF2-40B4-BE49-F238E27FC236}">
                            <a16:creationId xmlns:a16="http://schemas.microsoft.com/office/drawing/2014/main" id="{E0B2A276-5DBE-4A79-80DD-1F8AFC37AE2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H="1" flipV="1">
                        <a:off x="2860125" y="2857501"/>
                        <a:ext cx="4248807" cy="110358"/>
                      </a:xfrm>
                      <a:prstGeom prst="bentConnector3">
                        <a:avLst>
                          <a:gd name="adj1" fmla="val 442"/>
                        </a:avLst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直線接點 14">
                        <a:extLst>
                          <a:ext uri="{FF2B5EF4-FFF2-40B4-BE49-F238E27FC236}">
                            <a16:creationId xmlns:a16="http://schemas.microsoft.com/office/drawing/2014/main" id="{773645F2-3C31-4803-A03F-071095B0178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031242" y="766133"/>
                        <a:ext cx="1739472" cy="11633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1" name="文字方塊 50">
                    <a:extLst>
                      <a:ext uri="{FF2B5EF4-FFF2-40B4-BE49-F238E27FC236}">
                        <a16:creationId xmlns:a16="http://schemas.microsoft.com/office/drawing/2014/main" id="{A728855C-C63F-486A-B9FD-8619CA6A3A71}"/>
                      </a:ext>
                    </a:extLst>
                  </p:cNvPr>
                  <p:cNvSpPr txBox="1"/>
                  <p:nvPr/>
                </p:nvSpPr>
                <p:spPr>
                  <a:xfrm>
                    <a:off x="3922338" y="2941437"/>
                    <a:ext cx="11400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5V/GND</a:t>
                    </a:r>
                    <a:endParaRPr lang="zh-TW" altLang="en-US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41A4BEB9-977A-4AC6-82C3-ACEA4F398321}"/>
                    </a:ext>
                  </a:extLst>
                </p:cNvPr>
                <p:cNvSpPr txBox="1"/>
                <p:nvPr/>
              </p:nvSpPr>
              <p:spPr>
                <a:xfrm>
                  <a:off x="5532384" y="5927255"/>
                  <a:ext cx="9845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TX/RX</a:t>
                  </a:r>
                  <a:endParaRPr lang="zh-TW" altLang="en-US" sz="20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1" name="群組 70">
                  <a:extLst>
                    <a:ext uri="{FF2B5EF4-FFF2-40B4-BE49-F238E27FC236}">
                      <a16:creationId xmlns:a16="http://schemas.microsoft.com/office/drawing/2014/main" id="{967558CD-61D9-47A3-A2FE-3FDD82E2B1A4}"/>
                    </a:ext>
                  </a:extLst>
                </p:cNvPr>
                <p:cNvGrpSpPr/>
                <p:nvPr/>
              </p:nvGrpSpPr>
              <p:grpSpPr>
                <a:xfrm>
                  <a:off x="4929350" y="910029"/>
                  <a:ext cx="6253660" cy="5345184"/>
                  <a:chOff x="4929350" y="910029"/>
                  <a:chExt cx="6253660" cy="5345184"/>
                </a:xfrm>
              </p:grpSpPr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4D89910F-F5F4-4058-A370-C7864A62E048}"/>
                      </a:ext>
                    </a:extLst>
                  </p:cNvPr>
                  <p:cNvGrpSpPr/>
                  <p:nvPr/>
                </p:nvGrpSpPr>
                <p:grpSpPr>
                  <a:xfrm>
                    <a:off x="5307724" y="2977671"/>
                    <a:ext cx="5875286" cy="888123"/>
                    <a:chOff x="5318231" y="2379725"/>
                    <a:chExt cx="5875286" cy="1040524"/>
                  </a:xfrm>
                </p:grpSpPr>
                <p:cxnSp>
                  <p:nvCxnSpPr>
                    <p:cNvPr id="24" name="直線接點 23">
                      <a:extLst>
                        <a:ext uri="{FF2B5EF4-FFF2-40B4-BE49-F238E27FC236}">
                          <a16:creationId xmlns:a16="http://schemas.microsoft.com/office/drawing/2014/main" id="{6415C5CB-27A8-4875-B2D2-22735DB32A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318231" y="3046595"/>
                      <a:ext cx="1471456" cy="0"/>
                    </a:xfrm>
                    <a:prstGeom prst="line">
                      <a:avLst/>
                    </a:prstGeom>
                    <a:ln w="76200">
                      <a:solidFill>
                        <a:srgbClr val="FFC000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矩形: 圓角 24">
                      <a:extLst>
                        <a:ext uri="{FF2B5EF4-FFF2-40B4-BE49-F238E27FC236}">
                          <a16:creationId xmlns:a16="http://schemas.microsoft.com/office/drawing/2014/main" id="{571A6CCC-2A49-4A72-9E43-EC459F977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79175" y="2379725"/>
                      <a:ext cx="4414342" cy="1040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溫溼度模組 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(DHT22)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9" name="群組 58">
                    <a:extLst>
                      <a:ext uri="{FF2B5EF4-FFF2-40B4-BE49-F238E27FC236}">
                        <a16:creationId xmlns:a16="http://schemas.microsoft.com/office/drawing/2014/main" id="{C16CF4CB-3EE5-48F5-8D9C-AE63A471D7D5}"/>
                      </a:ext>
                    </a:extLst>
                  </p:cNvPr>
                  <p:cNvGrpSpPr/>
                  <p:nvPr/>
                </p:nvGrpSpPr>
                <p:grpSpPr>
                  <a:xfrm>
                    <a:off x="4929350" y="910029"/>
                    <a:ext cx="6249279" cy="5345184"/>
                    <a:chOff x="4929350" y="910029"/>
                    <a:chExt cx="6249279" cy="5345184"/>
                  </a:xfrm>
                </p:grpSpPr>
                <p:grpSp>
                  <p:nvGrpSpPr>
                    <p:cNvPr id="49" name="群組 48">
                      <a:extLst>
                        <a:ext uri="{FF2B5EF4-FFF2-40B4-BE49-F238E27FC236}">
                          <a16:creationId xmlns:a16="http://schemas.microsoft.com/office/drawing/2014/main" id="{25A6C57F-CF55-435F-920A-5956D10C4B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29350" y="910029"/>
                      <a:ext cx="6249279" cy="5345184"/>
                      <a:chOff x="4929350" y="910029"/>
                      <a:chExt cx="6249279" cy="5345184"/>
                    </a:xfrm>
                  </p:grpSpPr>
                  <p:grpSp>
                    <p:nvGrpSpPr>
                      <p:cNvPr id="41" name="群組 40">
                        <a:extLst>
                          <a:ext uri="{FF2B5EF4-FFF2-40B4-BE49-F238E27FC236}">
                            <a16:creationId xmlns:a16="http://schemas.microsoft.com/office/drawing/2014/main" id="{752DF9A4-24A4-4B39-A6B7-9AD097F16A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29350" y="910029"/>
                        <a:ext cx="6249279" cy="5345184"/>
                        <a:chOff x="4929350" y="910029"/>
                        <a:chExt cx="6249279" cy="5345184"/>
                      </a:xfrm>
                    </p:grpSpPr>
                    <p:cxnSp>
                      <p:nvCxnSpPr>
                        <p:cNvPr id="14" name="接點: 肘形 13">
                          <a:extLst>
                            <a:ext uri="{FF2B5EF4-FFF2-40B4-BE49-F238E27FC236}">
                              <a16:creationId xmlns:a16="http://schemas.microsoft.com/office/drawing/2014/main" id="{47426B8E-BD4F-49C6-9A6A-2B46372F06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929350" y="910029"/>
                          <a:ext cx="378374" cy="4293478"/>
                        </a:xfrm>
                        <a:prstGeom prst="bentConnector2">
                          <a:avLst/>
                        </a:prstGeom>
                        <a:ln w="762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0" name="矩形: 圓角 39">
                          <a:extLst>
                            <a:ext uri="{FF2B5EF4-FFF2-40B4-BE49-F238E27FC236}">
                              <a16:creationId xmlns:a16="http://schemas.microsoft.com/office/drawing/2014/main" id="{A56A44C9-51EB-434A-8D4B-A540137BF5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4287" y="5367090"/>
                          <a:ext cx="4414342" cy="888123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5"/>
                        </a:lnRef>
                        <a:fillRef idx="1">
                          <a:schemeClr val="lt1"/>
                        </a:fillRef>
                        <a:effectRef idx="0">
                          <a:schemeClr val="accent5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TW" altLang="en-US" sz="2400" dirty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藍芽模組 </a:t>
                          </a:r>
                          <a:r>
                            <a:rPr lang="en-US" altLang="zh-TW" sz="2400" dirty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(HC-05)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48" name="直線接點 47">
                        <a:extLst>
                          <a:ext uri="{FF2B5EF4-FFF2-40B4-BE49-F238E27FC236}">
                            <a16:creationId xmlns:a16="http://schemas.microsoft.com/office/drawing/2014/main" id="{2C13A159-0E9D-44A5-A3A1-A8E08C109DD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307724" y="5903439"/>
                        <a:ext cx="1471456" cy="0"/>
                      </a:xfrm>
                      <a:prstGeom prst="line">
                        <a:avLst/>
                      </a:prstGeom>
                      <a:ln w="76200">
                        <a:solidFill>
                          <a:srgbClr val="FFC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1C3235A0-DC88-4298-ACAE-CB65C07063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03717" y="3568105"/>
                      <a:ext cx="87594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20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</p:txBody>
                </p:sp>
              </p:grpSp>
            </p:grpSp>
            <p:grpSp>
              <p:nvGrpSpPr>
                <p:cNvPr id="69" name="群組 68">
                  <a:extLst>
                    <a:ext uri="{FF2B5EF4-FFF2-40B4-BE49-F238E27FC236}">
                      <a16:creationId xmlns:a16="http://schemas.microsoft.com/office/drawing/2014/main" id="{FFF6C6A6-4323-49B5-B3CD-92F42018ADB2}"/>
                    </a:ext>
                  </a:extLst>
                </p:cNvPr>
                <p:cNvGrpSpPr/>
                <p:nvPr/>
              </p:nvGrpSpPr>
              <p:grpSpPr>
                <a:xfrm>
                  <a:off x="5305961" y="1715853"/>
                  <a:ext cx="5877049" cy="1121535"/>
                  <a:chOff x="5305961" y="1715853"/>
                  <a:chExt cx="5877049" cy="1121535"/>
                </a:xfrm>
              </p:grpSpPr>
              <p:grpSp>
                <p:nvGrpSpPr>
                  <p:cNvPr id="66" name="群組 65">
                    <a:extLst>
                      <a:ext uri="{FF2B5EF4-FFF2-40B4-BE49-F238E27FC236}">
                        <a16:creationId xmlns:a16="http://schemas.microsoft.com/office/drawing/2014/main" id="{8C777710-168C-4477-BDC7-CC7617ECE5E1}"/>
                      </a:ext>
                    </a:extLst>
                  </p:cNvPr>
                  <p:cNvGrpSpPr/>
                  <p:nvPr/>
                </p:nvGrpSpPr>
                <p:grpSpPr>
                  <a:xfrm>
                    <a:off x="5307724" y="1715853"/>
                    <a:ext cx="5875286" cy="888123"/>
                    <a:chOff x="5307724" y="1715853"/>
                    <a:chExt cx="5875286" cy="888123"/>
                  </a:xfrm>
                </p:grpSpPr>
                <p:grpSp>
                  <p:nvGrpSpPr>
                    <p:cNvPr id="22" name="群組 21">
                      <a:extLst>
                        <a:ext uri="{FF2B5EF4-FFF2-40B4-BE49-F238E27FC236}">
                          <a16:creationId xmlns:a16="http://schemas.microsoft.com/office/drawing/2014/main" id="{140ADE74-08E9-41D6-9CEB-AC50679459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07724" y="1715853"/>
                      <a:ext cx="5875286" cy="888123"/>
                      <a:chOff x="5318231" y="2142911"/>
                      <a:chExt cx="5875286" cy="1040524"/>
                    </a:xfrm>
                  </p:grpSpPr>
                  <p:cxnSp>
                    <p:nvCxnSpPr>
                      <p:cNvPr id="20" name="直線接點 19">
                        <a:extLst>
                          <a:ext uri="{FF2B5EF4-FFF2-40B4-BE49-F238E27FC236}">
                            <a16:creationId xmlns:a16="http://schemas.microsoft.com/office/drawing/2014/main" id="{B9A8B81F-DEA0-4CE1-8000-4606DAEC922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318231" y="2505296"/>
                        <a:ext cx="1471456" cy="0"/>
                      </a:xfrm>
                      <a:prstGeom prst="line">
                        <a:avLst/>
                      </a:prstGeom>
                      <a:ln w="76200">
                        <a:solidFill>
                          <a:srgbClr val="FFC000"/>
                        </a:solidFill>
                        <a:headEnd type="triangl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" name="矩形: 圓角 20">
                        <a:extLst>
                          <a:ext uri="{FF2B5EF4-FFF2-40B4-BE49-F238E27FC236}">
                            <a16:creationId xmlns:a16="http://schemas.microsoft.com/office/drawing/2014/main" id="{A9F88232-C6E9-4F87-BAEC-BE11E0FEB6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9175" y="2142911"/>
                        <a:ext cx="4414342" cy="1040524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TW" altLang="en-US" sz="24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a:t>超音波測距模組 </a:t>
                        </a:r>
                        <a:r>
                          <a:rPr lang="en-US" altLang="zh-TW" sz="24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a:t>(HC-SR04)</a:t>
                        </a:r>
                        <a:r>
                          <a:rPr lang="zh-TW" altLang="en-US" sz="24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US" altLang="zh-TW" sz="24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a:t>*4</a:t>
                        </a:r>
                        <a:endPara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" name="文字方塊 59">
                      <a:extLst>
                        <a:ext uri="{FF2B5EF4-FFF2-40B4-BE49-F238E27FC236}">
                          <a16:creationId xmlns:a16="http://schemas.microsoft.com/office/drawing/2014/main" id="{DC1DA075-6FB6-4D40-9854-50D2FDA76A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02114" y="2016828"/>
                      <a:ext cx="93968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20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ECHO</a:t>
                      </a:r>
                    </a:p>
                  </p:txBody>
                </p:sp>
              </p:grpSp>
              <p:grpSp>
                <p:nvGrpSpPr>
                  <p:cNvPr id="65" name="群組 64">
                    <a:extLst>
                      <a:ext uri="{FF2B5EF4-FFF2-40B4-BE49-F238E27FC236}">
                        <a16:creationId xmlns:a16="http://schemas.microsoft.com/office/drawing/2014/main" id="{13F5E719-7660-4A3F-9A2E-21F238C4CD46}"/>
                      </a:ext>
                    </a:extLst>
                  </p:cNvPr>
                  <p:cNvGrpSpPr/>
                  <p:nvPr/>
                </p:nvGrpSpPr>
                <p:grpSpPr>
                  <a:xfrm>
                    <a:off x="5305961" y="2437278"/>
                    <a:ext cx="1471456" cy="400110"/>
                    <a:chOff x="5460124" y="2303982"/>
                    <a:chExt cx="1471456" cy="400110"/>
                  </a:xfrm>
                </p:grpSpPr>
                <p:cxnSp>
                  <p:nvCxnSpPr>
                    <p:cNvPr id="62" name="直線接點 61">
                      <a:extLst>
                        <a:ext uri="{FF2B5EF4-FFF2-40B4-BE49-F238E27FC236}">
                          <a16:creationId xmlns:a16="http://schemas.microsoft.com/office/drawing/2014/main" id="{BCD2635F-1426-40CA-9E0C-54F770A726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60124" y="2312315"/>
                      <a:ext cx="1471456" cy="0"/>
                    </a:xfrm>
                    <a:prstGeom prst="line">
                      <a:avLst/>
                    </a:prstGeom>
                    <a:ln w="76200">
                      <a:solidFill>
                        <a:srgbClr val="FFC000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文字方塊 63">
                      <a:extLst>
                        <a:ext uri="{FF2B5EF4-FFF2-40B4-BE49-F238E27FC236}">
                          <a16:creationId xmlns:a16="http://schemas.microsoft.com/office/drawing/2014/main" id="{4E77C932-63A3-4758-88C1-E2BC040BCB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4514" y="2303982"/>
                      <a:ext cx="84029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2000" b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</a:t>
                      </a:r>
                    </a:p>
                  </p:txBody>
                </p:sp>
              </p:grpSp>
            </p:grpSp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ED464809-A243-437D-8B87-6F06E8DA4A34}"/>
                    </a:ext>
                  </a:extLst>
                </p:cNvPr>
                <p:cNvGrpSpPr/>
                <p:nvPr/>
              </p:nvGrpSpPr>
              <p:grpSpPr>
                <a:xfrm>
                  <a:off x="5307724" y="483468"/>
                  <a:ext cx="5864774" cy="888123"/>
                  <a:chOff x="5307724" y="483468"/>
                  <a:chExt cx="5864774" cy="888123"/>
                </a:xfrm>
              </p:grpSpPr>
              <p:cxnSp>
                <p:nvCxnSpPr>
                  <p:cNvPr id="17" name="直線接點 16">
                    <a:extLst>
                      <a:ext uri="{FF2B5EF4-FFF2-40B4-BE49-F238E27FC236}">
                        <a16:creationId xmlns:a16="http://schemas.microsoft.com/office/drawing/2014/main" id="{283C74B8-1A32-4BD4-8485-4AFA232AECC0}"/>
                      </a:ext>
                    </a:extLst>
                  </p:cNvPr>
                  <p:cNvCxnSpPr/>
                  <p:nvPr/>
                </p:nvCxnSpPr>
                <p:spPr>
                  <a:xfrm>
                    <a:off x="5307724" y="945055"/>
                    <a:ext cx="1481963" cy="0"/>
                  </a:xfrm>
                  <a:prstGeom prst="line">
                    <a:avLst/>
                  </a:prstGeom>
                  <a:ln w="76200">
                    <a:solidFill>
                      <a:srgbClr val="FFC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矩形: 圓角 17">
                    <a:extLst>
                      <a:ext uri="{FF2B5EF4-FFF2-40B4-BE49-F238E27FC236}">
                        <a16:creationId xmlns:a16="http://schemas.microsoft.com/office/drawing/2014/main" id="{8BC2A375-B3E4-47FF-B9B7-DB4DCF5A5308}"/>
                      </a:ext>
                    </a:extLst>
                  </p:cNvPr>
                  <p:cNvSpPr/>
                  <p:nvPr/>
                </p:nvSpPr>
                <p:spPr>
                  <a:xfrm>
                    <a:off x="6768668" y="483468"/>
                    <a:ext cx="4403830" cy="888123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底盤馬達 </a:t>
                    </a:r>
                    <a:r>
                      <a:rPr lang="en-US" altLang="zh-TW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a:t>(MG995) *2</a:t>
                    </a:r>
                    <a:endParaRPr lang="zh-TW" altLang="en-US" sz="2400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文字方塊 66">
                    <a:extLst>
                      <a:ext uri="{FF2B5EF4-FFF2-40B4-BE49-F238E27FC236}">
                        <a16:creationId xmlns:a16="http://schemas.microsoft.com/office/drawing/2014/main" id="{0BBD7920-A617-4B5C-86BF-7A16E3AB68E2}"/>
                      </a:ext>
                    </a:extLst>
                  </p:cNvPr>
                  <p:cNvSpPr txBox="1"/>
                  <p:nvPr/>
                </p:nvSpPr>
                <p:spPr>
                  <a:xfrm>
                    <a:off x="5423334" y="963008"/>
                    <a:ext cx="118922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SIGNAL</a:t>
                    </a:r>
                  </a:p>
                </p:txBody>
              </p:sp>
            </p:grpSp>
            <p:grpSp>
              <p:nvGrpSpPr>
                <p:cNvPr id="73" name="群組 72">
                  <a:extLst>
                    <a:ext uri="{FF2B5EF4-FFF2-40B4-BE49-F238E27FC236}">
                      <a16:creationId xmlns:a16="http://schemas.microsoft.com/office/drawing/2014/main" id="{48BBD22A-9040-45A8-B7D8-AB9995A27379}"/>
                    </a:ext>
                  </a:extLst>
                </p:cNvPr>
                <p:cNvGrpSpPr/>
                <p:nvPr/>
              </p:nvGrpSpPr>
              <p:grpSpPr>
                <a:xfrm>
                  <a:off x="5307724" y="4207028"/>
                  <a:ext cx="5875286" cy="972367"/>
                  <a:chOff x="5307724" y="4207028"/>
                  <a:chExt cx="5875286" cy="972367"/>
                </a:xfrm>
              </p:grpSpPr>
              <p:grpSp>
                <p:nvGrpSpPr>
                  <p:cNvPr id="26" name="群組 25">
                    <a:extLst>
                      <a:ext uri="{FF2B5EF4-FFF2-40B4-BE49-F238E27FC236}">
                        <a16:creationId xmlns:a16="http://schemas.microsoft.com/office/drawing/2014/main" id="{639A8050-22F5-4518-AE61-1577B75FDAD2}"/>
                      </a:ext>
                    </a:extLst>
                  </p:cNvPr>
                  <p:cNvGrpSpPr/>
                  <p:nvPr/>
                </p:nvGrpSpPr>
                <p:grpSpPr>
                  <a:xfrm>
                    <a:off x="5307724" y="4207028"/>
                    <a:ext cx="5875286" cy="888123"/>
                    <a:chOff x="5318231" y="2593988"/>
                    <a:chExt cx="5875286" cy="1040524"/>
                  </a:xfrm>
                </p:grpSpPr>
                <p:cxnSp>
                  <p:nvCxnSpPr>
                    <p:cNvPr id="27" name="直線接點 26">
                      <a:extLst>
                        <a:ext uri="{FF2B5EF4-FFF2-40B4-BE49-F238E27FC236}">
                          <a16:creationId xmlns:a16="http://schemas.microsoft.com/office/drawing/2014/main" id="{27E55219-2A35-46A0-BFA3-85FB0CF679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318231" y="3260851"/>
                      <a:ext cx="1471456" cy="0"/>
                    </a:xfrm>
                    <a:prstGeom prst="line">
                      <a:avLst/>
                    </a:prstGeom>
                    <a:ln w="76200">
                      <a:solidFill>
                        <a:srgbClr val="FFC000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矩形: 圓角 27">
                      <a:extLst>
                        <a:ext uri="{FF2B5EF4-FFF2-40B4-BE49-F238E27FC236}">
                          <a16:creationId xmlns:a16="http://schemas.microsoft.com/office/drawing/2014/main" id="{18E48294-A43E-46E9-BE46-161AA74B2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79175" y="2593988"/>
                      <a:ext cx="4414342" cy="104052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光線感測器</a:t>
                      </a:r>
                    </a:p>
                  </p:txBody>
                </p:sp>
              </p:grpSp>
              <p:sp>
                <p:nvSpPr>
                  <p:cNvPr id="72" name="文字方塊 71">
                    <a:extLst>
                      <a:ext uri="{FF2B5EF4-FFF2-40B4-BE49-F238E27FC236}">
                        <a16:creationId xmlns:a16="http://schemas.microsoft.com/office/drawing/2014/main" id="{83B92F34-DBD7-45C4-BB96-F0FE9196DDAA}"/>
                      </a:ext>
                    </a:extLst>
                  </p:cNvPr>
                  <p:cNvSpPr txBox="1"/>
                  <p:nvPr/>
                </p:nvSpPr>
                <p:spPr>
                  <a:xfrm>
                    <a:off x="5679115" y="4779285"/>
                    <a:ext cx="87594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0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DATA</a:t>
                    </a:r>
                  </a:p>
                </p:txBody>
              </p:sp>
            </p:grpSp>
          </p:grp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EDB8152-8E21-4D33-8983-97C5C6B41CB7}"/>
                  </a:ext>
                </a:extLst>
              </p:cNvPr>
              <p:cNvCxnSpPr/>
              <p:nvPr/>
            </p:nvCxnSpPr>
            <p:spPr>
              <a:xfrm>
                <a:off x="5091110" y="4935717"/>
                <a:ext cx="0" cy="631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8DD23C39-8DA7-4805-B18C-699B2CEEBEAA}"/>
                </a:ext>
              </a:extLst>
            </p:cNvPr>
            <p:cNvCxnSpPr>
              <a:cxnSpLocks/>
            </p:cNvCxnSpPr>
            <p:nvPr/>
          </p:nvCxnSpPr>
          <p:spPr>
            <a:xfrm>
              <a:off x="5359400" y="5044975"/>
              <a:ext cx="4313" cy="80010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822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100</Words>
  <Application>Microsoft Office PowerPoint</Application>
  <PresentationFormat>寬螢幕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CHUN-YUN</dc:creator>
  <cp:lastModifiedBy>CHUN-YUN</cp:lastModifiedBy>
  <cp:revision>16</cp:revision>
  <dcterms:created xsi:type="dcterms:W3CDTF">2023-06-14T16:09:40Z</dcterms:created>
  <dcterms:modified xsi:type="dcterms:W3CDTF">2023-06-15T06:55:10Z</dcterms:modified>
</cp:coreProperties>
</file>