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4876800" cy="7620000"/>
  <p:notesSz cx="6858000" cy="9144000"/>
  <p:embeddedFontLst>
    <p:embeddedFont>
      <p:font typeface="Anton" pitchFamily="2" charset="0"/>
      <p:regular r:id="rId3"/>
    </p:embeddedFont>
    <p:embeddedFont>
      <p:font typeface="Glacial Indifference" panose="020B0604020202020204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28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4876800" cy="7620000"/>
          </a:xfrm>
          <a:custGeom>
            <a:avLst/>
            <a:gdLst/>
            <a:ahLst/>
            <a:cxnLst/>
            <a:rect l="l" t="t" r="r" b="b"/>
            <a:pathLst>
              <a:path w="4876800" h="7620000">
                <a:moveTo>
                  <a:pt x="0" y="0"/>
                </a:moveTo>
                <a:lnTo>
                  <a:pt x="4876800" y="0"/>
                </a:lnTo>
                <a:lnTo>
                  <a:pt x="48768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63" t="-5448" r="-8827" b="-476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59952" y="1221314"/>
            <a:ext cx="3473779" cy="4954082"/>
          </a:xfrm>
          <a:custGeom>
            <a:avLst/>
            <a:gdLst/>
            <a:ahLst/>
            <a:cxnLst/>
            <a:rect l="l" t="t" r="r" b="b"/>
            <a:pathLst>
              <a:path w="3473779" h="4954082">
                <a:moveTo>
                  <a:pt x="0" y="0"/>
                </a:moveTo>
                <a:lnTo>
                  <a:pt x="3473779" y="0"/>
                </a:lnTo>
                <a:lnTo>
                  <a:pt x="3473779" y="4954083"/>
                </a:lnTo>
                <a:lnTo>
                  <a:pt x="0" y="49540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257872" y="6874963"/>
            <a:ext cx="477937" cy="281496"/>
          </a:xfrm>
          <a:custGeom>
            <a:avLst/>
            <a:gdLst/>
            <a:ahLst/>
            <a:cxnLst/>
            <a:rect l="l" t="t" r="r" b="b"/>
            <a:pathLst>
              <a:path w="477937" h="310071">
                <a:moveTo>
                  <a:pt x="0" y="0"/>
                </a:moveTo>
                <a:lnTo>
                  <a:pt x="477936" y="0"/>
                </a:lnTo>
                <a:lnTo>
                  <a:pt x="477936" y="310071"/>
                </a:lnTo>
                <a:lnTo>
                  <a:pt x="0" y="310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01934" y="7172568"/>
            <a:ext cx="789812" cy="25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8"/>
              </a:lnSpc>
            </a:pPr>
            <a:r>
              <a:rPr lang="en-US" sz="1448" dirty="0">
                <a:solidFill>
                  <a:srgbClr val="000000"/>
                </a:solidFill>
                <a:latin typeface="Glacial Indifference"/>
              </a:rPr>
              <a:t>E-book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9024" y="3441181"/>
            <a:ext cx="3988563" cy="1120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 dirty="0">
                <a:solidFill>
                  <a:srgbClr val="FFFFFF">
                    <a:alpha val="80000"/>
                  </a:srgbClr>
                </a:solidFill>
                <a:latin typeface="Anton"/>
              </a:rPr>
              <a:t>CARDÍACA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0790" y="2568155"/>
            <a:ext cx="3835220" cy="100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34"/>
              </a:lnSpc>
            </a:pPr>
            <a:r>
              <a:rPr lang="en-US" sz="5881" dirty="0">
                <a:solidFill>
                  <a:srgbClr val="FFFFFF">
                    <a:alpha val="80784"/>
                  </a:srgbClr>
                </a:solidFill>
                <a:latin typeface="Anton"/>
              </a:rPr>
              <a:t>REABILITAÇÃO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77022" y="234133"/>
            <a:ext cx="1922756" cy="478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7"/>
              </a:lnSpc>
            </a:pPr>
            <a:r>
              <a:rPr lang="en-US" sz="1398" spc="88" dirty="0">
                <a:solidFill>
                  <a:srgbClr val="000000"/>
                </a:solidFill>
                <a:latin typeface="Anton"/>
              </a:rPr>
              <a:t>GABRIEL PARISOTTO</a:t>
            </a:r>
          </a:p>
          <a:p>
            <a:pPr algn="ctr">
              <a:lnSpc>
                <a:spcPts val="1957"/>
              </a:lnSpc>
            </a:pPr>
            <a:r>
              <a:rPr lang="en-US" sz="1398" spc="88" dirty="0">
                <a:solidFill>
                  <a:srgbClr val="000000"/>
                </a:solidFill>
                <a:latin typeface="Anton"/>
              </a:rPr>
              <a:t>ARTHUR DE SÁ FERREIRA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47257" y="7182093"/>
            <a:ext cx="1329543" cy="24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8"/>
              </a:lnSpc>
            </a:pPr>
            <a:r>
              <a:rPr lang="en-US" sz="1448" dirty="0">
                <a:solidFill>
                  <a:srgbClr val="000000"/>
                </a:solidFill>
                <a:latin typeface="Anton"/>
              </a:rPr>
              <a:t>06/04/2024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Glacial Indifference</vt:lpstr>
      <vt:lpstr>Arial</vt:lpstr>
      <vt:lpstr>Calibri</vt:lpstr>
      <vt:lpstr>Anton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reabilitação cardiaca</dc:title>
  <dc:creator>GABRIEL</dc:creator>
  <cp:lastModifiedBy>Gabriel Parisotto</cp:lastModifiedBy>
  <cp:revision>2</cp:revision>
  <dcterms:created xsi:type="dcterms:W3CDTF">2006-08-16T00:00:00Z</dcterms:created>
  <dcterms:modified xsi:type="dcterms:W3CDTF">2024-04-06T03:43:15Z</dcterms:modified>
  <dc:identifier>DAGBk9uLqDY</dc:identifier>
</cp:coreProperties>
</file>