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4876800" cy="7620000"/>
  <p:notesSz cx="6858000" cy="9144000"/>
  <p:embeddedFontLst>
    <p:embeddedFont>
      <p:font typeface="Gagalin" panose="020B0604020202020204" charset="0"/>
      <p:regular r:id="rId3"/>
    </p:embeddedFont>
    <p:embeddedFont>
      <p:font typeface="Roca One" panose="020B0604020202020204" charset="0"/>
      <p:regular r:id="rId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19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7" d="100"/>
          <a:sy n="77" d="100"/>
        </p:scale>
        <p:origin x="2820" y="12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font" Target="fonts/font1.fntdata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4876800" cy="7620000"/>
          </a:xfrm>
          <a:custGeom>
            <a:avLst/>
            <a:gdLst/>
            <a:ahLst/>
            <a:cxnLst/>
            <a:rect l="l" t="t" r="r" b="b"/>
            <a:pathLst>
              <a:path w="4876800" h="7620000">
                <a:moveTo>
                  <a:pt x="0" y="0"/>
                </a:moveTo>
                <a:lnTo>
                  <a:pt x="4876800" y="0"/>
                </a:lnTo>
                <a:lnTo>
                  <a:pt x="4876800" y="7620000"/>
                </a:lnTo>
                <a:lnTo>
                  <a:pt x="0" y="7620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855" r="-1855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4876800" cy="600658"/>
            <a:chOff x="0" y="0"/>
            <a:chExt cx="680238" cy="8088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680238" cy="80886"/>
            </a:xfrm>
            <a:custGeom>
              <a:avLst/>
              <a:gdLst/>
              <a:ahLst/>
              <a:cxnLst/>
              <a:rect l="l" t="t" r="r" b="b"/>
              <a:pathLst>
                <a:path w="680238" h="80886">
                  <a:moveTo>
                    <a:pt x="0" y="0"/>
                  </a:moveTo>
                  <a:lnTo>
                    <a:pt x="680238" y="0"/>
                  </a:lnTo>
                  <a:lnTo>
                    <a:pt x="680238" y="80886"/>
                  </a:lnTo>
                  <a:lnTo>
                    <a:pt x="0" y="80886"/>
                  </a:lnTo>
                  <a:close/>
                </a:path>
              </a:pathLst>
            </a:custGeom>
            <a:solidFill>
              <a:srgbClr val="CC1E25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680238" cy="1094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60"/>
                </a:lnSpc>
              </a:pPr>
              <a:endParaRPr dirty="0">
                <a:solidFill>
                  <a:srgbClr val="FF1919"/>
                </a:solidFill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" y="7019342"/>
            <a:ext cx="4876800" cy="600658"/>
            <a:chOff x="0" y="0"/>
            <a:chExt cx="680238" cy="80886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680238" cy="80886"/>
            </a:xfrm>
            <a:custGeom>
              <a:avLst/>
              <a:gdLst/>
              <a:ahLst/>
              <a:cxnLst/>
              <a:rect l="l" t="t" r="r" b="b"/>
              <a:pathLst>
                <a:path w="680238" h="80886">
                  <a:moveTo>
                    <a:pt x="0" y="0"/>
                  </a:moveTo>
                  <a:lnTo>
                    <a:pt x="680238" y="0"/>
                  </a:lnTo>
                  <a:lnTo>
                    <a:pt x="680238" y="80886"/>
                  </a:lnTo>
                  <a:lnTo>
                    <a:pt x="0" y="80886"/>
                  </a:lnTo>
                  <a:close/>
                </a:path>
              </a:pathLst>
            </a:custGeom>
            <a:solidFill>
              <a:srgbClr val="CC1E25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680238" cy="10946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260"/>
                </a:lnSpc>
              </a:pP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866534" y="1521423"/>
            <a:ext cx="3143733" cy="102592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67"/>
              </a:lnSpc>
            </a:pPr>
            <a:r>
              <a:rPr lang="en-US" sz="3708" dirty="0">
                <a:solidFill>
                  <a:srgbClr val="FF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galin"/>
              </a:rPr>
              <a:t>Reabilitação</a:t>
            </a:r>
            <a:r>
              <a:rPr lang="en-US" sz="3708" dirty="0">
                <a:solidFill>
                  <a:srgbClr val="CC1E25"/>
                </a:solidFill>
                <a:latin typeface="Gagalin"/>
              </a:rPr>
              <a:t> </a:t>
            </a:r>
            <a:r>
              <a:rPr lang="en-US" sz="3708" dirty="0">
                <a:solidFill>
                  <a:srgbClr val="FF191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galin"/>
              </a:rPr>
              <a:t>Cardíaca</a:t>
            </a:r>
            <a:r>
              <a:rPr lang="en-US" sz="3708" dirty="0">
                <a:solidFill>
                  <a:srgbClr val="CC1E25"/>
                </a:solidFill>
                <a:latin typeface="Gagalin"/>
              </a:rPr>
              <a:t>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59633" y="165586"/>
            <a:ext cx="2582891" cy="4350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4"/>
              </a:lnSpc>
            </a:pPr>
            <a:r>
              <a:rPr lang="en-US" sz="1749" dirty="0">
                <a:solidFill>
                  <a:srgbClr val="FFFFFF"/>
                </a:solidFill>
                <a:latin typeface="Roca One"/>
              </a:rPr>
              <a:t>Gabriel Parisotto</a:t>
            </a:r>
          </a:p>
          <a:p>
            <a:pPr algn="ctr">
              <a:lnSpc>
                <a:spcPts val="1714"/>
              </a:lnSpc>
            </a:pPr>
            <a:r>
              <a:rPr lang="en-US" sz="1749" dirty="0">
                <a:solidFill>
                  <a:srgbClr val="FFFFFF"/>
                </a:solidFill>
                <a:latin typeface="Roca One"/>
              </a:rPr>
              <a:t>Arthur de Sá Ferreira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146955" y="7269593"/>
            <a:ext cx="2582891" cy="2229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714"/>
              </a:lnSpc>
            </a:pPr>
            <a:r>
              <a:rPr lang="en-US" sz="1749" dirty="0">
                <a:solidFill>
                  <a:srgbClr val="FFFFFF"/>
                </a:solidFill>
                <a:latin typeface="Roca One"/>
              </a:rPr>
              <a:t>06/04/2024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526660" y="6636443"/>
            <a:ext cx="1823479" cy="2949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301"/>
              </a:lnSpc>
            </a:pPr>
            <a:r>
              <a:rPr lang="en-US" sz="2150" dirty="0">
                <a:solidFill>
                  <a:schemeClr val="bg1"/>
                </a:solidFill>
                <a:latin typeface="Gagalin"/>
              </a:rPr>
              <a:t>E-book</a:t>
            </a:r>
          </a:p>
        </p:txBody>
      </p:sp>
      <p:sp>
        <p:nvSpPr>
          <p:cNvPr id="13" name="Freeform 13"/>
          <p:cNvSpPr/>
          <p:nvPr/>
        </p:nvSpPr>
        <p:spPr>
          <a:xfrm>
            <a:off x="2198583" y="6231322"/>
            <a:ext cx="477937" cy="310071"/>
          </a:xfrm>
          <a:custGeom>
            <a:avLst/>
            <a:gdLst/>
            <a:ahLst/>
            <a:cxnLst/>
            <a:rect l="l" t="t" r="r" b="b"/>
            <a:pathLst>
              <a:path w="477937" h="310071">
                <a:moveTo>
                  <a:pt x="0" y="0"/>
                </a:moveTo>
                <a:lnTo>
                  <a:pt x="477937" y="0"/>
                </a:lnTo>
                <a:lnTo>
                  <a:pt x="477937" y="310071"/>
                </a:lnTo>
                <a:lnTo>
                  <a:pt x="0" y="3100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10</Words>
  <Application>Microsoft Office PowerPoint</Application>
  <PresentationFormat>Personalizar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6" baseType="lpstr">
      <vt:lpstr>Gagalin</vt:lpstr>
      <vt:lpstr>Roca One</vt:lpstr>
      <vt:lpstr>Arial</vt:lpstr>
      <vt:lpstr>Calibri</vt:lpstr>
      <vt:lpstr>Office Theme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reabilitação cardiaca</dc:title>
  <dc:creator>GABRIEL</dc:creator>
  <cp:lastModifiedBy>Gabriel Parisotto</cp:lastModifiedBy>
  <cp:revision>3</cp:revision>
  <dcterms:created xsi:type="dcterms:W3CDTF">2006-08-16T00:00:00Z</dcterms:created>
  <dcterms:modified xsi:type="dcterms:W3CDTF">2024-04-06T03:43:36Z</dcterms:modified>
  <dc:identifier>DAGBk9uLqDY</dc:identifier>
</cp:coreProperties>
</file>