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9" d="100"/>
          <a:sy n="19" d="100"/>
        </p:scale>
        <p:origin x="28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9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3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3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0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47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2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4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D412-FDB2-4383-B4D9-C5F9BD1C10F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84EB2-7163-467D-BAE1-CAAA7504F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0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999B0EC-A3BD-AE63-A361-358BA996149D}"/>
              </a:ext>
            </a:extLst>
          </p:cNvPr>
          <p:cNvGrpSpPr/>
          <p:nvPr/>
        </p:nvGrpSpPr>
        <p:grpSpPr>
          <a:xfrm>
            <a:off x="9625126" y="1633612"/>
            <a:ext cx="12366193" cy="3807068"/>
            <a:chOff x="800100" y="16846827"/>
            <a:chExt cx="31599188" cy="9506983"/>
          </a:xfrm>
        </p:grpSpPr>
        <p:pic>
          <p:nvPicPr>
            <p:cNvPr id="5" name="Imagem 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68E4A564-AE0F-2935-9A3D-0EBC6EB9E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" t="14800" b="35914"/>
            <a:stretch/>
          </p:blipFill>
          <p:spPr>
            <a:xfrm>
              <a:off x="800100" y="16846827"/>
              <a:ext cx="31599188" cy="9506983"/>
            </a:xfrm>
            <a:prstGeom prst="rect">
              <a:avLst/>
            </a:prstGeom>
          </p:spPr>
        </p:pic>
        <p:pic>
          <p:nvPicPr>
            <p:cNvPr id="6" name="Imagem 5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1ECE4C5B-E18D-8326-7502-3D9DCF9CE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9" t="63552"/>
            <a:stretch/>
          </p:blipFill>
          <p:spPr>
            <a:xfrm>
              <a:off x="11715750" y="17458868"/>
              <a:ext cx="3862388" cy="4758810"/>
            </a:xfrm>
            <a:prstGeom prst="rect">
              <a:avLst/>
            </a:prstGeom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5F5E0EA9-85F7-0D2E-F048-8524654C55E7}"/>
              </a:ext>
            </a:extLst>
          </p:cNvPr>
          <p:cNvSpPr/>
          <p:nvPr/>
        </p:nvSpPr>
        <p:spPr>
          <a:xfrm>
            <a:off x="0" y="-23919"/>
            <a:ext cx="32399288" cy="328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4A5D9A5-E826-225D-4955-20D7D5C5E40C}"/>
              </a:ext>
            </a:extLst>
          </p:cNvPr>
          <p:cNvSpPr/>
          <p:nvPr/>
        </p:nvSpPr>
        <p:spPr>
          <a:xfrm>
            <a:off x="0" y="290990"/>
            <a:ext cx="32399288" cy="3356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9DC5C6-69B5-E35A-E2BC-1AF2011B22A8}"/>
              </a:ext>
            </a:extLst>
          </p:cNvPr>
          <p:cNvSpPr/>
          <p:nvPr/>
        </p:nvSpPr>
        <p:spPr>
          <a:xfrm>
            <a:off x="0" y="623152"/>
            <a:ext cx="32399288" cy="304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AC6FAE-83ED-4455-77F1-8E5333B953AA}"/>
              </a:ext>
            </a:extLst>
          </p:cNvPr>
          <p:cNvSpPr/>
          <p:nvPr/>
        </p:nvSpPr>
        <p:spPr>
          <a:xfrm>
            <a:off x="0" y="42237607"/>
            <a:ext cx="32399288" cy="328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DBC762-9020-AFEA-54D7-C1DB1164CA32}"/>
              </a:ext>
            </a:extLst>
          </p:cNvPr>
          <p:cNvSpPr/>
          <p:nvPr/>
        </p:nvSpPr>
        <p:spPr>
          <a:xfrm>
            <a:off x="0" y="42561142"/>
            <a:ext cx="32399288" cy="3356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75A9AAF-7A89-B8AD-F346-5964EA18E457}"/>
              </a:ext>
            </a:extLst>
          </p:cNvPr>
          <p:cNvSpPr/>
          <p:nvPr/>
        </p:nvSpPr>
        <p:spPr>
          <a:xfrm>
            <a:off x="0" y="42896806"/>
            <a:ext cx="32399288" cy="304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C504760-DA7D-A79B-91CF-CCFC51240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7" t="86729" r="66840" b="5783"/>
          <a:stretch/>
        </p:blipFill>
        <p:spPr>
          <a:xfrm>
            <a:off x="18847081" y="40754522"/>
            <a:ext cx="4596904" cy="137520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76F718D-A85A-5373-8076-5FF1FF278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27" t="87325" r="20354" b="5187"/>
          <a:stretch/>
        </p:blipFill>
        <p:spPr>
          <a:xfrm>
            <a:off x="26122053" y="40709564"/>
            <a:ext cx="4596904" cy="119750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7F8CF83-76AA-3981-C6EA-DDFF2E376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83" t="87417" r="46943" b="5095"/>
          <a:stretch/>
        </p:blipFill>
        <p:spPr>
          <a:xfrm>
            <a:off x="12694388" y="40644236"/>
            <a:ext cx="3474625" cy="1485489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130DC0E8-708E-5201-24FC-EE1DEF68F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54" y="40701624"/>
            <a:ext cx="1456215" cy="13707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BBBF1E-F7BD-B6DC-DFD3-1F6B3154A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037" y="40756980"/>
            <a:ext cx="3726283" cy="115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7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0</Words>
  <Application>Microsoft Macintosh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VIGARIO</dc:creator>
  <cp:lastModifiedBy>Arthur de Sá Ferreira</cp:lastModifiedBy>
  <cp:revision>2</cp:revision>
  <dcterms:created xsi:type="dcterms:W3CDTF">2023-09-12T16:38:12Z</dcterms:created>
  <dcterms:modified xsi:type="dcterms:W3CDTF">2024-09-11T11:09:32Z</dcterms:modified>
</cp:coreProperties>
</file>