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720263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0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020" y="1119505"/>
            <a:ext cx="8262224" cy="2381521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592866"/>
            <a:ext cx="7290197" cy="1651546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37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0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4" y="364195"/>
            <a:ext cx="2095932" cy="579704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9" y="364195"/>
            <a:ext cx="6166292" cy="579704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34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0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6" y="1705386"/>
            <a:ext cx="8383727" cy="2845473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6" y="4577779"/>
            <a:ext cx="8383727" cy="1496367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/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344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820976"/>
            <a:ext cx="4131112" cy="43402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820976"/>
            <a:ext cx="4131112" cy="43402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809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64197"/>
            <a:ext cx="8383727" cy="1322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676882"/>
            <a:ext cx="4112126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498697"/>
            <a:ext cx="4112126" cy="36752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4" y="1676882"/>
            <a:ext cx="4132378" cy="821814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4" y="2498697"/>
            <a:ext cx="4132378" cy="36752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2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35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76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984912"/>
            <a:ext cx="4920883" cy="4861216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230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56036"/>
            <a:ext cx="3135038" cy="1596126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984912"/>
            <a:ext cx="4920883" cy="4861216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2052161"/>
            <a:ext cx="3135038" cy="3801883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64197"/>
            <a:ext cx="8383727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820976"/>
            <a:ext cx="8383727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0E6F-BAB4-47A9-BCE8-C2BFB44FDCC7}" type="datetimeFigureOut">
              <a:rPr lang="pt-BR" smtClean="0"/>
              <a:t>22/10/2024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6340167"/>
            <a:ext cx="328058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6340167"/>
            <a:ext cx="2187059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E9D4F-751C-4C3A-A2C6-79505EC58A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64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999CFBE2-4ECD-F45E-5B4E-6CC1C1A4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" y="538"/>
            <a:ext cx="9720264" cy="6840000"/>
          </a:xfrm>
          <a:prstGeom prst="rect">
            <a:avLst/>
          </a:prstGeom>
          <a:ln/>
        </p:spPr>
      </p:pic>
      <p:pic>
        <p:nvPicPr>
          <p:cNvPr id="3" name="image1.png" descr="Texto, Carta&#10;&#10;Descrição gerada automaticamente">
            <a:extLst>
              <a:ext uri="{FF2B5EF4-FFF2-40B4-BE49-F238E27FC236}">
                <a16:creationId xmlns:a16="http://schemas.microsoft.com/office/drawing/2014/main" id="{317D06A2-960D-AF38-27E4-D413F8B31A03}"/>
              </a:ext>
            </a:extLst>
          </p:cNvPr>
          <p:cNvPicPr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85000"/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8483" t="28827" r="11208" b="22784"/>
          <a:stretch/>
        </p:blipFill>
        <p:spPr bwMode="auto">
          <a:xfrm rot="60000">
            <a:off x="1116054" y="4299372"/>
            <a:ext cx="2154709" cy="3077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C720ECD-A555-5869-124E-094A382D2132}"/>
              </a:ext>
            </a:extLst>
          </p:cNvPr>
          <p:cNvSpPr txBox="1"/>
          <p:nvPr/>
        </p:nvSpPr>
        <p:spPr>
          <a:xfrm>
            <a:off x="1811303" y="5577183"/>
            <a:ext cx="6097656" cy="307777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Rio de Janeiro, 18 de setembro de 2024.</a:t>
            </a:r>
          </a:p>
        </p:txBody>
      </p:sp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D528B271-B6DB-C3C7-7D45-60AAB863B5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96" t="3441" r="26308" b="66960"/>
          <a:stretch/>
        </p:blipFill>
        <p:spPr>
          <a:xfrm>
            <a:off x="7332803" y="407970"/>
            <a:ext cx="1391478" cy="42745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1943996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</TotalTime>
  <Words>10</Words>
  <Application>Microsoft Macintosh PowerPoint</Application>
  <PresentationFormat>Personalizar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VIGARIO</dc:creator>
  <cp:lastModifiedBy>Arthur de Sá Ferreira</cp:lastModifiedBy>
  <cp:revision>19</cp:revision>
  <dcterms:created xsi:type="dcterms:W3CDTF">2023-09-12T14:48:28Z</dcterms:created>
  <dcterms:modified xsi:type="dcterms:W3CDTF">2024-10-22T13:52:39Z</dcterms:modified>
</cp:coreProperties>
</file>