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1" autoAdjust="0"/>
    <p:restoredTop sz="94660"/>
  </p:normalViewPr>
  <p:slideViewPr>
    <p:cSldViewPr snapToGrid="0">
      <p:cViewPr>
        <p:scale>
          <a:sx n="150" d="100"/>
          <a:sy n="150" d="100"/>
        </p:scale>
        <p:origin x="832" y="-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37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4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0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2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35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7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3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0E6F-BAB4-47A9-BCE8-C2BFB44FDCC7}" type="datetimeFigureOut">
              <a:rPr lang="pt-BR" smtClean="0"/>
              <a:t>21/10/2024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999CFBE2-4ECD-F45E-5B4E-6CC1C1A4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38"/>
            <a:ext cx="9720264" cy="6840000"/>
          </a:xfrm>
          <a:prstGeom prst="rect">
            <a:avLst/>
          </a:prstGeom>
          <a:ln/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5180331-6C02-0CFA-CD7D-D91F169F343D}"/>
              </a:ext>
            </a:extLst>
          </p:cNvPr>
          <p:cNvSpPr txBox="1"/>
          <p:nvPr/>
        </p:nvSpPr>
        <p:spPr>
          <a:xfrm>
            <a:off x="8798" y="407970"/>
            <a:ext cx="9702666" cy="3804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 algn="ctr"/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Certificamos que</a:t>
            </a:r>
          </a:p>
          <a:p>
            <a:pPr algn="ctr">
              <a:lnSpc>
                <a:spcPct val="114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________________________________________________________</a:t>
            </a:r>
          </a:p>
          <a:p>
            <a:pPr algn="ctr">
              <a:lnSpc>
                <a:spcPct val="114000"/>
              </a:lnSpc>
            </a:pP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14000"/>
              </a:lnSpc>
            </a:pP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participou do VIII Simpósio Paradesportivo Carioca, realizado em 18 de setembro de 2024, na UNISUAM, Unidade Bonsucesso, com carga horária de 7 horas.</a:t>
            </a:r>
          </a:p>
          <a:p>
            <a:pPr algn="ctr"/>
            <a:endParaRPr lang="pt-B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1.png" descr="Texto, Carta&#10;&#10;Descrição gerada automaticamente">
            <a:extLst>
              <a:ext uri="{FF2B5EF4-FFF2-40B4-BE49-F238E27FC236}">
                <a16:creationId xmlns:a16="http://schemas.microsoft.com/office/drawing/2014/main" id="{317D06A2-960D-AF38-27E4-D413F8B31A03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8483" t="28827" r="11208" b="22784"/>
          <a:stretch/>
        </p:blipFill>
        <p:spPr bwMode="auto">
          <a:xfrm rot="60000">
            <a:off x="1116054" y="4299372"/>
            <a:ext cx="2154709" cy="307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720ECD-A555-5869-124E-094A382D2132}"/>
              </a:ext>
            </a:extLst>
          </p:cNvPr>
          <p:cNvSpPr txBox="1"/>
          <p:nvPr/>
        </p:nvSpPr>
        <p:spPr>
          <a:xfrm>
            <a:off x="1811303" y="5577183"/>
            <a:ext cx="6097656" cy="307777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Rio de Janeiro, 18 de setembro de 2024.</a:t>
            </a:r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D528B271-B6DB-C3C7-7D45-60AAB863B5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6" t="3441" r="26308" b="66960"/>
          <a:stretch/>
        </p:blipFill>
        <p:spPr>
          <a:xfrm>
            <a:off x="7332803" y="407970"/>
            <a:ext cx="1391478" cy="4274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4399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42</Words>
  <Application>Microsoft Macintosh PowerPoint</Application>
  <PresentationFormat>Personalizar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VIGARIO</dc:creator>
  <cp:lastModifiedBy>Ferreira AS</cp:lastModifiedBy>
  <cp:revision>16</cp:revision>
  <dcterms:created xsi:type="dcterms:W3CDTF">2023-09-12T14:48:28Z</dcterms:created>
  <dcterms:modified xsi:type="dcterms:W3CDTF">2024-10-21T22:29:27Z</dcterms:modified>
</cp:coreProperties>
</file>