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4DB3A-9E5E-4EC6-ACB6-BC9B09D8B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09C3D-166D-44E3-8175-F0591353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C3288-9D0E-4B3E-AFF7-5EC3AD01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71F7E-CF6A-42B0-A249-FDA741C2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DC76F-C505-4044-B4DA-CC3770FF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D6118-62E2-4FEE-A45F-98DA89DD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E94950-5E1A-469A-8EF8-93F0D0EE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1DAF3-10DE-4C62-BF2C-32711375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E0B75-EF27-4143-845C-3979547A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08E63-EDAE-4695-BE8F-C0340786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86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75F2BE-1F97-4EC8-B370-D12ED4722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AE52AE-31D6-4E95-8B40-92D9E320A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AB633-FACE-4342-95FA-D0D2E522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9E9E9-0BD2-4660-8C0C-FD48F6DD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4E760-EE8F-49B9-B206-E73171B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81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B6707-3158-4B9F-A582-CF41369D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011B4-20F6-4BA1-9490-E8D23AAA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8AD19-D9EC-45C5-9566-F4D6B233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B9C2F-FF71-4294-AF74-F4CDCA3C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324559-AE42-4945-BA64-25105052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2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B7F54-884B-447E-B705-433655EC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3218C-90FA-477C-86E1-DC15132D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B43DBF-0910-43A4-8F61-7D3925BC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C1308E-8474-4581-871A-0605781F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A6359-635E-48FB-AAD5-6C3FFF78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4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56AC7-5900-41FF-82B1-F6B5229A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523B5-6B08-495E-9352-B92A4A3E7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EE796-D64F-4118-A06D-FD0A3E94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CF5176-2C4F-42CD-9C8E-AF610653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3FF79E-4E0B-4335-B7A2-B1081C3F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A780BC-DEE2-4077-AE08-7FFC11DC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0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2F994-D7DA-4365-A137-06929E62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432C4-0A22-40C7-AE05-8BAE370B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425814-00AD-45A6-BE06-8E0C9E962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668620-D6DC-4306-AAC7-B8996B1CC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86A17A-A215-4710-B33F-5A7A9E223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9FDFC-AC11-4335-BB59-CE41624C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041318-BCFC-49C6-BD94-25280092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72131F-1B31-4B5C-9980-425D9A41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5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A9B8-C6BB-4751-9516-5BC32619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1D1132-480D-4693-BE6F-DE089EDA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D4849F-9590-4D39-B2A9-BBD9B6C9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350A45-816C-44FE-A24B-7AF2C666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6BD964-96E9-486D-AE80-D8FDCF7E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6E37BE-FB89-480A-B31F-CA8B237B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E889BB-8019-46E9-8870-78E24B4C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18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6AAE2-EDAA-43BD-B627-5C142971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84552-9449-4DB3-AC8C-938D98FC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7EA992-AF84-47E3-B011-B8905DF3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271A7-CDDE-4DB9-974C-8C9D2FD8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54CD3F-2464-45A5-9CAB-FD6C5DB7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9415D0-008F-4712-A8A0-8007B25D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6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4C4D1-DF93-485E-82A5-9C10CE23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761EF3-F1EF-4EF2-A696-FA27EEFD2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BDF361-C558-4E12-9E0A-5BAECFE0A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A50280-05B6-4D53-A150-BE78C53D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3A5365-A11A-4F10-985D-E745476B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66C4E-3943-4146-AA20-997579D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6EBA44-BD29-4333-9A31-CB27748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A4A138-295F-4766-AA3D-70490153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745E7-F222-4EC0-8039-091FA6133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4D9E-5244-4CE3-AB14-4BF11688D763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5E53E-DC11-4AAA-9D3E-BF7CBCA48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FA50-93E8-4682-BA3F-EE655B132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8965-0D40-4816-9A89-EA2F3729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9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B0183-F3B7-4974-AF92-FFACF82F2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Power 1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95202F-9C1E-464B-8B80-83446F5AA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71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1</dc:title>
  <dc:creator>Anderson Rodrigo da Silva</dc:creator>
  <cp:lastModifiedBy>Anderson Rodrigo da Silva</cp:lastModifiedBy>
  <cp:revision>1</cp:revision>
  <dcterms:created xsi:type="dcterms:W3CDTF">2020-11-09T19:30:13Z</dcterms:created>
  <dcterms:modified xsi:type="dcterms:W3CDTF">2020-11-09T19:30:22Z</dcterms:modified>
</cp:coreProperties>
</file>