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2" r:id="rId4"/>
    <p:sldId id="257" r:id="rId5"/>
    <p:sldId id="258" r:id="rId6"/>
    <p:sldId id="259" r:id="rId7"/>
    <p:sldId id="260" r:id="rId8"/>
    <p:sldId id="261" r:id="rId9"/>
    <p:sldId id="264" r:id="rId10"/>
    <p:sldId id="267" r:id="rId11"/>
    <p:sldId id="268" r:id="rId12"/>
    <p:sldId id="265"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EE1397-6D9B-4EB5-A122-BE48A66C3F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image" Target="../media/image1.jpeg"/><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0" Type="http://schemas.openxmlformats.org/officeDocument/2006/relationships/tags" Target="../tags/tag12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4" Type="http://schemas.openxmlformats.org/officeDocument/2006/relationships/tags" Target="../tags/tag171.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5"/>
            </p:custDataLst>
          </p:nvPr>
        </p:nvSpPr>
        <p:spPr>
          <a:xfrm>
            <a:off x="5486847" y="1980674"/>
            <a:ext cx="6185194" cy="1198618"/>
          </a:xfrm>
        </p:spPr>
        <p:txBody>
          <a:bodyPr lIns="90000" tIns="46800" rIns="90000" bIns="0" anchor="b" anchorCtr="0">
            <a:normAutofit/>
          </a:bodyPr>
          <a:lstStyle>
            <a:lvl1pPr algn="l">
              <a:defRPr sz="72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6"/>
            </p:custDataLst>
          </p:nvPr>
        </p:nvSpPr>
        <p:spPr>
          <a:xfrm>
            <a:off x="5486847" y="3327021"/>
            <a:ext cx="6246302" cy="632418"/>
          </a:xfrm>
        </p:spPr>
        <p:txBody>
          <a:bodyPr lIns="90000" tIns="0" rIns="90000" bIns="46800">
            <a:normAutofit/>
          </a:bodyPr>
          <a:lstStyle>
            <a:lvl1pPr marL="0" indent="0" algn="l"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grpSp>
        <p:nvGrpSpPr>
          <p:cNvPr id="4" name="组合 3"/>
          <p:cNvGrpSpPr/>
          <p:nvPr>
            <p:custDataLst>
              <p:tags r:id="rId7"/>
            </p:custDataLst>
          </p:nvPr>
        </p:nvGrpSpPr>
        <p:grpSpPr>
          <a:xfrm>
            <a:off x="-19745" y="0"/>
            <a:ext cx="11817586" cy="6892260"/>
            <a:chOff x="-19745" y="0"/>
            <a:chExt cx="11817586" cy="6892260"/>
          </a:xfrm>
        </p:grpSpPr>
        <p:sp>
          <p:nvSpPr>
            <p:cNvPr id="7" name="任意多边形: 形状 6"/>
            <p:cNvSpPr/>
            <p:nvPr userDrawn="1">
              <p:custDataLst>
                <p:tags r:id="rId8"/>
              </p:custDataLst>
            </p:nvPr>
          </p:nvSpPr>
          <p:spPr>
            <a:xfrm rot="10800000">
              <a:off x="-19745" y="0"/>
              <a:ext cx="2427300" cy="2764457"/>
            </a:xfrm>
            <a:custGeom>
              <a:avLst/>
              <a:gdLst>
                <a:gd name="connsiteX0" fmla="*/ 2427300 w 2427300"/>
                <a:gd name="connsiteY0" fmla="*/ 2764457 h 2764457"/>
                <a:gd name="connsiteX1" fmla="*/ 0 w 2427300"/>
                <a:gd name="connsiteY1" fmla="*/ 2764457 h 2764457"/>
                <a:gd name="connsiteX2" fmla="*/ 1742483 w 2427300"/>
                <a:gd name="connsiteY2" fmla="*/ 0 h 2764457"/>
                <a:gd name="connsiteX3" fmla="*/ 2427300 w 2427300"/>
                <a:gd name="connsiteY3" fmla="*/ 1086466 h 2764457"/>
              </a:gdLst>
              <a:ahLst/>
              <a:cxnLst>
                <a:cxn ang="0">
                  <a:pos x="connsiteX0" y="connsiteY0"/>
                </a:cxn>
                <a:cxn ang="0">
                  <a:pos x="connsiteX1" y="connsiteY1"/>
                </a:cxn>
                <a:cxn ang="0">
                  <a:pos x="connsiteX2" y="connsiteY2"/>
                </a:cxn>
                <a:cxn ang="0">
                  <a:pos x="connsiteX3" y="connsiteY3"/>
                </a:cxn>
              </a:cxnLst>
              <a:rect l="l" t="t" r="r" b="b"/>
              <a:pathLst>
                <a:path w="2427300" h="2764457">
                  <a:moveTo>
                    <a:pt x="2427300" y="2764457"/>
                  </a:moveTo>
                  <a:lnTo>
                    <a:pt x="0" y="2764457"/>
                  </a:lnTo>
                  <a:lnTo>
                    <a:pt x="1742483" y="0"/>
                  </a:lnTo>
                  <a:lnTo>
                    <a:pt x="2427300" y="10864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8" name="任意多边形: 形状 7"/>
            <p:cNvSpPr/>
            <p:nvPr userDrawn="1">
              <p:custDataLst>
                <p:tags r:id="rId9"/>
              </p:custDataLst>
            </p:nvPr>
          </p:nvSpPr>
          <p:spPr>
            <a:xfrm>
              <a:off x="-19744" y="3106180"/>
              <a:ext cx="2880823" cy="3786080"/>
            </a:xfrm>
            <a:custGeom>
              <a:avLst/>
              <a:gdLst>
                <a:gd name="connsiteX0" fmla="*/ 684897 w 2880823"/>
                <a:gd name="connsiteY0" fmla="*/ 0 h 3786080"/>
                <a:gd name="connsiteX1" fmla="*/ 2880823 w 2880823"/>
                <a:gd name="connsiteY1" fmla="*/ 3786080 h 3786080"/>
                <a:gd name="connsiteX2" fmla="*/ 0 w 2880823"/>
                <a:gd name="connsiteY2" fmla="*/ 3786080 h 3786080"/>
                <a:gd name="connsiteX3" fmla="*/ 0 w 2880823"/>
                <a:gd name="connsiteY3" fmla="*/ 1180857 h 3786080"/>
              </a:gdLst>
              <a:ahLst/>
              <a:cxnLst>
                <a:cxn ang="0">
                  <a:pos x="connsiteX0" y="connsiteY0"/>
                </a:cxn>
                <a:cxn ang="0">
                  <a:pos x="connsiteX1" y="connsiteY1"/>
                </a:cxn>
                <a:cxn ang="0">
                  <a:pos x="connsiteX2" y="connsiteY2"/>
                </a:cxn>
                <a:cxn ang="0">
                  <a:pos x="connsiteX3" y="connsiteY3"/>
                </a:cxn>
              </a:cxnLst>
              <a:rect l="l" t="t" r="r" b="b"/>
              <a:pathLst>
                <a:path w="2880823" h="3786080">
                  <a:moveTo>
                    <a:pt x="684897" y="0"/>
                  </a:moveTo>
                  <a:lnTo>
                    <a:pt x="2880823" y="3786080"/>
                  </a:lnTo>
                  <a:lnTo>
                    <a:pt x="0" y="3786080"/>
                  </a:lnTo>
                  <a:lnTo>
                    <a:pt x="0" y="1180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9" name="任意多边形: 形状 8"/>
            <p:cNvSpPr/>
            <p:nvPr userDrawn="1">
              <p:custDataLst>
                <p:tags r:id="rId10"/>
              </p:custDataLst>
            </p:nvPr>
          </p:nvSpPr>
          <p:spPr>
            <a:xfrm rot="5400000">
              <a:off x="-712814" y="2685879"/>
              <a:ext cx="1978851" cy="592710"/>
            </a:xfrm>
            <a:custGeom>
              <a:avLst/>
              <a:gdLst>
                <a:gd name="connsiteX0" fmla="*/ 0 w 1978851"/>
                <a:gd name="connsiteY0" fmla="*/ 592710 h 592710"/>
                <a:gd name="connsiteX1" fmla="*/ 989425 w 1978851"/>
                <a:gd name="connsiteY1" fmla="*/ 0 h 592710"/>
                <a:gd name="connsiteX2" fmla="*/ 1978851 w 1978851"/>
                <a:gd name="connsiteY2" fmla="*/ 592710 h 592710"/>
              </a:gdLst>
              <a:ahLst/>
              <a:cxnLst>
                <a:cxn ang="0">
                  <a:pos x="connsiteX0" y="connsiteY0"/>
                </a:cxn>
                <a:cxn ang="0">
                  <a:pos x="connsiteX1" y="connsiteY1"/>
                </a:cxn>
                <a:cxn ang="0">
                  <a:pos x="connsiteX2" y="connsiteY2"/>
                </a:cxn>
              </a:cxnLst>
              <a:rect l="l" t="t" r="r" b="b"/>
              <a:pathLst>
                <a:path w="1978851" h="592710">
                  <a:moveTo>
                    <a:pt x="0" y="592710"/>
                  </a:moveTo>
                  <a:lnTo>
                    <a:pt x="989425" y="0"/>
                  </a:lnTo>
                  <a:lnTo>
                    <a:pt x="1978851" y="5927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0" name="三角形 11"/>
            <p:cNvSpPr/>
            <p:nvPr userDrawn="1">
              <p:custDataLst>
                <p:tags r:id="rId11"/>
              </p:custDataLst>
            </p:nvPr>
          </p:nvSpPr>
          <p:spPr>
            <a:xfrm>
              <a:off x="2861079" y="5298431"/>
              <a:ext cx="1848842" cy="1593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1" name="三角形 13"/>
            <p:cNvSpPr/>
            <p:nvPr userDrawn="1">
              <p:custDataLst>
                <p:tags r:id="rId12"/>
              </p:custDataLst>
            </p:nvPr>
          </p:nvSpPr>
          <p:spPr>
            <a:xfrm rot="3600000">
              <a:off x="1132840" y="1963551"/>
              <a:ext cx="3794133" cy="3270803"/>
            </a:xfrm>
            <a:prstGeom prst="triangle">
              <a:avLst/>
            </a:prstGeom>
            <a:blipFill dpi="0" rotWithShape="0">
              <a:blip r:embed="rId13"/>
              <a:srcRect/>
              <a:stretch>
                <a:fillRect t="1000" b="-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nvGrpSpPr>
            <p:cNvPr id="12" name="组合 11"/>
            <p:cNvGrpSpPr/>
            <p:nvPr userDrawn="1">
              <p:custDataLst>
                <p:tags r:id="rId14"/>
              </p:custDataLst>
            </p:nvPr>
          </p:nvGrpSpPr>
          <p:grpSpPr>
            <a:xfrm>
              <a:off x="11668459" y="549424"/>
              <a:ext cx="129382" cy="473109"/>
              <a:chOff x="11537206" y="483307"/>
              <a:chExt cx="201523" cy="736906"/>
            </a:xfrm>
            <a:solidFill>
              <a:schemeClr val="accent1"/>
            </a:solidFill>
          </p:grpSpPr>
          <p:sp>
            <p:nvSpPr>
              <p:cNvPr id="13" name="椭圆 12"/>
              <p:cNvSpPr/>
              <p:nvPr>
                <p:custDataLst>
                  <p:tags r:id="rId15"/>
                </p:custDataLst>
              </p:nvPr>
            </p:nvSpPr>
            <p:spPr>
              <a:xfrm>
                <a:off x="11537206" y="483307"/>
                <a:ext cx="195943" cy="1959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4" name="椭圆 13"/>
              <p:cNvSpPr/>
              <p:nvPr>
                <p:custDataLst>
                  <p:tags r:id="rId16"/>
                </p:custDataLst>
              </p:nvPr>
            </p:nvSpPr>
            <p:spPr>
              <a:xfrm>
                <a:off x="11537207" y="744908"/>
                <a:ext cx="195943" cy="1959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椭圆 14"/>
              <p:cNvSpPr/>
              <p:nvPr>
                <p:custDataLst>
                  <p:tags r:id="rId17"/>
                </p:custDataLst>
              </p:nvPr>
            </p:nvSpPr>
            <p:spPr>
              <a:xfrm>
                <a:off x="11542786" y="1024270"/>
                <a:ext cx="195943" cy="1959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9" name="圆角矩形 20"/>
            <p:cNvSpPr/>
            <p:nvPr userDrawn="1">
              <p:custDataLst>
                <p:tags r:id="rId18"/>
              </p:custDataLst>
            </p:nvPr>
          </p:nvSpPr>
          <p:spPr>
            <a:xfrm>
              <a:off x="5633482" y="3158748"/>
              <a:ext cx="1163781" cy="7482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2" name="三角形 12"/>
            <p:cNvSpPr/>
            <p:nvPr userDrawn="1">
              <p:custDataLst>
                <p:tags r:id="rId19"/>
              </p:custDataLst>
            </p:nvPr>
          </p:nvSpPr>
          <p:spPr>
            <a:xfrm rot="3600000">
              <a:off x="1574330" y="1748429"/>
              <a:ext cx="3794133" cy="32708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5" name="文本占位符 4"/>
          <p:cNvSpPr>
            <a:spLocks noGrp="1"/>
          </p:cNvSpPr>
          <p:nvPr>
            <p:ph type="body" sz="quarter" idx="13" hasCustomPrompt="1"/>
            <p:custDataLst>
              <p:tags r:id="rId20"/>
            </p:custDataLst>
          </p:nvPr>
        </p:nvSpPr>
        <p:spPr>
          <a:xfrm>
            <a:off x="9876790" y="5069840"/>
            <a:ext cx="1864995" cy="539750"/>
          </a:xfrm>
        </p:spPr>
        <p:txBody>
          <a:bodyPr lIns="90000" tIns="46800" rIns="90000" bIns="0" anchor="b" anchorCtr="0"/>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4" name="文本占位符 23"/>
          <p:cNvSpPr>
            <a:spLocks noGrp="1"/>
          </p:cNvSpPr>
          <p:nvPr>
            <p:ph type="body" sz="quarter" idx="14" hasCustomPrompt="1"/>
            <p:custDataLst>
              <p:tags r:id="rId21"/>
            </p:custDataLst>
          </p:nvPr>
        </p:nvSpPr>
        <p:spPr>
          <a:xfrm>
            <a:off x="9876790" y="5649595"/>
            <a:ext cx="1864995" cy="539750"/>
          </a:xfrm>
        </p:spPr>
        <p:txBody>
          <a:bodyPr lIns="90000" tIns="0" rIns="90000" bIns="46800" anchor="t" anchorCtr="0"/>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10638974" y="5416759"/>
            <a:ext cx="1553024" cy="1432837"/>
            <a:chOff x="10898426" y="5656127"/>
            <a:chExt cx="1293583" cy="1193474"/>
          </a:xfrm>
        </p:grpSpPr>
        <p:sp>
          <p:nvSpPr>
            <p:cNvPr id="8" name="任意多边形: 形状 7"/>
            <p:cNvSpPr/>
            <p:nvPr>
              <p:custDataLst>
                <p:tags r:id="rId3"/>
              </p:custDataLst>
            </p:nvPr>
          </p:nvSpPr>
          <p:spPr>
            <a:xfrm>
              <a:off x="10898426" y="6156793"/>
              <a:ext cx="678847" cy="692806"/>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9" name="三角形 7"/>
            <p:cNvSpPr/>
            <p:nvPr>
              <p:custDataLst>
                <p:tags r:id="rId4"/>
              </p:custDataLst>
            </p:nvPr>
          </p:nvSpPr>
          <p:spPr>
            <a:xfrm>
              <a:off x="11420820" y="5656127"/>
              <a:ext cx="771189" cy="1193474"/>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0"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3028067" y="0"/>
            <a:ext cx="6276189" cy="6858000"/>
            <a:chOff x="3028067" y="0"/>
            <a:chExt cx="6276189" cy="6858000"/>
          </a:xfrm>
        </p:grpSpPr>
        <p:sp>
          <p:nvSpPr>
            <p:cNvPr id="6" name="三角形 3"/>
            <p:cNvSpPr/>
            <p:nvPr userDrawn="1">
              <p:custDataLst>
                <p:tags r:id="rId3"/>
              </p:custDataLst>
            </p:nvPr>
          </p:nvSpPr>
          <p:spPr>
            <a:xfrm rot="10800000">
              <a:off x="5055555" y="0"/>
              <a:ext cx="2080887" cy="16506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任意多边形: 形状 6"/>
            <p:cNvSpPr/>
            <p:nvPr userDrawn="1">
              <p:custDataLst>
                <p:tags r:id="rId4"/>
              </p:custDataLst>
            </p:nvPr>
          </p:nvSpPr>
          <p:spPr>
            <a:xfrm>
              <a:off x="5676777" y="6135202"/>
              <a:ext cx="838445" cy="722798"/>
            </a:xfrm>
            <a:custGeom>
              <a:avLst/>
              <a:gdLst>
                <a:gd name="connsiteX0" fmla="*/ 419223 w 838445"/>
                <a:gd name="connsiteY0" fmla="*/ 0 h 722798"/>
                <a:gd name="connsiteX1" fmla="*/ 838445 w 838445"/>
                <a:gd name="connsiteY1" fmla="*/ 722798 h 722798"/>
                <a:gd name="connsiteX2" fmla="*/ 0 w 838445"/>
                <a:gd name="connsiteY2" fmla="*/ 722798 h 722798"/>
              </a:gdLst>
              <a:ahLst/>
              <a:cxnLst>
                <a:cxn ang="0">
                  <a:pos x="connsiteX0" y="connsiteY0"/>
                </a:cxn>
                <a:cxn ang="0">
                  <a:pos x="connsiteX1" y="connsiteY1"/>
                </a:cxn>
                <a:cxn ang="0">
                  <a:pos x="connsiteX2" y="connsiteY2"/>
                </a:cxn>
              </a:cxnLst>
              <a:rect l="l" t="t" r="r" b="b"/>
              <a:pathLst>
                <a:path w="838445" h="722798">
                  <a:moveTo>
                    <a:pt x="419223" y="0"/>
                  </a:moveTo>
                  <a:lnTo>
                    <a:pt x="838445" y="722798"/>
                  </a:lnTo>
                  <a:lnTo>
                    <a:pt x="0" y="7227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8" name="三角形 5"/>
            <p:cNvSpPr/>
            <p:nvPr userDrawn="1">
              <p:custDataLst>
                <p:tags r:id="rId5"/>
              </p:custDataLst>
            </p:nvPr>
          </p:nvSpPr>
          <p:spPr>
            <a:xfrm>
              <a:off x="3028067" y="2477828"/>
              <a:ext cx="392165" cy="33807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三角形 6"/>
            <p:cNvSpPr/>
            <p:nvPr userDrawn="1">
              <p:custDataLst>
                <p:tags r:id="rId6"/>
              </p:custDataLst>
            </p:nvPr>
          </p:nvSpPr>
          <p:spPr>
            <a:xfrm rot="2748548">
              <a:off x="8939137" y="3459125"/>
              <a:ext cx="392165" cy="33807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hasCustomPrompt="1"/>
            <p:custDataLst>
              <p:tags r:id="rId7"/>
            </p:custDataLst>
          </p:nvPr>
        </p:nvSpPr>
        <p:spPr>
          <a:xfrm>
            <a:off x="3420232" y="2767280"/>
            <a:ext cx="5352795" cy="1200329"/>
          </a:xfrm>
        </p:spPr>
        <p:txBody>
          <a:bodyPr vert="horz" lIns="90000" tIns="46800" rIns="90000" bIns="0" rtlCol="0" anchor="ctr"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11"/>
            </p:custDataLst>
          </p:nvPr>
        </p:nvSpPr>
        <p:spPr>
          <a:xfrm>
            <a:off x="3419475" y="4025708"/>
            <a:ext cx="5457825" cy="722312"/>
          </a:xfrm>
        </p:spPr>
        <p:txBody>
          <a:bodyPr lIns="91440" tIns="0" rIns="91440" bIns="45720">
            <a:normAutofit/>
          </a:bodyPr>
          <a:lstStyle>
            <a:lvl1pPr marL="0" indent="0" algn="ctr">
              <a:lnSpc>
                <a:spcPct val="120000"/>
              </a:lnSpc>
              <a:buNone/>
              <a:defRPr sz="2400" spc="300" baseline="0"/>
            </a:lvl1pPr>
          </a:lstStyle>
          <a:p>
            <a:pPr lvl="0"/>
            <a:r>
              <a:rPr lang="zh-CN" altLang="en-US" dirty="0"/>
              <a:t>单击此处添加副标题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10638971" y="5416757"/>
            <a:ext cx="1553029" cy="1432837"/>
            <a:chOff x="10898414" y="5656121"/>
            <a:chExt cx="1293586" cy="1193473"/>
          </a:xfrm>
        </p:grpSpPr>
        <p:sp>
          <p:nvSpPr>
            <p:cNvPr id="13" name="任意多边形: 形状 12"/>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8"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9"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微软雅黑" panose="020B0503020204020204"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微软雅黑" panose="020B0503020204020204" charset="-122"/>
              </a:defRPr>
            </a:lvl1pPr>
          </a:lstStyle>
          <a:p>
            <a:fld id="{49AE70B2-8BF9-45C0-BB95-33D1B9D3A854}" type="slidenum">
              <a:rPr lang="zh-CN" altLang="en-US" smtClean="0"/>
            </a:fld>
            <a:endParaRPr lang="zh-CN" altLang="en-US" dirty="0"/>
          </a:p>
        </p:txBody>
      </p:sp>
      <p:sp>
        <p:nvSpPr>
          <p:cNvPr id="6" name="标题 5"/>
          <p:cNvSpPr>
            <a:spLocks noGrp="1"/>
          </p:cNvSpPr>
          <p:nvPr>
            <p:ph type="title"/>
            <p:custDataLst>
              <p:tags r:id="rId9"/>
            </p:custDataLst>
          </p:nvPr>
        </p:nvSpPr>
        <p:spPr/>
        <p:txBody>
          <a:bodyPr/>
          <a:lstStyle>
            <a:lvl1pPr>
              <a:defRPr>
                <a:solidFill>
                  <a:schemeClr val="tx1">
                    <a:lumMod val="85000"/>
                    <a:lumOff val="15000"/>
                  </a:schemeClr>
                </a:solidFill>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aseline="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10" name="三角形 6"/>
          <p:cNvSpPr/>
          <p:nvPr>
            <p:custDataLst>
              <p:tags r:id="rId3"/>
            </p:custDataLst>
          </p:nvPr>
        </p:nvSpPr>
        <p:spPr>
          <a:xfrm rot="10800000">
            <a:off x="240665" y="0"/>
            <a:ext cx="1268730" cy="8255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三角形 7"/>
          <p:cNvSpPr/>
          <p:nvPr>
            <p:custDataLst>
              <p:tags r:id="rId4"/>
            </p:custDataLst>
          </p:nvPr>
        </p:nvSpPr>
        <p:spPr>
          <a:xfrm>
            <a:off x="10157460" y="5823585"/>
            <a:ext cx="1449070" cy="10299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2" name="三角形 8"/>
          <p:cNvSpPr/>
          <p:nvPr>
            <p:custDataLst>
              <p:tags r:id="rId5"/>
            </p:custDataLst>
          </p:nvPr>
        </p:nvSpPr>
        <p:spPr>
          <a:xfrm>
            <a:off x="11200765" y="6153150"/>
            <a:ext cx="991235" cy="7048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sym typeface="+mn-ea"/>
            </a:endParaRPr>
          </a:p>
        </p:txBody>
      </p:sp>
      <p:grpSp>
        <p:nvGrpSpPr>
          <p:cNvPr id="14" name="组合 13"/>
          <p:cNvGrpSpPr/>
          <p:nvPr>
            <p:custDataLst>
              <p:tags r:id="rId3"/>
            </p:custDataLst>
          </p:nvPr>
        </p:nvGrpSpPr>
        <p:grpSpPr>
          <a:xfrm>
            <a:off x="-1" y="5207000"/>
            <a:ext cx="1807912" cy="1667994"/>
            <a:chOff x="-1" y="5000255"/>
            <a:chExt cx="2032000" cy="1874739"/>
          </a:xfrm>
        </p:grpSpPr>
        <p:sp>
          <p:nvSpPr>
            <p:cNvPr id="15" name="任意多边形: 形状 14"/>
            <p:cNvSpPr/>
            <p:nvPr>
              <p:custDataLst>
                <p:tags r:id="rId4"/>
              </p:custDataLst>
            </p:nvPr>
          </p:nvSpPr>
          <p:spPr>
            <a:xfrm flipH="1">
              <a:off x="965649" y="5786718"/>
              <a:ext cx="1066350" cy="1088276"/>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16" name="三角形 7"/>
            <p:cNvSpPr/>
            <p:nvPr>
              <p:custDataLst>
                <p:tags r:id="rId5"/>
              </p:custDataLst>
            </p:nvPr>
          </p:nvSpPr>
          <p:spPr>
            <a:xfrm flipH="1">
              <a:off x="-1" y="5000255"/>
              <a:ext cx="1211405" cy="1874739"/>
            </a:xfrm>
            <a:prstGeom prst="triangle">
              <a:avLst>
                <a:gd name="adj" fmla="val 100000"/>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sp>
          <p:nvSpPr>
            <p:cNvPr id="17" name="三角形 8"/>
            <p:cNvSpPr/>
            <p:nvPr>
              <p:custDataLst>
                <p:tags r:id="rId6"/>
              </p:custDataLst>
            </p:nvPr>
          </p:nvSpPr>
          <p:spPr>
            <a:xfrm rot="10800000" flipH="1">
              <a:off x="594749" y="5786311"/>
              <a:ext cx="636641" cy="472228"/>
            </a:xfrm>
            <a:prstGeom prst="triangle">
              <a:avLst/>
            </a:prstGeom>
            <a:solidFill>
              <a:schemeClr val="accent3">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grpSp>
      <p:sp>
        <p:nvSpPr>
          <p:cNvPr id="2" name="标题 1"/>
          <p:cNvSpPr>
            <a:spLocks noGrp="1"/>
          </p:cNvSpPr>
          <p:nvPr>
            <p:ph type="title" hasCustomPrompt="1"/>
            <p:custDataLst>
              <p:tags r:id="rId7"/>
            </p:custDataLst>
          </p:nvPr>
        </p:nvSpPr>
        <p:spPr>
          <a:xfrm>
            <a:off x="583200" y="770400"/>
            <a:ext cx="3960000" cy="882000"/>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normAutofit/>
          </a:bodyPr>
          <a:lstStyle>
            <a:lvl1pPr marL="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sym typeface="+mn-ea"/>
            </a:endParaRPr>
          </a:p>
        </p:txBody>
      </p:sp>
      <p:grpSp>
        <p:nvGrpSpPr>
          <p:cNvPr id="15" name="组合 14"/>
          <p:cNvGrpSpPr/>
          <p:nvPr>
            <p:custDataLst>
              <p:tags r:id="rId3"/>
            </p:custDataLst>
          </p:nvPr>
        </p:nvGrpSpPr>
        <p:grpSpPr>
          <a:xfrm rot="10800000" flipH="1">
            <a:off x="10638971" y="0"/>
            <a:ext cx="1553029" cy="1432837"/>
            <a:chOff x="10898414" y="5656121"/>
            <a:chExt cx="1293586" cy="1193473"/>
          </a:xfrm>
        </p:grpSpPr>
        <p:sp>
          <p:nvSpPr>
            <p:cNvPr id="16" name="任意多边形: 形状 15"/>
            <p:cNvSpPr/>
            <p:nvPr>
              <p:custDataLst>
                <p:tags r:id="rId4"/>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17" name="三角形 7"/>
            <p:cNvSpPr/>
            <p:nvPr>
              <p:custDataLst>
                <p:tags r:id="rId5"/>
              </p:custDataLst>
            </p:nvPr>
          </p:nvSpPr>
          <p:spPr>
            <a:xfrm>
              <a:off x="11420811" y="5656121"/>
              <a:ext cx="771189" cy="1193473"/>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sp>
          <p:nvSpPr>
            <p:cNvPr id="18" name="三角形 8"/>
            <p:cNvSpPr/>
            <p:nvPr>
              <p:custDataLst>
                <p:tags r:id="rId6"/>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gr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normAutofit/>
          </a:bodyPr>
          <a:lstStyle>
            <a:lvl1pPr algn="ct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rot="10800000" flipH="1">
            <a:off x="10638971" y="0"/>
            <a:ext cx="1553029" cy="1432837"/>
            <a:chOff x="10898414" y="5656121"/>
            <a:chExt cx="1293586" cy="1193473"/>
          </a:xfrm>
        </p:grpSpPr>
        <p:sp>
          <p:nvSpPr>
            <p:cNvPr id="16" name="任意多边形: 形状 15"/>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17" name="三角形 7"/>
            <p:cNvSpPr/>
            <p:nvPr>
              <p:custDataLst>
                <p:tags r:id="rId4"/>
              </p:custDataLst>
            </p:nvPr>
          </p:nvSpPr>
          <p:spPr>
            <a:xfrm>
              <a:off x="11420811" y="5656121"/>
              <a:ext cx="771189" cy="1193473"/>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8"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grpSp>
      <p:sp>
        <p:nvSpPr>
          <p:cNvPr id="13" name="矩形 12"/>
          <p:cNvSpPr/>
          <p:nvPr>
            <p:custDataLst>
              <p:tags r:id="rId6"/>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sym typeface="+mn-ea"/>
            </a:endParaRPr>
          </a:p>
        </p:txBody>
      </p:sp>
      <p:sp>
        <p:nvSpPr>
          <p:cNvPr id="2" name="标题 1"/>
          <p:cNvSpPr>
            <a:spLocks noGrp="1"/>
          </p:cNvSpPr>
          <p:nvPr>
            <p:ph type="title"/>
            <p:custDataLst>
              <p:tags r:id="rId7"/>
            </p:custDataLst>
          </p:nvPr>
        </p:nvSpPr>
        <p:spPr>
          <a:xfrm>
            <a:off x="604800" y="669600"/>
            <a:ext cx="10976400" cy="565200"/>
          </a:xfrm>
        </p:spPr>
        <p:txBody>
          <a:bodyPr lIns="90000" tIns="46800" rIns="90000" bIns="46800" anchor="ctr">
            <a:normAutofit/>
          </a:bodyPr>
          <a:lstStyle>
            <a:lvl1pPr algn="ctr">
              <a:lnSpc>
                <a:spcPct val="100000"/>
              </a:lnSpc>
              <a:defRPr sz="3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lIns="90000" tIns="46800" rIns="90000" bIns="46800">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lIns="90000" tIns="46800" rIns="90000" bIns="46800">
            <a:normAutofit/>
          </a:bodyPr>
          <a:lstStyle>
            <a:lvl1pPr marL="0" indent="0">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10638971" y="5416757"/>
            <a:ext cx="1553029" cy="1432837"/>
            <a:chOff x="10898414" y="5656121"/>
            <a:chExt cx="1293586" cy="1193473"/>
          </a:xfrm>
        </p:grpSpPr>
        <p:sp>
          <p:nvSpPr>
            <p:cNvPr id="14" name="任意多边形: 形状 13"/>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16" name="三角形 7"/>
            <p:cNvSpPr/>
            <p:nvPr>
              <p:custDataLst>
                <p:tags r:id="rId4"/>
              </p:custDataLst>
            </p:nvPr>
          </p:nvSpPr>
          <p:spPr>
            <a:xfrm>
              <a:off x="11420811" y="5656121"/>
              <a:ext cx="771189" cy="1193473"/>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sp>
          <p:nvSpPr>
            <p:cNvPr id="17"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grpSp>
      <p:sp>
        <p:nvSpPr>
          <p:cNvPr id="15" name="矩形 14"/>
          <p:cNvSpPr/>
          <p:nvPr>
            <p:custDataLst>
              <p:tags r:id="rId6"/>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baseline="0">
              <a:solidFill>
                <a:schemeClr val="tx1">
                  <a:lumMod val="85000"/>
                  <a:lumOff val="15000"/>
                </a:schemeClr>
              </a:solidFill>
              <a:latin typeface="Arial" panose="020B0604020202020204" pitchFamily="34" charset="0"/>
              <a:cs typeface="Viner Hand ITC" panose="03070502030502020203" charset="0"/>
              <a:sym typeface="+mn-ea"/>
            </a:endParaRPr>
          </a:p>
        </p:txBody>
      </p:sp>
      <p:sp>
        <p:nvSpPr>
          <p:cNvPr id="2" name="标题 1"/>
          <p:cNvSpPr>
            <a:spLocks noGrp="1"/>
          </p:cNvSpPr>
          <p:nvPr>
            <p:ph type="title"/>
            <p:custDataLst>
              <p:tags r:id="rId7"/>
            </p:custDataLst>
          </p:nvPr>
        </p:nvSpPr>
        <p:spPr>
          <a:xfrm>
            <a:off x="579600" y="237600"/>
            <a:ext cx="11037600" cy="441964"/>
          </a:xfrm>
        </p:spPr>
        <p:txBody>
          <a:bodyPr>
            <a:noAutofit/>
          </a:bodyPr>
          <a:lstStyle>
            <a:lvl1pPr>
              <a:lnSpc>
                <a:spcPct val="100000"/>
              </a:lnSpc>
              <a:defRPr sz="24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3"/>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sym typeface="+mn-ea"/>
            </a:endParaRPr>
          </a:p>
        </p:txBody>
      </p:sp>
      <p:grpSp>
        <p:nvGrpSpPr>
          <p:cNvPr id="19" name="组合 18"/>
          <p:cNvGrpSpPr/>
          <p:nvPr>
            <p:custDataLst>
              <p:tags r:id="rId3"/>
            </p:custDataLst>
          </p:nvPr>
        </p:nvGrpSpPr>
        <p:grpSpPr>
          <a:xfrm>
            <a:off x="0" y="4462145"/>
            <a:ext cx="2067560" cy="2386965"/>
            <a:chOff x="0" y="4462199"/>
            <a:chExt cx="2587015" cy="2386801"/>
          </a:xfrm>
        </p:grpSpPr>
        <p:sp>
          <p:nvSpPr>
            <p:cNvPr id="20" name="任意多边形: 形状 19"/>
            <p:cNvSpPr/>
            <p:nvPr>
              <p:custDataLst>
                <p:tags r:id="rId4"/>
              </p:custDataLst>
            </p:nvPr>
          </p:nvSpPr>
          <p:spPr>
            <a:xfrm flipH="1">
              <a:off x="1229405" y="5463474"/>
              <a:ext cx="1357610" cy="1385526"/>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21" name="三角形 7"/>
            <p:cNvSpPr/>
            <p:nvPr>
              <p:custDataLst>
                <p:tags r:id="rId5"/>
              </p:custDataLst>
            </p:nvPr>
          </p:nvSpPr>
          <p:spPr>
            <a:xfrm flipH="1">
              <a:off x="0" y="4462199"/>
              <a:ext cx="1542284" cy="238680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sp>
          <p:nvSpPr>
            <p:cNvPr id="22" name="三角形 8"/>
            <p:cNvSpPr/>
            <p:nvPr>
              <p:custDataLst>
                <p:tags r:id="rId6"/>
              </p:custDataLst>
            </p:nvPr>
          </p:nvSpPr>
          <p:spPr>
            <a:xfrm rot="10800000" flipH="1">
              <a:off x="757198" y="5462956"/>
              <a:ext cx="810531" cy="60121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grpSp>
      <p:grpSp>
        <p:nvGrpSpPr>
          <p:cNvPr id="23" name="组合 22"/>
          <p:cNvGrpSpPr/>
          <p:nvPr>
            <p:custDataLst>
              <p:tags r:id="rId7"/>
            </p:custDataLst>
          </p:nvPr>
        </p:nvGrpSpPr>
        <p:grpSpPr>
          <a:xfrm rot="10800000">
            <a:off x="10121900" y="0"/>
            <a:ext cx="2067560" cy="2386965"/>
            <a:chOff x="0" y="4462199"/>
            <a:chExt cx="2587015" cy="2386801"/>
          </a:xfrm>
        </p:grpSpPr>
        <p:sp>
          <p:nvSpPr>
            <p:cNvPr id="24" name="任意多边形: 形状 23"/>
            <p:cNvSpPr/>
            <p:nvPr>
              <p:custDataLst>
                <p:tags r:id="rId8"/>
              </p:custDataLst>
            </p:nvPr>
          </p:nvSpPr>
          <p:spPr>
            <a:xfrm flipH="1">
              <a:off x="1229405" y="5463474"/>
              <a:ext cx="1357610" cy="1385526"/>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25" name="三角形 7"/>
            <p:cNvSpPr/>
            <p:nvPr>
              <p:custDataLst>
                <p:tags r:id="rId9"/>
              </p:custDataLst>
            </p:nvPr>
          </p:nvSpPr>
          <p:spPr>
            <a:xfrm flipH="1">
              <a:off x="0" y="4462199"/>
              <a:ext cx="1542284" cy="238680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26" name="三角形 8"/>
            <p:cNvSpPr/>
            <p:nvPr>
              <p:custDataLst>
                <p:tags r:id="rId10"/>
              </p:custDataLst>
            </p:nvPr>
          </p:nvSpPr>
          <p:spPr>
            <a:xfrm rot="10800000" flipH="1">
              <a:off x="757198" y="5462956"/>
              <a:ext cx="810531" cy="60121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grpSp>
      <p:sp>
        <p:nvSpPr>
          <p:cNvPr id="2" name="标题 1"/>
          <p:cNvSpPr>
            <a:spLocks noGrp="1"/>
          </p:cNvSpPr>
          <p:nvPr>
            <p:ph type="title" hasCustomPrompt="1"/>
            <p:custDataLst>
              <p:tags r:id="rId11"/>
            </p:custDataLst>
          </p:nvPr>
        </p:nvSpPr>
        <p:spPr>
          <a:xfrm>
            <a:off x="1522800" y="1339200"/>
            <a:ext cx="9144000" cy="2386800"/>
          </a:xfrm>
        </p:spPr>
        <p:txBody>
          <a:bodyPr lIns="90000" tIns="46800" rIns="90000" bIns="46800" anchor="b">
            <a:normAutofit/>
          </a:bodyPr>
          <a:lstStyle>
            <a:lvl1pPr algn="ctr">
              <a:defRPr sz="6000" b="1" strike="noStrike"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lIns="90000" tIns="46800" rIns="90000" bIns="46800">
            <a:normAutofit/>
          </a:bodyPr>
          <a:lstStyle>
            <a:lvl1pPr marL="0" indent="0" algn="ctr">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10638971" y="5416757"/>
            <a:ext cx="1553029" cy="1432837"/>
            <a:chOff x="10898414" y="5656121"/>
            <a:chExt cx="1293586" cy="1193473"/>
          </a:xfrm>
        </p:grpSpPr>
        <p:sp>
          <p:nvSpPr>
            <p:cNvPr id="8" name="任意多边形: 形状 7"/>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9"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0"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528157" y="0"/>
            <a:ext cx="11663843" cy="6892260"/>
            <a:chOff x="528157" y="0"/>
            <a:chExt cx="11663843" cy="6892260"/>
          </a:xfrm>
        </p:grpSpPr>
        <p:sp>
          <p:nvSpPr>
            <p:cNvPr id="7" name="三角形 6"/>
            <p:cNvSpPr/>
            <p:nvPr userDrawn="1">
              <p:custDataLst>
                <p:tags r:id="rId3"/>
              </p:custDataLst>
            </p:nvPr>
          </p:nvSpPr>
          <p:spPr>
            <a:xfrm rot="10800000">
              <a:off x="528157" y="0"/>
              <a:ext cx="2080887" cy="165067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三角形 7"/>
            <p:cNvSpPr/>
            <p:nvPr userDrawn="1">
              <p:custDataLst>
                <p:tags r:id="rId4"/>
              </p:custDataLst>
            </p:nvPr>
          </p:nvSpPr>
          <p:spPr>
            <a:xfrm>
              <a:off x="9227714" y="5093898"/>
              <a:ext cx="2086099" cy="17983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三角形 8"/>
            <p:cNvSpPr/>
            <p:nvPr userDrawn="1">
              <p:custDataLst>
                <p:tags r:id="rId5"/>
              </p:custDataLst>
            </p:nvPr>
          </p:nvSpPr>
          <p:spPr>
            <a:xfrm>
              <a:off x="11313813" y="6135202"/>
              <a:ext cx="878187" cy="75705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0" name="三角形 9"/>
            <p:cNvSpPr/>
            <p:nvPr userDrawn="1">
              <p:custDataLst>
                <p:tags r:id="rId6"/>
              </p:custDataLst>
            </p:nvPr>
          </p:nvSpPr>
          <p:spPr>
            <a:xfrm>
              <a:off x="2133732" y="1992725"/>
              <a:ext cx="2699999" cy="232758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hasCustomPrompt="1"/>
            <p:custDataLst>
              <p:tags r:id="rId7"/>
            </p:custDataLst>
          </p:nvPr>
        </p:nvSpPr>
        <p:spPr>
          <a:xfrm>
            <a:off x="4992978" y="3012501"/>
            <a:ext cx="4846987" cy="778676"/>
          </a:xfrm>
        </p:spPr>
        <p:txBody>
          <a:bodyPr lIns="90000" tIns="46800" rIns="90000" bIns="0" anchor="b" anchorCtr="0">
            <a:normAutofit/>
          </a:bodyPr>
          <a:lstStyle>
            <a:lvl1pP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8"/>
            </p:custDataLst>
          </p:nvPr>
        </p:nvSpPr>
        <p:spPr>
          <a:xfrm>
            <a:off x="4992978" y="3851841"/>
            <a:ext cx="4846987" cy="778676"/>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0638971" y="5416757"/>
            <a:ext cx="1553029" cy="1432837"/>
            <a:chOff x="10898414" y="5656121"/>
            <a:chExt cx="1293586" cy="1193473"/>
          </a:xfrm>
        </p:grpSpPr>
        <p:sp>
          <p:nvSpPr>
            <p:cNvPr id="9" name="任意多边形: 形状 8"/>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0"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lIns="90000" tIns="46800" rIns="90000" bIns="4680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0638971" y="5416757"/>
            <a:ext cx="1553029" cy="1432837"/>
            <a:chOff x="10898414" y="5656121"/>
            <a:chExt cx="1293586" cy="1193473"/>
          </a:xfrm>
        </p:grpSpPr>
        <p:sp>
          <p:nvSpPr>
            <p:cNvPr id="11" name="任意多边形: 形状 10"/>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2"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3"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10638971" y="5416757"/>
            <a:ext cx="1553029" cy="1432837"/>
            <a:chOff x="10898414" y="5656121"/>
            <a:chExt cx="1293586" cy="1193473"/>
          </a:xfrm>
        </p:grpSpPr>
        <p:sp>
          <p:nvSpPr>
            <p:cNvPr id="10" name="任意多边形: 形状 9"/>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1"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2"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8" name="标题 7"/>
          <p:cNvSpPr>
            <a:spLocks noGrp="1"/>
          </p:cNvSpPr>
          <p:nvPr>
            <p:ph type="title"/>
            <p:custDataLst>
              <p:tags r:id="rId9"/>
            </p:custDataLst>
          </p:nvPr>
        </p:nvSpPr>
        <p:spPr/>
        <p:txBody>
          <a:bodyPr lIns="90000" tIns="46800" rIns="90000" bIns="46800">
            <a:normAutofit/>
          </a:bodyPr>
          <a:lstStyle>
            <a:lvl1pPr>
              <a:defRPr>
                <a:solidFill>
                  <a:schemeClr val="tx1">
                    <a:lumMod val="85000"/>
                    <a:lumOff val="15000"/>
                  </a:schemeClr>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0638971" y="5416757"/>
            <a:ext cx="1553029" cy="1432837"/>
            <a:chOff x="10898414" y="5656121"/>
            <a:chExt cx="1293586" cy="1193473"/>
          </a:xfrm>
        </p:grpSpPr>
        <p:sp>
          <p:nvSpPr>
            <p:cNvPr id="9" name="任意多边形: 形状 8"/>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0"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10638971" y="5416757"/>
            <a:ext cx="1553029" cy="1432837"/>
            <a:chOff x="10898414" y="5656121"/>
            <a:chExt cx="1293586" cy="1193473"/>
          </a:xfrm>
        </p:grpSpPr>
        <p:sp>
          <p:nvSpPr>
            <p:cNvPr id="8" name="任意多边形: 形状 7"/>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9"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0"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91.xml"/><Relationship Id="rId24" Type="http://schemas.openxmlformats.org/officeDocument/2006/relationships/tags" Target="../tags/tag190.xml"/><Relationship Id="rId23" Type="http://schemas.openxmlformats.org/officeDocument/2006/relationships/tags" Target="../tags/tag189.xml"/><Relationship Id="rId22" Type="http://schemas.openxmlformats.org/officeDocument/2006/relationships/tags" Target="../tags/tag188.xml"/><Relationship Id="rId21" Type="http://schemas.openxmlformats.org/officeDocument/2006/relationships/tags" Target="../tags/tag187.xml"/><Relationship Id="rId20" Type="http://schemas.openxmlformats.org/officeDocument/2006/relationships/tags" Target="../tags/tag186.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9.xml"/><Relationship Id="rId2" Type="http://schemas.openxmlformats.org/officeDocument/2006/relationships/image" Target="../media/image5.png"/><Relationship Id="rId1" Type="http://schemas.openxmlformats.org/officeDocument/2006/relationships/tags" Target="../tags/tag2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2.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6" Type="http://schemas.openxmlformats.org/officeDocument/2006/relationships/slideLayout" Target="../slideLayouts/slideLayout7.xml"/><Relationship Id="rId15" Type="http://schemas.openxmlformats.org/officeDocument/2006/relationships/tags" Target="../tags/tag20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8.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0.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p>
            <a:r>
              <a:rPr lang="en-US" altLang="zh-CN" sz="6000">
                <a:latin typeface="华文隶书" panose="02010800040101010101" charset="-122"/>
                <a:ea typeface="华文隶书" panose="02010800040101010101" charset="-122"/>
              </a:rPr>
              <a:t>Gee’s project</a:t>
            </a:r>
            <a:endParaRPr lang="en-US" altLang="zh-CN" sz="6000">
              <a:latin typeface="华文隶书" panose="02010800040101010101" charset="-122"/>
              <a:ea typeface="华文隶书" panose="0201080004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lstStyle/>
          <a:p>
            <a:r>
              <a:rPr lang="en-US" altLang="zh-CN"/>
              <a:t>space ship</a:t>
            </a:r>
            <a:endParaRPr lang="en-US" altLang="zh-CN"/>
          </a:p>
        </p:txBody>
      </p:sp>
      <p:sp>
        <p:nvSpPr>
          <p:cNvPr id="2" name="内容占位符 1"/>
          <p:cNvSpPr>
            <a:spLocks noGrp="1"/>
          </p:cNvSpPr>
          <p:nvPr>
            <p:ph sz="quarter" idx="13"/>
            <p:custDataLst>
              <p:tags r:id="rId2"/>
            </p:custDataLst>
          </p:nvPr>
        </p:nvSpPr>
        <p:spPr/>
        <p:txBody>
          <a:bodyPr/>
          <a:lstStyle/>
          <a:p>
            <a:r>
              <a:rPr lang="zh-CN" altLang="en-US" sz="2800">
                <a:ln/>
                <a:solidFill>
                  <a:schemeClr val="accent1"/>
                </a:solidFill>
                <a:effectLst>
                  <a:outerShdw blurRad="38100" dist="25400" dir="5400000" algn="ctr" rotWithShape="0">
                    <a:srgbClr val="6E747A">
                      <a:alpha val="43000"/>
                    </a:srgbClr>
                  </a:outerShdw>
                </a:effectLst>
              </a:rPr>
              <a:t>This is a space travel game. Its core is aircraft war. In the script, players need to go through a maze or do some decryption games to enter the rocket warehouse, so as to carry the rocket to defeat the boss. The game combines decryption and fighting, campus and other elements</a:t>
            </a:r>
            <a:endParaRPr lang="zh-CN" altLang="en-US" sz="2800">
              <a:ln/>
              <a:solidFill>
                <a:schemeClr val="accent1"/>
              </a:solidFill>
              <a:effectLst>
                <a:outerShdw blurRad="38100" dist="25400" dir="5400000" algn="ctr" rotWithShape="0">
                  <a:srgbClr val="6E747A">
                    <a:alpha val="43000"/>
                  </a:srgbClr>
                </a:outerShdw>
              </a:effectLst>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project </a:t>
            </a:r>
            <a:endParaRPr lang="en-US" altLang="zh-CN">
              <a:ln w="12700">
                <a:solidFill>
                  <a:schemeClr val="accent5"/>
                </a:solidFill>
                <a:prstDash val="solid"/>
              </a:ln>
              <a:pattFill prst="ltDnDiag">
                <a:fgClr>
                  <a:schemeClr val="accent5">
                    <a:lumMod val="60000"/>
                    <a:lumOff val="40000"/>
                  </a:schemeClr>
                </a:fgClr>
                <a:bgClr>
                  <a:schemeClr val="bg1"/>
                </a:bgClr>
              </a:pattFill>
              <a:effectLst/>
            </a:endParaRPr>
          </a:p>
        </p:txBody>
      </p:sp>
      <p:pic>
        <p:nvPicPr>
          <p:cNvPr id="4" name="内容占位符 3" descr="屏幕截图 2022-02-28 125142"/>
          <p:cNvPicPr>
            <a:picLocks noChangeAspect="1"/>
          </p:cNvPicPr>
          <p:nvPr>
            <p:ph idx="1"/>
            <p:custDataLst>
              <p:tags r:id="rId1"/>
            </p:custDataLst>
          </p:nvPr>
        </p:nvPicPr>
        <p:blipFill>
          <a:blip r:embed="rId2"/>
          <a:stretch>
            <a:fillRect/>
          </a:stretch>
        </p:blipFill>
        <p:spPr>
          <a:xfrm>
            <a:off x="0" y="929005"/>
            <a:ext cx="12188825" cy="558673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84145" y="1501140"/>
            <a:ext cx="7760335" cy="1445260"/>
          </a:xfrm>
          <a:prstGeom prst="rect">
            <a:avLst/>
          </a:prstGeom>
          <a:noFill/>
        </p:spPr>
        <p:txBody>
          <a:bodyPr wrap="square" rtlCol="0">
            <a:spAutoFit/>
          </a:bodyPr>
          <a:p>
            <a:r>
              <a:rPr lang="en-US" altLang="zh-CN" sz="8800">
                <a:ln/>
                <a:solidFill>
                  <a:schemeClr val="tx1"/>
                </a:solidFill>
                <a:effectLst>
                  <a:outerShdw blurRad="38100" dist="19050" dir="2700000" algn="tl" rotWithShape="0">
                    <a:schemeClr val="dk1">
                      <a:alpha val="40000"/>
                    </a:schemeClr>
                  </a:outerShdw>
                </a:effectLst>
              </a:rPr>
              <a:t>thank you!</a:t>
            </a:r>
            <a:endParaRPr lang="en-US" altLang="zh-CN" sz="8800">
              <a:ln/>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0" y="557543"/>
            <a:ext cx="45719" cy="807477"/>
          </a:xfrm>
          <a:prstGeom prst="rect">
            <a:avLst/>
          </a:prstGeom>
          <a:solidFill>
            <a:srgbClr val="000000">
              <a:lumMod val="75000"/>
              <a:lumOff val="2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41" name="Shape 660"/>
          <p:cNvSpPr/>
          <p:nvPr>
            <p:custDataLst>
              <p:tags r:id="rId2"/>
            </p:custDataLst>
          </p:nvPr>
        </p:nvSpPr>
        <p:spPr>
          <a:xfrm>
            <a:off x="11040146" y="785687"/>
            <a:ext cx="95225" cy="95250"/>
          </a:xfrm>
          <a:prstGeom prst="ellipse">
            <a:avLst/>
          </a:prstGeom>
          <a:solidFill>
            <a:sysClr val="window" lastClr="FFFFFF">
              <a:lumMod val="75000"/>
            </a:sysClr>
          </a:solidFill>
          <a:ln w="25400" cap="flat" cmpd="sng">
            <a:solidFill>
              <a:srgbClr val="000000">
                <a:alpha val="0"/>
              </a:srgbClr>
            </a:solidFill>
            <a:prstDash val="solid"/>
            <a:miter/>
            <a:headEnd type="none" w="med" len="med"/>
            <a:tailEnd type="none" w="med" len="med"/>
          </a:ln>
        </p:spPr>
        <p:txBody>
          <a:bodyPr lIns="0" tIns="0" rIns="0" bIns="0" anchor="t" anchorCtr="0">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91969B"/>
              </a:solidFill>
              <a:effectLst/>
              <a:uLnTx/>
              <a:uFillTx/>
              <a:latin typeface="Arial" panose="020B0604020202020204" pitchFamily="34" charset="0"/>
              <a:ea typeface="微软雅黑" panose="020B0503020204020204" charset="-122"/>
              <a:cs typeface="Lato"/>
              <a:sym typeface="Arial" panose="020B0604020202020204" pitchFamily="34" charset="0"/>
            </a:endParaRPr>
          </a:p>
        </p:txBody>
      </p:sp>
      <p:sp>
        <p:nvSpPr>
          <p:cNvPr id="42" name="Shape 661"/>
          <p:cNvSpPr/>
          <p:nvPr>
            <p:custDataLst>
              <p:tags r:id="rId3"/>
            </p:custDataLst>
          </p:nvPr>
        </p:nvSpPr>
        <p:spPr>
          <a:xfrm>
            <a:off x="11192507" y="785687"/>
            <a:ext cx="95225" cy="95250"/>
          </a:xfrm>
          <a:prstGeom prst="ellipse">
            <a:avLst/>
          </a:prstGeom>
          <a:solidFill>
            <a:sysClr val="window" lastClr="FFFFFF">
              <a:lumMod val="75000"/>
            </a:sysClr>
          </a:solidFill>
          <a:ln w="25400" cap="flat" cmpd="sng">
            <a:solidFill>
              <a:srgbClr val="000000">
                <a:alpha val="0"/>
              </a:srgbClr>
            </a:solidFill>
            <a:prstDash val="solid"/>
            <a:miter/>
            <a:headEnd type="none" w="med" len="med"/>
            <a:tailEnd type="none" w="med" len="med"/>
          </a:ln>
        </p:spPr>
        <p:txBody>
          <a:bodyPr lIns="0" tIns="0" rIns="0" bIns="0" anchor="t" anchorCtr="0">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91969B"/>
              </a:solidFill>
              <a:effectLst/>
              <a:uLnTx/>
              <a:uFillTx/>
              <a:latin typeface="Arial" panose="020B0604020202020204" pitchFamily="34" charset="0"/>
              <a:ea typeface="微软雅黑" panose="020B0503020204020204" charset="-122"/>
              <a:cs typeface="Lato"/>
              <a:sym typeface="Arial" panose="020B0604020202020204" pitchFamily="34" charset="0"/>
            </a:endParaRPr>
          </a:p>
        </p:txBody>
      </p:sp>
      <p:sp>
        <p:nvSpPr>
          <p:cNvPr id="43" name="Shape 662"/>
          <p:cNvSpPr/>
          <p:nvPr>
            <p:custDataLst>
              <p:tags r:id="rId4"/>
            </p:custDataLst>
          </p:nvPr>
        </p:nvSpPr>
        <p:spPr>
          <a:xfrm>
            <a:off x="11344867" y="785687"/>
            <a:ext cx="95225" cy="95250"/>
          </a:xfrm>
          <a:prstGeom prst="ellipse">
            <a:avLst/>
          </a:prstGeom>
          <a:solidFill>
            <a:sysClr val="window" lastClr="FFFFFF">
              <a:lumMod val="75000"/>
            </a:sysClr>
          </a:solidFill>
          <a:ln w="25400" cap="flat" cmpd="sng">
            <a:solidFill>
              <a:srgbClr val="000000">
                <a:alpha val="0"/>
              </a:srgbClr>
            </a:solidFill>
            <a:prstDash val="solid"/>
            <a:miter/>
            <a:headEnd type="none" w="med" len="med"/>
            <a:tailEnd type="none" w="med" len="med"/>
          </a:ln>
        </p:spPr>
        <p:txBody>
          <a:bodyPr lIns="0" tIns="0" rIns="0" bIns="0" anchor="t" anchorCtr="0">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91969B"/>
              </a:solidFill>
              <a:effectLst/>
              <a:uLnTx/>
              <a:uFillTx/>
              <a:latin typeface="Arial" panose="020B0604020202020204" pitchFamily="34" charset="0"/>
              <a:ea typeface="微软雅黑" panose="020B0503020204020204" charset="-122"/>
              <a:cs typeface="Lato"/>
              <a:sym typeface="Arial" panose="020B0604020202020204" pitchFamily="34" charset="0"/>
            </a:endParaRPr>
          </a:p>
        </p:txBody>
      </p:sp>
      <p:sp>
        <p:nvSpPr>
          <p:cNvPr id="44" name="文本框 43"/>
          <p:cNvSpPr txBox="1"/>
          <p:nvPr>
            <p:custDataLst>
              <p:tags r:id="rId5"/>
            </p:custDataLst>
          </p:nvPr>
        </p:nvSpPr>
        <p:spPr>
          <a:xfrm>
            <a:off x="506922" y="462391"/>
            <a:ext cx="9585324" cy="741791"/>
          </a:xfrm>
          <a:prstGeom prst="rect">
            <a:avLst/>
          </a:prstGeom>
          <a:noFill/>
          <a:extLst>
            <a:ext uri="{909E8E84-426E-40DD-AFC4-6F175D3DCCD1}">
              <a14:hiddenFill xmlns:a14="http://schemas.microsoft.com/office/drawing/2010/main">
                <a:solidFill>
                  <a:sysClr val="window" lastClr="FFFFFF"/>
                </a:solidFill>
              </a14:hiddenFill>
            </a:ext>
          </a:extLst>
        </p:spPr>
        <p:txBody>
          <a:bodyPr wrap="square" lIns="90000" tIns="46800" rIns="90000" bIns="0" rtlCol="0" anchor="b" anchorCtr="0">
            <a:normAutofit/>
          </a:bodyPr>
          <a:lstStyle/>
          <a:p>
            <a:pPr>
              <a:lnSpc>
                <a:spcPct val="120000"/>
              </a:lnSpc>
            </a:pPr>
            <a:r>
              <a:rPr lang="en-US" altLang="zh-CN" sz="3600" b="1" spc="30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charset="-122"/>
                <a:sym typeface="Arial" panose="020B0604020202020204" pitchFamily="34" charset="0"/>
              </a:rPr>
              <a:t>today’s </a:t>
            </a:r>
            <a:r>
              <a:rPr lang="zh-CN" altLang="en-US" sz="3600" b="1" spc="30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charset="-122"/>
                <a:sym typeface="Arial" panose="020B0604020202020204" pitchFamily="34" charset="0"/>
              </a:rPr>
              <a:t>menu</a:t>
            </a:r>
            <a:endParaRPr lang="zh-CN" altLang="en-US" sz="3600" b="1" spc="30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charset="-122"/>
              <a:sym typeface="Arial" panose="020B0604020202020204" pitchFamily="34" charset="0"/>
            </a:endParaRPr>
          </a:p>
        </p:txBody>
      </p:sp>
      <p:sp>
        <p:nvSpPr>
          <p:cNvPr id="6" name="箭头: V 形 45"/>
          <p:cNvSpPr/>
          <p:nvPr>
            <p:custDataLst>
              <p:tags r:id="rId6"/>
            </p:custDataLst>
          </p:nvPr>
        </p:nvSpPr>
        <p:spPr>
          <a:xfrm>
            <a:off x="5975697" y="3633637"/>
            <a:ext cx="205740" cy="403860"/>
          </a:xfrm>
          <a:prstGeom prst="chevron">
            <a:avLst/>
          </a:prstGeom>
          <a:solidFill>
            <a:sysClr val="window" lastClr="FFFFFF">
              <a:lumMod val="6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7" name="椭圆 6"/>
          <p:cNvSpPr/>
          <p:nvPr>
            <p:custDataLst>
              <p:tags r:id="rId7"/>
            </p:custDataLst>
          </p:nvPr>
        </p:nvSpPr>
        <p:spPr>
          <a:xfrm>
            <a:off x="3202984" y="2956912"/>
            <a:ext cx="1772216" cy="1772216"/>
          </a:xfrm>
          <a:prstGeom prst="ellipse">
            <a:avLst/>
          </a:prstGeom>
          <a:solidFill>
            <a:srgbClr val="1F74AD"/>
          </a:solidFill>
          <a:ln>
            <a:noFill/>
          </a:ln>
          <a:effectLst/>
        </p:spPr>
        <p:style>
          <a:lnRef idx="1">
            <a:srgbClr val="1F74AD"/>
          </a:lnRef>
          <a:fillRef idx="3">
            <a:srgbClr val="1F74AD"/>
          </a:fillRef>
          <a:effectRef idx="2">
            <a:srgbClr val="1F74AD"/>
          </a:effectRef>
          <a:fontRef idx="minor">
            <a:sysClr val="window" lastClr="FFFFFF"/>
          </a:fontRef>
        </p:style>
        <p:txBody>
          <a:bodyPr lIns="121926" tIns="60963" rIns="121926" bIns="60963" rtlCol="0" anchor="ctr"/>
          <a:lstStyle/>
          <a:p>
            <a:pPr algn="ctr" defTabSz="913765"/>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8" name="Shape 647"/>
          <p:cNvSpPr/>
          <p:nvPr>
            <p:custDataLst>
              <p:tags r:id="rId8"/>
            </p:custDataLst>
          </p:nvPr>
        </p:nvSpPr>
        <p:spPr>
          <a:xfrm>
            <a:off x="3667708" y="3522380"/>
            <a:ext cx="852529" cy="641280"/>
          </a:xfrm>
          <a:custGeom>
            <a:avLst/>
            <a:gdLst/>
            <a:ahLst/>
            <a:cxnLst/>
            <a:rect l="0" t="0" r="0" b="0"/>
            <a:pathLst>
              <a:path w="120000" h="120000" extrusionOk="0">
                <a:moveTo>
                  <a:pt x="117073" y="28695"/>
                </a:moveTo>
                <a:cubicBezTo>
                  <a:pt x="98536" y="2608"/>
                  <a:pt x="98536" y="2608"/>
                  <a:pt x="98536" y="2608"/>
                </a:cubicBezTo>
                <a:cubicBezTo>
                  <a:pt x="97560" y="1304"/>
                  <a:pt x="95609" y="0"/>
                  <a:pt x="93658" y="0"/>
                </a:cubicBezTo>
                <a:cubicBezTo>
                  <a:pt x="26341" y="0"/>
                  <a:pt x="26341" y="0"/>
                  <a:pt x="26341" y="0"/>
                </a:cubicBezTo>
                <a:cubicBezTo>
                  <a:pt x="24390" y="0"/>
                  <a:pt x="22439" y="1304"/>
                  <a:pt x="21463" y="2608"/>
                </a:cubicBezTo>
                <a:cubicBezTo>
                  <a:pt x="1951" y="28695"/>
                  <a:pt x="1951" y="28695"/>
                  <a:pt x="1951" y="28695"/>
                </a:cubicBezTo>
                <a:cubicBezTo>
                  <a:pt x="975" y="30000"/>
                  <a:pt x="0" y="32608"/>
                  <a:pt x="0" y="35217"/>
                </a:cubicBezTo>
                <a:cubicBezTo>
                  <a:pt x="0" y="37826"/>
                  <a:pt x="975" y="40434"/>
                  <a:pt x="1951" y="41739"/>
                </a:cubicBezTo>
                <a:cubicBezTo>
                  <a:pt x="54634" y="117391"/>
                  <a:pt x="54634" y="117391"/>
                  <a:pt x="54634" y="117391"/>
                </a:cubicBezTo>
                <a:cubicBezTo>
                  <a:pt x="55609" y="118695"/>
                  <a:pt x="57560" y="120000"/>
                  <a:pt x="59512" y="120000"/>
                </a:cubicBezTo>
                <a:cubicBezTo>
                  <a:pt x="62439" y="120000"/>
                  <a:pt x="64390" y="118695"/>
                  <a:pt x="65365" y="117391"/>
                </a:cubicBezTo>
                <a:cubicBezTo>
                  <a:pt x="118048" y="41739"/>
                  <a:pt x="118048" y="41739"/>
                  <a:pt x="118048" y="41739"/>
                </a:cubicBezTo>
                <a:cubicBezTo>
                  <a:pt x="119024" y="40434"/>
                  <a:pt x="120000" y="37826"/>
                  <a:pt x="120000" y="35217"/>
                </a:cubicBezTo>
                <a:cubicBezTo>
                  <a:pt x="120000" y="32608"/>
                  <a:pt x="119024" y="30000"/>
                  <a:pt x="117073" y="28695"/>
                </a:cubicBezTo>
                <a:close/>
                <a:moveTo>
                  <a:pt x="90731" y="10434"/>
                </a:moveTo>
                <a:cubicBezTo>
                  <a:pt x="83902" y="18260"/>
                  <a:pt x="83902" y="18260"/>
                  <a:pt x="83902" y="18260"/>
                </a:cubicBezTo>
                <a:cubicBezTo>
                  <a:pt x="77073" y="10434"/>
                  <a:pt x="77073" y="10434"/>
                  <a:pt x="77073" y="10434"/>
                </a:cubicBezTo>
                <a:lnTo>
                  <a:pt x="90731" y="10434"/>
                </a:lnTo>
                <a:close/>
                <a:moveTo>
                  <a:pt x="90731" y="35217"/>
                </a:moveTo>
                <a:cubicBezTo>
                  <a:pt x="74146" y="35217"/>
                  <a:pt x="74146" y="35217"/>
                  <a:pt x="74146" y="35217"/>
                </a:cubicBezTo>
                <a:cubicBezTo>
                  <a:pt x="82926" y="24782"/>
                  <a:pt x="82926" y="24782"/>
                  <a:pt x="82926" y="24782"/>
                </a:cubicBezTo>
                <a:lnTo>
                  <a:pt x="90731" y="35217"/>
                </a:lnTo>
                <a:close/>
                <a:moveTo>
                  <a:pt x="80975" y="20869"/>
                </a:moveTo>
                <a:cubicBezTo>
                  <a:pt x="71219" y="32608"/>
                  <a:pt x="71219" y="32608"/>
                  <a:pt x="71219" y="32608"/>
                </a:cubicBezTo>
                <a:cubicBezTo>
                  <a:pt x="62439" y="22173"/>
                  <a:pt x="62439" y="22173"/>
                  <a:pt x="62439" y="22173"/>
                </a:cubicBezTo>
                <a:cubicBezTo>
                  <a:pt x="73170" y="11739"/>
                  <a:pt x="73170" y="11739"/>
                  <a:pt x="73170" y="11739"/>
                </a:cubicBezTo>
                <a:lnTo>
                  <a:pt x="80975" y="20869"/>
                </a:lnTo>
                <a:close/>
                <a:moveTo>
                  <a:pt x="68292" y="35217"/>
                </a:moveTo>
                <a:cubicBezTo>
                  <a:pt x="51707" y="35217"/>
                  <a:pt x="51707" y="35217"/>
                  <a:pt x="51707" y="35217"/>
                </a:cubicBezTo>
                <a:cubicBezTo>
                  <a:pt x="59512" y="26086"/>
                  <a:pt x="59512" y="26086"/>
                  <a:pt x="59512" y="26086"/>
                </a:cubicBezTo>
                <a:lnTo>
                  <a:pt x="68292" y="35217"/>
                </a:lnTo>
                <a:close/>
                <a:moveTo>
                  <a:pt x="68292" y="10434"/>
                </a:moveTo>
                <a:cubicBezTo>
                  <a:pt x="59512" y="19565"/>
                  <a:pt x="59512" y="19565"/>
                  <a:pt x="59512" y="19565"/>
                </a:cubicBezTo>
                <a:cubicBezTo>
                  <a:pt x="51707" y="10434"/>
                  <a:pt x="51707" y="10434"/>
                  <a:pt x="51707" y="10434"/>
                </a:cubicBezTo>
                <a:lnTo>
                  <a:pt x="68292" y="10434"/>
                </a:lnTo>
                <a:close/>
                <a:moveTo>
                  <a:pt x="56585" y="22173"/>
                </a:moveTo>
                <a:cubicBezTo>
                  <a:pt x="48780" y="32608"/>
                  <a:pt x="48780" y="32608"/>
                  <a:pt x="48780" y="32608"/>
                </a:cubicBezTo>
                <a:cubicBezTo>
                  <a:pt x="39024" y="20869"/>
                  <a:pt x="39024" y="20869"/>
                  <a:pt x="39024" y="20869"/>
                </a:cubicBezTo>
                <a:cubicBezTo>
                  <a:pt x="46829" y="11739"/>
                  <a:pt x="46829" y="11739"/>
                  <a:pt x="46829" y="11739"/>
                </a:cubicBezTo>
                <a:lnTo>
                  <a:pt x="56585" y="22173"/>
                </a:lnTo>
                <a:close/>
                <a:moveTo>
                  <a:pt x="45853" y="35217"/>
                </a:moveTo>
                <a:cubicBezTo>
                  <a:pt x="29268" y="35217"/>
                  <a:pt x="29268" y="35217"/>
                  <a:pt x="29268" y="35217"/>
                </a:cubicBezTo>
                <a:cubicBezTo>
                  <a:pt x="36097" y="24782"/>
                  <a:pt x="36097" y="24782"/>
                  <a:pt x="36097" y="24782"/>
                </a:cubicBezTo>
                <a:lnTo>
                  <a:pt x="45853" y="35217"/>
                </a:lnTo>
                <a:close/>
                <a:moveTo>
                  <a:pt x="41951" y="10434"/>
                </a:moveTo>
                <a:cubicBezTo>
                  <a:pt x="36097" y="18260"/>
                  <a:pt x="36097" y="18260"/>
                  <a:pt x="36097" y="18260"/>
                </a:cubicBezTo>
                <a:cubicBezTo>
                  <a:pt x="29268" y="10434"/>
                  <a:pt x="29268" y="10434"/>
                  <a:pt x="29268" y="10434"/>
                </a:cubicBezTo>
                <a:lnTo>
                  <a:pt x="41951" y="10434"/>
                </a:lnTo>
                <a:close/>
                <a:moveTo>
                  <a:pt x="25365" y="11739"/>
                </a:moveTo>
                <a:cubicBezTo>
                  <a:pt x="33170" y="22173"/>
                  <a:pt x="33170" y="22173"/>
                  <a:pt x="33170" y="22173"/>
                </a:cubicBezTo>
                <a:cubicBezTo>
                  <a:pt x="23414" y="35217"/>
                  <a:pt x="23414" y="35217"/>
                  <a:pt x="23414" y="35217"/>
                </a:cubicBezTo>
                <a:cubicBezTo>
                  <a:pt x="7804" y="35217"/>
                  <a:pt x="7804" y="35217"/>
                  <a:pt x="7804" y="35217"/>
                </a:cubicBezTo>
                <a:lnTo>
                  <a:pt x="25365" y="11739"/>
                </a:lnTo>
                <a:close/>
                <a:moveTo>
                  <a:pt x="10731" y="40434"/>
                </a:moveTo>
                <a:cubicBezTo>
                  <a:pt x="24390" y="40434"/>
                  <a:pt x="24390" y="40434"/>
                  <a:pt x="24390" y="40434"/>
                </a:cubicBezTo>
                <a:cubicBezTo>
                  <a:pt x="47804" y="92608"/>
                  <a:pt x="47804" y="92608"/>
                  <a:pt x="47804" y="92608"/>
                </a:cubicBezTo>
                <a:lnTo>
                  <a:pt x="10731" y="40434"/>
                </a:lnTo>
                <a:close/>
                <a:moveTo>
                  <a:pt x="28292" y="40434"/>
                </a:moveTo>
                <a:cubicBezTo>
                  <a:pt x="46829" y="40434"/>
                  <a:pt x="46829" y="40434"/>
                  <a:pt x="46829" y="40434"/>
                </a:cubicBezTo>
                <a:cubicBezTo>
                  <a:pt x="55609" y="101739"/>
                  <a:pt x="55609" y="101739"/>
                  <a:pt x="55609" y="101739"/>
                </a:cubicBezTo>
                <a:lnTo>
                  <a:pt x="28292" y="40434"/>
                </a:lnTo>
                <a:close/>
                <a:moveTo>
                  <a:pt x="50731" y="40434"/>
                </a:moveTo>
                <a:cubicBezTo>
                  <a:pt x="69268" y="40434"/>
                  <a:pt x="69268" y="40434"/>
                  <a:pt x="69268" y="40434"/>
                </a:cubicBezTo>
                <a:cubicBezTo>
                  <a:pt x="59512" y="103043"/>
                  <a:pt x="59512" y="103043"/>
                  <a:pt x="59512" y="103043"/>
                </a:cubicBezTo>
                <a:lnTo>
                  <a:pt x="50731" y="40434"/>
                </a:lnTo>
                <a:close/>
                <a:moveTo>
                  <a:pt x="63414" y="101739"/>
                </a:moveTo>
                <a:cubicBezTo>
                  <a:pt x="73170" y="40434"/>
                  <a:pt x="73170" y="40434"/>
                  <a:pt x="73170" y="40434"/>
                </a:cubicBezTo>
                <a:cubicBezTo>
                  <a:pt x="91707" y="40434"/>
                  <a:pt x="91707" y="40434"/>
                  <a:pt x="91707" y="40434"/>
                </a:cubicBezTo>
                <a:lnTo>
                  <a:pt x="63414" y="101739"/>
                </a:lnTo>
                <a:close/>
                <a:moveTo>
                  <a:pt x="72195" y="92608"/>
                </a:moveTo>
                <a:cubicBezTo>
                  <a:pt x="95609" y="40434"/>
                  <a:pt x="95609" y="40434"/>
                  <a:pt x="95609" y="40434"/>
                </a:cubicBezTo>
                <a:cubicBezTo>
                  <a:pt x="109268" y="40434"/>
                  <a:pt x="109268" y="40434"/>
                  <a:pt x="109268" y="40434"/>
                </a:cubicBezTo>
                <a:lnTo>
                  <a:pt x="72195" y="92608"/>
                </a:lnTo>
                <a:close/>
                <a:moveTo>
                  <a:pt x="96585" y="35217"/>
                </a:moveTo>
                <a:cubicBezTo>
                  <a:pt x="85853" y="22173"/>
                  <a:pt x="85853" y="22173"/>
                  <a:pt x="85853" y="22173"/>
                </a:cubicBezTo>
                <a:cubicBezTo>
                  <a:pt x="94634" y="11739"/>
                  <a:pt x="94634" y="11739"/>
                  <a:pt x="94634" y="11739"/>
                </a:cubicBezTo>
                <a:cubicBezTo>
                  <a:pt x="112195" y="35217"/>
                  <a:pt x="112195" y="35217"/>
                  <a:pt x="112195" y="35217"/>
                </a:cubicBezTo>
                <a:lnTo>
                  <a:pt x="96585" y="35217"/>
                </a:lnTo>
                <a:close/>
                <a:moveTo>
                  <a:pt x="96585" y="35217"/>
                </a:moveTo>
                <a:cubicBezTo>
                  <a:pt x="96585" y="35217"/>
                  <a:pt x="96585" y="35217"/>
                  <a:pt x="96585" y="35217"/>
                </a:cubicBezTo>
              </a:path>
            </a:pathLst>
          </a:custGeom>
          <a:solidFill>
            <a:sysClr val="window" lastClr="FFFFFF"/>
          </a:solidFill>
          <a:ln>
            <a:noFill/>
          </a:ln>
        </p:spPr>
        <p:txBody>
          <a:bodyPr lIns="45713" tIns="22850" rIns="45713" bIns="22850" anchor="t" anchorCtr="0">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91969B"/>
              </a:solidFill>
              <a:effectLst/>
              <a:uLnTx/>
              <a:uFillTx/>
              <a:latin typeface="Arial" panose="020B0604020202020204" pitchFamily="34" charset="0"/>
              <a:ea typeface="微软雅黑" panose="020B0503020204020204" charset="-122"/>
              <a:cs typeface="Lato"/>
              <a:sym typeface="Arial" panose="020B0604020202020204" pitchFamily="34" charset="0"/>
            </a:endParaRPr>
          </a:p>
        </p:txBody>
      </p:sp>
      <p:sp>
        <p:nvSpPr>
          <p:cNvPr id="10" name="文本框 9"/>
          <p:cNvSpPr txBox="1"/>
          <p:nvPr>
            <p:custDataLst>
              <p:tags r:id="rId9"/>
            </p:custDataLst>
          </p:nvPr>
        </p:nvSpPr>
        <p:spPr>
          <a:xfrm>
            <a:off x="3199556" y="4837269"/>
            <a:ext cx="1779073" cy="403700"/>
          </a:xfrm>
          <a:prstGeom prst="rect">
            <a:avLst/>
          </a:prstGeom>
          <a:noFill/>
        </p:spPr>
        <p:txBody>
          <a:bodyPr wrap="square" bIns="0" rtlCol="0" anchor="b" anchorCtr="0">
            <a:normAutofit lnSpcReduction="10000"/>
          </a:bodyPr>
          <a:lstStyle/>
          <a:p>
            <a:pPr algn="ctr">
              <a:lnSpc>
                <a:spcPct val="120000"/>
              </a:lnSpc>
            </a:pPr>
            <a:r>
              <a:rPr lang="en-US" altLang="zh-CN" sz="2000" b="1" spc="300" dirty="0">
                <a:latin typeface="Arial" panose="020B0604020202020204" pitchFamily="34" charset="0"/>
                <a:ea typeface="微软雅黑" panose="020B0503020204020204" charset="-122"/>
                <a:sym typeface="Arial" panose="020B0604020202020204" pitchFamily="34" charset="0"/>
              </a:rPr>
              <a:t>Gee</a:t>
            </a:r>
            <a:endParaRPr lang="en-US" altLang="zh-CN" sz="2000" b="1" spc="300" dirty="0">
              <a:latin typeface="Arial" panose="020B0604020202020204" pitchFamily="34" charset="0"/>
              <a:ea typeface="微软雅黑" panose="020B0503020204020204" charset="-122"/>
              <a:sym typeface="Arial" panose="020B0604020202020204" pitchFamily="34" charset="0"/>
            </a:endParaRPr>
          </a:p>
        </p:txBody>
      </p:sp>
      <p:sp>
        <p:nvSpPr>
          <p:cNvPr id="11" name="文本框 18"/>
          <p:cNvSpPr txBox="1"/>
          <p:nvPr>
            <p:custDataLst>
              <p:tags r:id="rId10"/>
            </p:custDataLst>
          </p:nvPr>
        </p:nvSpPr>
        <p:spPr>
          <a:xfrm>
            <a:off x="3195746" y="5292914"/>
            <a:ext cx="1779073" cy="875361"/>
          </a:xfrm>
          <a:prstGeom prst="rect">
            <a:avLst/>
          </a:prstGeom>
          <a:noFill/>
        </p:spPr>
        <p:txBody>
          <a:bodyPr wrap="square" lIns="90000" tIns="0" rIns="90000" bIns="46800">
            <a:normAutofit/>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latin typeface="+mn-lt"/>
                <a:ea typeface="+mn-ea"/>
                <a:cs typeface="+mn-cs"/>
              </a:defRPr>
            </a:lvl9pPr>
          </a:lstStyle>
          <a:p>
            <a:pPr algn="ctr">
              <a:lnSpc>
                <a:spcPct val="120000"/>
              </a:lnSpc>
            </a:pPr>
            <a:r>
              <a:rPr lang="en-US" altLang="zh-CN" sz="1400" spc="150" dirty="0">
                <a:latin typeface="Arial" panose="020B0604020202020204" pitchFamily="34" charset="0"/>
                <a:ea typeface="微软雅黑" panose="020B0503020204020204" charset="-122"/>
                <a:sym typeface="Arial" panose="020B0604020202020204" pitchFamily="34" charset="0"/>
              </a:rPr>
              <a:t>teammember</a:t>
            </a:r>
            <a:endParaRPr lang="en-US" altLang="zh-CN" sz="1400" spc="150" dirty="0">
              <a:latin typeface="Arial" panose="020B0604020202020204" pitchFamily="34" charset="0"/>
              <a:ea typeface="微软雅黑" panose="020B0503020204020204" charset="-122"/>
              <a:sym typeface="Arial" panose="020B0604020202020204" pitchFamily="34" charset="0"/>
            </a:endParaRPr>
          </a:p>
        </p:txBody>
      </p:sp>
      <p:sp>
        <p:nvSpPr>
          <p:cNvPr id="12" name="椭圆 11"/>
          <p:cNvSpPr/>
          <p:nvPr>
            <p:custDataLst>
              <p:tags r:id="rId11"/>
            </p:custDataLst>
          </p:nvPr>
        </p:nvSpPr>
        <p:spPr>
          <a:xfrm>
            <a:off x="7181934" y="2956912"/>
            <a:ext cx="1772216" cy="1772216"/>
          </a:xfrm>
          <a:prstGeom prst="ellipse">
            <a:avLst/>
          </a:prstGeom>
          <a:solidFill>
            <a:srgbClr val="3498DB"/>
          </a:solidFill>
          <a:ln w="57150" cmpd="sng">
            <a:noFill/>
          </a:ln>
          <a:effectLst/>
        </p:spPr>
        <p:style>
          <a:lnRef idx="1">
            <a:srgbClr val="1F74AD"/>
          </a:lnRef>
          <a:fillRef idx="3">
            <a:srgbClr val="1F74AD"/>
          </a:fillRef>
          <a:effectRef idx="2">
            <a:srgbClr val="1F74AD"/>
          </a:effectRef>
          <a:fontRef idx="minor">
            <a:sysClr val="window" lastClr="FFFFFF"/>
          </a:fontRef>
        </p:style>
        <p:txBody>
          <a:bodyPr lIns="121926" tIns="60963" rIns="121926" bIns="60963" rtlCol="0" anchor="ctr"/>
          <a:lstStyle/>
          <a:p>
            <a:pPr algn="ctr" defTabSz="913765"/>
            <a:endParaRPr lang="zh-CN" altLang="en-US">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13" name="Shape 655"/>
          <p:cNvSpPr/>
          <p:nvPr>
            <p:custDataLst>
              <p:tags r:id="rId12"/>
            </p:custDataLst>
          </p:nvPr>
        </p:nvSpPr>
        <p:spPr>
          <a:xfrm>
            <a:off x="7706179" y="3488955"/>
            <a:ext cx="723726" cy="708130"/>
          </a:xfrm>
          <a:custGeom>
            <a:avLst/>
            <a:gdLst/>
            <a:ahLst/>
            <a:cxnLst/>
            <a:rect l="0" t="0" r="0" b="0"/>
            <a:pathLst>
              <a:path w="120000" h="120000" extrusionOk="0">
                <a:moveTo>
                  <a:pt x="106666" y="9756"/>
                </a:moveTo>
                <a:cubicBezTo>
                  <a:pt x="100952" y="3902"/>
                  <a:pt x="93333" y="0"/>
                  <a:pt x="85714" y="0"/>
                </a:cubicBezTo>
                <a:cubicBezTo>
                  <a:pt x="79047" y="0"/>
                  <a:pt x="72380" y="2926"/>
                  <a:pt x="68571" y="6829"/>
                </a:cubicBezTo>
                <a:cubicBezTo>
                  <a:pt x="50476" y="25365"/>
                  <a:pt x="50476" y="25365"/>
                  <a:pt x="50476" y="25365"/>
                </a:cubicBezTo>
                <a:cubicBezTo>
                  <a:pt x="50476" y="25365"/>
                  <a:pt x="50476" y="25365"/>
                  <a:pt x="50476" y="25365"/>
                </a:cubicBezTo>
                <a:cubicBezTo>
                  <a:pt x="50476" y="25365"/>
                  <a:pt x="50476" y="25365"/>
                  <a:pt x="50476" y="25365"/>
                </a:cubicBezTo>
                <a:cubicBezTo>
                  <a:pt x="50476" y="25365"/>
                  <a:pt x="50476" y="25365"/>
                  <a:pt x="50476" y="25365"/>
                </a:cubicBezTo>
                <a:cubicBezTo>
                  <a:pt x="12380" y="64390"/>
                  <a:pt x="12380" y="64390"/>
                  <a:pt x="12380" y="64390"/>
                </a:cubicBezTo>
                <a:cubicBezTo>
                  <a:pt x="10476" y="66341"/>
                  <a:pt x="9523" y="68292"/>
                  <a:pt x="8571" y="71219"/>
                </a:cubicBezTo>
                <a:cubicBezTo>
                  <a:pt x="0" y="103414"/>
                  <a:pt x="0" y="103414"/>
                  <a:pt x="0" y="103414"/>
                </a:cubicBezTo>
                <a:cubicBezTo>
                  <a:pt x="0" y="103414"/>
                  <a:pt x="0" y="105365"/>
                  <a:pt x="0" y="107317"/>
                </a:cubicBezTo>
                <a:cubicBezTo>
                  <a:pt x="0" y="114146"/>
                  <a:pt x="5714" y="120000"/>
                  <a:pt x="12380" y="120000"/>
                </a:cubicBezTo>
                <a:cubicBezTo>
                  <a:pt x="14285" y="120000"/>
                  <a:pt x="16190" y="119024"/>
                  <a:pt x="17142" y="119024"/>
                </a:cubicBezTo>
                <a:cubicBezTo>
                  <a:pt x="47619" y="111219"/>
                  <a:pt x="47619" y="111219"/>
                  <a:pt x="47619" y="111219"/>
                </a:cubicBezTo>
                <a:cubicBezTo>
                  <a:pt x="49523" y="110243"/>
                  <a:pt x="52380" y="109268"/>
                  <a:pt x="54285" y="107317"/>
                </a:cubicBezTo>
                <a:cubicBezTo>
                  <a:pt x="109523" y="49756"/>
                  <a:pt x="109523" y="49756"/>
                  <a:pt x="109523" y="49756"/>
                </a:cubicBezTo>
                <a:cubicBezTo>
                  <a:pt x="120000" y="39024"/>
                  <a:pt x="119047" y="21463"/>
                  <a:pt x="106666" y="9756"/>
                </a:cubicBezTo>
                <a:close/>
                <a:moveTo>
                  <a:pt x="58095" y="88780"/>
                </a:moveTo>
                <a:cubicBezTo>
                  <a:pt x="58095" y="85853"/>
                  <a:pt x="57142" y="82926"/>
                  <a:pt x="55238" y="79024"/>
                </a:cubicBezTo>
                <a:cubicBezTo>
                  <a:pt x="90476" y="43902"/>
                  <a:pt x="90476" y="43902"/>
                  <a:pt x="90476" y="43902"/>
                </a:cubicBezTo>
                <a:cubicBezTo>
                  <a:pt x="92380" y="50731"/>
                  <a:pt x="91428" y="57560"/>
                  <a:pt x="86666" y="62439"/>
                </a:cubicBezTo>
                <a:cubicBezTo>
                  <a:pt x="86666" y="62439"/>
                  <a:pt x="86666" y="62439"/>
                  <a:pt x="86666" y="62439"/>
                </a:cubicBezTo>
                <a:cubicBezTo>
                  <a:pt x="86666" y="62439"/>
                  <a:pt x="86666" y="62439"/>
                  <a:pt x="86666" y="62439"/>
                </a:cubicBezTo>
                <a:cubicBezTo>
                  <a:pt x="58095" y="91707"/>
                  <a:pt x="58095" y="91707"/>
                  <a:pt x="58095" y="91707"/>
                </a:cubicBezTo>
                <a:cubicBezTo>
                  <a:pt x="58095" y="90731"/>
                  <a:pt x="58095" y="89756"/>
                  <a:pt x="58095" y="88780"/>
                </a:cubicBezTo>
                <a:close/>
                <a:moveTo>
                  <a:pt x="53333" y="76097"/>
                </a:moveTo>
                <a:cubicBezTo>
                  <a:pt x="52380" y="74146"/>
                  <a:pt x="50476" y="71219"/>
                  <a:pt x="48571" y="69268"/>
                </a:cubicBezTo>
                <a:cubicBezTo>
                  <a:pt x="46666" y="67317"/>
                  <a:pt x="43809" y="65365"/>
                  <a:pt x="40952" y="64390"/>
                </a:cubicBezTo>
                <a:cubicBezTo>
                  <a:pt x="76190" y="28292"/>
                  <a:pt x="76190" y="28292"/>
                  <a:pt x="76190" y="28292"/>
                </a:cubicBezTo>
                <a:cubicBezTo>
                  <a:pt x="79047" y="29268"/>
                  <a:pt x="81904" y="31219"/>
                  <a:pt x="83809" y="33170"/>
                </a:cubicBezTo>
                <a:cubicBezTo>
                  <a:pt x="85714" y="36097"/>
                  <a:pt x="87619" y="38048"/>
                  <a:pt x="88571" y="40000"/>
                </a:cubicBezTo>
                <a:lnTo>
                  <a:pt x="53333" y="76097"/>
                </a:lnTo>
                <a:close/>
                <a:moveTo>
                  <a:pt x="38095" y="62439"/>
                </a:moveTo>
                <a:cubicBezTo>
                  <a:pt x="34285" y="60487"/>
                  <a:pt x="31428" y="59512"/>
                  <a:pt x="27619" y="59512"/>
                </a:cubicBezTo>
                <a:cubicBezTo>
                  <a:pt x="55238" y="31219"/>
                  <a:pt x="55238" y="31219"/>
                  <a:pt x="55238" y="31219"/>
                </a:cubicBezTo>
                <a:cubicBezTo>
                  <a:pt x="60000" y="26341"/>
                  <a:pt x="65714" y="25365"/>
                  <a:pt x="72380" y="27317"/>
                </a:cubicBezTo>
                <a:lnTo>
                  <a:pt x="38095" y="62439"/>
                </a:lnTo>
                <a:close/>
                <a:moveTo>
                  <a:pt x="15238" y="112195"/>
                </a:moveTo>
                <a:cubicBezTo>
                  <a:pt x="14285" y="112195"/>
                  <a:pt x="13333" y="112195"/>
                  <a:pt x="12380" y="112195"/>
                </a:cubicBezTo>
                <a:cubicBezTo>
                  <a:pt x="9523" y="112195"/>
                  <a:pt x="6666" y="110243"/>
                  <a:pt x="6666" y="107317"/>
                </a:cubicBezTo>
                <a:cubicBezTo>
                  <a:pt x="6666" y="106341"/>
                  <a:pt x="7619" y="105365"/>
                  <a:pt x="7619" y="104390"/>
                </a:cubicBezTo>
                <a:cubicBezTo>
                  <a:pt x="11428" y="90731"/>
                  <a:pt x="11428" y="90731"/>
                  <a:pt x="11428" y="90731"/>
                </a:cubicBezTo>
                <a:cubicBezTo>
                  <a:pt x="15238" y="90731"/>
                  <a:pt x="20000" y="91707"/>
                  <a:pt x="23809" y="95609"/>
                </a:cubicBezTo>
                <a:cubicBezTo>
                  <a:pt x="26666" y="99512"/>
                  <a:pt x="28571" y="104390"/>
                  <a:pt x="28571" y="108292"/>
                </a:cubicBezTo>
                <a:lnTo>
                  <a:pt x="15238" y="112195"/>
                </a:lnTo>
                <a:close/>
                <a:moveTo>
                  <a:pt x="32380" y="107317"/>
                </a:moveTo>
                <a:cubicBezTo>
                  <a:pt x="32380" y="102439"/>
                  <a:pt x="29523" y="97560"/>
                  <a:pt x="25714" y="92682"/>
                </a:cubicBezTo>
                <a:cubicBezTo>
                  <a:pt x="21904" y="88780"/>
                  <a:pt x="17142" y="86829"/>
                  <a:pt x="12380" y="86829"/>
                </a:cubicBezTo>
                <a:cubicBezTo>
                  <a:pt x="16190" y="73170"/>
                  <a:pt x="16190" y="73170"/>
                  <a:pt x="16190" y="73170"/>
                </a:cubicBezTo>
                <a:cubicBezTo>
                  <a:pt x="16190" y="72195"/>
                  <a:pt x="16190" y="71219"/>
                  <a:pt x="17142" y="70243"/>
                </a:cubicBezTo>
                <a:cubicBezTo>
                  <a:pt x="24761" y="65365"/>
                  <a:pt x="36190" y="66341"/>
                  <a:pt x="43809" y="75121"/>
                </a:cubicBezTo>
                <a:cubicBezTo>
                  <a:pt x="52380" y="82926"/>
                  <a:pt x="53333" y="95609"/>
                  <a:pt x="46666" y="103414"/>
                </a:cubicBezTo>
                <a:cubicBezTo>
                  <a:pt x="46666" y="103414"/>
                  <a:pt x="45714" y="103414"/>
                  <a:pt x="45714" y="103414"/>
                </a:cubicBezTo>
                <a:lnTo>
                  <a:pt x="32380" y="107317"/>
                </a:lnTo>
                <a:close/>
                <a:moveTo>
                  <a:pt x="104761" y="43902"/>
                </a:moveTo>
                <a:cubicBezTo>
                  <a:pt x="98095" y="50731"/>
                  <a:pt x="98095" y="50731"/>
                  <a:pt x="98095" y="50731"/>
                </a:cubicBezTo>
                <a:cubicBezTo>
                  <a:pt x="98095" y="49756"/>
                  <a:pt x="98095" y="48780"/>
                  <a:pt x="98095" y="47804"/>
                </a:cubicBezTo>
                <a:cubicBezTo>
                  <a:pt x="98095" y="40975"/>
                  <a:pt x="94285" y="34146"/>
                  <a:pt x="88571" y="28292"/>
                </a:cubicBezTo>
                <a:cubicBezTo>
                  <a:pt x="82857" y="22439"/>
                  <a:pt x="75238" y="18536"/>
                  <a:pt x="67619" y="18536"/>
                </a:cubicBezTo>
                <a:cubicBezTo>
                  <a:pt x="73333" y="12682"/>
                  <a:pt x="73333" y="12682"/>
                  <a:pt x="73333" y="12682"/>
                </a:cubicBezTo>
                <a:cubicBezTo>
                  <a:pt x="76190" y="9756"/>
                  <a:pt x="80952" y="7804"/>
                  <a:pt x="85714" y="7804"/>
                </a:cubicBezTo>
                <a:cubicBezTo>
                  <a:pt x="91428" y="7804"/>
                  <a:pt x="97142" y="10731"/>
                  <a:pt x="101904" y="15609"/>
                </a:cubicBezTo>
                <a:cubicBezTo>
                  <a:pt x="106666" y="19512"/>
                  <a:pt x="108571" y="25365"/>
                  <a:pt x="109523" y="31219"/>
                </a:cubicBezTo>
                <a:cubicBezTo>
                  <a:pt x="109523" y="36097"/>
                  <a:pt x="107619" y="40975"/>
                  <a:pt x="104761" y="43902"/>
                </a:cubicBezTo>
                <a:close/>
                <a:moveTo>
                  <a:pt x="104761" y="43902"/>
                </a:moveTo>
                <a:cubicBezTo>
                  <a:pt x="104761" y="43902"/>
                  <a:pt x="104761" y="43902"/>
                  <a:pt x="104761" y="43902"/>
                </a:cubicBezTo>
              </a:path>
            </a:pathLst>
          </a:custGeom>
          <a:solidFill>
            <a:sysClr val="window" lastClr="FFFFFF"/>
          </a:solidFill>
          <a:ln>
            <a:noFill/>
          </a:ln>
        </p:spPr>
        <p:txBody>
          <a:bodyPr lIns="45713" tIns="22850" rIns="45713" bIns="22850" anchor="t" anchorCtr="0">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91969B"/>
              </a:solidFill>
              <a:effectLst/>
              <a:uLnTx/>
              <a:uFillTx/>
              <a:latin typeface="Arial" panose="020B0604020202020204" pitchFamily="34" charset="0"/>
              <a:ea typeface="微软雅黑" panose="020B0503020204020204" charset="-122"/>
              <a:cs typeface="Lato"/>
              <a:sym typeface="Arial" panose="020B0604020202020204" pitchFamily="34" charset="0"/>
            </a:endParaRPr>
          </a:p>
        </p:txBody>
      </p:sp>
      <p:sp>
        <p:nvSpPr>
          <p:cNvPr id="14" name="文本框 13"/>
          <p:cNvSpPr txBox="1"/>
          <p:nvPr>
            <p:custDataLst>
              <p:tags r:id="rId13"/>
            </p:custDataLst>
          </p:nvPr>
        </p:nvSpPr>
        <p:spPr>
          <a:xfrm>
            <a:off x="7187115" y="4837269"/>
            <a:ext cx="1779073" cy="403700"/>
          </a:xfrm>
          <a:prstGeom prst="rect">
            <a:avLst/>
          </a:prstGeom>
          <a:noFill/>
        </p:spPr>
        <p:txBody>
          <a:bodyPr wrap="square" bIns="0" rtlCol="0" anchor="b" anchorCtr="0">
            <a:normAutofit lnSpcReduction="10000"/>
          </a:bodyPr>
          <a:lstStyle/>
          <a:p>
            <a:pPr algn="ctr">
              <a:lnSpc>
                <a:spcPct val="120000"/>
              </a:lnSpc>
            </a:pPr>
            <a:r>
              <a:rPr lang="en-US" altLang="zh-CN" sz="2000" b="1" spc="300" dirty="0">
                <a:latin typeface="Arial" panose="020B0604020202020204" pitchFamily="34" charset="0"/>
                <a:ea typeface="微软雅黑" panose="020B0503020204020204" charset="-122"/>
                <a:sym typeface="Arial" panose="020B0604020202020204" pitchFamily="34" charset="0"/>
              </a:rPr>
              <a:t>Gee</a:t>
            </a:r>
            <a:endParaRPr lang="en-US" altLang="zh-CN" sz="2000" b="1" spc="300" dirty="0">
              <a:latin typeface="Arial" panose="020B0604020202020204" pitchFamily="34" charset="0"/>
              <a:ea typeface="微软雅黑" panose="020B0503020204020204" charset="-122"/>
              <a:sym typeface="Arial" panose="020B0604020202020204" pitchFamily="34" charset="0"/>
            </a:endParaRPr>
          </a:p>
        </p:txBody>
      </p:sp>
      <p:sp>
        <p:nvSpPr>
          <p:cNvPr id="16" name="文本框 18"/>
          <p:cNvSpPr txBox="1"/>
          <p:nvPr>
            <p:custDataLst>
              <p:tags r:id="rId14"/>
            </p:custDataLst>
          </p:nvPr>
        </p:nvSpPr>
        <p:spPr>
          <a:xfrm>
            <a:off x="7187115" y="5292914"/>
            <a:ext cx="1779073" cy="875361"/>
          </a:xfrm>
          <a:prstGeom prst="rect">
            <a:avLst/>
          </a:prstGeom>
          <a:noFill/>
        </p:spPr>
        <p:txBody>
          <a:bodyPr wrap="square" lIns="90000" tIns="0" rIns="90000" bIns="46800">
            <a:normAutofit/>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latin typeface="+mn-lt"/>
                <a:ea typeface="+mn-ea"/>
                <a:cs typeface="+mn-cs"/>
              </a:defRPr>
            </a:lvl9pPr>
          </a:lstStyle>
          <a:p>
            <a:pPr algn="ctr">
              <a:lnSpc>
                <a:spcPct val="120000"/>
              </a:lnSpc>
            </a:pPr>
            <a:r>
              <a:rPr lang="en-US" altLang="zh-CN" sz="1400" spc="150" dirty="0">
                <a:latin typeface="Arial" panose="020B0604020202020204" pitchFamily="34" charset="0"/>
                <a:ea typeface="微软雅黑" panose="020B0503020204020204" charset="-122"/>
                <a:sym typeface="Arial" panose="020B0604020202020204" pitchFamily="34" charset="0"/>
              </a:rPr>
              <a:t>teamproject</a:t>
            </a:r>
            <a:endParaRPr lang="en-US" altLang="zh-CN" sz="1400" spc="150" dirty="0">
              <a:latin typeface="Arial" panose="020B0604020202020204" pitchFamily="34" charset="0"/>
              <a:ea typeface="微软雅黑" panose="020B0503020204020204" charset="-122"/>
              <a:sym typeface="Arial" panose="020B0604020202020204" pitchFamily="34" charset="0"/>
            </a:endParaRPr>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a:ln w="22225">
                  <a:solidFill>
                    <a:schemeClr val="accent2"/>
                  </a:solidFill>
                  <a:prstDash val="solid"/>
                </a:ln>
                <a:solidFill>
                  <a:schemeClr val="accent2">
                    <a:lumMod val="40000"/>
                    <a:lumOff val="60000"/>
                  </a:schemeClr>
                </a:solidFill>
                <a:effectLst/>
              </a:rPr>
              <a:t>lead/CIO</a:t>
            </a:r>
            <a:endParaRPr lang="en-US" altLang="zh-CN" b="0">
              <a:ln w="22225">
                <a:solidFill>
                  <a:schemeClr val="accent2"/>
                </a:solidFill>
                <a:prstDash val="solid"/>
              </a:ln>
              <a:solidFill>
                <a:schemeClr val="accent2">
                  <a:lumMod val="40000"/>
                  <a:lumOff val="60000"/>
                </a:schemeClr>
              </a:solidFill>
              <a:effectLst/>
            </a:endParaRPr>
          </a:p>
        </p:txBody>
      </p:sp>
      <p:pic>
        <p:nvPicPr>
          <p:cNvPr id="4" name="图片 3" descr="303288088334685095"/>
          <p:cNvPicPr>
            <a:picLocks noChangeAspect="1"/>
          </p:cNvPicPr>
          <p:nvPr/>
        </p:nvPicPr>
        <p:blipFill>
          <a:blip r:embed="rId1"/>
          <a:stretch>
            <a:fillRect/>
          </a:stretch>
        </p:blipFill>
        <p:spPr>
          <a:xfrm>
            <a:off x="63500" y="1299845"/>
            <a:ext cx="5796915" cy="4635500"/>
          </a:xfrm>
          <a:prstGeom prst="rect">
            <a:avLst/>
          </a:prstGeom>
        </p:spPr>
      </p:pic>
      <p:sp>
        <p:nvSpPr>
          <p:cNvPr id="5" name="内容占位符 2"/>
          <p:cNvSpPr>
            <a:spLocks noGrp="1"/>
          </p:cNvSpPr>
          <p:nvPr/>
        </p:nvSpPr>
        <p:spPr>
          <a:xfrm>
            <a:off x="561932" y="989338"/>
            <a:ext cx="10852237" cy="5388907"/>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7" name="文本框 6"/>
          <p:cNvSpPr txBox="1"/>
          <p:nvPr/>
        </p:nvSpPr>
        <p:spPr>
          <a:xfrm>
            <a:off x="6711950" y="1421765"/>
            <a:ext cx="4424680" cy="3538220"/>
          </a:xfrm>
          <a:prstGeom prst="rect">
            <a:avLst/>
          </a:prstGeom>
          <a:noFill/>
        </p:spPr>
        <p:txBody>
          <a:bodyPr wrap="square" rtlCol="0">
            <a:spAutoFit/>
          </a:bodyPr>
          <a:p>
            <a:r>
              <a:rPr lang="en-US" altLang="zh-CN" sz="3200"/>
              <a:t>Zane--</a:t>
            </a:r>
            <a:r>
              <a:rPr lang="zh-CN" altLang="en-US" sz="3200"/>
              <a:t>王大榕</a:t>
            </a:r>
            <a:endParaRPr lang="zh-CN" altLang="en-US" sz="3200"/>
          </a:p>
          <a:p>
            <a:r>
              <a:rPr lang="en-US" altLang="zh-CN" sz="3200">
                <a:ln/>
                <a:solidFill>
                  <a:schemeClr val="accent1"/>
                </a:solidFill>
                <a:effectLst>
                  <a:outerShdw blurRad="38100" dist="25400" dir="5400000" algn="ctr" rotWithShape="0">
                    <a:srgbClr val="6E747A">
                      <a:alpha val="43000"/>
                    </a:srgbClr>
                  </a:outerShdw>
                </a:effectLst>
              </a:rPr>
              <a:t>As a team leader, even though I'm a bit silly, I have the ability to handle things properly while having a great passion for c.</a:t>
            </a:r>
            <a:endParaRPr lang="en-US" altLang="zh-CN"/>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n w="22225">
                  <a:solidFill>
                    <a:schemeClr val="accent2"/>
                  </a:solidFill>
                  <a:prstDash val="solid"/>
                </a:ln>
                <a:solidFill>
                  <a:schemeClr val="accent2">
                    <a:lumMod val="40000"/>
                    <a:lumOff val="60000"/>
                  </a:schemeClr>
                </a:solidFill>
                <a:effectLst/>
              </a:rPr>
              <a:t>TECH LEAD</a:t>
            </a:r>
            <a:endParaRPr lang="en-US" altLang="zh-CN">
              <a:ln w="22225">
                <a:solidFill>
                  <a:schemeClr val="accent2"/>
                </a:solidFill>
                <a:prstDash val="solid"/>
              </a:ln>
              <a:solidFill>
                <a:schemeClr val="accent2">
                  <a:lumMod val="40000"/>
                  <a:lumOff val="60000"/>
                </a:schemeClr>
              </a:solidFill>
              <a:effectLst/>
            </a:endParaRPr>
          </a:p>
        </p:txBody>
      </p:sp>
      <p:sp>
        <p:nvSpPr>
          <p:cNvPr id="6" name="文本框 5"/>
          <p:cNvSpPr txBox="1"/>
          <p:nvPr/>
        </p:nvSpPr>
        <p:spPr>
          <a:xfrm>
            <a:off x="6170930" y="1327785"/>
            <a:ext cx="5211445" cy="1845310"/>
          </a:xfrm>
          <a:prstGeom prst="rect">
            <a:avLst/>
          </a:prstGeom>
          <a:noFill/>
        </p:spPr>
        <p:txBody>
          <a:bodyPr wrap="square" rtlCol="0">
            <a:spAutoFit/>
          </a:bodyPr>
          <a:p>
            <a:r>
              <a:rPr lang="en-US" altLang="zh-CN" sz="3200"/>
              <a:t>Temirlan </a:t>
            </a:r>
            <a:r>
              <a:rPr lang="zh-CN" altLang="en-US" sz="3200"/>
              <a:t>黎萤</a:t>
            </a:r>
            <a:endParaRPr lang="zh-CN" altLang="en-US" sz="3200"/>
          </a:p>
          <a:p>
            <a:endParaRPr lang="zh-CN" altLang="en-US"/>
          </a:p>
          <a:p>
            <a:r>
              <a:rPr lang="en-US" altLang="en-US" sz="3200">
                <a:ln/>
                <a:solidFill>
                  <a:schemeClr val="accent1"/>
                </a:solidFill>
                <a:effectLst>
                  <a:outerShdw blurRad="38100" dist="25400" dir="5400000" algn="ctr" rotWithShape="0">
                    <a:srgbClr val="6E747A">
                      <a:alpha val="43000"/>
                    </a:srgbClr>
                  </a:outerShdw>
                </a:effectLst>
              </a:rPr>
              <a:t>he is a fast learner,and ready for challenges.</a:t>
            </a:r>
            <a:endParaRPr lang="en-US" altLang="en-US" sz="3200">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n w="22225">
                  <a:solidFill>
                    <a:schemeClr val="accent2"/>
                  </a:solidFill>
                  <a:prstDash val="solid"/>
                </a:ln>
                <a:solidFill>
                  <a:schemeClr val="accent2">
                    <a:lumMod val="40000"/>
                    <a:lumOff val="60000"/>
                  </a:schemeClr>
                </a:solidFill>
                <a:effectLst/>
              </a:rPr>
              <a:t>DESIGNER</a:t>
            </a:r>
            <a:endParaRPr lang="en-US" altLang="zh-CN">
              <a:ln w="22225">
                <a:solidFill>
                  <a:schemeClr val="accent2"/>
                </a:solidFill>
                <a:prstDash val="solid"/>
              </a:ln>
              <a:solidFill>
                <a:schemeClr val="accent2">
                  <a:lumMod val="40000"/>
                  <a:lumOff val="60000"/>
                </a:schemeClr>
              </a:solidFill>
              <a:effectLst/>
            </a:endParaRPr>
          </a:p>
        </p:txBody>
      </p:sp>
      <p:sp>
        <p:nvSpPr>
          <p:cNvPr id="4" name="文本框 3"/>
          <p:cNvSpPr txBox="1"/>
          <p:nvPr/>
        </p:nvSpPr>
        <p:spPr>
          <a:xfrm>
            <a:off x="6704965" y="1212215"/>
            <a:ext cx="4670425" cy="2399665"/>
          </a:xfrm>
          <a:prstGeom prst="rect">
            <a:avLst/>
          </a:prstGeom>
          <a:noFill/>
        </p:spPr>
        <p:txBody>
          <a:bodyPr wrap="square" rtlCol="0">
            <a:spAutoFit/>
          </a:bodyPr>
          <a:p>
            <a:endParaRPr lang="zh-CN" altLang="en-US"/>
          </a:p>
          <a:p>
            <a:r>
              <a:rPr lang="en-US" altLang="zh-CN" sz="3200"/>
              <a:t>TIAN--</a:t>
            </a:r>
            <a:r>
              <a:rPr lang="zh-CN" altLang="zh-CN" sz="3200">
                <a:latin typeface="Calibri" panose="020F0502020204030204" charset="0"/>
              </a:rPr>
              <a:t>田德亮</a:t>
            </a:r>
            <a:endParaRPr lang="zh-CN" altLang="en-US" sz="3200"/>
          </a:p>
          <a:p>
            <a:endParaRPr lang="zh-CN" altLang="en-US"/>
          </a:p>
          <a:p>
            <a:endParaRPr lang="zh-CN" altLang="en-US"/>
          </a:p>
          <a:p>
            <a:r>
              <a:rPr lang="zh-CN" altLang="en-US" sz="3200">
                <a:ln/>
                <a:solidFill>
                  <a:schemeClr val="accent1"/>
                </a:solidFill>
                <a:effectLst>
                  <a:outerShdw blurRad="38100" dist="25400" dir="5400000" algn="ctr" rotWithShape="0">
                    <a:srgbClr val="6E747A">
                      <a:alpha val="43000"/>
                    </a:srgbClr>
                  </a:outerShdw>
                </a:effectLst>
              </a:rPr>
              <a:t>I can draw pictures ,and well design the plot </a:t>
            </a:r>
            <a:r>
              <a:rPr lang="zh-CN" altLang="en-US">
                <a:ln/>
                <a:solidFill>
                  <a:schemeClr val="accent1"/>
                </a:solidFill>
                <a:effectLst>
                  <a:outerShdw blurRad="38100" dist="25400" dir="5400000" algn="ctr" rotWithShape="0">
                    <a:srgbClr val="6E747A">
                      <a:alpha val="43000"/>
                    </a:srgbClr>
                  </a:outerShdw>
                </a:effectLst>
              </a:rPr>
              <a:t>.</a:t>
            </a:r>
            <a:endParaRPr lang="zh-CN" altLang="en-US">
              <a:ln/>
              <a:solidFill>
                <a:schemeClr val="accent1"/>
              </a:solidFill>
              <a:effectLst>
                <a:outerShdw blurRad="38100" dist="25400" dir="5400000" algn="ctr" rotWithShape="0">
                  <a:srgbClr val="6E747A">
                    <a:alpha val="43000"/>
                  </a:srgbClr>
                </a:outerShdw>
              </a:effectLst>
            </a:endParaRPr>
          </a:p>
        </p:txBody>
      </p:sp>
      <p:pic>
        <p:nvPicPr>
          <p:cNvPr id="5" name="图片 4" descr="170050586866716110"/>
          <p:cNvPicPr>
            <a:picLocks noChangeAspect="1"/>
          </p:cNvPicPr>
          <p:nvPr/>
        </p:nvPicPr>
        <p:blipFill>
          <a:blip r:embed="rId1"/>
          <a:stretch>
            <a:fillRect/>
          </a:stretch>
        </p:blipFill>
        <p:spPr>
          <a:xfrm>
            <a:off x="887730" y="1250950"/>
            <a:ext cx="4203700" cy="560705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n w="22225">
                  <a:solidFill>
                    <a:schemeClr val="accent2"/>
                  </a:solidFill>
                  <a:prstDash val="solid"/>
                </a:ln>
                <a:solidFill>
                  <a:schemeClr val="accent2">
                    <a:lumMod val="40000"/>
                    <a:lumOff val="60000"/>
                  </a:schemeClr>
                </a:solidFill>
                <a:effectLst/>
              </a:rPr>
              <a:t>architect</a:t>
            </a:r>
            <a:endParaRPr lang="zh-CN" altLang="en-US">
              <a:ln w="22225">
                <a:solidFill>
                  <a:schemeClr val="accent2"/>
                </a:solidFill>
                <a:prstDash val="solid"/>
              </a:ln>
              <a:solidFill>
                <a:schemeClr val="accent2">
                  <a:lumMod val="40000"/>
                  <a:lumOff val="60000"/>
                </a:schemeClr>
              </a:solidFill>
              <a:effectLst/>
            </a:endParaRPr>
          </a:p>
        </p:txBody>
      </p:sp>
      <p:sp>
        <p:nvSpPr>
          <p:cNvPr id="4" name="文本框 3"/>
          <p:cNvSpPr txBox="1"/>
          <p:nvPr/>
        </p:nvSpPr>
        <p:spPr>
          <a:xfrm>
            <a:off x="6336665" y="1313180"/>
            <a:ext cx="4670425" cy="583565"/>
          </a:xfrm>
          <a:prstGeom prst="rect">
            <a:avLst/>
          </a:prstGeom>
          <a:noFill/>
        </p:spPr>
        <p:txBody>
          <a:bodyPr wrap="square" rtlCol="0">
            <a:spAutoFit/>
          </a:bodyPr>
          <a:p>
            <a:r>
              <a:rPr lang="en-US" altLang="zh-CN" sz="3200"/>
              <a:t>william--</a:t>
            </a:r>
            <a:r>
              <a:rPr lang="zh-CN" altLang="en-US" sz="3200"/>
              <a:t>王怡然</a:t>
            </a:r>
            <a:endParaRPr lang="zh-CN" altLang="en-US" sz="3200"/>
          </a:p>
        </p:txBody>
      </p:sp>
      <p:sp>
        <p:nvSpPr>
          <p:cNvPr id="5" name="文本框 4"/>
          <p:cNvSpPr txBox="1"/>
          <p:nvPr/>
        </p:nvSpPr>
        <p:spPr>
          <a:xfrm>
            <a:off x="6336665" y="2121535"/>
            <a:ext cx="4822190" cy="1076325"/>
          </a:xfrm>
          <a:prstGeom prst="rect">
            <a:avLst/>
          </a:prstGeom>
          <a:noFill/>
        </p:spPr>
        <p:txBody>
          <a:bodyPr wrap="square" rtlCol="0">
            <a:spAutoFit/>
          </a:bodyPr>
          <a:p>
            <a:r>
              <a:rPr lang="en-US" altLang="zh-CN" sz="3200">
                <a:ln/>
                <a:solidFill>
                  <a:schemeClr val="accent1"/>
                </a:solidFill>
                <a:effectLst>
                  <a:outerShdw blurRad="38100" dist="25400" dir="5400000" algn="ctr" rotWithShape="0">
                    <a:srgbClr val="6E747A">
                      <a:alpha val="43000"/>
                    </a:srgbClr>
                  </a:outerShdw>
                </a:effectLst>
              </a:rPr>
              <a:t>careful, responsible,habe a good ability</a:t>
            </a:r>
            <a:endParaRPr lang="en-US" altLang="zh-CN" sz="3200">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n w="22225">
                  <a:solidFill>
                    <a:schemeClr val="accent2"/>
                  </a:solidFill>
                  <a:prstDash val="solid"/>
                </a:ln>
                <a:solidFill>
                  <a:schemeClr val="accent2">
                    <a:lumMod val="40000"/>
                    <a:lumOff val="60000"/>
                  </a:schemeClr>
                </a:solidFill>
                <a:effectLst/>
              </a:rPr>
              <a:t>programmer</a:t>
            </a:r>
            <a:endParaRPr lang="en-US" altLang="zh-CN">
              <a:ln w="22225">
                <a:solidFill>
                  <a:schemeClr val="accent2"/>
                </a:solidFill>
                <a:prstDash val="solid"/>
              </a:ln>
              <a:solidFill>
                <a:schemeClr val="accent2">
                  <a:lumMod val="40000"/>
                  <a:lumOff val="60000"/>
                </a:schemeClr>
              </a:solidFill>
              <a:effectLst/>
            </a:endParaRPr>
          </a:p>
        </p:txBody>
      </p:sp>
      <p:sp>
        <p:nvSpPr>
          <p:cNvPr id="4" name="文本框 3"/>
          <p:cNvSpPr txBox="1"/>
          <p:nvPr/>
        </p:nvSpPr>
        <p:spPr>
          <a:xfrm>
            <a:off x="5434965" y="1349375"/>
            <a:ext cx="6214745" cy="583565"/>
          </a:xfrm>
          <a:prstGeom prst="rect">
            <a:avLst/>
          </a:prstGeom>
          <a:noFill/>
        </p:spPr>
        <p:txBody>
          <a:bodyPr wrap="square" rtlCol="0">
            <a:spAutoFit/>
          </a:bodyPr>
          <a:p>
            <a:r>
              <a:rPr lang="en-US" altLang="zh-CN" sz="3200">
                <a:ln/>
                <a:solidFill>
                  <a:schemeClr val="tx1"/>
                </a:solidFill>
                <a:effectLst>
                  <a:outerShdw blurRad="38100" dist="19050" dir="2700000" algn="tl" rotWithShape="0">
                    <a:schemeClr val="dk1">
                      <a:alpha val="40000"/>
                    </a:schemeClr>
                  </a:outerShdw>
                </a:effectLst>
              </a:rPr>
              <a:t>Bermet talantbekova--</a:t>
            </a:r>
            <a:r>
              <a:rPr lang="zh-CN" altLang="en-US" sz="3200">
                <a:ln/>
                <a:solidFill>
                  <a:schemeClr val="tx1"/>
                </a:solidFill>
                <a:effectLst>
                  <a:outerShdw blurRad="38100" dist="19050" dir="2700000" algn="tl" rotWithShape="0">
                    <a:schemeClr val="dk1">
                      <a:alpha val="40000"/>
                    </a:schemeClr>
                  </a:outerShdw>
                </a:effectLst>
              </a:rPr>
              <a:t>明珠</a:t>
            </a:r>
            <a:endParaRPr lang="zh-CN" altLang="en-US" sz="3200">
              <a:ln/>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5434965" y="1869440"/>
            <a:ext cx="5789295" cy="1076325"/>
          </a:xfrm>
          <a:prstGeom prst="rect">
            <a:avLst/>
          </a:prstGeom>
          <a:noFill/>
        </p:spPr>
        <p:txBody>
          <a:bodyPr wrap="square" rtlCol="0">
            <a:spAutoFit/>
          </a:bodyPr>
          <a:p>
            <a:r>
              <a:rPr lang="en-US" altLang="zh-CN" sz="3200">
                <a:ln/>
                <a:solidFill>
                  <a:schemeClr val="accent1"/>
                </a:solidFill>
                <a:effectLst>
                  <a:outerShdw blurRad="38100" dist="25400" dir="5400000" algn="ctr" rotWithShape="0">
                    <a:srgbClr val="6E747A">
                      <a:alpha val="43000"/>
                    </a:srgbClr>
                  </a:outerShdw>
                </a:effectLst>
              </a:rPr>
              <a:t>resonsible,ambitious,perseverance,good at research work</a:t>
            </a:r>
            <a:endParaRPr lang="en-US" altLang="zh-CN" sz="3200">
              <a:ln/>
              <a:solidFill>
                <a:schemeClr val="accent1"/>
              </a:solidFill>
              <a:effectLst>
                <a:outerShdw blurRad="38100" dist="25400" dir="5400000" algn="ctr" rotWithShape="0">
                  <a:srgbClr val="6E747A">
                    <a:alpha val="43000"/>
                  </a:srgbClr>
                </a:outerShdw>
              </a:effectLst>
            </a:endParaRPr>
          </a:p>
        </p:txBody>
      </p:sp>
      <p:pic>
        <p:nvPicPr>
          <p:cNvPr id="6" name="图片 5" descr="79746495552775146"/>
          <p:cNvPicPr>
            <a:picLocks noChangeAspect="1"/>
          </p:cNvPicPr>
          <p:nvPr/>
        </p:nvPicPr>
        <p:blipFill>
          <a:blip r:embed="rId1"/>
          <a:stretch>
            <a:fillRect/>
          </a:stretch>
        </p:blipFill>
        <p:spPr>
          <a:xfrm>
            <a:off x="908050" y="952500"/>
            <a:ext cx="3937635" cy="524891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n w="22225">
                  <a:solidFill>
                    <a:schemeClr val="accent2"/>
                  </a:solidFill>
                  <a:prstDash val="solid"/>
                </a:ln>
                <a:solidFill>
                  <a:schemeClr val="accent2">
                    <a:lumMod val="40000"/>
                    <a:lumOff val="60000"/>
                  </a:schemeClr>
                </a:solidFill>
                <a:effectLst/>
              </a:rPr>
              <a:t>TESTER</a:t>
            </a:r>
            <a:endParaRPr lang="en-US" altLang="zh-CN">
              <a:ln w="22225">
                <a:solidFill>
                  <a:schemeClr val="accent2"/>
                </a:solidFill>
                <a:prstDash val="solid"/>
              </a:ln>
              <a:solidFill>
                <a:schemeClr val="accent2">
                  <a:lumMod val="40000"/>
                  <a:lumOff val="60000"/>
                </a:schemeClr>
              </a:solidFill>
              <a:effectLst/>
            </a:endParaRPr>
          </a:p>
        </p:txBody>
      </p:sp>
      <p:sp>
        <p:nvSpPr>
          <p:cNvPr id="4" name="文本框 3"/>
          <p:cNvSpPr txBox="1"/>
          <p:nvPr/>
        </p:nvSpPr>
        <p:spPr>
          <a:xfrm>
            <a:off x="6827520" y="1162050"/>
            <a:ext cx="4064000" cy="583565"/>
          </a:xfrm>
          <a:prstGeom prst="rect">
            <a:avLst/>
          </a:prstGeom>
          <a:noFill/>
        </p:spPr>
        <p:txBody>
          <a:bodyPr wrap="square" rtlCol="0">
            <a:spAutoFit/>
          </a:bodyPr>
          <a:p>
            <a:r>
              <a:rPr lang="en-US" altLang="zh-CN" sz="3200"/>
              <a:t>Diana--</a:t>
            </a:r>
            <a:r>
              <a:rPr lang="zh-CN" altLang="en-US" sz="3200"/>
              <a:t>帝安娜</a:t>
            </a:r>
            <a:endParaRPr lang="zh-CN" altLang="en-US" sz="3200"/>
          </a:p>
        </p:txBody>
      </p:sp>
      <p:sp>
        <p:nvSpPr>
          <p:cNvPr id="5" name="文本框 4"/>
          <p:cNvSpPr txBox="1"/>
          <p:nvPr/>
        </p:nvSpPr>
        <p:spPr>
          <a:xfrm>
            <a:off x="6849745" y="1732280"/>
            <a:ext cx="4265930" cy="1568450"/>
          </a:xfrm>
          <a:prstGeom prst="rect">
            <a:avLst/>
          </a:prstGeom>
          <a:noFill/>
        </p:spPr>
        <p:txBody>
          <a:bodyPr wrap="square" rtlCol="0">
            <a:spAutoFit/>
          </a:bodyPr>
          <a:p>
            <a:r>
              <a:rPr lang="en-US" altLang="zh-CN" sz="3200">
                <a:ln/>
                <a:solidFill>
                  <a:schemeClr val="accent1"/>
                </a:solidFill>
                <a:effectLst>
                  <a:outerShdw blurRad="38100" dist="25400" dir="5400000" algn="ctr" rotWithShape="0">
                    <a:srgbClr val="6E747A">
                      <a:alpha val="43000"/>
                    </a:srgbClr>
                  </a:outerShdw>
                </a:effectLst>
              </a:rPr>
              <a:t>very serious, very responsible,work good in group</a:t>
            </a:r>
            <a:endParaRPr lang="en-US" altLang="zh-CN" sz="3200">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n/>
                <a:solidFill>
                  <a:schemeClr val="accent1"/>
                </a:solidFill>
                <a:effectLst>
                  <a:outerShdw blurRad="38100" dist="25400" dir="5400000" algn="ctr" rotWithShape="0">
                    <a:srgbClr val="6E747A">
                      <a:alpha val="43000"/>
                    </a:srgbClr>
                  </a:outerShdw>
                </a:effectLst>
              </a:rPr>
              <a:t>Gee’s project</a:t>
            </a:r>
            <a:endParaRPr lang="en-US" altLang="zh-CN">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Lst>
</file>

<file path=ppt/tags/tag11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Lst>
</file>

<file path=ppt/tags/tag11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Lst>
</file>

<file path=ppt/tags/tag12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2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2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3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1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14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5*i*4"/>
  <p:tag name="KSO_WM_UNIT_LAYERLEVEL" val="1"/>
  <p:tag name="KSO_WM_TAG_VERSION" val="1.0"/>
  <p:tag name="KSO_WM_BEAUTIFY_FLAG" val="#wm#"/>
</p:tagLst>
</file>

<file path=ppt/tags/tag1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6*i*4"/>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4"/>
  <p:tag name="KSO_WM_UNIT_ID" val="_1*y*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1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8*i*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8"/>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8"/>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1.xml><?xml version="1.0" encoding="utf-8"?>
<p:tagLst xmlns:p="http://schemas.openxmlformats.org/presentationml/2006/main">
  <p:tag name="KSO_WM_UNIT_SHOW_EDIT_AREA_INDICATION" val="0"/>
  <p:tag name="KSO_WM_TEMPLATE_THUMBS_INDEX" val="1、4、5、6、7、8、9、11、1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2548"/>
  <p:tag name="KSO_WM_TEMPLATE_MASTER_TYPE" val="1"/>
</p:tagLst>
</file>

<file path=ppt/tags/tag1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
  <p:tag name="KSO_WM_TEMPLATE_INDEX" val="20202548"/>
  <p:tag name="KSO_WM_SLIDE_LAYOUT" val="a_b"/>
  <p:tag name="KSO_WM_SLIDE_LAYOUT_CNT" val="1_1"/>
  <p:tag name="KSO_WM_UNIT_SHOW_EDIT_AREA_INDICATION" val="1"/>
  <p:tag name="KSO_WM_TEMPLATE_THUMBS_INDEX" val="1、4、7、12、13、14、15、16、17、18、20、24、25、28、33、36、40、43、44"/>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diagram20200119_3*i*1"/>
  <p:tag name="KSO_WM_TEMPLATE_CATEGORY" val="diagram"/>
  <p:tag name="KSO_WM_TEMPLATE_INDEX" val="20200119"/>
  <p:tag name="KSO_WM_UNIT_LAYERLEVEL" val="1"/>
  <p:tag name="KSO_WM_TAG_VERSION" val="1.0"/>
  <p:tag name="KSO_WM_BEAUTIFY_FLAG" val="#wm#"/>
  <p:tag name="KSO_WM_UNIT_FILL_FORE_SCHEMECOLOR_INDEX" val="13"/>
  <p:tag name="KSO_WM_UNIT_FILL_TYPE" val="1"/>
  <p:tag name="KSO_WM_UNIT_USESOURCEFORMAT_APPLY"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diagram20200119_3*i*2"/>
  <p:tag name="KSO_WM_TEMPLATE_CATEGORY" val="diagram"/>
  <p:tag name="KSO_WM_TEMPLATE_INDEX" val="20200119"/>
  <p:tag name="KSO_WM_UNIT_LAYERLEVEL" val="1"/>
  <p:tag name="KSO_WM_TAG_VERSION" val="1.0"/>
  <p:tag name="KSO_WM_BEAUTIFY_FLAG" val="#wm#"/>
  <p:tag name="KSO_WM_UNIT_FILL_FORE_SCHEMECOLOR_INDEX" val="14"/>
  <p:tag name="KSO_WM_UNIT_FILL_TYPE" val="1"/>
  <p:tag name="KSO_WM_UNIT_LINE_FORE_SCHEMECOLOR_INDEX" val="1"/>
  <p:tag name="KSO_WM_UNIT_LINE_FILL_TYPE" val="2"/>
  <p:tag name="KSO_WM_UNIT_USESOURCEFORMAT_APPLY"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3"/>
  <p:tag name="KSO_WM_UNIT_ID" val="diagram20200119_3*i*3"/>
  <p:tag name="KSO_WM_TEMPLATE_CATEGORY" val="diagram"/>
  <p:tag name="KSO_WM_TEMPLATE_INDEX" val="20200119"/>
  <p:tag name="KSO_WM_UNIT_LAYERLEVEL" val="1"/>
  <p:tag name="KSO_WM_TAG_VERSION" val="1.0"/>
  <p:tag name="KSO_WM_BEAUTIFY_FLAG" val="#wm#"/>
  <p:tag name="KSO_WM_UNIT_FILL_FORE_SCHEMECOLOR_INDEX" val="14"/>
  <p:tag name="KSO_WM_UNIT_FILL_TYPE" val="1"/>
  <p:tag name="KSO_WM_UNIT_LINE_FORE_SCHEMECOLOR_INDEX" val="1"/>
  <p:tag name="KSO_WM_UNIT_LINE_FILL_TYPE" val="2"/>
  <p:tag name="KSO_WM_UNIT_USESOURCEFORMAT_APPLY"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4"/>
  <p:tag name="KSO_WM_UNIT_ID" val="diagram20200119_3*i*4"/>
  <p:tag name="KSO_WM_TEMPLATE_CATEGORY" val="diagram"/>
  <p:tag name="KSO_WM_TEMPLATE_INDEX" val="20200119"/>
  <p:tag name="KSO_WM_UNIT_LAYERLEVEL" val="1"/>
  <p:tag name="KSO_WM_TAG_VERSION" val="1.0"/>
  <p:tag name="KSO_WM_BEAUTIFY_FLAG" val="#wm#"/>
  <p:tag name="KSO_WM_UNIT_FILL_FORE_SCHEMECOLOR_INDEX" val="14"/>
  <p:tag name="KSO_WM_UNIT_FILL_TYPE" val="1"/>
  <p:tag name="KSO_WM_UNIT_LINE_FORE_SCHEMECOLOR_INDEX" val="1"/>
  <p:tag name="KSO_WM_UNIT_LINE_FILL_TYPE" val="2"/>
  <p:tag name="KSO_WM_UNIT_USESOURCEFORMAT_APPLY" val="1"/>
</p:tagLst>
</file>

<file path=ppt/tags/tag197.xml><?xml version="1.0" encoding="utf-8"?>
<p:tagLst xmlns:p="http://schemas.openxmlformats.org/presentationml/2006/main">
  <p:tag name="KSO_WM_UNIT_ISCONTENTSTITLE" val="0"/>
  <p:tag name="KSO_WM_UNIT_PRESET_TEXT" val="单击此处添加标题"/>
  <p:tag name="KSO_WM_UNIT_NOCLEAR" val="0"/>
  <p:tag name="KSO_WM_UNIT_VALUE" val="23"/>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20200119_3*a*1"/>
  <p:tag name="KSO_WM_TEMPLATE_CATEGORY" val="diagram"/>
  <p:tag name="KSO_WM_TEMPLATE_INDEX" val="2020011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0119_1*m_h_i*1_2_1"/>
  <p:tag name="KSO_WM_TEMPLATE_CATEGORY" val="diagram"/>
  <p:tag name="KSO_WM_TEMPLATE_INDEX" val="20200119"/>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0119_1*m_h_i*1_1_2"/>
  <p:tag name="KSO_WM_TEMPLATE_CATEGORY" val="diagram"/>
  <p:tag name="KSO_WM_TEMPLATE_INDEX" val="20200119"/>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0119_1*m_h_i*1_1_1"/>
  <p:tag name="KSO_WM_TEMPLATE_CATEGORY" val="diagram"/>
  <p:tag name="KSO_WM_TEMPLATE_INDEX" val="20200119"/>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201.xml><?xml version="1.0" encoding="utf-8"?>
<p:tagLst xmlns:p="http://schemas.openxmlformats.org/presentationml/2006/main">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0119_1*m_h_a*1_1_1"/>
  <p:tag name="KSO_WM_TEMPLATE_CATEGORY" val="diagram"/>
  <p:tag name="KSO_WM_TEMPLATE_INDEX" val="2020011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02.xml><?xml version="1.0" encoding="utf-8"?>
<p:tagLst xmlns:p="http://schemas.openxmlformats.org/presentationml/2006/main">
  <p:tag name="KSO_WM_UNIT_PRESET_TEXT" val="单击此处添加文本具体内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0119_1*m_h_f*1_1_1"/>
  <p:tag name="KSO_WM_TEMPLATE_CATEGORY" val="diagram"/>
  <p:tag name="KSO_WM_TEMPLATE_INDEX" val="2020011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0119_1*m_h_i*1_2_3"/>
  <p:tag name="KSO_WM_TEMPLATE_CATEGORY" val="diagram"/>
  <p:tag name="KSO_WM_TEMPLATE_INDEX" val="20200119"/>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0119_1*m_h_i*1_2_2"/>
  <p:tag name="KSO_WM_TEMPLATE_CATEGORY" val="diagram"/>
  <p:tag name="KSO_WM_TEMPLATE_INDEX" val="20200119"/>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205.xml><?xml version="1.0" encoding="utf-8"?>
<p:tagLst xmlns:p="http://schemas.openxmlformats.org/presentationml/2006/main">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0119_1*m_h_a*1_2_1"/>
  <p:tag name="KSO_WM_TEMPLATE_CATEGORY" val="diagram"/>
  <p:tag name="KSO_WM_TEMPLATE_INDEX" val="2020011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06.xml><?xml version="1.0" encoding="utf-8"?>
<p:tagLst xmlns:p="http://schemas.openxmlformats.org/presentationml/2006/main">
  <p:tag name="KSO_WM_UNIT_PRESET_TEXT" val="单击此处添加文本具体内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0119_1*m_h_f*1_2_1"/>
  <p:tag name="KSO_WM_TEMPLATE_CATEGORY" val="diagram"/>
  <p:tag name="KSO_WM_TEMPLATE_INDEX" val="2020011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07.xml><?xml version="1.0" encoding="utf-8"?>
<p:tagLst xmlns:p="http://schemas.openxmlformats.org/presentationml/2006/main">
  <p:tag name="KSO_WM_SLIDE_ID" val="diagram20200119_3"/>
  <p:tag name="KSO_WM_TEMPLATE_SUBCATEGORY" val="0"/>
  <p:tag name="KSO_WM_SLIDE_TYPE" val="text"/>
  <p:tag name="KSO_WM_SLIDE_SUBTYPE" val="diag"/>
  <p:tag name="KSO_WM_SLIDE_ITEM_CNT" val="2"/>
  <p:tag name="KSO_WM_SLIDE_INDEX" val="3"/>
  <p:tag name="KSO_WM_SLIDE_SIZE" val="784.539*252.863"/>
  <p:tag name="KSO_WM_SLIDE_POSITION" val="88.5132*232.228"/>
  <p:tag name="KSO_WM_DIAGRAM_GROUP_CODE" val="m1-1"/>
  <p:tag name="KSO_WM_SLIDE_DIAGTYPE" val="m"/>
  <p:tag name="KSO_WM_TAG_VERSION" val="1.0"/>
  <p:tag name="KSO_WM_BEAUTIFY_FLAG" val="#wm#"/>
  <p:tag name="KSO_WM_TEMPLATE_CATEGORY" val="diagram"/>
  <p:tag name="KSO_WM_TEMPLATE_INDEX" val="20200119"/>
  <p:tag name="KSO_WM_SLIDE_LAYOUT" val="a_f_m"/>
  <p:tag name="KSO_WM_SLIDE_LAYOUT_CNT" val="1_1_1"/>
</p:tagLst>
</file>

<file path=ppt/tags/tag208.xml><?xml version="1.0" encoding="utf-8"?>
<p:tagLst xmlns:p="http://schemas.openxmlformats.org/presentationml/2006/main">
  <p:tag name="KSO_WM_BEAUTIFY_FLAG" val="#wm#"/>
  <p:tag name="KSO_WM_TEMPLATE_CATEGORY" val="diagram"/>
  <p:tag name="KSO_WM_TEMPLATE_INDEX" val="20202548"/>
</p:tagLst>
</file>

<file path=ppt/tags/tag209.xml><?xml version="1.0" encoding="utf-8"?>
<p:tagLst xmlns:p="http://schemas.openxmlformats.org/presentationml/2006/main">
  <p:tag name="KSO_WM_BEAUTIFY_FLAG" val="#wm#"/>
  <p:tag name="KSO_WM_TEMPLATE_CATEGORY" val="diagram"/>
  <p:tag name="KSO_WM_TEMPLATE_INDEX" val="20202548"/>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EMPLATE_CATEGORY" val="diagram"/>
  <p:tag name="KSO_WM_TEMPLATE_INDEX" val="20202548"/>
</p:tagLst>
</file>

<file path=ppt/tags/tag211.xml><?xml version="1.0" encoding="utf-8"?>
<p:tagLst xmlns:p="http://schemas.openxmlformats.org/presentationml/2006/main">
  <p:tag name="KSO_WM_BEAUTIFY_FLAG" val="#wm#"/>
  <p:tag name="KSO_WM_TEMPLATE_CATEGORY" val="diagram"/>
  <p:tag name="KSO_WM_TEMPLATE_INDEX" val="20202548"/>
</p:tagLst>
</file>

<file path=ppt/tags/tag212.xml><?xml version="1.0" encoding="utf-8"?>
<p:tagLst xmlns:p="http://schemas.openxmlformats.org/presentationml/2006/main">
  <p:tag name="KSO_WM_BEAUTIFY_FLAG" val="#wm#"/>
  <p:tag name="KSO_WM_TEMPLATE_CATEGORY" val="diagram"/>
  <p:tag name="KSO_WM_TEMPLATE_INDEX" val="20202548"/>
</p:tagLst>
</file>

<file path=ppt/tags/tag213.xml><?xml version="1.0" encoding="utf-8"?>
<p:tagLst xmlns:p="http://schemas.openxmlformats.org/presentationml/2006/main">
  <p:tag name="KSO_WM_BEAUTIFY_FLAG" val="#wm#"/>
  <p:tag name="KSO_WM_TEMPLATE_CATEGORY" val="diagram"/>
  <p:tag name="KSO_WM_TEMPLATE_INDEX" val="20202548"/>
</p:tagLst>
</file>

<file path=ppt/tags/tag214.xml><?xml version="1.0" encoding="utf-8"?>
<p:tagLst xmlns:p="http://schemas.openxmlformats.org/presentationml/2006/main">
  <p:tag name="KSO_WM_BEAUTIFY_FLAG" val="#wm#"/>
  <p:tag name="KSO_WM_TEMPLATE_CATEGORY" val="diagram"/>
  <p:tag name="KSO_WM_TEMPLATE_INDEX" val="20202548"/>
</p:tagLst>
</file>

<file path=ppt/tags/tag21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8_9*a*1"/>
  <p:tag name="KSO_WM_TEMPLATE_CATEGORY" val="custom"/>
  <p:tag name="KSO_WM_TEMPLATE_INDEX" val="20202548"/>
  <p:tag name="KSO_WM_UNIT_LAYERLEVEL" val="1"/>
  <p:tag name="KSO_WM_TAG_VERSION" val="1.0"/>
  <p:tag name="KSO_WM_BEAUTIFY_FLAG" val="#wm#"/>
</p:tagLst>
</file>

<file path=ppt/tags/tag216.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8_9*f*1"/>
  <p:tag name="KSO_WM_TEMPLATE_CATEGORY" val="custom"/>
  <p:tag name="KSO_WM_TEMPLATE_INDEX" val="20202548"/>
  <p:tag name="KSO_WM_UNIT_LAYERLEVEL" val="1"/>
  <p:tag name="KSO_WM_TAG_VERSION" val="1.0"/>
  <p:tag name="KSO_WM_BEAUTIFY_FLAG" val="#wm#"/>
</p:tagLst>
</file>

<file path=ppt/tags/tag217.xml><?xml version="1.0" encoding="utf-8"?>
<p:tagLst xmlns:p="http://schemas.openxmlformats.org/presentationml/2006/main">
  <p:tag name="KSO_WM_SLIDE_ID" val="custom20202548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8"/>
  <p:tag name="KSO_WM_SLIDE_LAYOUT" val="a_f"/>
  <p:tag name="KSO_WM_SLIDE_LAYOUT_CNT" val="1_1"/>
</p:tagLst>
</file>

<file path=ppt/tags/tag218.xml><?xml version="1.0" encoding="utf-8"?>
<p:tagLst xmlns:p="http://schemas.openxmlformats.org/presentationml/2006/main">
  <p:tag name="KSO_WM_UNIT_PLACING_PICTURE_USER_VIEWPORT" val="{&quot;height&quot;:5445,&quot;width&quot;:11880}"/>
</p:tagLst>
</file>

<file path=ppt/tags/tag219.xml><?xml version="1.0" encoding="utf-8"?>
<p:tagLst xmlns:p="http://schemas.openxmlformats.org/presentationml/2006/main">
  <p:tag name="KSO_WM_BEAUTIFY_FLAG" val="#wm#"/>
  <p:tag name="KSO_WM_TEMPLATE_CATEGORY" val="diagram"/>
  <p:tag name="KSO_WM_TEMPLATE_INDEX" val="20202548"/>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custom"/>
  <p:tag name="KSO_WM_TEMPLATE_INDEX" val="20202548"/>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45">
      <a:dk1>
        <a:srgbClr val="000000"/>
      </a:dk1>
      <a:lt1>
        <a:srgbClr val="FFFFFF"/>
      </a:lt1>
      <a:dk2>
        <a:srgbClr val="F2F2F2"/>
      </a:dk2>
      <a:lt2>
        <a:srgbClr val="FFFFFF"/>
      </a:lt2>
      <a:accent1>
        <a:srgbClr val="5D53C4"/>
      </a:accent1>
      <a:accent2>
        <a:srgbClr val="815EC5"/>
      </a:accent2>
      <a:accent3>
        <a:srgbClr val="4B58C3"/>
      </a:accent3>
      <a:accent4>
        <a:srgbClr val="5697A8"/>
      </a:accent4>
      <a:accent5>
        <a:srgbClr val="54AD9D"/>
      </a:accent5>
      <a:accent6>
        <a:srgbClr val="53C495"/>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859</Words>
  <Application>WPS 演示</Application>
  <PresentationFormat>宽屏</PresentationFormat>
  <Paragraphs>58</Paragraphs>
  <Slides>12</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宋体</vt:lpstr>
      <vt:lpstr>Wingdings</vt:lpstr>
      <vt:lpstr>Wingdings</vt:lpstr>
      <vt:lpstr>微软雅黑</vt:lpstr>
      <vt:lpstr>Arial Unicode MS</vt:lpstr>
      <vt:lpstr>Calibri</vt:lpstr>
      <vt:lpstr>汉仪旗黑-85S</vt:lpstr>
      <vt:lpstr>黑体</vt:lpstr>
      <vt:lpstr>隶书</vt:lpstr>
      <vt:lpstr>Viner Hand ITC</vt:lpstr>
      <vt:lpstr>方正舒体</vt:lpstr>
      <vt:lpstr>华文楷体</vt:lpstr>
      <vt:lpstr>华文琥珀</vt:lpstr>
      <vt:lpstr>华文隶书</vt:lpstr>
      <vt:lpstr>华文宋体</vt:lpstr>
      <vt:lpstr>Lato</vt:lpstr>
      <vt:lpstr>AMGDT</vt:lpstr>
      <vt:lpstr>1_Office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单击此处添加标题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WPS_1226229709</cp:lastModifiedBy>
  <cp:revision>150</cp:revision>
  <dcterms:created xsi:type="dcterms:W3CDTF">2019-06-19T02:08:00Z</dcterms:created>
  <dcterms:modified xsi:type="dcterms:W3CDTF">2022-02-28T04:59:34Z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851954ABB1004CCEAE9210084F28F0F0</vt:lpwstr>
  </property>
</Properties>
</file>