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78" r:id="rId3"/>
    <p:sldId id="280" r:id="rId5"/>
    <p:sldId id="331" r:id="rId6"/>
    <p:sldId id="281" r:id="rId7"/>
    <p:sldId id="383" r:id="rId8"/>
    <p:sldId id="295" r:id="rId9"/>
    <p:sldId id="285" r:id="rId10"/>
    <p:sldId id="299" r:id="rId11"/>
    <p:sldId id="294" r:id="rId12"/>
    <p:sldId id="379" r:id="rId13"/>
    <p:sldId id="380" r:id="rId14"/>
    <p:sldId id="305" r:id="rId15"/>
    <p:sldId id="381" r:id="rId16"/>
    <p:sldId id="282" r:id="rId17"/>
    <p:sldId id="256" r:id="rId18"/>
    <p:sldId id="293" r:id="rId19"/>
  </p:sldIdLst>
  <p:sldSz cx="12192000" cy="6858000"/>
  <p:notesSz cx="13716000" cy="24384000"/>
  <p:custDataLst>
    <p:tags r:id="rId24"/>
  </p:custDataLst>
  <p:defaultTextStyle>
    <a:defPPr rtl="0">
      <a:defRPr lang="zh-CN"/>
    </a:defPPr>
    <a:lvl1pPr marL="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0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0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672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5" d="100"/>
          <a:sy n="35" d="100"/>
        </p:scale>
        <p:origin x="347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4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574B0-0602-4B0F-922A-1A7DF645B03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932A6-C9BC-49DB-B40A-5FF7371DE2D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1pPr>
    <a:lvl2pPr marL="2286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2pPr>
    <a:lvl3pPr marL="4572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3pPr>
    <a:lvl4pPr marL="6858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4pPr>
    <a:lvl5pPr marL="9144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5pPr>
    <a:lvl6pPr marL="11430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6pPr>
    <a:lvl7pPr marL="13716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7pPr>
    <a:lvl8pPr marL="16002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8pPr>
    <a:lvl9pPr marL="18288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22d6503c-a7b0-43b0-a9f4-cb495473eb5b.source.6.zh-Hans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64548187-c85d-4ef4-9e53-0831496356ea.source.6.zh-Hans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BAF2A-B706-447D-B949-457F7B61B2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像 0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0" name="任意多边形：形状 19"/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8" name="任意多边形：形状 17"/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rtlCol="0" anchor="t">
            <a:noAutofit/>
          </a:bodyPr>
          <a:lstStyle>
            <a:lvl1pPr algn="ctr">
              <a:defRPr lang="zh-CN" sz="4400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lang="zh-CN" sz="2400"/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/>
          </a:p>
        </p:txBody>
      </p:sp>
      <p:sp>
        <p:nvSpPr>
          <p:cNvPr id="18" name="长方形 17"/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/>
          </a:p>
        </p:txBody>
      </p:sp>
      <p:sp>
        <p:nvSpPr>
          <p:cNvPr id="20" name="长方形 19"/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/>
          </a:p>
        </p:txBody>
      </p:sp>
      <p:sp>
        <p:nvSpPr>
          <p:cNvPr id="22" name="长方形 21"/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/>
          </a:p>
        </p:txBody>
      </p:sp>
      <p:sp>
        <p:nvSpPr>
          <p:cNvPr id="24" name="长方形 23"/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zh-CN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演示文稿标题</a:t>
            </a: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smtClean="0"/>
            </a:fld>
            <a:endParaRPr lang="zh-CN" dirty="0"/>
          </a:p>
        </p:txBody>
      </p:sp>
      <p:sp>
        <p:nvSpPr>
          <p:cNvPr id="46" name="文本占位符 2"/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4" name="图片占位符 62"/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zh-CN" sz="9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52" name="文本占位符 51"/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8" name="图片占位符 62"/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zh-CN" sz="9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58" name="文本占位符 51"/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8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7" name="图片占位符 62"/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zh-CN" sz="9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59" name="文本占位符 51"/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6" name="图片占位符 62"/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zh-CN" sz="9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60" name="文本占位符 51"/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0" name="文本占位符 4"/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5" name="图片占位符 62"/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zh-CN" sz="9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61" name="文本占位符 51"/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：形状 28"/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/>
          </a:p>
        </p:txBody>
      </p:sp>
      <p:sp>
        <p:nvSpPr>
          <p:cNvPr id="26" name="任意多边形：形状 25"/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6" name="任意多边形：形状 15"/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lnSpc>
                <a:spcPct val="100000"/>
              </a:lnSpc>
              <a:defRPr lang="zh-CN">
                <a:solidFill>
                  <a:schemeClr val="accent6"/>
                </a:solidFill>
              </a:defRPr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smtClean="0"/>
            </a:fld>
            <a:endParaRPr lang="zh-CN" dirty="0"/>
          </a:p>
        </p:txBody>
      </p:sp>
      <p:sp>
        <p:nvSpPr>
          <p:cNvPr id="30" name="图像 2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3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MMM YYYY</a:t>
            </a:r>
            <a:endParaRPr lang="zh-CN" dirty="0"/>
          </a:p>
        </p:txBody>
      </p:sp>
      <p:sp>
        <p:nvSpPr>
          <p:cNvPr id="32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MMM YYYY</a:t>
            </a:r>
            <a:endParaRPr lang="zh-CN" dirty="0"/>
          </a:p>
        </p:txBody>
      </p:sp>
      <p:sp>
        <p:nvSpPr>
          <p:cNvPr id="33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MMM YYYY</a:t>
            </a:r>
            <a:endParaRPr lang="zh-CN"/>
          </a:p>
        </p:txBody>
      </p:sp>
      <p:sp>
        <p:nvSpPr>
          <p:cNvPr id="34" name="文本占位符 4"/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MMM YYYY</a:t>
            </a:r>
            <a:endParaRPr lang="zh-CN"/>
          </a:p>
        </p:txBody>
      </p:sp>
      <p:sp>
        <p:nvSpPr>
          <p:cNvPr id="35" name="文本占位符 4"/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MMM YYYY</a:t>
            </a:r>
            <a:endParaRPr lang="zh-CN"/>
          </a:p>
        </p:txBody>
      </p:sp>
      <p:sp>
        <p:nvSpPr>
          <p:cNvPr id="36" name="文本占位符 51"/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7" name="文本占位符 51"/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8" name="文本占位符 51"/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9" name="文本占位符 51"/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0" name="文本占位符 51"/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42" name="直接连接符​​(S) 41"/>
          <p:cNvCxnSpPr/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zh-CN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/>
          </a:p>
        </p:txBody>
      </p:sp>
      <p:sp>
        <p:nvSpPr>
          <p:cNvPr id="11" name="图像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pic>
        <p:nvPicPr>
          <p:cNvPr id="13" name="图像 1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任意多边形：形状 3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17" name="图像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pic>
        <p:nvPicPr>
          <p:cNvPr id="19" name="图像 6" descr="preencoded.png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zh-CN" sz="18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zh-CN" sz="1500"/>
            </a:lvl1pPr>
            <a:lvl2pPr>
              <a:defRPr lang="zh-CN" sz="1300"/>
            </a:lvl2pPr>
            <a:lvl3pPr>
              <a:defRPr lang="zh-CN" sz="1200"/>
            </a:lvl3pPr>
            <a:lvl4pPr>
              <a:defRPr lang="zh-CN" sz="1200"/>
            </a:lvl4pPr>
            <a:lvl5pPr>
              <a:defRPr lang="zh-CN" sz="1200"/>
            </a:lvl5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zh-CN" sz="18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zh-CN" sz="1500"/>
            </a:lvl1pPr>
            <a:lvl2pPr>
              <a:defRPr lang="zh-CN" sz="1300"/>
            </a:lvl2pPr>
            <a:lvl3pPr>
              <a:defRPr lang="zh-CN" sz="1200"/>
            </a:lvl3pPr>
            <a:lvl4pPr>
              <a:defRPr lang="zh-CN" sz="1200"/>
            </a:lvl4pPr>
            <a:lvl5pPr>
              <a:defRPr lang="zh-CN" sz="1200"/>
            </a:lvl5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zh-CN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smtClean="0"/>
            </a:fld>
            <a:endParaRPr lang="zh-CN" dirty="0"/>
          </a:p>
        </p:txBody>
      </p:sp>
      <p:sp>
        <p:nvSpPr>
          <p:cNvPr id="46" name="文本占位符 2"/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4" name="图片占位符 62"/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zh-CN" sz="9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52" name="文本占位符 51"/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6" name="图片占位符 62"/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zh-CN" sz="9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60" name="文本占位符 51"/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0" name="文本占位符 4"/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5" name="图片占位符 62"/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zh-CN" sz="9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61" name="文本占位符 51"/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图像 2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5" name="图像 3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6" name="图像 4" descr="preencoded.png"/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3" name="图像 7" descr="preencoded.png"/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pic>
        <p:nvPicPr>
          <p:cNvPr id="21" name="图像 2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图像 2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zh-CN" b="1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 rtlCol="0">
            <a:noAutofit/>
          </a:bodyPr>
          <a:lstStyle>
            <a:lvl1pPr marL="0" indent="0">
              <a:buNone/>
              <a:defRPr lang="zh-CN" sz="1500"/>
            </a:lvl1pPr>
            <a:lvl2pPr>
              <a:defRPr lang="zh-CN" sz="1500"/>
            </a:lvl2pPr>
            <a:lvl3pPr>
              <a:defRPr lang="zh-CN" sz="1500"/>
            </a:lvl3pPr>
            <a:lvl4pPr>
              <a:defRPr lang="zh-CN" sz="1500"/>
            </a:lvl4pPr>
            <a:lvl5pPr>
              <a:defRPr lang="zh-CN" sz="1500"/>
            </a:lvl5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dirty="0"/>
            </a:fld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演示文稿标题</a:t>
            </a:r>
            <a:endParaRPr 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语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：形状 12"/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9" name="任意多边形：形状 18" descr="preencoded.png"/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pic>
        <p:nvPicPr>
          <p:cNvPr id="9" name="图像 2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rtlCol="0" anchor="ctr">
            <a:noAutofit/>
          </a:bodyPr>
          <a:lstStyle>
            <a:lvl1pPr algn="l">
              <a:defRPr lang="zh-CN" sz="4400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 rtlCol="0">
            <a:noAutofit/>
          </a:bodyPr>
          <a:lstStyle>
            <a:lvl1pPr marL="0" indent="0" algn="l">
              <a:spcBef>
                <a:spcPts val="575"/>
              </a:spcBef>
              <a:buNone/>
              <a:defRPr lang="zh-CN" sz="2400"/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像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pic>
        <p:nvPicPr>
          <p:cNvPr id="11" name="图像 1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任意多边形：形状 12"/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15" name="图像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pic>
        <p:nvPicPr>
          <p:cNvPr id="17" name="图像 6" descr="preencoded.png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dirty="0"/>
            </a:fld>
            <a:endParaRPr lang="zh-CN" dirty="0"/>
          </a:p>
        </p:txBody>
      </p:sp>
      <p:sp>
        <p:nvSpPr>
          <p:cNvPr id="18" name="标题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zh-CN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/>
          </a:p>
        </p:txBody>
      </p:sp>
      <p:sp>
        <p:nvSpPr>
          <p:cNvPr id="19" name="内容占位符 3"/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zh-CN" sz="1500"/>
            </a:lvl1pPr>
            <a:lvl2pPr>
              <a:defRPr lang="zh-CN" sz="1300"/>
            </a:lvl2pPr>
            <a:lvl3pPr>
              <a:defRPr lang="zh-CN" sz="1200"/>
            </a:lvl3pPr>
            <a:lvl4pPr>
              <a:defRPr lang="zh-CN" sz="1200"/>
            </a:lvl4pPr>
            <a:lvl5pPr>
              <a:defRPr lang="zh-CN" sz="1200"/>
            </a:lvl5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20" name="内容占位符 5"/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zh-CN" sz="1500"/>
            </a:lvl1pPr>
            <a:lvl2pPr>
              <a:defRPr lang="zh-CN" sz="1300"/>
            </a:lvl2pPr>
            <a:lvl3pPr>
              <a:defRPr lang="zh-CN" sz="1200"/>
            </a:lvl3pPr>
            <a:lvl4pPr>
              <a:defRPr lang="zh-CN" sz="1200"/>
            </a:lvl4pPr>
            <a:lvl5pPr>
              <a:defRPr lang="zh-CN" sz="1200"/>
            </a:lvl5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：形状 6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9" name="任意多边形：形状 8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：形状 5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8" name="任意多边形：形状 7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：形状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lvl6pPr>
              <a:defRPr lang="zh-CN" sz="2000"/>
            </a:lvl6pPr>
            <a:lvl7pPr>
              <a:defRPr lang="zh-CN" sz="2000"/>
            </a:lvl7pPr>
            <a:lvl8pPr>
              <a:defRPr lang="zh-CN" sz="2000"/>
            </a:lvl8pPr>
            <a:lvl9pPr>
              <a:defRPr lang="zh-CN" sz="20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议程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任意多边形(F)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8" name="任意多边形(F)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</p:grpSp>
      <p:grpSp>
        <p:nvGrpSpPr>
          <p:cNvPr id="9" name="组 8"/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任意多边形(F)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1" name="任意多边形(F)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</p:grpSp>
      <p:sp>
        <p:nvSpPr>
          <p:cNvPr id="14" name="图像 2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zh-CN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400"/>
            </a:lvl1pPr>
            <a:lvl2pPr marL="347345">
              <a:lnSpc>
                <a:spcPct val="150000"/>
              </a:lnSpc>
              <a:spcBef>
                <a:spcPts val="0"/>
              </a:spcBef>
              <a:defRPr lang="zh-CN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zh-CN" sz="1800"/>
            </a:lvl3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：形状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lang="zh-CN" sz="32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内容页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: 空心 5"/>
          <p:cNvSpPr/>
          <p:nvPr userDrawn="1">
            <p:custDataLst>
              <p:tags r:id="rId2"/>
            </p:custDataLst>
          </p:nvPr>
        </p:nvSpPr>
        <p:spPr>
          <a:xfrm>
            <a:off x="418465" y="208280"/>
            <a:ext cx="302895" cy="302895"/>
          </a:xfrm>
          <a:prstGeom prst="donut">
            <a:avLst>
              <a:gd name="adj" fmla="val 22287"/>
            </a:avLst>
          </a:prstGeom>
          <a:gradFill>
            <a:gsLst>
              <a:gs pos="0">
                <a:schemeClr val="accent4"/>
              </a:gs>
              <a:gs pos="75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dk1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25" name="圆: 空心 24"/>
          <p:cNvSpPr/>
          <p:nvPr userDrawn="1">
            <p:custDataLst>
              <p:tags r:id="rId3"/>
            </p:custDataLst>
          </p:nvPr>
        </p:nvSpPr>
        <p:spPr>
          <a:xfrm>
            <a:off x="274955" y="208280"/>
            <a:ext cx="302895" cy="302895"/>
          </a:xfrm>
          <a:prstGeom prst="donut">
            <a:avLst>
              <a:gd name="adj" fmla="val 2228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  <a:cs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21519" y="471488"/>
            <a:ext cx="445635" cy="3323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zh-CN" dirty="0"/>
              <a:t>0X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1252202" y="471488"/>
            <a:ext cx="1846659" cy="3323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此处输入标题</a:t>
            </a:r>
            <a:endParaRPr lang="zh-CN" altLang="en-US" dirty="0"/>
          </a:p>
        </p:txBody>
      </p:sp>
      <p:sp>
        <p:nvSpPr>
          <p:cNvPr id="5" name="椭圆 4">
            <a:hlinkClick r:id="" action="ppaction://hlinkshowjump?jump=previousslide"/>
          </p:cNvPr>
          <p:cNvSpPr/>
          <p:nvPr userDrawn="1"/>
        </p:nvSpPr>
        <p:spPr>
          <a:xfrm rot="5400000">
            <a:off x="723900" y="6172200"/>
            <a:ext cx="297656" cy="29765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 rot="2700000">
            <a:off x="853007" y="6282258"/>
            <a:ext cx="77540" cy="77540"/>
          </a:xfrm>
          <a:custGeom>
            <a:avLst/>
            <a:gdLst>
              <a:gd name="connsiteX0" fmla="*/ 0 w 316706"/>
              <a:gd name="connsiteY0" fmla="*/ 0 h 226218"/>
              <a:gd name="connsiteX1" fmla="*/ 0 w 316706"/>
              <a:gd name="connsiteY1" fmla="*/ 226218 h 226218"/>
              <a:gd name="connsiteX2" fmla="*/ 316706 w 316706"/>
              <a:gd name="connsiteY2" fmla="*/ 226218 h 22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706" h="226218">
                <a:moveTo>
                  <a:pt x="0" y="0"/>
                </a:moveTo>
                <a:lnTo>
                  <a:pt x="0" y="226218"/>
                </a:lnTo>
                <a:lnTo>
                  <a:pt x="316706" y="226218"/>
                </a:lnTo>
              </a:path>
            </a:pathLst>
          </a:cu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hlinkClick r:id="" action="ppaction://hlinkshowjump?jump=nextslide"/>
          </p:cNvPr>
          <p:cNvSpPr/>
          <p:nvPr userDrawn="1"/>
        </p:nvSpPr>
        <p:spPr>
          <a:xfrm rot="16200000">
            <a:off x="1138237" y="6172200"/>
            <a:ext cx="297656" cy="297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 rot="13500000">
            <a:off x="1229246" y="6282258"/>
            <a:ext cx="77540" cy="77540"/>
          </a:xfrm>
          <a:custGeom>
            <a:avLst/>
            <a:gdLst>
              <a:gd name="connsiteX0" fmla="*/ 0 w 316706"/>
              <a:gd name="connsiteY0" fmla="*/ 0 h 226218"/>
              <a:gd name="connsiteX1" fmla="*/ 0 w 316706"/>
              <a:gd name="connsiteY1" fmla="*/ 226218 h 226218"/>
              <a:gd name="connsiteX2" fmla="*/ 316706 w 316706"/>
              <a:gd name="connsiteY2" fmla="*/ 226218 h 22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706" h="226218">
                <a:moveTo>
                  <a:pt x="0" y="0"/>
                </a:moveTo>
                <a:lnTo>
                  <a:pt x="0" y="226218"/>
                </a:lnTo>
                <a:lnTo>
                  <a:pt x="316706" y="226218"/>
                </a:lnTo>
              </a:path>
            </a:pathLst>
          </a:cu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11376819" y="6176962"/>
            <a:ext cx="73819" cy="738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11244660" y="6176962"/>
            <a:ext cx="73819" cy="738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112500" y="6176962"/>
            <a:ext cx="73819" cy="738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：形状 22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0" name="任意多边形：形状 19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4" name="任意多边形：形状 13"/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zh-CN" b="1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 rtlCol="0">
            <a:noAutofit/>
          </a:bodyPr>
          <a:lstStyle>
            <a:lvl1pPr marL="0" indent="0">
              <a:buNone/>
              <a:defRPr lang="zh-CN" sz="1500"/>
            </a:lvl1pPr>
            <a:lvl2pPr>
              <a:defRPr lang="zh-CN" sz="1500"/>
            </a:lvl2pPr>
            <a:lvl3pPr>
              <a:defRPr lang="zh-CN" sz="1500"/>
            </a:lvl3pPr>
            <a:lvl4pPr>
              <a:defRPr lang="zh-CN" sz="1500"/>
            </a:lvl4pPr>
            <a:lvl5pPr>
              <a:defRPr lang="zh-CN" sz="1500"/>
            </a:lvl5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dirty="0"/>
            </a:fld>
            <a:endParaRPr lang="zh-CN" dirty="0"/>
          </a:p>
        </p:txBody>
      </p:sp>
      <p:sp>
        <p:nvSpPr>
          <p:cNvPr id="17" name="任意多边形：形状 16"/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/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46" name="任意多边形：形状 45"/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43" name="任意多边形：形状 42"/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49" name="任意多边形：形状 48"/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40" name="任意多边形：形状 39"/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7" name="任意多边形：形状 36"/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lvl="0" algn="ctr" rtl="0"/>
            <a:endParaRPr 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lang="zh-CN" sz="4400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 rtlCol="0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2400">
                <a:solidFill>
                  <a:schemeClr val="accent6"/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：形状 29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zh-CN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 rtlCol="0">
            <a:noAutofit/>
          </a:bodyPr>
          <a:lstStyle>
            <a:lvl1pPr>
              <a:defRPr lang="zh-CN" sz="1800"/>
            </a:lvl1pPr>
            <a:lvl2pPr>
              <a:defRPr lang="zh-CN" sz="1600"/>
            </a:lvl2pPr>
            <a:lvl3pPr>
              <a:defRPr lang="zh-CN" sz="1400"/>
            </a:lvl3pPr>
            <a:lvl4pPr>
              <a:defRPr lang="zh-CN" sz="1200"/>
            </a:lvl4pPr>
            <a:lvl5pPr>
              <a:defRPr lang="zh-CN" sz="1200"/>
            </a:lvl5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演示文稿标题</a:t>
            </a: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：形状 27"/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zh-CN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zh-CN" sz="1800"/>
            </a:lvl1pPr>
            <a:lvl2pPr>
              <a:defRPr lang="zh-CN" sz="1600"/>
            </a:lvl2pPr>
            <a:lvl3pPr>
              <a:defRPr lang="zh-CN" sz="1400"/>
            </a:lvl3pPr>
            <a:lvl4pPr>
              <a:defRPr lang="zh-CN" sz="1200"/>
            </a:lvl4pPr>
            <a:lvl5pPr>
              <a:defRPr lang="zh-CN" sz="1200"/>
            </a:lvl5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演示文稿标题</a:t>
            </a: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报价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zh-CN" sz="3300" b="1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57" name="文本占位符 54"/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zh-CN" sz="10000" b="1"/>
            </a:lvl1pPr>
          </a:lstStyle>
          <a:p>
            <a:pPr lvl="0" rtl="0"/>
            <a:r>
              <a:rPr lang="zh-CN" dirty="0"/>
              <a:t>“</a:t>
            </a:r>
            <a:endParaRPr lang="zh-CN" dirty="0"/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zh-CN" sz="2400"/>
            </a:lvl1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6" name="文本占位符 54"/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zh-CN" sz="10000" b="1"/>
            </a:lvl1pPr>
          </a:lstStyle>
          <a:p>
            <a:pPr lvl="0" rtl="0"/>
            <a:r>
              <a:rPr lang="zh-CN" dirty="0"/>
              <a:t>”</a:t>
            </a:r>
            <a:endParaRPr lang="zh-CN" dirty="0"/>
          </a:p>
        </p:txBody>
      </p:sp>
      <p:sp>
        <p:nvSpPr>
          <p:cNvPr id="32" name="图像 1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3" name="任意多边形：形状 52"/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33" name="图像 4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9" name="任意多边形(F) 70"/>
          <p:cNvSpPr/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31" name="任意多边形(F) 70"/>
          <p:cNvSpPr/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sz="45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zh-CN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演示文稿标题</a:t>
            </a: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smtClean="0"/>
            </a:fld>
            <a:endParaRPr lang="zh-CN" dirty="0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800" b="1" cap="all" baseline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lvl="0" rtl="0"/>
            <a:r>
              <a:rPr lang="zh-CN"/>
              <a:t>姓名</a:t>
            </a:r>
            <a:endParaRPr lang="zh-CN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lvl="0" rtl="0"/>
            <a:r>
              <a:rPr lang="zh-CN"/>
              <a:t>标题</a:t>
            </a:r>
            <a:endParaRPr lang="zh-CN"/>
          </a:p>
        </p:txBody>
      </p:sp>
      <p:sp>
        <p:nvSpPr>
          <p:cNvPr id="23" name="图片占位符 16"/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800" b="1" cap="all" baseline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lvl="0" rtl="0"/>
            <a:r>
              <a:rPr lang="zh-CN" dirty="0"/>
              <a:t>姓名</a:t>
            </a:r>
            <a:endParaRPr lang="zh-CN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lvl="0" rtl="0"/>
            <a:r>
              <a:rPr lang="zh-CN" dirty="0"/>
              <a:t>标题</a:t>
            </a:r>
            <a:endParaRPr lang="zh-CN" dirty="0"/>
          </a:p>
        </p:txBody>
      </p:sp>
      <p:sp>
        <p:nvSpPr>
          <p:cNvPr id="26" name="图片占位符 16"/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800" b="1" cap="all" baseline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lvl="0" rtl="0"/>
            <a:r>
              <a:rPr lang="zh-CN"/>
              <a:t>姓名</a:t>
            </a:r>
            <a:endParaRPr lang="zh-CN"/>
          </a:p>
        </p:txBody>
      </p:sp>
      <p:sp>
        <p:nvSpPr>
          <p:cNvPr id="27" name="文本占位符 20"/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lvl="0" rtl="0"/>
            <a:r>
              <a:rPr lang="zh-CN"/>
              <a:t>标题</a:t>
            </a:r>
            <a:endParaRPr lang="zh-CN"/>
          </a:p>
        </p:txBody>
      </p:sp>
      <p:sp>
        <p:nvSpPr>
          <p:cNvPr id="29" name="图片占位符 16"/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800" b="1" cap="all" baseline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lvl="0" rtl="0"/>
            <a:r>
              <a:rPr lang="zh-CN"/>
              <a:t>姓名</a:t>
            </a:r>
            <a:endParaRPr lang="zh-CN"/>
          </a:p>
        </p:txBody>
      </p:sp>
      <p:sp>
        <p:nvSpPr>
          <p:cNvPr id="30" name="文本占位符 20"/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lvl="0" rtl="0"/>
            <a:r>
              <a:rPr lang="zh-CN"/>
              <a:t>标题</a:t>
            </a: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zh-CN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演示文稿标题</a:t>
            </a: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smtClean="0"/>
            </a:fld>
            <a:endParaRPr lang="zh-CN" dirty="0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400" b="1" cap="all" spc="20" baseline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lvl="0" rtl="0"/>
            <a:r>
              <a:rPr lang="zh-CN" dirty="0"/>
              <a:t>姓名</a:t>
            </a:r>
            <a:endParaRPr lang="zh-CN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200" spc="20" baseline="0"/>
            </a:lvl1pPr>
          </a:lstStyle>
          <a:p>
            <a:pPr lvl="0" rtl="0"/>
            <a:r>
              <a:rPr lang="zh-CN"/>
              <a:t>标题</a:t>
            </a:r>
            <a:endParaRPr lang="zh-CN"/>
          </a:p>
        </p:txBody>
      </p:sp>
      <p:sp>
        <p:nvSpPr>
          <p:cNvPr id="10" name="图片占位符 16"/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4" name="文本占位符 18"/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400" b="1" cap="all" spc="20" baseline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lvl="0" rtl="0"/>
            <a:r>
              <a:rPr lang="zh-CN"/>
              <a:t>姓名</a:t>
            </a:r>
            <a:endParaRPr lang="zh-CN"/>
          </a:p>
        </p:txBody>
      </p:sp>
      <p:sp>
        <p:nvSpPr>
          <p:cNvPr id="15" name="文本占位符 20"/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200" spc="20" baseline="0"/>
            </a:lvl1pPr>
          </a:lstStyle>
          <a:p>
            <a:pPr lvl="0" rtl="0"/>
            <a:r>
              <a:rPr lang="zh-CN"/>
              <a:t>标题</a:t>
            </a:r>
            <a:endParaRPr lang="zh-CN"/>
          </a:p>
        </p:txBody>
      </p:sp>
      <p:sp>
        <p:nvSpPr>
          <p:cNvPr id="23" name="图片占位符 16"/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400" b="1" cap="all" spc="20" baseline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lvl="0" rtl="0"/>
            <a:r>
              <a:rPr lang="zh-CN" dirty="0"/>
              <a:t>姓名</a:t>
            </a:r>
            <a:endParaRPr lang="zh-CN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200" spc="20" baseline="0"/>
            </a:lvl1pPr>
          </a:lstStyle>
          <a:p>
            <a:pPr lvl="0" rtl="0"/>
            <a:r>
              <a:rPr lang="zh-CN"/>
              <a:t>标题</a:t>
            </a:r>
            <a:endParaRPr lang="zh-CN"/>
          </a:p>
        </p:txBody>
      </p:sp>
      <p:sp>
        <p:nvSpPr>
          <p:cNvPr id="11" name="图片占位符 16"/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400" b="1" cap="all" spc="20" baseline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lvl="0" rtl="0"/>
            <a:r>
              <a:rPr lang="zh-CN" dirty="0"/>
              <a:t>姓名</a:t>
            </a:r>
            <a:endParaRPr lang="zh-CN" dirty="0"/>
          </a:p>
        </p:txBody>
      </p:sp>
      <p:sp>
        <p:nvSpPr>
          <p:cNvPr id="18" name="文本占位符 20"/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200" spc="20" baseline="0"/>
            </a:lvl1pPr>
          </a:lstStyle>
          <a:p>
            <a:pPr lvl="0" rtl="0"/>
            <a:r>
              <a:rPr lang="zh-CN"/>
              <a:t>标题</a:t>
            </a:r>
            <a:endParaRPr lang="zh-CN"/>
          </a:p>
        </p:txBody>
      </p:sp>
      <p:sp>
        <p:nvSpPr>
          <p:cNvPr id="26" name="图片占位符 16"/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400" b="1" cap="all" spc="20" baseline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lvl="0" rtl="0"/>
            <a:r>
              <a:rPr lang="zh-CN" dirty="0"/>
              <a:t>姓名</a:t>
            </a:r>
            <a:endParaRPr lang="zh-CN" dirty="0"/>
          </a:p>
        </p:txBody>
      </p:sp>
      <p:sp>
        <p:nvSpPr>
          <p:cNvPr id="27" name="文本占位符 20"/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200" spc="20" baseline="0"/>
            </a:lvl1pPr>
          </a:lstStyle>
          <a:p>
            <a:pPr lvl="0" rtl="0"/>
            <a:r>
              <a:rPr lang="zh-CN"/>
              <a:t>标题</a:t>
            </a:r>
            <a:endParaRPr lang="zh-CN"/>
          </a:p>
        </p:txBody>
      </p:sp>
      <p:sp>
        <p:nvSpPr>
          <p:cNvPr id="12" name="图片占位符 16"/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0" name="文本占位符 18"/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400" b="1" cap="all" spc="20" baseline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lvl="0" rtl="0"/>
            <a:r>
              <a:rPr lang="zh-CN"/>
              <a:t>姓名</a:t>
            </a:r>
            <a:endParaRPr lang="zh-CN"/>
          </a:p>
        </p:txBody>
      </p:sp>
      <p:sp>
        <p:nvSpPr>
          <p:cNvPr id="31" name="文本占位符 20"/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200" spc="20" baseline="0"/>
            </a:lvl1pPr>
          </a:lstStyle>
          <a:p>
            <a:pPr lvl="0" rtl="0"/>
            <a:r>
              <a:rPr lang="zh-CN"/>
              <a:t>标题</a:t>
            </a:r>
            <a:endParaRPr lang="zh-CN"/>
          </a:p>
        </p:txBody>
      </p:sp>
      <p:sp>
        <p:nvSpPr>
          <p:cNvPr id="29" name="图片占位符 16"/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400" b="1" cap="all" spc="20" baseline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lvl="0" rtl="0"/>
            <a:r>
              <a:rPr lang="zh-CN"/>
              <a:t>姓名</a:t>
            </a:r>
            <a:endParaRPr lang="zh-CN"/>
          </a:p>
        </p:txBody>
      </p:sp>
      <p:sp>
        <p:nvSpPr>
          <p:cNvPr id="30" name="文本占位符 20"/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200" spc="20" baseline="0"/>
            </a:lvl1pPr>
          </a:lstStyle>
          <a:p>
            <a:pPr lvl="0" rtl="0"/>
            <a:r>
              <a:rPr lang="zh-CN" dirty="0"/>
              <a:t>标题</a:t>
            </a:r>
            <a:endParaRPr lang="zh-CN" dirty="0"/>
          </a:p>
        </p:txBody>
      </p:sp>
      <p:sp>
        <p:nvSpPr>
          <p:cNvPr id="13" name="图片占位符 16"/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2" name="文本占位符 18"/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400" b="1" cap="all" spc="20" baseline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lvl="0" rtl="0"/>
            <a:r>
              <a:rPr lang="zh-CN"/>
              <a:t>姓名</a:t>
            </a:r>
            <a:endParaRPr lang="zh-CN"/>
          </a:p>
        </p:txBody>
      </p:sp>
      <p:sp>
        <p:nvSpPr>
          <p:cNvPr id="33" name="文本占位符 20"/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200" spc="20" baseline="0"/>
            </a:lvl1pPr>
          </a:lstStyle>
          <a:p>
            <a:pPr lvl="0" rtl="0"/>
            <a:r>
              <a:rPr lang="zh-CN"/>
              <a:t>标题</a:t>
            </a:r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b="1" dirty="0"/>
              <a:t>单击此处编辑母版标题样式</a:t>
            </a:r>
            <a:endParaRPr lang="zh-CN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  <a:p>
            <a:pPr lvl="4" rtl="0"/>
            <a:r>
              <a:rPr lang="zh-CN" dirty="0"/>
              <a:t>第五级</a:t>
            </a:r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dirty="0"/>
              <a:t>演示文稿标题</a:t>
            </a:r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2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fld id="{48F63A3B-78C7-47BE-AE5E-E10140E04643}" type="slidenum">
              <a:rPr lang="zh-CN" smtClean="0"/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zh-CN" sz="4400" b="1" kern="1200" cap="all" baseline="0">
          <a:solidFill>
            <a:schemeClr val="accent6"/>
          </a:solidFill>
          <a:latin typeface="+mj-ea"/>
          <a:ea typeface="+mj-ea"/>
          <a:cs typeface="+mj-cs"/>
        </a:defRPr>
      </a:lvl1pPr>
    </p:titleStyle>
    <p:bodyStyle>
      <a:lvl1pPr marL="347345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zh-CN" sz="2800" kern="1200">
          <a:solidFill>
            <a:schemeClr val="accent6"/>
          </a:solidFill>
          <a:latin typeface="+mn-ea"/>
          <a:ea typeface="+mn-ea"/>
          <a:cs typeface="+mn-cs"/>
        </a:defRPr>
      </a:lvl1pPr>
      <a:lvl2pPr marL="6858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zh-CN" sz="2400" kern="1200">
          <a:solidFill>
            <a:schemeClr val="accent6"/>
          </a:solidFill>
          <a:latin typeface="+mn-ea"/>
          <a:ea typeface="+mn-ea"/>
          <a:cs typeface="+mn-cs"/>
        </a:defRPr>
      </a:lvl2pPr>
      <a:lvl3pPr marL="11430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zh-CN" sz="2000" kern="1200">
          <a:solidFill>
            <a:schemeClr val="accent6"/>
          </a:solidFill>
          <a:latin typeface="+mn-ea"/>
          <a:ea typeface="+mn-ea"/>
          <a:cs typeface="+mn-cs"/>
        </a:defRPr>
      </a:lvl3pPr>
      <a:lvl4pPr marL="16002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zh-CN" sz="1800" kern="1200">
          <a:solidFill>
            <a:schemeClr val="accent6"/>
          </a:solidFill>
          <a:latin typeface="+mn-ea"/>
          <a:ea typeface="+mn-ea"/>
          <a:cs typeface="+mn-cs"/>
        </a:defRPr>
      </a:lvl4pPr>
      <a:lvl5pPr marL="20574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zh-CN" sz="1800" kern="1200">
          <a:solidFill>
            <a:schemeClr val="accent6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.xml"/><Relationship Id="rId1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10553" y="2243103"/>
            <a:ext cx="6170894" cy="79226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sz="6000" dirty="0"/>
              <a:t>C++</a:t>
            </a:r>
            <a:r>
              <a:rPr lang="zh-CN" altLang="en-US" sz="6000" dirty="0"/>
              <a:t>搬砖小分队</a:t>
            </a:r>
            <a:br>
              <a:rPr lang="zh-CN" b="1" dirty="0"/>
            </a:br>
            <a:endParaRPr lang="zh-CN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sz="4000" b="1" dirty="0"/>
              <a:t>结项展示汇报</a:t>
            </a:r>
            <a:endParaRPr lang="zh-CN" sz="4000" b="1" dirty="0"/>
          </a:p>
          <a:p>
            <a:pPr rtl="0"/>
            <a:endParaRPr 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808098" y="5482445"/>
            <a:ext cx="264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------2023.09.29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08098" y="4922608"/>
            <a:ext cx="29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汇报人：杨永山泰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0" y="1306016"/>
            <a:ext cx="12192000" cy="5551984"/>
            <a:chOff x="0" y="1306016"/>
            <a:chExt cx="12192000" cy="5551984"/>
          </a:xfrm>
        </p:grpSpPr>
        <p:sp>
          <p:nvSpPr>
            <p:cNvPr id="2" name="矩形 1"/>
            <p:cNvSpPr/>
            <p:nvPr/>
          </p:nvSpPr>
          <p:spPr>
            <a:xfrm>
              <a:off x="0" y="3067665"/>
              <a:ext cx="12192000" cy="37903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 Light" panose="020B0502040204020203" charset="-122"/>
                <a:cs typeface="+mn-ea"/>
                <a:sym typeface="+mn-lt"/>
              </a:endParaRPr>
            </a:p>
          </p:txBody>
        </p:sp>
        <p:sp>
          <p:nvSpPr>
            <p:cNvPr id="3" name="文本占位符 2"/>
            <p:cNvSpPr txBox="1"/>
            <p:nvPr/>
          </p:nvSpPr>
          <p:spPr>
            <a:xfrm>
              <a:off x="1251585" y="1306016"/>
              <a:ext cx="5953839" cy="590931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A4848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ea"/>
                  <a:sym typeface="+mn-lt"/>
                </a:rPr>
                <a:t>飞机大战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A4848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1343025" y="3087330"/>
              <a:ext cx="9747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>
              <a:off x="1222760" y="2310289"/>
              <a:ext cx="1586988" cy="3530070"/>
              <a:chOff x="1222760" y="2310289"/>
              <a:chExt cx="1586988" cy="3530070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2015809" y="2583364"/>
                <a:ext cx="891" cy="1085666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椭圆 5"/>
              <p:cNvSpPr/>
              <p:nvPr/>
            </p:nvSpPr>
            <p:spPr>
              <a:xfrm>
                <a:off x="1917194" y="2988270"/>
                <a:ext cx="198120" cy="19812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 Light" panose="020B0502040204020203" charset="-122"/>
                  <a:cs typeface="+mn-ea"/>
                  <a:sym typeface="+mn-lt"/>
                </a:endParaRPr>
              </a:p>
            </p:txBody>
          </p:sp>
          <p:sp>
            <p:nvSpPr>
              <p:cNvPr id="7" name="矩形: 圆角 6"/>
              <p:cNvSpPr/>
              <p:nvPr/>
            </p:nvSpPr>
            <p:spPr>
              <a:xfrm>
                <a:off x="1222760" y="3644837"/>
                <a:ext cx="1586988" cy="2195522"/>
              </a:xfrm>
              <a:prstGeom prst="roundRect">
                <a:avLst>
                  <a:gd name="adj" fmla="val 811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 Light" panose="020B0502040204020203" charset="-122"/>
                  <a:cs typeface="+mn-ea"/>
                  <a:sym typeface="+mn-lt"/>
                </a:endParaRPr>
              </a:p>
            </p:txBody>
          </p:sp>
          <p:sp>
            <p:nvSpPr>
              <p:cNvPr id="8" name="矩形: 圆角 7"/>
              <p:cNvSpPr/>
              <p:nvPr/>
            </p:nvSpPr>
            <p:spPr>
              <a:xfrm>
                <a:off x="1575248" y="2315865"/>
                <a:ext cx="882013" cy="26749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 Light" panose="020B0502040204020203" charset="-122"/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282520" y="4153331"/>
                <a:ext cx="1467469" cy="789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Button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类和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widget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类的制作，完成项目大致页面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336598" y="3865016"/>
                <a:ext cx="135931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714459" y="2310289"/>
                <a:ext cx="642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邓钦宇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3262633" y="2292264"/>
              <a:ext cx="1586988" cy="3548095"/>
              <a:chOff x="3262633" y="2292264"/>
              <a:chExt cx="1586988" cy="3548095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4056127" y="2583364"/>
                <a:ext cx="0" cy="1085666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3957067" y="2988270"/>
                <a:ext cx="198120" cy="19812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 Light" panose="020B0502040204020203" charset="-122"/>
                  <a:cs typeface="+mn-ea"/>
                  <a:sym typeface="+mn-lt"/>
                </a:endParaRPr>
              </a:p>
            </p:txBody>
          </p:sp>
          <p:sp>
            <p:nvSpPr>
              <p:cNvPr id="14" name="矩形: 圆角 13"/>
              <p:cNvSpPr/>
              <p:nvPr/>
            </p:nvSpPr>
            <p:spPr>
              <a:xfrm>
                <a:off x="3262633" y="3644837"/>
                <a:ext cx="1586988" cy="2195522"/>
              </a:xfrm>
              <a:prstGeom prst="roundRect">
                <a:avLst>
                  <a:gd name="adj" fmla="val 811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 Light" panose="020B0502040204020203" charset="-122"/>
                  <a:cs typeface="+mn-ea"/>
                  <a:sym typeface="+mn-lt"/>
                </a:endParaRPr>
              </a:p>
            </p:txBody>
          </p:sp>
          <p:sp>
            <p:nvSpPr>
              <p:cNvPr id="15" name="矩形: 圆角 14"/>
              <p:cNvSpPr/>
              <p:nvPr/>
            </p:nvSpPr>
            <p:spPr>
              <a:xfrm>
                <a:off x="3615121" y="2315865"/>
                <a:ext cx="882013" cy="26749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 Light" panose="020B0502040204020203" charset="-122"/>
                  <a:cs typeface="+mn-ea"/>
                  <a:sym typeface="+mn-lt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716514" y="2292264"/>
                <a:ext cx="7806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苏子乔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322393" y="4153331"/>
                <a:ext cx="1467469" cy="789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Save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（）函数和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load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（）函数的编写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5302506" y="2310289"/>
              <a:ext cx="1586988" cy="3530070"/>
              <a:chOff x="5302506" y="2310289"/>
              <a:chExt cx="1586988" cy="3530070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6096000" y="2556510"/>
                <a:ext cx="0" cy="111252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椭圆 19"/>
              <p:cNvSpPr/>
              <p:nvPr/>
            </p:nvSpPr>
            <p:spPr>
              <a:xfrm>
                <a:off x="5996940" y="2988270"/>
                <a:ext cx="198120" cy="19812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 Light" panose="020B0502040204020203" charset="-122"/>
                  <a:cs typeface="+mn-ea"/>
                  <a:sym typeface="+mn-lt"/>
                </a:endParaRPr>
              </a:p>
            </p:txBody>
          </p:sp>
          <p:sp>
            <p:nvSpPr>
              <p:cNvPr id="21" name="矩形: 圆角 20"/>
              <p:cNvSpPr/>
              <p:nvPr/>
            </p:nvSpPr>
            <p:spPr>
              <a:xfrm>
                <a:off x="5302506" y="3644837"/>
                <a:ext cx="1586988" cy="2195522"/>
              </a:xfrm>
              <a:prstGeom prst="roundRect">
                <a:avLst>
                  <a:gd name="adj" fmla="val 811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 Light" panose="020B0502040204020203" charset="-122"/>
                  <a:cs typeface="+mn-ea"/>
                  <a:sym typeface="+mn-lt"/>
                </a:endParaRPr>
              </a:p>
            </p:txBody>
          </p:sp>
          <p:sp>
            <p:nvSpPr>
              <p:cNvPr id="22" name="矩形: 圆角 21"/>
              <p:cNvSpPr/>
              <p:nvPr/>
            </p:nvSpPr>
            <p:spPr>
              <a:xfrm>
                <a:off x="5654994" y="2315865"/>
                <a:ext cx="882013" cy="26749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 Light" panose="020B0502040204020203" charset="-122"/>
                  <a:cs typeface="+mn-ea"/>
                  <a:sym typeface="+mn-lt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785247" y="2310289"/>
                <a:ext cx="6754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200" dirty="0">
                    <a:solidFill>
                      <a:srgbClr val="FFFFFF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沈兴满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5362266" y="4153331"/>
                <a:ext cx="1467469" cy="789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素材寻找以及</a:t>
                </a:r>
                <a:r>
                  <a:rPr lang="en-US" altLang="zh-CN" sz="1200" dirty="0">
                    <a:solidFill>
                      <a:srgbClr val="FFFFFF">
                        <a:lumMod val="50000"/>
                      </a:srgb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C</a:t>
                </a:r>
                <a:r>
                  <a:rPr kumimoji="0" lang="en-US" altLang="zh-CN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ontrolSound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（）函数的编写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7342379" y="2310289"/>
              <a:ext cx="1586988" cy="3530070"/>
              <a:chOff x="7342379" y="2310289"/>
              <a:chExt cx="1586988" cy="3530070"/>
            </a:xfrm>
          </p:grpSpPr>
          <p:cxnSp>
            <p:nvCxnSpPr>
              <p:cNvPr id="26" name="直接连接符 25"/>
              <p:cNvCxnSpPr/>
              <p:nvPr/>
            </p:nvCxnSpPr>
            <p:spPr>
              <a:xfrm flipH="1">
                <a:off x="8133962" y="2583364"/>
                <a:ext cx="3822" cy="1085666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/>
              <p:cNvSpPr/>
              <p:nvPr/>
            </p:nvSpPr>
            <p:spPr>
              <a:xfrm>
                <a:off x="8036813" y="2988270"/>
                <a:ext cx="198120" cy="19812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 Light" panose="020B0502040204020203" charset="-122"/>
                  <a:cs typeface="+mn-ea"/>
                  <a:sym typeface="+mn-lt"/>
                </a:endParaRPr>
              </a:p>
            </p:txBody>
          </p:sp>
          <p:sp>
            <p:nvSpPr>
              <p:cNvPr id="28" name="矩形: 圆角 27"/>
              <p:cNvSpPr/>
              <p:nvPr/>
            </p:nvSpPr>
            <p:spPr>
              <a:xfrm>
                <a:off x="7342379" y="3644837"/>
                <a:ext cx="1586988" cy="2195522"/>
              </a:xfrm>
              <a:prstGeom prst="roundRect">
                <a:avLst>
                  <a:gd name="adj" fmla="val 811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 Light" panose="020B0502040204020203" charset="-122"/>
                  <a:cs typeface="+mn-ea"/>
                  <a:sym typeface="+mn-lt"/>
                </a:endParaRPr>
              </a:p>
            </p:txBody>
          </p:sp>
          <p:sp>
            <p:nvSpPr>
              <p:cNvPr id="29" name="矩形: 圆角 28"/>
              <p:cNvSpPr/>
              <p:nvPr/>
            </p:nvSpPr>
            <p:spPr>
              <a:xfrm>
                <a:off x="7694867" y="2315865"/>
                <a:ext cx="882013" cy="26749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 Light" panose="020B0502040204020203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798170" y="2310289"/>
                <a:ext cx="6754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 何 宁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7402139" y="4153331"/>
                <a:ext cx="1467469" cy="789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Boss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类以及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create</a:t>
                </a:r>
                <a:r>
                  <a:rPr lang="en-US" altLang="zh-CN" sz="1200" dirty="0">
                    <a:solidFill>
                      <a:srgbClr val="FFFFFF">
                        <a:lumMod val="50000"/>
                      </a:srgb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boss</a:t>
                </a:r>
                <a:r>
                  <a:rPr lang="zh-CN" altLang="en-US" sz="1200" dirty="0">
                    <a:solidFill>
                      <a:srgbClr val="FFFFFF">
                        <a:lumMod val="50000"/>
                      </a:srgb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（）函数的编写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9382252" y="2310289"/>
              <a:ext cx="1586988" cy="3530070"/>
              <a:chOff x="9382252" y="2310289"/>
              <a:chExt cx="1586988" cy="3530070"/>
            </a:xfrm>
          </p:grpSpPr>
          <p:cxnSp>
            <p:nvCxnSpPr>
              <p:cNvPr id="33" name="直接连接符 32"/>
              <p:cNvCxnSpPr/>
              <p:nvPr/>
            </p:nvCxnSpPr>
            <p:spPr>
              <a:xfrm flipH="1">
                <a:off x="10173835" y="2583364"/>
                <a:ext cx="3822" cy="1085666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椭圆 33"/>
              <p:cNvSpPr/>
              <p:nvPr/>
            </p:nvSpPr>
            <p:spPr>
              <a:xfrm>
                <a:off x="10076686" y="2988270"/>
                <a:ext cx="198120" cy="19812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 Light" panose="020B0502040204020203" charset="-122"/>
                  <a:cs typeface="+mn-ea"/>
                  <a:sym typeface="+mn-lt"/>
                </a:endParaRPr>
              </a:p>
            </p:txBody>
          </p:sp>
          <p:sp>
            <p:nvSpPr>
              <p:cNvPr id="35" name="矩形: 圆角 34"/>
              <p:cNvSpPr/>
              <p:nvPr/>
            </p:nvSpPr>
            <p:spPr>
              <a:xfrm>
                <a:off x="9382252" y="3644837"/>
                <a:ext cx="1586988" cy="2195522"/>
              </a:xfrm>
              <a:prstGeom prst="roundRect">
                <a:avLst>
                  <a:gd name="adj" fmla="val 811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 Light" panose="020B0502040204020203" charset="-122"/>
                  <a:cs typeface="+mn-ea"/>
                  <a:sym typeface="+mn-lt"/>
                </a:endParaRPr>
              </a:p>
            </p:txBody>
          </p:sp>
          <p:sp>
            <p:nvSpPr>
              <p:cNvPr id="36" name="矩形: 圆角 35"/>
              <p:cNvSpPr/>
              <p:nvPr/>
            </p:nvSpPr>
            <p:spPr>
              <a:xfrm>
                <a:off x="9734740" y="2315865"/>
                <a:ext cx="882013" cy="26749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 Light" panose="020B0502040204020203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9855535" y="2310289"/>
                <a:ext cx="6404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千反田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9442012" y="4153331"/>
                <a:ext cx="1467469" cy="789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Enemy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类以及</a:t>
                </a:r>
                <a:r>
                  <a:rPr kumimoji="0" lang="en-US" altLang="zh-CN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createnemy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（）函数的编写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0" name="文本框 39"/>
          <p:cNvSpPr txBox="1"/>
          <p:nvPr/>
        </p:nvSpPr>
        <p:spPr>
          <a:xfrm>
            <a:off x="823816" y="692958"/>
            <a:ext cx="2502388" cy="395493"/>
          </a:xfrm>
          <a:prstGeom prst="rect">
            <a:avLst/>
          </a:prstGeom>
          <a:scene3d>
            <a:camera prst="orthographicFront"/>
            <a:lightRig rig="threePt" dir="t"/>
          </a:scene3d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600">
                <a:ln w="6350">
                  <a:noFill/>
                </a:ln>
                <a:gradFill flip="none" rotWithShape="1">
                  <a:gsLst>
                    <a:gs pos="0">
                      <a:schemeClr val="accent4"/>
                    </a:gs>
                    <a:gs pos="100000">
                      <a:schemeClr val="accent3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outerShdw blurRad="177800" dist="127000" dir="2700000" sx="95000" sy="95000" algn="tl" rotWithShape="0">
                    <a:schemeClr val="accent3">
                      <a:lumMod val="75000"/>
                      <a:alpha val="35000"/>
                    </a:schemeClr>
                  </a:outerShdw>
                </a:effectLst>
                <a:latin typeface="锐字真言体免费商用" panose="02010600030101010101" pitchFamily="2" charset="-122"/>
                <a:ea typeface="锐字真言体免费商用" panose="02010600030101010101" pitchFamily="2" charset="-122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 w="6350">
                  <a:noFill/>
                </a:ln>
                <a:solidFill>
                  <a:srgbClr val="F54E1A"/>
                </a:solidFill>
                <a:effectLst>
                  <a:outerShdw blurRad="177800" dist="127000" dir="2700000" sx="95000" sy="95000" algn="tl" rotWithShape="0">
                    <a:srgbClr val="F54E1A">
                      <a:lumMod val="75000"/>
                      <a:alpha val="35000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+mn-lt"/>
              </a:rPr>
              <a:t>人员分工</a:t>
            </a:r>
            <a:endParaRPr kumimoji="1" lang="zh-CN" altLang="en-US" sz="2800" b="0" i="0" u="none" strike="noStrike" kern="1200" cap="none" spc="0" normalizeH="0" baseline="0" noProof="0" dirty="0">
              <a:ln w="6350">
                <a:noFill/>
              </a:ln>
              <a:solidFill>
                <a:srgbClr val="F54E1A"/>
              </a:solidFill>
              <a:effectLst>
                <a:outerShdw blurRad="177800" dist="127000" dir="2700000" sx="95000" sy="95000" algn="tl" rotWithShape="0">
                  <a:srgbClr val="F54E1A">
                    <a:lumMod val="75000"/>
                    <a:alpha val="35000"/>
                  </a:srgbClr>
                </a:outerShdw>
              </a:effectLst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5400000">
            <a:off x="10437910" y="547367"/>
            <a:ext cx="334605" cy="293847"/>
          </a:xfrm>
          <a:custGeom>
            <a:avLst/>
            <a:gdLst>
              <a:gd name="connsiteX0" fmla="*/ 320399 w 640799"/>
              <a:gd name="connsiteY0" fmla="*/ 0 h 553922"/>
              <a:gd name="connsiteX1" fmla="*/ 322138 w 640799"/>
              <a:gd name="connsiteY1" fmla="*/ 17246 h 553922"/>
              <a:gd name="connsiteX2" fmla="*/ 640799 w 640799"/>
              <a:gd name="connsiteY2" fmla="*/ 276961 h 553922"/>
              <a:gd name="connsiteX3" fmla="*/ 322138 w 640799"/>
              <a:gd name="connsiteY3" fmla="*/ 536676 h 553922"/>
              <a:gd name="connsiteX4" fmla="*/ 320399 w 640799"/>
              <a:gd name="connsiteY4" fmla="*/ 553922 h 553922"/>
              <a:gd name="connsiteX5" fmla="*/ 318661 w 640799"/>
              <a:gd name="connsiteY5" fmla="*/ 536676 h 553922"/>
              <a:gd name="connsiteX6" fmla="*/ 0 w 640799"/>
              <a:gd name="connsiteY6" fmla="*/ 276961 h 553922"/>
              <a:gd name="connsiteX7" fmla="*/ 318661 w 640799"/>
              <a:gd name="connsiteY7" fmla="*/ 17246 h 553922"/>
              <a:gd name="connsiteX8" fmla="*/ 320399 w 640799"/>
              <a:gd name="connsiteY8" fmla="*/ 0 h 55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0799" h="553922">
                <a:moveTo>
                  <a:pt x="320399" y="0"/>
                </a:moveTo>
                <a:lnTo>
                  <a:pt x="322138" y="17246"/>
                </a:lnTo>
                <a:cubicBezTo>
                  <a:pt x="352468" y="165465"/>
                  <a:pt x="483613" y="276961"/>
                  <a:pt x="640799" y="276961"/>
                </a:cubicBezTo>
                <a:cubicBezTo>
                  <a:pt x="483613" y="276961"/>
                  <a:pt x="352468" y="388457"/>
                  <a:pt x="322138" y="536676"/>
                </a:cubicBezTo>
                <a:lnTo>
                  <a:pt x="320399" y="553922"/>
                </a:lnTo>
                <a:lnTo>
                  <a:pt x="318661" y="536676"/>
                </a:lnTo>
                <a:cubicBezTo>
                  <a:pt x="288331" y="388457"/>
                  <a:pt x="157186" y="276961"/>
                  <a:pt x="0" y="276961"/>
                </a:cubicBezTo>
                <a:cubicBezTo>
                  <a:pt x="157186" y="276961"/>
                  <a:pt x="288331" y="165465"/>
                  <a:pt x="318661" y="17246"/>
                </a:cubicBezTo>
                <a:lnTo>
                  <a:pt x="3203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ea"/>
              <a:sym typeface="+mn-lt"/>
            </a:endParaRPr>
          </a:p>
        </p:txBody>
      </p:sp>
      <p:sp>
        <p:nvSpPr>
          <p:cNvPr id="42" name="任意多边形: 形状 41"/>
          <p:cNvSpPr/>
          <p:nvPr/>
        </p:nvSpPr>
        <p:spPr>
          <a:xfrm rot="5400000">
            <a:off x="10692368" y="547368"/>
            <a:ext cx="334605" cy="293847"/>
          </a:xfrm>
          <a:custGeom>
            <a:avLst/>
            <a:gdLst>
              <a:gd name="connsiteX0" fmla="*/ 320399 w 640799"/>
              <a:gd name="connsiteY0" fmla="*/ 0 h 553922"/>
              <a:gd name="connsiteX1" fmla="*/ 322138 w 640799"/>
              <a:gd name="connsiteY1" fmla="*/ 17246 h 553922"/>
              <a:gd name="connsiteX2" fmla="*/ 640799 w 640799"/>
              <a:gd name="connsiteY2" fmla="*/ 276961 h 553922"/>
              <a:gd name="connsiteX3" fmla="*/ 322138 w 640799"/>
              <a:gd name="connsiteY3" fmla="*/ 536676 h 553922"/>
              <a:gd name="connsiteX4" fmla="*/ 320399 w 640799"/>
              <a:gd name="connsiteY4" fmla="*/ 553922 h 553922"/>
              <a:gd name="connsiteX5" fmla="*/ 318661 w 640799"/>
              <a:gd name="connsiteY5" fmla="*/ 536676 h 553922"/>
              <a:gd name="connsiteX6" fmla="*/ 0 w 640799"/>
              <a:gd name="connsiteY6" fmla="*/ 276961 h 553922"/>
              <a:gd name="connsiteX7" fmla="*/ 318661 w 640799"/>
              <a:gd name="connsiteY7" fmla="*/ 17246 h 553922"/>
              <a:gd name="connsiteX8" fmla="*/ 320399 w 640799"/>
              <a:gd name="connsiteY8" fmla="*/ 0 h 55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0799" h="553922">
                <a:moveTo>
                  <a:pt x="320399" y="0"/>
                </a:moveTo>
                <a:lnTo>
                  <a:pt x="322138" y="17246"/>
                </a:lnTo>
                <a:cubicBezTo>
                  <a:pt x="352468" y="165465"/>
                  <a:pt x="483613" y="276961"/>
                  <a:pt x="640799" y="276961"/>
                </a:cubicBezTo>
                <a:cubicBezTo>
                  <a:pt x="483613" y="276961"/>
                  <a:pt x="352468" y="388457"/>
                  <a:pt x="322138" y="536676"/>
                </a:cubicBezTo>
                <a:lnTo>
                  <a:pt x="320399" y="553922"/>
                </a:lnTo>
                <a:lnTo>
                  <a:pt x="318661" y="536676"/>
                </a:lnTo>
                <a:cubicBezTo>
                  <a:pt x="288331" y="388457"/>
                  <a:pt x="157186" y="276961"/>
                  <a:pt x="0" y="276961"/>
                </a:cubicBezTo>
                <a:cubicBezTo>
                  <a:pt x="157186" y="276961"/>
                  <a:pt x="288331" y="165465"/>
                  <a:pt x="318661" y="17246"/>
                </a:cubicBezTo>
                <a:lnTo>
                  <a:pt x="3203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ea"/>
              <a:sym typeface="+mn-lt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5400000">
            <a:off x="10946826" y="547368"/>
            <a:ext cx="334605" cy="293847"/>
          </a:xfrm>
          <a:custGeom>
            <a:avLst/>
            <a:gdLst>
              <a:gd name="connsiteX0" fmla="*/ 320399 w 640799"/>
              <a:gd name="connsiteY0" fmla="*/ 0 h 553922"/>
              <a:gd name="connsiteX1" fmla="*/ 322138 w 640799"/>
              <a:gd name="connsiteY1" fmla="*/ 17246 h 553922"/>
              <a:gd name="connsiteX2" fmla="*/ 640799 w 640799"/>
              <a:gd name="connsiteY2" fmla="*/ 276961 h 553922"/>
              <a:gd name="connsiteX3" fmla="*/ 322138 w 640799"/>
              <a:gd name="connsiteY3" fmla="*/ 536676 h 553922"/>
              <a:gd name="connsiteX4" fmla="*/ 320399 w 640799"/>
              <a:gd name="connsiteY4" fmla="*/ 553922 h 553922"/>
              <a:gd name="connsiteX5" fmla="*/ 318661 w 640799"/>
              <a:gd name="connsiteY5" fmla="*/ 536676 h 553922"/>
              <a:gd name="connsiteX6" fmla="*/ 0 w 640799"/>
              <a:gd name="connsiteY6" fmla="*/ 276961 h 553922"/>
              <a:gd name="connsiteX7" fmla="*/ 318661 w 640799"/>
              <a:gd name="connsiteY7" fmla="*/ 17246 h 553922"/>
              <a:gd name="connsiteX8" fmla="*/ 320399 w 640799"/>
              <a:gd name="connsiteY8" fmla="*/ 0 h 55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0799" h="553922">
                <a:moveTo>
                  <a:pt x="320399" y="0"/>
                </a:moveTo>
                <a:lnTo>
                  <a:pt x="322138" y="17246"/>
                </a:lnTo>
                <a:cubicBezTo>
                  <a:pt x="352468" y="165465"/>
                  <a:pt x="483613" y="276961"/>
                  <a:pt x="640799" y="276961"/>
                </a:cubicBezTo>
                <a:cubicBezTo>
                  <a:pt x="483613" y="276961"/>
                  <a:pt x="352468" y="388457"/>
                  <a:pt x="322138" y="536676"/>
                </a:cubicBezTo>
                <a:lnTo>
                  <a:pt x="320399" y="553922"/>
                </a:lnTo>
                <a:lnTo>
                  <a:pt x="318661" y="536676"/>
                </a:lnTo>
                <a:cubicBezTo>
                  <a:pt x="288331" y="388457"/>
                  <a:pt x="157186" y="276961"/>
                  <a:pt x="0" y="276961"/>
                </a:cubicBezTo>
                <a:cubicBezTo>
                  <a:pt x="157186" y="276961"/>
                  <a:pt x="288331" y="165465"/>
                  <a:pt x="318661" y="17246"/>
                </a:cubicBezTo>
                <a:lnTo>
                  <a:pt x="3203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ea"/>
              <a:sym typeface="+mn-lt"/>
            </a:endParaRPr>
          </a:p>
        </p:txBody>
      </p:sp>
      <p:sp>
        <p:nvSpPr>
          <p:cNvPr id="44" name="任意多边形: 形状 43"/>
          <p:cNvSpPr/>
          <p:nvPr/>
        </p:nvSpPr>
        <p:spPr>
          <a:xfrm rot="5400000">
            <a:off x="11355827" y="547368"/>
            <a:ext cx="334605" cy="293847"/>
          </a:xfrm>
          <a:custGeom>
            <a:avLst/>
            <a:gdLst>
              <a:gd name="connsiteX0" fmla="*/ 320399 w 640799"/>
              <a:gd name="connsiteY0" fmla="*/ 0 h 553922"/>
              <a:gd name="connsiteX1" fmla="*/ 322138 w 640799"/>
              <a:gd name="connsiteY1" fmla="*/ 17246 h 553922"/>
              <a:gd name="connsiteX2" fmla="*/ 640799 w 640799"/>
              <a:gd name="connsiteY2" fmla="*/ 276961 h 553922"/>
              <a:gd name="connsiteX3" fmla="*/ 322138 w 640799"/>
              <a:gd name="connsiteY3" fmla="*/ 536676 h 553922"/>
              <a:gd name="connsiteX4" fmla="*/ 320399 w 640799"/>
              <a:gd name="connsiteY4" fmla="*/ 553922 h 553922"/>
              <a:gd name="connsiteX5" fmla="*/ 318661 w 640799"/>
              <a:gd name="connsiteY5" fmla="*/ 536676 h 553922"/>
              <a:gd name="connsiteX6" fmla="*/ 0 w 640799"/>
              <a:gd name="connsiteY6" fmla="*/ 276961 h 553922"/>
              <a:gd name="connsiteX7" fmla="*/ 318661 w 640799"/>
              <a:gd name="connsiteY7" fmla="*/ 17246 h 553922"/>
              <a:gd name="connsiteX8" fmla="*/ 320399 w 640799"/>
              <a:gd name="connsiteY8" fmla="*/ 0 h 55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0799" h="553922">
                <a:moveTo>
                  <a:pt x="320399" y="0"/>
                </a:moveTo>
                <a:lnTo>
                  <a:pt x="322138" y="17246"/>
                </a:lnTo>
                <a:cubicBezTo>
                  <a:pt x="352468" y="165465"/>
                  <a:pt x="483613" y="276961"/>
                  <a:pt x="640799" y="276961"/>
                </a:cubicBezTo>
                <a:cubicBezTo>
                  <a:pt x="483613" y="276961"/>
                  <a:pt x="352468" y="388457"/>
                  <a:pt x="322138" y="536676"/>
                </a:cubicBezTo>
                <a:lnTo>
                  <a:pt x="320399" y="553922"/>
                </a:lnTo>
                <a:lnTo>
                  <a:pt x="318661" y="536676"/>
                </a:lnTo>
                <a:cubicBezTo>
                  <a:pt x="288331" y="388457"/>
                  <a:pt x="157186" y="276961"/>
                  <a:pt x="0" y="276961"/>
                </a:cubicBezTo>
                <a:cubicBezTo>
                  <a:pt x="157186" y="276961"/>
                  <a:pt x="288331" y="165465"/>
                  <a:pt x="318661" y="17246"/>
                </a:cubicBezTo>
                <a:lnTo>
                  <a:pt x="320399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691589" y="628787"/>
            <a:ext cx="0" cy="47361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695910" y="877719"/>
            <a:ext cx="8829415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33000">
                  <a:schemeClr val="accent1">
                    <a:alpha val="15000"/>
                  </a:schemeClr>
                </a:gs>
                <a:gs pos="70000">
                  <a:schemeClr val="accent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任意多边形: 形状 426"/>
          <p:cNvSpPr/>
          <p:nvPr/>
        </p:nvSpPr>
        <p:spPr>
          <a:xfrm>
            <a:off x="57786" y="526989"/>
            <a:ext cx="480595" cy="609685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39" h="1066">
                <a:moveTo>
                  <a:pt x="382" y="394"/>
                </a:moveTo>
                <a:cubicBezTo>
                  <a:pt x="346" y="331"/>
                  <a:pt x="367" y="250"/>
                  <a:pt x="430" y="215"/>
                </a:cubicBezTo>
                <a:cubicBezTo>
                  <a:pt x="493" y="179"/>
                  <a:pt x="573" y="200"/>
                  <a:pt x="609" y="262"/>
                </a:cubicBezTo>
                <a:cubicBezTo>
                  <a:pt x="645" y="325"/>
                  <a:pt x="624" y="406"/>
                  <a:pt x="561" y="442"/>
                </a:cubicBezTo>
                <a:cubicBezTo>
                  <a:pt x="502" y="477"/>
                  <a:pt x="421" y="457"/>
                  <a:pt x="382" y="394"/>
                </a:cubicBezTo>
                <a:close/>
                <a:moveTo>
                  <a:pt x="317" y="902"/>
                </a:moveTo>
                <a:cubicBezTo>
                  <a:pt x="296" y="905"/>
                  <a:pt x="236" y="916"/>
                  <a:pt x="191" y="922"/>
                </a:cubicBezTo>
                <a:cubicBezTo>
                  <a:pt x="146" y="928"/>
                  <a:pt x="107" y="902"/>
                  <a:pt x="98" y="878"/>
                </a:cubicBezTo>
                <a:cubicBezTo>
                  <a:pt x="90" y="854"/>
                  <a:pt x="113" y="812"/>
                  <a:pt x="104" y="800"/>
                </a:cubicBezTo>
                <a:cubicBezTo>
                  <a:pt x="95" y="788"/>
                  <a:pt x="60" y="749"/>
                  <a:pt x="72" y="716"/>
                </a:cubicBezTo>
                <a:cubicBezTo>
                  <a:pt x="84" y="687"/>
                  <a:pt x="78" y="669"/>
                  <a:pt x="78" y="669"/>
                </a:cubicBezTo>
                <a:cubicBezTo>
                  <a:pt x="78" y="669"/>
                  <a:pt x="12" y="657"/>
                  <a:pt x="6" y="633"/>
                </a:cubicBezTo>
                <a:cubicBezTo>
                  <a:pt x="0" y="609"/>
                  <a:pt x="95" y="460"/>
                  <a:pt x="95" y="460"/>
                </a:cubicBezTo>
                <a:cubicBezTo>
                  <a:pt x="95" y="460"/>
                  <a:pt x="78" y="421"/>
                  <a:pt x="72" y="403"/>
                </a:cubicBezTo>
                <a:cubicBezTo>
                  <a:pt x="66" y="382"/>
                  <a:pt x="72" y="280"/>
                  <a:pt x="134" y="161"/>
                </a:cubicBezTo>
                <a:cubicBezTo>
                  <a:pt x="197" y="41"/>
                  <a:pt x="340" y="0"/>
                  <a:pt x="532" y="23"/>
                </a:cubicBezTo>
                <a:cubicBezTo>
                  <a:pt x="723" y="47"/>
                  <a:pt x="836" y="241"/>
                  <a:pt x="836" y="358"/>
                </a:cubicBezTo>
                <a:cubicBezTo>
                  <a:pt x="839" y="591"/>
                  <a:pt x="675" y="695"/>
                  <a:pt x="672" y="779"/>
                </a:cubicBezTo>
                <a:cubicBezTo>
                  <a:pt x="669" y="928"/>
                  <a:pt x="839" y="1066"/>
                  <a:pt x="839" y="1066"/>
                </a:cubicBezTo>
                <a:lnTo>
                  <a:pt x="254" y="1066"/>
                </a:lnTo>
                <a:cubicBezTo>
                  <a:pt x="254" y="1066"/>
                  <a:pt x="364" y="1012"/>
                  <a:pt x="317" y="902"/>
                </a:cubicBezTo>
                <a:close/>
                <a:moveTo>
                  <a:pt x="672" y="555"/>
                </a:moveTo>
                <a:lnTo>
                  <a:pt x="606" y="594"/>
                </a:lnTo>
                <a:cubicBezTo>
                  <a:pt x="618" y="612"/>
                  <a:pt x="642" y="621"/>
                  <a:pt x="660" y="609"/>
                </a:cubicBezTo>
                <a:cubicBezTo>
                  <a:pt x="678" y="597"/>
                  <a:pt x="684" y="573"/>
                  <a:pt x="672" y="555"/>
                </a:cubicBezTo>
                <a:close/>
                <a:moveTo>
                  <a:pt x="666" y="543"/>
                </a:moveTo>
                <a:lnTo>
                  <a:pt x="615" y="454"/>
                </a:lnTo>
                <a:lnTo>
                  <a:pt x="549" y="492"/>
                </a:lnTo>
                <a:lnTo>
                  <a:pt x="600" y="582"/>
                </a:lnTo>
                <a:lnTo>
                  <a:pt x="666" y="543"/>
                </a:lnTo>
                <a:close/>
                <a:moveTo>
                  <a:pt x="361" y="406"/>
                </a:moveTo>
                <a:cubicBezTo>
                  <a:pt x="403" y="480"/>
                  <a:pt x="499" y="504"/>
                  <a:pt x="573" y="462"/>
                </a:cubicBezTo>
                <a:cubicBezTo>
                  <a:pt x="648" y="421"/>
                  <a:pt x="672" y="325"/>
                  <a:pt x="630" y="250"/>
                </a:cubicBezTo>
                <a:cubicBezTo>
                  <a:pt x="588" y="176"/>
                  <a:pt x="493" y="152"/>
                  <a:pt x="418" y="194"/>
                </a:cubicBezTo>
                <a:cubicBezTo>
                  <a:pt x="346" y="236"/>
                  <a:pt x="320" y="331"/>
                  <a:pt x="361" y="4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任意多边形: 形状 427"/>
          <p:cNvSpPr/>
          <p:nvPr/>
        </p:nvSpPr>
        <p:spPr>
          <a:xfrm>
            <a:off x="539573" y="1413473"/>
            <a:ext cx="763547" cy="395493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  <a:gd name="T70" fmla="*/ 121763 h 600884"/>
              <a:gd name="T71" fmla="*/ 121763 h 600884"/>
              <a:gd name="T72" fmla="*/ 121763 h 600884"/>
              <a:gd name="T73" fmla="*/ 121763 h 600884"/>
              <a:gd name="T74" fmla="*/ 121763 h 600884"/>
              <a:gd name="T75" fmla="*/ 121763 h 600884"/>
              <a:gd name="T76" fmla="*/ 121763 h 600884"/>
              <a:gd name="T77" fmla="*/ 121763 h 600884"/>
              <a:gd name="T78" fmla="*/ 121763 h 600884"/>
              <a:gd name="T79" fmla="*/ 121763 h 600884"/>
              <a:gd name="T80" fmla="*/ 121763 h 600884"/>
              <a:gd name="T81" fmla="*/ 121763 h 600884"/>
              <a:gd name="T82" fmla="*/ 121763 h 600884"/>
              <a:gd name="T83" fmla="*/ 121763 h 600884"/>
              <a:gd name="T84" fmla="*/ 121763 h 600884"/>
              <a:gd name="T85" fmla="*/ 121763 h 600884"/>
              <a:gd name="T86" fmla="*/ 121763 h 600884"/>
              <a:gd name="T87" fmla="*/ 121763 h 600884"/>
              <a:gd name="T88" fmla="*/ 121763 h 600884"/>
              <a:gd name="T89" fmla="*/ 121763 h 600884"/>
              <a:gd name="T90" fmla="*/ 121763 h 600884"/>
              <a:gd name="T91" fmla="*/ 121763 h 600884"/>
              <a:gd name="T92" fmla="*/ 121763 h 600884"/>
              <a:gd name="T93" fmla="*/ 121763 h 600884"/>
              <a:gd name="T94" fmla="*/ 121763 h 600884"/>
              <a:gd name="T95" fmla="*/ 121763 h 600884"/>
              <a:gd name="T96" fmla="*/ 121763 h 600884"/>
              <a:gd name="T97" fmla="*/ 121763 h 600884"/>
              <a:gd name="T98" fmla="*/ 121763 h 600884"/>
              <a:gd name="T99" fmla="*/ 121763 h 600884"/>
              <a:gd name="T100" fmla="*/ 121763 h 600884"/>
              <a:gd name="T101" fmla="*/ 121763 h 600884"/>
              <a:gd name="T102" fmla="*/ 121763 h 600884"/>
              <a:gd name="T103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32" h="3869">
                <a:moveTo>
                  <a:pt x="6817" y="3357"/>
                </a:moveTo>
                <a:lnTo>
                  <a:pt x="6361" y="2561"/>
                </a:lnTo>
                <a:cubicBezTo>
                  <a:pt x="6341" y="2525"/>
                  <a:pt x="6304" y="2503"/>
                  <a:pt x="6263" y="2503"/>
                </a:cubicBezTo>
                <a:lnTo>
                  <a:pt x="6186" y="2503"/>
                </a:lnTo>
                <a:lnTo>
                  <a:pt x="6372" y="1852"/>
                </a:lnTo>
                <a:cubicBezTo>
                  <a:pt x="6387" y="1799"/>
                  <a:pt x="6363" y="1743"/>
                  <a:pt x="6314" y="1719"/>
                </a:cubicBezTo>
                <a:lnTo>
                  <a:pt x="6212" y="1668"/>
                </a:lnTo>
                <a:lnTo>
                  <a:pt x="6579" y="1209"/>
                </a:lnTo>
                <a:cubicBezTo>
                  <a:pt x="6602" y="1180"/>
                  <a:pt x="6610" y="1141"/>
                  <a:pt x="6599" y="1106"/>
                </a:cubicBezTo>
                <a:cubicBezTo>
                  <a:pt x="6589" y="1070"/>
                  <a:pt x="6561" y="1042"/>
                  <a:pt x="6526" y="1030"/>
                </a:cubicBezTo>
                <a:lnTo>
                  <a:pt x="6250" y="938"/>
                </a:lnTo>
                <a:lnTo>
                  <a:pt x="6370" y="608"/>
                </a:lnTo>
                <a:cubicBezTo>
                  <a:pt x="6389" y="554"/>
                  <a:pt x="6365" y="493"/>
                  <a:pt x="6313" y="467"/>
                </a:cubicBezTo>
                <a:lnTo>
                  <a:pt x="6086" y="354"/>
                </a:lnTo>
                <a:cubicBezTo>
                  <a:pt x="6044" y="333"/>
                  <a:pt x="5994" y="339"/>
                  <a:pt x="5959" y="370"/>
                </a:cubicBezTo>
                <a:lnTo>
                  <a:pt x="5182" y="1061"/>
                </a:lnTo>
                <a:lnTo>
                  <a:pt x="5350" y="134"/>
                </a:lnTo>
                <a:cubicBezTo>
                  <a:pt x="5356" y="101"/>
                  <a:pt x="5347" y="67"/>
                  <a:pt x="5326" y="41"/>
                </a:cubicBezTo>
                <a:cubicBezTo>
                  <a:pt x="5304" y="15"/>
                  <a:pt x="5272" y="0"/>
                  <a:pt x="5239" y="0"/>
                </a:cubicBezTo>
                <a:lnTo>
                  <a:pt x="4897" y="0"/>
                </a:lnTo>
                <a:cubicBezTo>
                  <a:pt x="4870" y="0"/>
                  <a:pt x="4844" y="10"/>
                  <a:pt x="4823" y="28"/>
                </a:cubicBezTo>
                <a:lnTo>
                  <a:pt x="3253" y="1373"/>
                </a:lnTo>
                <a:lnTo>
                  <a:pt x="2750" y="1474"/>
                </a:lnTo>
                <a:cubicBezTo>
                  <a:pt x="2704" y="1440"/>
                  <a:pt x="2639" y="1409"/>
                  <a:pt x="2542" y="1387"/>
                </a:cubicBezTo>
                <a:cubicBezTo>
                  <a:pt x="2398" y="1355"/>
                  <a:pt x="2212" y="1348"/>
                  <a:pt x="2019" y="1367"/>
                </a:cubicBezTo>
                <a:cubicBezTo>
                  <a:pt x="1825" y="1387"/>
                  <a:pt x="1645" y="1431"/>
                  <a:pt x="1510" y="1491"/>
                </a:cubicBezTo>
                <a:cubicBezTo>
                  <a:pt x="1335" y="1570"/>
                  <a:pt x="1277" y="1658"/>
                  <a:pt x="1263" y="1732"/>
                </a:cubicBezTo>
                <a:lnTo>
                  <a:pt x="89" y="2052"/>
                </a:lnTo>
                <a:cubicBezTo>
                  <a:pt x="36" y="2067"/>
                  <a:pt x="0" y="2117"/>
                  <a:pt x="5" y="2172"/>
                </a:cubicBezTo>
                <a:cubicBezTo>
                  <a:pt x="10" y="2227"/>
                  <a:pt x="54" y="2271"/>
                  <a:pt x="109" y="2275"/>
                </a:cubicBezTo>
                <a:lnTo>
                  <a:pt x="1464" y="2388"/>
                </a:lnTo>
                <a:lnTo>
                  <a:pt x="3368" y="2724"/>
                </a:lnTo>
                <a:lnTo>
                  <a:pt x="4689" y="3835"/>
                </a:lnTo>
                <a:cubicBezTo>
                  <a:pt x="4700" y="3844"/>
                  <a:pt x="4713" y="3851"/>
                  <a:pt x="4726" y="3856"/>
                </a:cubicBezTo>
                <a:lnTo>
                  <a:pt x="4748" y="3863"/>
                </a:lnTo>
                <a:cubicBezTo>
                  <a:pt x="4759" y="3867"/>
                  <a:pt x="4771" y="3869"/>
                  <a:pt x="4784" y="3869"/>
                </a:cubicBezTo>
                <a:cubicBezTo>
                  <a:pt x="4793" y="3869"/>
                  <a:pt x="4802" y="3867"/>
                  <a:pt x="4811" y="3865"/>
                </a:cubicBezTo>
                <a:lnTo>
                  <a:pt x="5266" y="3751"/>
                </a:lnTo>
                <a:cubicBezTo>
                  <a:pt x="5327" y="3736"/>
                  <a:pt x="5364" y="3674"/>
                  <a:pt x="5349" y="3613"/>
                </a:cubicBezTo>
                <a:lnTo>
                  <a:pt x="5149" y="2815"/>
                </a:lnTo>
                <a:lnTo>
                  <a:pt x="5313" y="2840"/>
                </a:lnTo>
                <a:lnTo>
                  <a:pt x="6432" y="3511"/>
                </a:lnTo>
                <a:cubicBezTo>
                  <a:pt x="6449" y="3521"/>
                  <a:pt x="6469" y="3527"/>
                  <a:pt x="6489" y="3527"/>
                </a:cubicBezTo>
                <a:lnTo>
                  <a:pt x="6716" y="3531"/>
                </a:lnTo>
                <a:lnTo>
                  <a:pt x="6718" y="3531"/>
                </a:lnTo>
                <a:cubicBezTo>
                  <a:pt x="6748" y="3531"/>
                  <a:pt x="6776" y="3517"/>
                  <a:pt x="6798" y="3496"/>
                </a:cubicBezTo>
                <a:cubicBezTo>
                  <a:pt x="6819" y="3475"/>
                  <a:pt x="6832" y="3444"/>
                  <a:pt x="6832" y="3413"/>
                </a:cubicBezTo>
                <a:cubicBezTo>
                  <a:pt x="6832" y="3394"/>
                  <a:pt x="6826" y="3374"/>
                  <a:pt x="6817" y="3357"/>
                </a:cubicBezTo>
                <a:close/>
                <a:moveTo>
                  <a:pt x="6299" y="1194"/>
                </a:moveTo>
                <a:lnTo>
                  <a:pt x="6037" y="1522"/>
                </a:lnTo>
                <a:lnTo>
                  <a:pt x="6172" y="1152"/>
                </a:lnTo>
                <a:lnTo>
                  <a:pt x="6299" y="1194"/>
                </a:lnTo>
                <a:close/>
                <a:moveTo>
                  <a:pt x="4939" y="228"/>
                </a:moveTo>
                <a:lnTo>
                  <a:pt x="5102" y="228"/>
                </a:lnTo>
                <a:lnTo>
                  <a:pt x="4914" y="1266"/>
                </a:lnTo>
                <a:lnTo>
                  <a:pt x="4319" y="1365"/>
                </a:lnTo>
                <a:lnTo>
                  <a:pt x="3612" y="1365"/>
                </a:lnTo>
                <a:lnTo>
                  <a:pt x="4939" y="228"/>
                </a:lnTo>
                <a:close/>
                <a:moveTo>
                  <a:pt x="2042" y="1594"/>
                </a:moveTo>
                <a:cubicBezTo>
                  <a:pt x="2354" y="1562"/>
                  <a:pt x="2551" y="1614"/>
                  <a:pt x="2609" y="1651"/>
                </a:cubicBezTo>
                <a:cubicBezTo>
                  <a:pt x="2560" y="1698"/>
                  <a:pt x="2377" y="1788"/>
                  <a:pt x="2064" y="1820"/>
                </a:cubicBezTo>
                <a:cubicBezTo>
                  <a:pt x="1751" y="1851"/>
                  <a:pt x="1554" y="1799"/>
                  <a:pt x="1497" y="1763"/>
                </a:cubicBezTo>
                <a:cubicBezTo>
                  <a:pt x="1546" y="1716"/>
                  <a:pt x="1729" y="1625"/>
                  <a:pt x="2042" y="1594"/>
                </a:cubicBezTo>
                <a:close/>
                <a:moveTo>
                  <a:pt x="4802" y="3633"/>
                </a:moveTo>
                <a:lnTo>
                  <a:pt x="3491" y="2530"/>
                </a:lnTo>
                <a:cubicBezTo>
                  <a:pt x="3476" y="2517"/>
                  <a:pt x="3458" y="2508"/>
                  <a:pt x="3438" y="2505"/>
                </a:cubicBezTo>
                <a:lnTo>
                  <a:pt x="1493" y="2162"/>
                </a:lnTo>
                <a:lnTo>
                  <a:pt x="770" y="2102"/>
                </a:lnTo>
                <a:lnTo>
                  <a:pt x="1358" y="1942"/>
                </a:lnTo>
                <a:cubicBezTo>
                  <a:pt x="1404" y="1975"/>
                  <a:pt x="1469" y="2005"/>
                  <a:pt x="1564" y="2026"/>
                </a:cubicBezTo>
                <a:cubicBezTo>
                  <a:pt x="1655" y="2046"/>
                  <a:pt x="1762" y="2057"/>
                  <a:pt x="1878" y="2057"/>
                </a:cubicBezTo>
                <a:cubicBezTo>
                  <a:pt x="1945" y="2057"/>
                  <a:pt x="2016" y="2053"/>
                  <a:pt x="2087" y="2046"/>
                </a:cubicBezTo>
                <a:cubicBezTo>
                  <a:pt x="2280" y="2027"/>
                  <a:pt x="2461" y="1983"/>
                  <a:pt x="2596" y="1922"/>
                </a:cubicBezTo>
                <a:cubicBezTo>
                  <a:pt x="2766" y="1846"/>
                  <a:pt x="2826" y="1760"/>
                  <a:pt x="2841" y="1688"/>
                </a:cubicBezTo>
                <a:lnTo>
                  <a:pt x="3316" y="1593"/>
                </a:lnTo>
                <a:lnTo>
                  <a:pt x="4328" y="1593"/>
                </a:lnTo>
                <a:cubicBezTo>
                  <a:pt x="4335" y="1593"/>
                  <a:pt x="4341" y="1593"/>
                  <a:pt x="4347" y="1591"/>
                </a:cubicBezTo>
                <a:lnTo>
                  <a:pt x="5030" y="1478"/>
                </a:lnTo>
                <a:cubicBezTo>
                  <a:pt x="5031" y="1477"/>
                  <a:pt x="5032" y="1477"/>
                  <a:pt x="5034" y="1477"/>
                </a:cubicBezTo>
                <a:lnTo>
                  <a:pt x="5034" y="1477"/>
                </a:lnTo>
                <a:cubicBezTo>
                  <a:pt x="5055" y="1473"/>
                  <a:pt x="5073" y="1463"/>
                  <a:pt x="5088" y="1449"/>
                </a:cubicBezTo>
                <a:lnTo>
                  <a:pt x="6053" y="591"/>
                </a:lnTo>
                <a:lnTo>
                  <a:pt x="6121" y="625"/>
                </a:lnTo>
                <a:lnTo>
                  <a:pt x="5701" y="1782"/>
                </a:lnTo>
                <a:cubicBezTo>
                  <a:pt x="5697" y="1791"/>
                  <a:pt x="5697" y="1800"/>
                  <a:pt x="5697" y="1809"/>
                </a:cubicBezTo>
                <a:lnTo>
                  <a:pt x="5194" y="2168"/>
                </a:lnTo>
                <a:lnTo>
                  <a:pt x="3855" y="2391"/>
                </a:lnTo>
                <a:cubicBezTo>
                  <a:pt x="3800" y="2400"/>
                  <a:pt x="3759" y="2448"/>
                  <a:pt x="3760" y="2504"/>
                </a:cubicBezTo>
                <a:cubicBezTo>
                  <a:pt x="3760" y="2560"/>
                  <a:pt x="3801" y="2607"/>
                  <a:pt x="3856" y="2616"/>
                </a:cubicBezTo>
                <a:lnTo>
                  <a:pt x="4905" y="2777"/>
                </a:lnTo>
                <a:lnTo>
                  <a:pt x="5101" y="3558"/>
                </a:lnTo>
                <a:lnTo>
                  <a:pt x="4802" y="3633"/>
                </a:lnTo>
                <a:close/>
                <a:moveTo>
                  <a:pt x="5411" y="2633"/>
                </a:moveTo>
                <a:cubicBezTo>
                  <a:pt x="5398" y="2626"/>
                  <a:pt x="5384" y="2621"/>
                  <a:pt x="5370" y="2618"/>
                </a:cubicBezTo>
                <a:lnTo>
                  <a:pt x="4592" y="2499"/>
                </a:lnTo>
                <a:lnTo>
                  <a:pt x="5257" y="2388"/>
                </a:lnTo>
                <a:cubicBezTo>
                  <a:pt x="5275" y="2385"/>
                  <a:pt x="5291" y="2378"/>
                  <a:pt x="5305" y="2368"/>
                </a:cubicBezTo>
                <a:lnTo>
                  <a:pt x="6046" y="1839"/>
                </a:lnTo>
                <a:lnTo>
                  <a:pt x="6127" y="1880"/>
                </a:lnTo>
                <a:lnTo>
                  <a:pt x="5926" y="2586"/>
                </a:lnTo>
                <a:cubicBezTo>
                  <a:pt x="5916" y="2620"/>
                  <a:pt x="5923" y="2657"/>
                  <a:pt x="5944" y="2686"/>
                </a:cubicBezTo>
                <a:cubicBezTo>
                  <a:pt x="5966" y="2714"/>
                  <a:pt x="5999" y="2731"/>
                  <a:pt x="6035" y="2731"/>
                </a:cubicBezTo>
                <a:lnTo>
                  <a:pt x="6197" y="2731"/>
                </a:lnTo>
                <a:lnTo>
                  <a:pt x="6522" y="3300"/>
                </a:lnTo>
                <a:lnTo>
                  <a:pt x="5411" y="26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任意多边形: 形状 428"/>
          <p:cNvSpPr/>
          <p:nvPr/>
        </p:nvSpPr>
        <p:spPr>
          <a:xfrm>
            <a:off x="11261052" y="88540"/>
            <a:ext cx="609684" cy="392597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  <a:gd name="T70" fmla="*/ 121763 h 600884"/>
              <a:gd name="T71" fmla="*/ 121763 h 600884"/>
              <a:gd name="T72" fmla="*/ 121763 h 600884"/>
              <a:gd name="T73" fmla="*/ 121763 h 600884"/>
              <a:gd name="T74" fmla="*/ 121763 h 600884"/>
              <a:gd name="T75" fmla="*/ 121763 h 600884"/>
              <a:gd name="T76" fmla="*/ 121763 h 600884"/>
              <a:gd name="T77" fmla="*/ 121763 h 600884"/>
              <a:gd name="T78" fmla="*/ 121763 h 600884"/>
              <a:gd name="T79" fmla="*/ 121763 h 600884"/>
              <a:gd name="T80" fmla="*/ 121763 h 600884"/>
              <a:gd name="T81" fmla="*/ 121763 h 600884"/>
              <a:gd name="T82" fmla="*/ 121763 h 600884"/>
              <a:gd name="T83" fmla="*/ 121763 h 600884"/>
              <a:gd name="T84" fmla="*/ 121763 h 600884"/>
              <a:gd name="T85" fmla="*/ 121763 h 600884"/>
              <a:gd name="T86" fmla="*/ 121763 h 600884"/>
              <a:gd name="T87" fmla="*/ 121763 h 600884"/>
              <a:gd name="T88" fmla="*/ 121763 h 600884"/>
              <a:gd name="T89" fmla="*/ 121763 h 600884"/>
              <a:gd name="T90" fmla="*/ 121763 h 600884"/>
              <a:gd name="T91" fmla="*/ 121763 h 600884"/>
              <a:gd name="T92" fmla="*/ 121763 h 600884"/>
              <a:gd name="T93" fmla="*/ 121763 h 600884"/>
              <a:gd name="T94" fmla="*/ 121763 h 600884"/>
              <a:gd name="T95" fmla="*/ 121763 h 600884"/>
              <a:gd name="T96" fmla="*/ 121763 h 600884"/>
              <a:gd name="T97" fmla="*/ 121763 h 600884"/>
              <a:gd name="T98" fmla="*/ 121763 h 600884"/>
              <a:gd name="T99" fmla="*/ 121763 h 600884"/>
              <a:gd name="T100" fmla="*/ 121763 h 600884"/>
              <a:gd name="T101" fmla="*/ 121763 h 600884"/>
              <a:gd name="T102" fmla="*/ 121763 h 600884"/>
              <a:gd name="T103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32" h="343">
                <a:moveTo>
                  <a:pt x="532" y="141"/>
                </a:moveTo>
                <a:cubicBezTo>
                  <a:pt x="532" y="63"/>
                  <a:pt x="469" y="1"/>
                  <a:pt x="392" y="0"/>
                </a:cubicBezTo>
                <a:lnTo>
                  <a:pt x="392" y="0"/>
                </a:lnTo>
                <a:lnTo>
                  <a:pt x="140" y="0"/>
                </a:lnTo>
                <a:lnTo>
                  <a:pt x="140" y="0"/>
                </a:lnTo>
                <a:cubicBezTo>
                  <a:pt x="62" y="1"/>
                  <a:pt x="0" y="63"/>
                  <a:pt x="0" y="141"/>
                </a:cubicBezTo>
                <a:cubicBezTo>
                  <a:pt x="0" y="142"/>
                  <a:pt x="0" y="144"/>
                  <a:pt x="0" y="146"/>
                </a:cubicBezTo>
                <a:cubicBezTo>
                  <a:pt x="0" y="148"/>
                  <a:pt x="0" y="150"/>
                  <a:pt x="0" y="152"/>
                </a:cubicBezTo>
                <a:lnTo>
                  <a:pt x="0" y="257"/>
                </a:lnTo>
                <a:cubicBezTo>
                  <a:pt x="0" y="305"/>
                  <a:pt x="39" y="343"/>
                  <a:pt x="86" y="343"/>
                </a:cubicBezTo>
                <a:cubicBezTo>
                  <a:pt x="127" y="343"/>
                  <a:pt x="161" y="315"/>
                  <a:pt x="170" y="278"/>
                </a:cubicBezTo>
                <a:cubicBezTo>
                  <a:pt x="212" y="269"/>
                  <a:pt x="247" y="241"/>
                  <a:pt x="266" y="204"/>
                </a:cubicBezTo>
                <a:cubicBezTo>
                  <a:pt x="285" y="241"/>
                  <a:pt x="319" y="269"/>
                  <a:pt x="361" y="278"/>
                </a:cubicBezTo>
                <a:cubicBezTo>
                  <a:pt x="371" y="315"/>
                  <a:pt x="405" y="343"/>
                  <a:pt x="445" y="343"/>
                </a:cubicBezTo>
                <a:cubicBezTo>
                  <a:pt x="493" y="343"/>
                  <a:pt x="531" y="305"/>
                  <a:pt x="531" y="257"/>
                </a:cubicBezTo>
                <a:lnTo>
                  <a:pt x="531" y="152"/>
                </a:lnTo>
                <a:cubicBezTo>
                  <a:pt x="531" y="150"/>
                  <a:pt x="531" y="148"/>
                  <a:pt x="531" y="146"/>
                </a:cubicBezTo>
                <a:cubicBezTo>
                  <a:pt x="531" y="144"/>
                  <a:pt x="532" y="142"/>
                  <a:pt x="532" y="141"/>
                </a:cubicBezTo>
                <a:close/>
                <a:moveTo>
                  <a:pt x="221" y="163"/>
                </a:moveTo>
                <a:lnTo>
                  <a:pt x="163" y="163"/>
                </a:lnTo>
                <a:lnTo>
                  <a:pt x="163" y="221"/>
                </a:lnTo>
                <a:lnTo>
                  <a:pt x="118" y="221"/>
                </a:lnTo>
                <a:lnTo>
                  <a:pt x="118" y="163"/>
                </a:lnTo>
                <a:lnTo>
                  <a:pt x="60" y="163"/>
                </a:lnTo>
                <a:lnTo>
                  <a:pt x="60" y="118"/>
                </a:lnTo>
                <a:lnTo>
                  <a:pt x="118" y="118"/>
                </a:lnTo>
                <a:lnTo>
                  <a:pt x="118" y="60"/>
                </a:lnTo>
                <a:lnTo>
                  <a:pt x="163" y="60"/>
                </a:lnTo>
                <a:lnTo>
                  <a:pt x="163" y="118"/>
                </a:lnTo>
                <a:lnTo>
                  <a:pt x="221" y="118"/>
                </a:lnTo>
                <a:lnTo>
                  <a:pt x="221" y="163"/>
                </a:lnTo>
                <a:lnTo>
                  <a:pt x="221" y="163"/>
                </a:lnTo>
                <a:close/>
                <a:moveTo>
                  <a:pt x="391" y="44"/>
                </a:moveTo>
                <a:cubicBezTo>
                  <a:pt x="409" y="44"/>
                  <a:pt x="424" y="58"/>
                  <a:pt x="424" y="77"/>
                </a:cubicBezTo>
                <a:cubicBezTo>
                  <a:pt x="424" y="95"/>
                  <a:pt x="409" y="109"/>
                  <a:pt x="391" y="109"/>
                </a:cubicBezTo>
                <a:cubicBezTo>
                  <a:pt x="373" y="109"/>
                  <a:pt x="358" y="95"/>
                  <a:pt x="358" y="77"/>
                </a:cubicBezTo>
                <a:cubicBezTo>
                  <a:pt x="358" y="58"/>
                  <a:pt x="373" y="44"/>
                  <a:pt x="391" y="44"/>
                </a:cubicBezTo>
                <a:close/>
                <a:moveTo>
                  <a:pt x="327" y="173"/>
                </a:moveTo>
                <a:cubicBezTo>
                  <a:pt x="309" y="173"/>
                  <a:pt x="294" y="159"/>
                  <a:pt x="294" y="141"/>
                </a:cubicBezTo>
                <a:cubicBezTo>
                  <a:pt x="294" y="123"/>
                  <a:pt x="309" y="108"/>
                  <a:pt x="327" y="108"/>
                </a:cubicBezTo>
                <a:cubicBezTo>
                  <a:pt x="345" y="108"/>
                  <a:pt x="360" y="123"/>
                  <a:pt x="360" y="141"/>
                </a:cubicBezTo>
                <a:cubicBezTo>
                  <a:pt x="360" y="159"/>
                  <a:pt x="345" y="173"/>
                  <a:pt x="327" y="173"/>
                </a:cubicBezTo>
                <a:close/>
                <a:moveTo>
                  <a:pt x="391" y="238"/>
                </a:moveTo>
                <a:cubicBezTo>
                  <a:pt x="373" y="238"/>
                  <a:pt x="358" y="223"/>
                  <a:pt x="358" y="205"/>
                </a:cubicBezTo>
                <a:cubicBezTo>
                  <a:pt x="358" y="187"/>
                  <a:pt x="373" y="172"/>
                  <a:pt x="391" y="172"/>
                </a:cubicBezTo>
                <a:cubicBezTo>
                  <a:pt x="409" y="172"/>
                  <a:pt x="424" y="187"/>
                  <a:pt x="424" y="205"/>
                </a:cubicBezTo>
                <a:cubicBezTo>
                  <a:pt x="424" y="223"/>
                  <a:pt x="409" y="238"/>
                  <a:pt x="391" y="238"/>
                </a:cubicBezTo>
                <a:close/>
                <a:moveTo>
                  <a:pt x="455" y="173"/>
                </a:moveTo>
                <a:cubicBezTo>
                  <a:pt x="437" y="173"/>
                  <a:pt x="422" y="159"/>
                  <a:pt x="422" y="141"/>
                </a:cubicBezTo>
                <a:cubicBezTo>
                  <a:pt x="422" y="123"/>
                  <a:pt x="437" y="108"/>
                  <a:pt x="455" y="108"/>
                </a:cubicBezTo>
                <a:cubicBezTo>
                  <a:pt x="473" y="108"/>
                  <a:pt x="488" y="123"/>
                  <a:pt x="488" y="141"/>
                </a:cubicBezTo>
                <a:cubicBezTo>
                  <a:pt x="488" y="159"/>
                  <a:pt x="473" y="173"/>
                  <a:pt x="455" y="1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29140" y="1377339"/>
            <a:ext cx="12192000" cy="5531994"/>
            <a:chOff x="26950" y="1306016"/>
            <a:chExt cx="12192000" cy="5531994"/>
          </a:xfrm>
        </p:grpSpPr>
        <p:sp>
          <p:nvSpPr>
            <p:cNvPr id="2" name="矩形 1"/>
            <p:cNvSpPr/>
            <p:nvPr/>
          </p:nvSpPr>
          <p:spPr>
            <a:xfrm>
              <a:off x="26950" y="3047675"/>
              <a:ext cx="12192000" cy="37903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 Light" panose="020B0502040204020203" charset="-122"/>
                <a:cs typeface="+mn-ea"/>
                <a:sym typeface="+mn-lt"/>
              </a:endParaRPr>
            </a:p>
          </p:txBody>
        </p:sp>
        <p:sp>
          <p:nvSpPr>
            <p:cNvPr id="3" name="文本占位符 2"/>
            <p:cNvSpPr txBox="1"/>
            <p:nvPr/>
          </p:nvSpPr>
          <p:spPr>
            <a:xfrm>
              <a:off x="1251585" y="1306016"/>
              <a:ext cx="5953839" cy="590931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A4848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ea"/>
                  <a:sym typeface="+mn-lt"/>
                </a:rPr>
                <a:t>飞机大战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A4848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1343025" y="3087330"/>
              <a:ext cx="9747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>
              <a:off x="1251585" y="2310289"/>
              <a:ext cx="1586988" cy="3530070"/>
              <a:chOff x="1251585" y="2310289"/>
              <a:chExt cx="1586988" cy="3530070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2015809" y="2583364"/>
                <a:ext cx="891" cy="1085666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椭圆 5"/>
              <p:cNvSpPr/>
              <p:nvPr/>
            </p:nvSpPr>
            <p:spPr>
              <a:xfrm>
                <a:off x="1917194" y="2988270"/>
                <a:ext cx="198120" cy="19812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 Light" panose="020B0502040204020203" charset="-122"/>
                  <a:cs typeface="+mn-ea"/>
                  <a:sym typeface="+mn-lt"/>
                </a:endParaRPr>
              </a:p>
            </p:txBody>
          </p:sp>
          <p:sp>
            <p:nvSpPr>
              <p:cNvPr id="7" name="矩形: 圆角 6"/>
              <p:cNvSpPr/>
              <p:nvPr/>
            </p:nvSpPr>
            <p:spPr>
              <a:xfrm>
                <a:off x="1251585" y="3644837"/>
                <a:ext cx="1586988" cy="2195522"/>
              </a:xfrm>
              <a:prstGeom prst="roundRect">
                <a:avLst>
                  <a:gd name="adj" fmla="val 811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 Light" panose="020B0502040204020203" charset="-122"/>
                  <a:cs typeface="+mn-ea"/>
                  <a:sym typeface="+mn-lt"/>
                </a:endParaRPr>
              </a:p>
            </p:txBody>
          </p:sp>
          <p:sp>
            <p:nvSpPr>
              <p:cNvPr id="8" name="矩形: 圆角 7"/>
              <p:cNvSpPr/>
              <p:nvPr/>
            </p:nvSpPr>
            <p:spPr>
              <a:xfrm>
                <a:off x="1575248" y="2315865"/>
                <a:ext cx="882013" cy="26749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 Light" panose="020B0502040204020203" charset="-122"/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282520" y="4153331"/>
                <a:ext cx="1467469" cy="789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Player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类和</a:t>
                </a:r>
                <a:r>
                  <a:rPr kumimoji="0" lang="en-US" altLang="zh-CN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createplayer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（）函数的编写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336598" y="3865016"/>
                <a:ext cx="135931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714459" y="2310289"/>
                <a:ext cx="642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阿聪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3262633" y="2292264"/>
              <a:ext cx="1586988" cy="3548095"/>
              <a:chOff x="3262633" y="2292264"/>
              <a:chExt cx="1586988" cy="3548095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4056127" y="2583364"/>
                <a:ext cx="0" cy="1085666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3957067" y="2988270"/>
                <a:ext cx="198120" cy="19812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 Light" panose="020B0502040204020203" charset="-122"/>
                  <a:cs typeface="+mn-ea"/>
                  <a:sym typeface="+mn-lt"/>
                </a:endParaRPr>
              </a:p>
            </p:txBody>
          </p:sp>
          <p:sp>
            <p:nvSpPr>
              <p:cNvPr id="14" name="矩形: 圆角 13"/>
              <p:cNvSpPr/>
              <p:nvPr/>
            </p:nvSpPr>
            <p:spPr>
              <a:xfrm>
                <a:off x="3262633" y="3644837"/>
                <a:ext cx="1586988" cy="2195522"/>
              </a:xfrm>
              <a:prstGeom prst="roundRect">
                <a:avLst>
                  <a:gd name="adj" fmla="val 811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 Light" panose="020B0502040204020203" charset="-122"/>
                  <a:cs typeface="+mn-ea"/>
                  <a:sym typeface="+mn-lt"/>
                </a:endParaRPr>
              </a:p>
            </p:txBody>
          </p:sp>
          <p:sp>
            <p:nvSpPr>
              <p:cNvPr id="15" name="矩形: 圆角 14"/>
              <p:cNvSpPr/>
              <p:nvPr/>
            </p:nvSpPr>
            <p:spPr>
              <a:xfrm>
                <a:off x="3615121" y="2315865"/>
                <a:ext cx="882013" cy="26749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 Light" panose="020B0502040204020203" charset="-122"/>
                  <a:cs typeface="+mn-ea"/>
                  <a:sym typeface="+mn-lt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716514" y="2292264"/>
                <a:ext cx="7806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沈永永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322393" y="4153331"/>
                <a:ext cx="1467469" cy="789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Item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类和</a:t>
                </a:r>
                <a:r>
                  <a:rPr kumimoji="0" lang="en-US" altLang="zh-CN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createitem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（）函数的编写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5302506" y="2310289"/>
              <a:ext cx="1586988" cy="3530070"/>
              <a:chOff x="5302506" y="2310289"/>
              <a:chExt cx="1586988" cy="3530070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6096000" y="2556510"/>
                <a:ext cx="0" cy="111252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椭圆 19"/>
              <p:cNvSpPr/>
              <p:nvPr/>
            </p:nvSpPr>
            <p:spPr>
              <a:xfrm>
                <a:off x="5996940" y="2988270"/>
                <a:ext cx="198120" cy="19812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 Light" panose="020B0502040204020203" charset="-122"/>
                  <a:cs typeface="+mn-ea"/>
                  <a:sym typeface="+mn-lt"/>
                </a:endParaRPr>
              </a:p>
            </p:txBody>
          </p:sp>
          <p:sp>
            <p:nvSpPr>
              <p:cNvPr id="21" name="矩形: 圆角 20"/>
              <p:cNvSpPr/>
              <p:nvPr/>
            </p:nvSpPr>
            <p:spPr>
              <a:xfrm>
                <a:off x="5302506" y="3644837"/>
                <a:ext cx="1586988" cy="2195522"/>
              </a:xfrm>
              <a:prstGeom prst="roundRect">
                <a:avLst>
                  <a:gd name="adj" fmla="val 811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 Light" panose="020B0502040204020203" charset="-122"/>
                  <a:cs typeface="+mn-ea"/>
                  <a:sym typeface="+mn-lt"/>
                </a:endParaRPr>
              </a:p>
            </p:txBody>
          </p:sp>
          <p:sp>
            <p:nvSpPr>
              <p:cNvPr id="22" name="矩形: 圆角 21"/>
              <p:cNvSpPr/>
              <p:nvPr/>
            </p:nvSpPr>
            <p:spPr>
              <a:xfrm>
                <a:off x="5654994" y="2315865"/>
                <a:ext cx="882013" cy="26749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 Light" panose="020B0502040204020203" charset="-122"/>
                  <a:cs typeface="+mn-ea"/>
                  <a:sym typeface="+mn-lt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785247" y="2310289"/>
                <a:ext cx="6754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200" dirty="0">
                    <a:solidFill>
                      <a:srgbClr val="FFFFFF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李丰任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5362266" y="4153331"/>
                <a:ext cx="1467469" cy="309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主函数的编写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7342379" y="2310289"/>
              <a:ext cx="1586988" cy="3530070"/>
              <a:chOff x="7342379" y="2310289"/>
              <a:chExt cx="1586988" cy="3530070"/>
            </a:xfrm>
          </p:grpSpPr>
          <p:cxnSp>
            <p:nvCxnSpPr>
              <p:cNvPr id="26" name="直接连接符 25"/>
              <p:cNvCxnSpPr/>
              <p:nvPr/>
            </p:nvCxnSpPr>
            <p:spPr>
              <a:xfrm flipH="1">
                <a:off x="8133962" y="2583364"/>
                <a:ext cx="3822" cy="1085666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/>
              <p:cNvSpPr/>
              <p:nvPr/>
            </p:nvSpPr>
            <p:spPr>
              <a:xfrm>
                <a:off x="8036813" y="2988270"/>
                <a:ext cx="198120" cy="19812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 Light" panose="020B0502040204020203" charset="-122"/>
                  <a:cs typeface="+mn-ea"/>
                  <a:sym typeface="+mn-lt"/>
                </a:endParaRPr>
              </a:p>
            </p:txBody>
          </p:sp>
          <p:sp>
            <p:nvSpPr>
              <p:cNvPr id="28" name="矩形: 圆角 27"/>
              <p:cNvSpPr/>
              <p:nvPr/>
            </p:nvSpPr>
            <p:spPr>
              <a:xfrm>
                <a:off x="7342379" y="3644837"/>
                <a:ext cx="1586988" cy="2195522"/>
              </a:xfrm>
              <a:prstGeom prst="roundRect">
                <a:avLst>
                  <a:gd name="adj" fmla="val 811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 Light" panose="020B0502040204020203" charset="-122"/>
                  <a:cs typeface="+mn-ea"/>
                  <a:sym typeface="+mn-lt"/>
                </a:endParaRPr>
              </a:p>
            </p:txBody>
          </p:sp>
          <p:sp>
            <p:nvSpPr>
              <p:cNvPr id="29" name="矩形: 圆角 28"/>
              <p:cNvSpPr/>
              <p:nvPr/>
            </p:nvSpPr>
            <p:spPr>
              <a:xfrm>
                <a:off x="7694867" y="2315865"/>
                <a:ext cx="882013" cy="26749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 Light" panose="020B0502040204020203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798169" y="2310289"/>
                <a:ext cx="8758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杨永山泰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7402139" y="4153331"/>
                <a:ext cx="1467469" cy="309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Bullet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函数编写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9382252" y="2583364"/>
              <a:ext cx="1586988" cy="3256995"/>
              <a:chOff x="9382252" y="2583364"/>
              <a:chExt cx="1586988" cy="3256995"/>
            </a:xfrm>
          </p:grpSpPr>
          <p:cxnSp>
            <p:nvCxnSpPr>
              <p:cNvPr id="33" name="直接连接符 32"/>
              <p:cNvCxnSpPr/>
              <p:nvPr/>
            </p:nvCxnSpPr>
            <p:spPr>
              <a:xfrm flipH="1">
                <a:off x="10173835" y="2583364"/>
                <a:ext cx="3822" cy="1085666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椭圆 33"/>
              <p:cNvSpPr/>
              <p:nvPr/>
            </p:nvSpPr>
            <p:spPr>
              <a:xfrm>
                <a:off x="10076686" y="2988270"/>
                <a:ext cx="198120" cy="19812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 Light" panose="020B0502040204020203" charset="-122"/>
                  <a:cs typeface="+mn-ea"/>
                  <a:sym typeface="+mn-lt"/>
                </a:endParaRPr>
              </a:p>
            </p:txBody>
          </p:sp>
          <p:sp>
            <p:nvSpPr>
              <p:cNvPr id="35" name="矩形: 圆角 34"/>
              <p:cNvSpPr/>
              <p:nvPr/>
            </p:nvSpPr>
            <p:spPr>
              <a:xfrm>
                <a:off x="9382252" y="3644837"/>
                <a:ext cx="1586988" cy="2195522"/>
              </a:xfrm>
              <a:prstGeom prst="roundRect">
                <a:avLst>
                  <a:gd name="adj" fmla="val 811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 Light" panose="020B0502040204020203" charset="-122"/>
                  <a:cs typeface="+mn-ea"/>
                  <a:sym typeface="+mn-lt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9442012" y="4153331"/>
                <a:ext cx="1467469" cy="549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PPt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ea"/>
                    <a:sym typeface="+mn-lt"/>
                  </a:rPr>
                  <a:t>制作以及项目答辩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0" name="文本框 39"/>
          <p:cNvSpPr txBox="1"/>
          <p:nvPr/>
        </p:nvSpPr>
        <p:spPr>
          <a:xfrm>
            <a:off x="823816" y="692958"/>
            <a:ext cx="2502388" cy="395493"/>
          </a:xfrm>
          <a:prstGeom prst="rect">
            <a:avLst/>
          </a:prstGeom>
          <a:scene3d>
            <a:camera prst="orthographicFront"/>
            <a:lightRig rig="threePt" dir="t"/>
          </a:scene3d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600">
                <a:ln w="6350">
                  <a:noFill/>
                </a:ln>
                <a:gradFill flip="none" rotWithShape="1">
                  <a:gsLst>
                    <a:gs pos="0">
                      <a:schemeClr val="accent4"/>
                    </a:gs>
                    <a:gs pos="100000">
                      <a:schemeClr val="accent3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outerShdw blurRad="177800" dist="127000" dir="2700000" sx="95000" sy="95000" algn="tl" rotWithShape="0">
                    <a:schemeClr val="accent3">
                      <a:lumMod val="75000"/>
                      <a:alpha val="35000"/>
                    </a:schemeClr>
                  </a:outerShdw>
                </a:effectLst>
                <a:latin typeface="锐字真言体免费商用" panose="02010600030101010101" pitchFamily="2" charset="-122"/>
                <a:ea typeface="锐字真言体免费商用" panose="02010600030101010101" pitchFamily="2" charset="-122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 w="6350">
                  <a:noFill/>
                </a:ln>
                <a:solidFill>
                  <a:srgbClr val="F54E1A"/>
                </a:solidFill>
                <a:effectLst>
                  <a:outerShdw blurRad="177800" dist="127000" dir="2700000" sx="95000" sy="95000" algn="tl" rotWithShape="0">
                    <a:srgbClr val="F54E1A">
                      <a:lumMod val="75000"/>
                      <a:alpha val="35000"/>
                    </a:srgbClr>
                  </a:outerShdw>
                </a:effectLst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+mn-lt"/>
              </a:rPr>
              <a:t>人员分工</a:t>
            </a:r>
            <a:endParaRPr kumimoji="1" lang="zh-CN" altLang="en-US" sz="2800" b="0" i="0" u="none" strike="noStrike" kern="1200" cap="none" spc="0" normalizeH="0" baseline="0" noProof="0" dirty="0">
              <a:ln w="6350">
                <a:noFill/>
              </a:ln>
              <a:solidFill>
                <a:srgbClr val="F54E1A"/>
              </a:solidFill>
              <a:effectLst>
                <a:outerShdw blurRad="177800" dist="127000" dir="2700000" sx="95000" sy="95000" algn="tl" rotWithShape="0">
                  <a:srgbClr val="F54E1A">
                    <a:lumMod val="75000"/>
                    <a:alpha val="35000"/>
                  </a:srgbClr>
                </a:outerShdw>
              </a:effectLst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5400000">
            <a:off x="10437910" y="547367"/>
            <a:ext cx="334605" cy="293847"/>
          </a:xfrm>
          <a:custGeom>
            <a:avLst/>
            <a:gdLst>
              <a:gd name="connsiteX0" fmla="*/ 320399 w 640799"/>
              <a:gd name="connsiteY0" fmla="*/ 0 h 553922"/>
              <a:gd name="connsiteX1" fmla="*/ 322138 w 640799"/>
              <a:gd name="connsiteY1" fmla="*/ 17246 h 553922"/>
              <a:gd name="connsiteX2" fmla="*/ 640799 w 640799"/>
              <a:gd name="connsiteY2" fmla="*/ 276961 h 553922"/>
              <a:gd name="connsiteX3" fmla="*/ 322138 w 640799"/>
              <a:gd name="connsiteY3" fmla="*/ 536676 h 553922"/>
              <a:gd name="connsiteX4" fmla="*/ 320399 w 640799"/>
              <a:gd name="connsiteY4" fmla="*/ 553922 h 553922"/>
              <a:gd name="connsiteX5" fmla="*/ 318661 w 640799"/>
              <a:gd name="connsiteY5" fmla="*/ 536676 h 553922"/>
              <a:gd name="connsiteX6" fmla="*/ 0 w 640799"/>
              <a:gd name="connsiteY6" fmla="*/ 276961 h 553922"/>
              <a:gd name="connsiteX7" fmla="*/ 318661 w 640799"/>
              <a:gd name="connsiteY7" fmla="*/ 17246 h 553922"/>
              <a:gd name="connsiteX8" fmla="*/ 320399 w 640799"/>
              <a:gd name="connsiteY8" fmla="*/ 0 h 55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0799" h="553922">
                <a:moveTo>
                  <a:pt x="320399" y="0"/>
                </a:moveTo>
                <a:lnTo>
                  <a:pt x="322138" y="17246"/>
                </a:lnTo>
                <a:cubicBezTo>
                  <a:pt x="352468" y="165465"/>
                  <a:pt x="483613" y="276961"/>
                  <a:pt x="640799" y="276961"/>
                </a:cubicBezTo>
                <a:cubicBezTo>
                  <a:pt x="483613" y="276961"/>
                  <a:pt x="352468" y="388457"/>
                  <a:pt x="322138" y="536676"/>
                </a:cubicBezTo>
                <a:lnTo>
                  <a:pt x="320399" y="553922"/>
                </a:lnTo>
                <a:lnTo>
                  <a:pt x="318661" y="536676"/>
                </a:lnTo>
                <a:cubicBezTo>
                  <a:pt x="288331" y="388457"/>
                  <a:pt x="157186" y="276961"/>
                  <a:pt x="0" y="276961"/>
                </a:cubicBezTo>
                <a:cubicBezTo>
                  <a:pt x="157186" y="276961"/>
                  <a:pt x="288331" y="165465"/>
                  <a:pt x="318661" y="17246"/>
                </a:cubicBezTo>
                <a:lnTo>
                  <a:pt x="3203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ea"/>
              <a:sym typeface="+mn-lt"/>
            </a:endParaRPr>
          </a:p>
        </p:txBody>
      </p:sp>
      <p:sp>
        <p:nvSpPr>
          <p:cNvPr id="42" name="任意多边形: 形状 41"/>
          <p:cNvSpPr/>
          <p:nvPr/>
        </p:nvSpPr>
        <p:spPr>
          <a:xfrm rot="5400000">
            <a:off x="10692368" y="547368"/>
            <a:ext cx="334605" cy="293847"/>
          </a:xfrm>
          <a:custGeom>
            <a:avLst/>
            <a:gdLst>
              <a:gd name="connsiteX0" fmla="*/ 320399 w 640799"/>
              <a:gd name="connsiteY0" fmla="*/ 0 h 553922"/>
              <a:gd name="connsiteX1" fmla="*/ 322138 w 640799"/>
              <a:gd name="connsiteY1" fmla="*/ 17246 h 553922"/>
              <a:gd name="connsiteX2" fmla="*/ 640799 w 640799"/>
              <a:gd name="connsiteY2" fmla="*/ 276961 h 553922"/>
              <a:gd name="connsiteX3" fmla="*/ 322138 w 640799"/>
              <a:gd name="connsiteY3" fmla="*/ 536676 h 553922"/>
              <a:gd name="connsiteX4" fmla="*/ 320399 w 640799"/>
              <a:gd name="connsiteY4" fmla="*/ 553922 h 553922"/>
              <a:gd name="connsiteX5" fmla="*/ 318661 w 640799"/>
              <a:gd name="connsiteY5" fmla="*/ 536676 h 553922"/>
              <a:gd name="connsiteX6" fmla="*/ 0 w 640799"/>
              <a:gd name="connsiteY6" fmla="*/ 276961 h 553922"/>
              <a:gd name="connsiteX7" fmla="*/ 318661 w 640799"/>
              <a:gd name="connsiteY7" fmla="*/ 17246 h 553922"/>
              <a:gd name="connsiteX8" fmla="*/ 320399 w 640799"/>
              <a:gd name="connsiteY8" fmla="*/ 0 h 55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0799" h="553922">
                <a:moveTo>
                  <a:pt x="320399" y="0"/>
                </a:moveTo>
                <a:lnTo>
                  <a:pt x="322138" y="17246"/>
                </a:lnTo>
                <a:cubicBezTo>
                  <a:pt x="352468" y="165465"/>
                  <a:pt x="483613" y="276961"/>
                  <a:pt x="640799" y="276961"/>
                </a:cubicBezTo>
                <a:cubicBezTo>
                  <a:pt x="483613" y="276961"/>
                  <a:pt x="352468" y="388457"/>
                  <a:pt x="322138" y="536676"/>
                </a:cubicBezTo>
                <a:lnTo>
                  <a:pt x="320399" y="553922"/>
                </a:lnTo>
                <a:lnTo>
                  <a:pt x="318661" y="536676"/>
                </a:lnTo>
                <a:cubicBezTo>
                  <a:pt x="288331" y="388457"/>
                  <a:pt x="157186" y="276961"/>
                  <a:pt x="0" y="276961"/>
                </a:cubicBezTo>
                <a:cubicBezTo>
                  <a:pt x="157186" y="276961"/>
                  <a:pt x="288331" y="165465"/>
                  <a:pt x="318661" y="17246"/>
                </a:cubicBezTo>
                <a:lnTo>
                  <a:pt x="3203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ea"/>
              <a:sym typeface="+mn-lt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5400000">
            <a:off x="10946826" y="547368"/>
            <a:ext cx="334605" cy="293847"/>
          </a:xfrm>
          <a:custGeom>
            <a:avLst/>
            <a:gdLst>
              <a:gd name="connsiteX0" fmla="*/ 320399 w 640799"/>
              <a:gd name="connsiteY0" fmla="*/ 0 h 553922"/>
              <a:gd name="connsiteX1" fmla="*/ 322138 w 640799"/>
              <a:gd name="connsiteY1" fmla="*/ 17246 h 553922"/>
              <a:gd name="connsiteX2" fmla="*/ 640799 w 640799"/>
              <a:gd name="connsiteY2" fmla="*/ 276961 h 553922"/>
              <a:gd name="connsiteX3" fmla="*/ 322138 w 640799"/>
              <a:gd name="connsiteY3" fmla="*/ 536676 h 553922"/>
              <a:gd name="connsiteX4" fmla="*/ 320399 w 640799"/>
              <a:gd name="connsiteY4" fmla="*/ 553922 h 553922"/>
              <a:gd name="connsiteX5" fmla="*/ 318661 w 640799"/>
              <a:gd name="connsiteY5" fmla="*/ 536676 h 553922"/>
              <a:gd name="connsiteX6" fmla="*/ 0 w 640799"/>
              <a:gd name="connsiteY6" fmla="*/ 276961 h 553922"/>
              <a:gd name="connsiteX7" fmla="*/ 318661 w 640799"/>
              <a:gd name="connsiteY7" fmla="*/ 17246 h 553922"/>
              <a:gd name="connsiteX8" fmla="*/ 320399 w 640799"/>
              <a:gd name="connsiteY8" fmla="*/ 0 h 55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0799" h="553922">
                <a:moveTo>
                  <a:pt x="320399" y="0"/>
                </a:moveTo>
                <a:lnTo>
                  <a:pt x="322138" y="17246"/>
                </a:lnTo>
                <a:cubicBezTo>
                  <a:pt x="352468" y="165465"/>
                  <a:pt x="483613" y="276961"/>
                  <a:pt x="640799" y="276961"/>
                </a:cubicBezTo>
                <a:cubicBezTo>
                  <a:pt x="483613" y="276961"/>
                  <a:pt x="352468" y="388457"/>
                  <a:pt x="322138" y="536676"/>
                </a:cubicBezTo>
                <a:lnTo>
                  <a:pt x="320399" y="553922"/>
                </a:lnTo>
                <a:lnTo>
                  <a:pt x="318661" y="536676"/>
                </a:lnTo>
                <a:cubicBezTo>
                  <a:pt x="288331" y="388457"/>
                  <a:pt x="157186" y="276961"/>
                  <a:pt x="0" y="276961"/>
                </a:cubicBezTo>
                <a:cubicBezTo>
                  <a:pt x="157186" y="276961"/>
                  <a:pt x="288331" y="165465"/>
                  <a:pt x="318661" y="17246"/>
                </a:cubicBezTo>
                <a:lnTo>
                  <a:pt x="3203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ea"/>
              <a:sym typeface="+mn-lt"/>
            </a:endParaRPr>
          </a:p>
        </p:txBody>
      </p:sp>
      <p:sp>
        <p:nvSpPr>
          <p:cNvPr id="44" name="任意多边形: 形状 43"/>
          <p:cNvSpPr/>
          <p:nvPr/>
        </p:nvSpPr>
        <p:spPr>
          <a:xfrm rot="5400000">
            <a:off x="11355827" y="547368"/>
            <a:ext cx="334605" cy="293847"/>
          </a:xfrm>
          <a:custGeom>
            <a:avLst/>
            <a:gdLst>
              <a:gd name="connsiteX0" fmla="*/ 320399 w 640799"/>
              <a:gd name="connsiteY0" fmla="*/ 0 h 553922"/>
              <a:gd name="connsiteX1" fmla="*/ 322138 w 640799"/>
              <a:gd name="connsiteY1" fmla="*/ 17246 h 553922"/>
              <a:gd name="connsiteX2" fmla="*/ 640799 w 640799"/>
              <a:gd name="connsiteY2" fmla="*/ 276961 h 553922"/>
              <a:gd name="connsiteX3" fmla="*/ 322138 w 640799"/>
              <a:gd name="connsiteY3" fmla="*/ 536676 h 553922"/>
              <a:gd name="connsiteX4" fmla="*/ 320399 w 640799"/>
              <a:gd name="connsiteY4" fmla="*/ 553922 h 553922"/>
              <a:gd name="connsiteX5" fmla="*/ 318661 w 640799"/>
              <a:gd name="connsiteY5" fmla="*/ 536676 h 553922"/>
              <a:gd name="connsiteX6" fmla="*/ 0 w 640799"/>
              <a:gd name="connsiteY6" fmla="*/ 276961 h 553922"/>
              <a:gd name="connsiteX7" fmla="*/ 318661 w 640799"/>
              <a:gd name="connsiteY7" fmla="*/ 17246 h 553922"/>
              <a:gd name="connsiteX8" fmla="*/ 320399 w 640799"/>
              <a:gd name="connsiteY8" fmla="*/ 0 h 55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0799" h="553922">
                <a:moveTo>
                  <a:pt x="320399" y="0"/>
                </a:moveTo>
                <a:lnTo>
                  <a:pt x="322138" y="17246"/>
                </a:lnTo>
                <a:cubicBezTo>
                  <a:pt x="352468" y="165465"/>
                  <a:pt x="483613" y="276961"/>
                  <a:pt x="640799" y="276961"/>
                </a:cubicBezTo>
                <a:cubicBezTo>
                  <a:pt x="483613" y="276961"/>
                  <a:pt x="352468" y="388457"/>
                  <a:pt x="322138" y="536676"/>
                </a:cubicBezTo>
                <a:lnTo>
                  <a:pt x="320399" y="553922"/>
                </a:lnTo>
                <a:lnTo>
                  <a:pt x="318661" y="536676"/>
                </a:lnTo>
                <a:cubicBezTo>
                  <a:pt x="288331" y="388457"/>
                  <a:pt x="157186" y="276961"/>
                  <a:pt x="0" y="276961"/>
                </a:cubicBezTo>
                <a:cubicBezTo>
                  <a:pt x="157186" y="276961"/>
                  <a:pt x="288331" y="165465"/>
                  <a:pt x="318661" y="17246"/>
                </a:cubicBezTo>
                <a:lnTo>
                  <a:pt x="320399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691589" y="628787"/>
            <a:ext cx="0" cy="47361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698100" y="877719"/>
            <a:ext cx="8829415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33000">
                  <a:schemeClr val="accent1">
                    <a:alpha val="15000"/>
                  </a:schemeClr>
                </a:gs>
                <a:gs pos="70000">
                  <a:schemeClr val="accent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8352958" y="-408234"/>
            <a:ext cx="3937979" cy="2859303"/>
            <a:chOff x="3489100" y="1125487"/>
            <a:chExt cx="4873850" cy="4347946"/>
          </a:xfrm>
        </p:grpSpPr>
        <p:sp>
          <p:nvSpPr>
            <p:cNvPr id="25" name="任意多边形: 形状 24"/>
            <p:cNvSpPr/>
            <p:nvPr/>
          </p:nvSpPr>
          <p:spPr>
            <a:xfrm>
              <a:off x="4456707" y="2744131"/>
              <a:ext cx="225969" cy="2623611"/>
            </a:xfrm>
            <a:custGeom>
              <a:avLst/>
              <a:gdLst>
                <a:gd name="connsiteX0" fmla="*/ 77212 w 84105"/>
                <a:gd name="connsiteY0" fmla="*/ 583664 h 976503"/>
                <a:gd name="connsiteX1" fmla="*/ 77212 w 84105"/>
                <a:gd name="connsiteY1" fmla="*/ -28 h 976503"/>
                <a:gd name="connsiteX2" fmla="*/ 6822 w 84105"/>
                <a:gd name="connsiteY2" fmla="*/ -28 h 976503"/>
                <a:gd name="connsiteX3" fmla="*/ 6822 w 84105"/>
                <a:gd name="connsiteY3" fmla="*/ 964379 h 976503"/>
                <a:gd name="connsiteX4" fmla="*/ -36 w 84105"/>
                <a:gd name="connsiteY4" fmla="*/ 964379 h 976503"/>
                <a:gd name="connsiteX5" fmla="*/ -36 w 84105"/>
                <a:gd name="connsiteY5" fmla="*/ 976476 h 976503"/>
                <a:gd name="connsiteX6" fmla="*/ 84070 w 84105"/>
                <a:gd name="connsiteY6" fmla="*/ 976476 h 976503"/>
                <a:gd name="connsiteX7" fmla="*/ 84070 w 84105"/>
                <a:gd name="connsiteY7" fmla="*/ 964379 h 976503"/>
                <a:gd name="connsiteX8" fmla="*/ 77212 w 84105"/>
                <a:gd name="connsiteY8" fmla="*/ 964379 h 976503"/>
                <a:gd name="connsiteX9" fmla="*/ 48637 w 84105"/>
                <a:gd name="connsiteY9" fmla="*/ 5973 h 976503"/>
                <a:gd name="connsiteX10" fmla="*/ 68449 w 84105"/>
                <a:gd name="connsiteY10" fmla="*/ 5973 h 976503"/>
                <a:gd name="connsiteX11" fmla="*/ 48447 w 84105"/>
                <a:gd name="connsiteY11" fmla="*/ 26166 h 976503"/>
                <a:gd name="connsiteX12" fmla="*/ 48637 w 84105"/>
                <a:gd name="connsiteY12" fmla="*/ 43406 h 976503"/>
                <a:gd name="connsiteX13" fmla="*/ 68449 w 84105"/>
                <a:gd name="connsiteY13" fmla="*/ 63599 h 976503"/>
                <a:gd name="connsiteX14" fmla="*/ 48447 w 84105"/>
                <a:gd name="connsiteY14" fmla="*/ 63599 h 976503"/>
                <a:gd name="connsiteX15" fmla="*/ 48637 w 84105"/>
                <a:gd name="connsiteY15" fmla="*/ 69981 h 976503"/>
                <a:gd name="connsiteX16" fmla="*/ 68449 w 84105"/>
                <a:gd name="connsiteY16" fmla="*/ 69981 h 976503"/>
                <a:gd name="connsiteX17" fmla="*/ 48447 w 84105"/>
                <a:gd name="connsiteY17" fmla="*/ 90174 h 976503"/>
                <a:gd name="connsiteX18" fmla="*/ 48637 w 84105"/>
                <a:gd name="connsiteY18" fmla="*/ 119606 h 976503"/>
                <a:gd name="connsiteX19" fmla="*/ 48637 w 84105"/>
                <a:gd name="connsiteY19" fmla="*/ 107414 h 976503"/>
                <a:gd name="connsiteX20" fmla="*/ 68449 w 84105"/>
                <a:gd name="connsiteY20" fmla="*/ 127512 h 976503"/>
                <a:gd name="connsiteX21" fmla="*/ 48447 w 84105"/>
                <a:gd name="connsiteY21" fmla="*/ 127512 h 976503"/>
                <a:gd name="connsiteX22" fmla="*/ 48637 w 84105"/>
                <a:gd name="connsiteY22" fmla="*/ 133989 h 976503"/>
                <a:gd name="connsiteX23" fmla="*/ 68449 w 84105"/>
                <a:gd name="connsiteY23" fmla="*/ 133989 h 976503"/>
                <a:gd name="connsiteX24" fmla="*/ 48447 w 84105"/>
                <a:gd name="connsiteY24" fmla="*/ 154087 h 976503"/>
                <a:gd name="connsiteX25" fmla="*/ 48637 w 84105"/>
                <a:gd name="connsiteY25" fmla="*/ 171422 h 976503"/>
                <a:gd name="connsiteX26" fmla="*/ 68449 w 84105"/>
                <a:gd name="connsiteY26" fmla="*/ 191520 h 976503"/>
                <a:gd name="connsiteX27" fmla="*/ 48447 w 84105"/>
                <a:gd name="connsiteY27" fmla="*/ 191520 h 976503"/>
                <a:gd name="connsiteX28" fmla="*/ 48637 w 84105"/>
                <a:gd name="connsiteY28" fmla="*/ 197902 h 976503"/>
                <a:gd name="connsiteX29" fmla="*/ 68449 w 84105"/>
                <a:gd name="connsiteY29" fmla="*/ 197902 h 976503"/>
                <a:gd name="connsiteX30" fmla="*/ 48447 w 84105"/>
                <a:gd name="connsiteY30" fmla="*/ 218095 h 976503"/>
                <a:gd name="connsiteX31" fmla="*/ 48637 w 84105"/>
                <a:gd name="connsiteY31" fmla="*/ 235430 h 976503"/>
                <a:gd name="connsiteX32" fmla="*/ 68449 w 84105"/>
                <a:gd name="connsiteY32" fmla="*/ 255528 h 976503"/>
                <a:gd name="connsiteX33" fmla="*/ 48447 w 84105"/>
                <a:gd name="connsiteY33" fmla="*/ 255528 h 976503"/>
                <a:gd name="connsiteX34" fmla="*/ 48637 w 84105"/>
                <a:gd name="connsiteY34" fmla="*/ 261910 h 976503"/>
                <a:gd name="connsiteX35" fmla="*/ 68449 w 84105"/>
                <a:gd name="connsiteY35" fmla="*/ 261910 h 976503"/>
                <a:gd name="connsiteX36" fmla="*/ 48447 w 84105"/>
                <a:gd name="connsiteY36" fmla="*/ 282008 h 976503"/>
                <a:gd name="connsiteX37" fmla="*/ 48637 w 84105"/>
                <a:gd name="connsiteY37" fmla="*/ 299343 h 976503"/>
                <a:gd name="connsiteX38" fmla="*/ 68449 w 84105"/>
                <a:gd name="connsiteY38" fmla="*/ 319536 h 976503"/>
                <a:gd name="connsiteX39" fmla="*/ 48447 w 84105"/>
                <a:gd name="connsiteY39" fmla="*/ 319536 h 976503"/>
                <a:gd name="connsiteX40" fmla="*/ 48637 w 84105"/>
                <a:gd name="connsiteY40" fmla="*/ 325823 h 976503"/>
                <a:gd name="connsiteX41" fmla="*/ 68449 w 84105"/>
                <a:gd name="connsiteY41" fmla="*/ 325823 h 976503"/>
                <a:gd name="connsiteX42" fmla="*/ 48447 w 84105"/>
                <a:gd name="connsiteY42" fmla="*/ 346016 h 976503"/>
                <a:gd name="connsiteX43" fmla="*/ 48637 w 84105"/>
                <a:gd name="connsiteY43" fmla="*/ 363351 h 976503"/>
                <a:gd name="connsiteX44" fmla="*/ 68449 w 84105"/>
                <a:gd name="connsiteY44" fmla="*/ 383449 h 976503"/>
                <a:gd name="connsiteX45" fmla="*/ 48447 w 84105"/>
                <a:gd name="connsiteY45" fmla="*/ 383449 h 976503"/>
                <a:gd name="connsiteX46" fmla="*/ 48637 w 84105"/>
                <a:gd name="connsiteY46" fmla="*/ 389831 h 976503"/>
                <a:gd name="connsiteX47" fmla="*/ 68449 w 84105"/>
                <a:gd name="connsiteY47" fmla="*/ 389831 h 976503"/>
                <a:gd name="connsiteX48" fmla="*/ 48447 w 84105"/>
                <a:gd name="connsiteY48" fmla="*/ 410024 h 976503"/>
                <a:gd name="connsiteX49" fmla="*/ 48637 w 84105"/>
                <a:gd name="connsiteY49" fmla="*/ 427264 h 976503"/>
                <a:gd name="connsiteX50" fmla="*/ 68449 w 84105"/>
                <a:gd name="connsiteY50" fmla="*/ 447457 h 976503"/>
                <a:gd name="connsiteX51" fmla="*/ 48447 w 84105"/>
                <a:gd name="connsiteY51" fmla="*/ 447457 h 976503"/>
                <a:gd name="connsiteX52" fmla="*/ 48637 w 84105"/>
                <a:gd name="connsiteY52" fmla="*/ 455839 h 976503"/>
                <a:gd name="connsiteX53" fmla="*/ 68449 w 84105"/>
                <a:gd name="connsiteY53" fmla="*/ 455839 h 976503"/>
                <a:gd name="connsiteX54" fmla="*/ 48256 w 84105"/>
                <a:gd name="connsiteY54" fmla="*/ 476032 h 976503"/>
                <a:gd name="connsiteX55" fmla="*/ 48637 w 84105"/>
                <a:gd name="connsiteY55" fmla="*/ 493272 h 976503"/>
                <a:gd name="connsiteX56" fmla="*/ 68449 w 84105"/>
                <a:gd name="connsiteY56" fmla="*/ 513275 h 976503"/>
                <a:gd name="connsiteX57" fmla="*/ 48447 w 84105"/>
                <a:gd name="connsiteY57" fmla="*/ 513275 h 976503"/>
                <a:gd name="connsiteX58" fmla="*/ 48637 w 84105"/>
                <a:gd name="connsiteY58" fmla="*/ 519847 h 976503"/>
                <a:gd name="connsiteX59" fmla="*/ 68449 w 84105"/>
                <a:gd name="connsiteY59" fmla="*/ 519847 h 976503"/>
                <a:gd name="connsiteX60" fmla="*/ 48256 w 84105"/>
                <a:gd name="connsiteY60" fmla="*/ 540040 h 976503"/>
                <a:gd name="connsiteX61" fmla="*/ 48637 w 84105"/>
                <a:gd name="connsiteY61" fmla="*/ 557280 h 976503"/>
                <a:gd name="connsiteX62" fmla="*/ 68449 w 84105"/>
                <a:gd name="connsiteY62" fmla="*/ 577283 h 976503"/>
                <a:gd name="connsiteX63" fmla="*/ 48447 w 84105"/>
                <a:gd name="connsiteY63" fmla="*/ 577283 h 976503"/>
                <a:gd name="connsiteX64" fmla="*/ 48637 w 84105"/>
                <a:gd name="connsiteY64" fmla="*/ 583855 h 976503"/>
                <a:gd name="connsiteX65" fmla="*/ 68449 w 84105"/>
                <a:gd name="connsiteY65" fmla="*/ 583855 h 976503"/>
                <a:gd name="connsiteX66" fmla="*/ 48256 w 84105"/>
                <a:gd name="connsiteY66" fmla="*/ 603953 h 976503"/>
                <a:gd name="connsiteX67" fmla="*/ 48637 w 84105"/>
                <a:gd name="connsiteY67" fmla="*/ 621288 h 976503"/>
                <a:gd name="connsiteX68" fmla="*/ 68449 w 84105"/>
                <a:gd name="connsiteY68" fmla="*/ 641196 h 976503"/>
                <a:gd name="connsiteX69" fmla="*/ 48447 w 84105"/>
                <a:gd name="connsiteY69" fmla="*/ 641196 h 976503"/>
                <a:gd name="connsiteX70" fmla="*/ 48637 w 84105"/>
                <a:gd name="connsiteY70" fmla="*/ 647768 h 976503"/>
                <a:gd name="connsiteX71" fmla="*/ 68449 w 84105"/>
                <a:gd name="connsiteY71" fmla="*/ 647768 h 976503"/>
                <a:gd name="connsiteX72" fmla="*/ 48351 w 84105"/>
                <a:gd name="connsiteY72" fmla="*/ 667961 h 976503"/>
                <a:gd name="connsiteX73" fmla="*/ 48637 w 84105"/>
                <a:gd name="connsiteY73" fmla="*/ 685296 h 976503"/>
                <a:gd name="connsiteX74" fmla="*/ 68449 w 84105"/>
                <a:gd name="connsiteY74" fmla="*/ 705203 h 976503"/>
                <a:gd name="connsiteX75" fmla="*/ 48447 w 84105"/>
                <a:gd name="connsiteY75" fmla="*/ 705203 h 976503"/>
                <a:gd name="connsiteX76" fmla="*/ 48637 w 84105"/>
                <a:gd name="connsiteY76" fmla="*/ 711776 h 976503"/>
                <a:gd name="connsiteX77" fmla="*/ 68449 w 84105"/>
                <a:gd name="connsiteY77" fmla="*/ 711776 h 976503"/>
                <a:gd name="connsiteX78" fmla="*/ 48351 w 84105"/>
                <a:gd name="connsiteY78" fmla="*/ 731873 h 976503"/>
                <a:gd name="connsiteX79" fmla="*/ 48637 w 84105"/>
                <a:gd name="connsiteY79" fmla="*/ 749304 h 976503"/>
                <a:gd name="connsiteX80" fmla="*/ 68449 w 84105"/>
                <a:gd name="connsiteY80" fmla="*/ 769116 h 976503"/>
                <a:gd name="connsiteX81" fmla="*/ 48447 w 84105"/>
                <a:gd name="connsiteY81" fmla="*/ 769116 h 976503"/>
                <a:gd name="connsiteX82" fmla="*/ 48637 w 84105"/>
                <a:gd name="connsiteY82" fmla="*/ 794072 h 976503"/>
                <a:gd name="connsiteX83" fmla="*/ 48637 w 84105"/>
                <a:gd name="connsiteY83" fmla="*/ 775784 h 976503"/>
                <a:gd name="connsiteX84" fmla="*/ 68449 w 84105"/>
                <a:gd name="connsiteY84" fmla="*/ 775784 h 976503"/>
                <a:gd name="connsiteX85" fmla="*/ 48351 w 84105"/>
                <a:gd name="connsiteY85" fmla="*/ 795881 h 976503"/>
                <a:gd name="connsiteX86" fmla="*/ 48637 w 84105"/>
                <a:gd name="connsiteY86" fmla="*/ 813122 h 976503"/>
                <a:gd name="connsiteX87" fmla="*/ 68449 w 84105"/>
                <a:gd name="connsiteY87" fmla="*/ 833124 h 976503"/>
                <a:gd name="connsiteX88" fmla="*/ 48447 w 84105"/>
                <a:gd name="connsiteY88" fmla="*/ 833124 h 976503"/>
                <a:gd name="connsiteX89" fmla="*/ 48637 w 84105"/>
                <a:gd name="connsiteY89" fmla="*/ 839601 h 976503"/>
                <a:gd name="connsiteX90" fmla="*/ 68449 w 84105"/>
                <a:gd name="connsiteY90" fmla="*/ 839601 h 976503"/>
                <a:gd name="connsiteX91" fmla="*/ 48256 w 84105"/>
                <a:gd name="connsiteY91" fmla="*/ 859794 h 976503"/>
                <a:gd name="connsiteX92" fmla="*/ 48637 w 84105"/>
                <a:gd name="connsiteY92" fmla="*/ 877034 h 976503"/>
                <a:gd name="connsiteX93" fmla="*/ 68449 w 84105"/>
                <a:gd name="connsiteY93" fmla="*/ 897132 h 976503"/>
                <a:gd name="connsiteX94" fmla="*/ 48447 w 84105"/>
                <a:gd name="connsiteY94" fmla="*/ 897132 h 976503"/>
                <a:gd name="connsiteX95" fmla="*/ 48637 w 84105"/>
                <a:gd name="connsiteY95" fmla="*/ 903609 h 976503"/>
                <a:gd name="connsiteX96" fmla="*/ 68449 w 84105"/>
                <a:gd name="connsiteY96" fmla="*/ 903609 h 976503"/>
                <a:gd name="connsiteX97" fmla="*/ 48256 w 84105"/>
                <a:gd name="connsiteY97" fmla="*/ 923802 h 976503"/>
                <a:gd name="connsiteX98" fmla="*/ 35588 w 84105"/>
                <a:gd name="connsiteY98" fmla="*/ 960759 h 976503"/>
                <a:gd name="connsiteX99" fmla="*/ 15490 w 84105"/>
                <a:gd name="connsiteY99" fmla="*/ 960759 h 976503"/>
                <a:gd name="connsiteX100" fmla="*/ 35397 w 84105"/>
                <a:gd name="connsiteY100" fmla="*/ 940852 h 976503"/>
                <a:gd name="connsiteX101" fmla="*/ 35588 w 84105"/>
                <a:gd name="connsiteY101" fmla="*/ 936375 h 976503"/>
                <a:gd name="connsiteX102" fmla="*/ 13395 w 84105"/>
                <a:gd name="connsiteY102" fmla="*/ 958473 h 976503"/>
                <a:gd name="connsiteX103" fmla="*/ 13395 w 84105"/>
                <a:gd name="connsiteY103" fmla="*/ 905419 h 976503"/>
                <a:gd name="connsiteX104" fmla="*/ 35588 w 84105"/>
                <a:gd name="connsiteY104" fmla="*/ 927517 h 976503"/>
                <a:gd name="connsiteX105" fmla="*/ 35588 w 84105"/>
                <a:gd name="connsiteY105" fmla="*/ 923040 h 976503"/>
                <a:gd name="connsiteX106" fmla="*/ 15681 w 84105"/>
                <a:gd name="connsiteY106" fmla="*/ 903133 h 976503"/>
                <a:gd name="connsiteX107" fmla="*/ 35588 w 84105"/>
                <a:gd name="connsiteY107" fmla="*/ 903133 h 976503"/>
                <a:gd name="connsiteX108" fmla="*/ 35588 w 84105"/>
                <a:gd name="connsiteY108" fmla="*/ 896751 h 976503"/>
                <a:gd name="connsiteX109" fmla="*/ 15490 w 84105"/>
                <a:gd name="connsiteY109" fmla="*/ 896751 h 976503"/>
                <a:gd name="connsiteX110" fmla="*/ 35397 w 84105"/>
                <a:gd name="connsiteY110" fmla="*/ 876844 h 976503"/>
                <a:gd name="connsiteX111" fmla="*/ 35588 w 84105"/>
                <a:gd name="connsiteY111" fmla="*/ 872367 h 976503"/>
                <a:gd name="connsiteX112" fmla="*/ 13395 w 84105"/>
                <a:gd name="connsiteY112" fmla="*/ 894560 h 976503"/>
                <a:gd name="connsiteX113" fmla="*/ 13395 w 84105"/>
                <a:gd name="connsiteY113" fmla="*/ 841411 h 976503"/>
                <a:gd name="connsiteX114" fmla="*/ 35397 w 84105"/>
                <a:gd name="connsiteY114" fmla="*/ 864366 h 976503"/>
                <a:gd name="connsiteX115" fmla="*/ 35588 w 84105"/>
                <a:gd name="connsiteY115" fmla="*/ 859032 h 976503"/>
                <a:gd name="connsiteX116" fmla="*/ 15681 w 84105"/>
                <a:gd name="connsiteY116" fmla="*/ 839125 h 976503"/>
                <a:gd name="connsiteX117" fmla="*/ 35588 w 84105"/>
                <a:gd name="connsiteY117" fmla="*/ 839125 h 976503"/>
                <a:gd name="connsiteX118" fmla="*/ 35588 w 84105"/>
                <a:gd name="connsiteY118" fmla="*/ 832743 h 976503"/>
                <a:gd name="connsiteX119" fmla="*/ 15490 w 84105"/>
                <a:gd name="connsiteY119" fmla="*/ 832743 h 976503"/>
                <a:gd name="connsiteX120" fmla="*/ 35397 w 84105"/>
                <a:gd name="connsiteY120" fmla="*/ 812836 h 976503"/>
                <a:gd name="connsiteX121" fmla="*/ 35588 w 84105"/>
                <a:gd name="connsiteY121" fmla="*/ 808359 h 976503"/>
                <a:gd name="connsiteX122" fmla="*/ 13395 w 84105"/>
                <a:gd name="connsiteY122" fmla="*/ 830552 h 976503"/>
                <a:gd name="connsiteX123" fmla="*/ 13395 w 84105"/>
                <a:gd name="connsiteY123" fmla="*/ 777403 h 976503"/>
                <a:gd name="connsiteX124" fmla="*/ 35588 w 84105"/>
                <a:gd name="connsiteY124" fmla="*/ 799596 h 976503"/>
                <a:gd name="connsiteX125" fmla="*/ 35588 w 84105"/>
                <a:gd name="connsiteY125" fmla="*/ 777213 h 976503"/>
                <a:gd name="connsiteX126" fmla="*/ 35588 w 84105"/>
                <a:gd name="connsiteY126" fmla="*/ 795119 h 976503"/>
                <a:gd name="connsiteX127" fmla="*/ 15681 w 84105"/>
                <a:gd name="connsiteY127" fmla="*/ 775212 h 976503"/>
                <a:gd name="connsiteX128" fmla="*/ 35588 w 84105"/>
                <a:gd name="connsiteY128" fmla="*/ 775212 h 976503"/>
                <a:gd name="connsiteX129" fmla="*/ 35588 w 84105"/>
                <a:gd name="connsiteY129" fmla="*/ 768830 h 976503"/>
                <a:gd name="connsiteX130" fmla="*/ 15490 w 84105"/>
                <a:gd name="connsiteY130" fmla="*/ 768830 h 976503"/>
                <a:gd name="connsiteX131" fmla="*/ 35397 w 84105"/>
                <a:gd name="connsiteY131" fmla="*/ 748923 h 976503"/>
                <a:gd name="connsiteX132" fmla="*/ 35588 w 84105"/>
                <a:gd name="connsiteY132" fmla="*/ 744351 h 976503"/>
                <a:gd name="connsiteX133" fmla="*/ 13395 w 84105"/>
                <a:gd name="connsiteY133" fmla="*/ 766544 h 976503"/>
                <a:gd name="connsiteX134" fmla="*/ 13395 w 84105"/>
                <a:gd name="connsiteY134" fmla="*/ 713871 h 976503"/>
                <a:gd name="connsiteX135" fmla="*/ 35588 w 84105"/>
                <a:gd name="connsiteY135" fmla="*/ 736064 h 976503"/>
                <a:gd name="connsiteX136" fmla="*/ 35588 w 84105"/>
                <a:gd name="connsiteY136" fmla="*/ 731111 h 976503"/>
                <a:gd name="connsiteX137" fmla="*/ 15490 w 84105"/>
                <a:gd name="connsiteY137" fmla="*/ 711966 h 976503"/>
                <a:gd name="connsiteX138" fmla="*/ 35397 w 84105"/>
                <a:gd name="connsiteY138" fmla="*/ 711966 h 976503"/>
                <a:gd name="connsiteX139" fmla="*/ 35588 w 84105"/>
                <a:gd name="connsiteY139" fmla="*/ 704822 h 976503"/>
                <a:gd name="connsiteX140" fmla="*/ 15490 w 84105"/>
                <a:gd name="connsiteY140" fmla="*/ 704822 h 976503"/>
                <a:gd name="connsiteX141" fmla="*/ 35397 w 84105"/>
                <a:gd name="connsiteY141" fmla="*/ 684915 h 976503"/>
                <a:gd name="connsiteX142" fmla="*/ 35588 w 84105"/>
                <a:gd name="connsiteY142" fmla="*/ 680343 h 976503"/>
                <a:gd name="connsiteX143" fmla="*/ 13395 w 84105"/>
                <a:gd name="connsiteY143" fmla="*/ 702536 h 976503"/>
                <a:gd name="connsiteX144" fmla="*/ 13395 w 84105"/>
                <a:gd name="connsiteY144" fmla="*/ 649482 h 976503"/>
                <a:gd name="connsiteX145" fmla="*/ 35588 w 84105"/>
                <a:gd name="connsiteY145" fmla="*/ 671676 h 976503"/>
                <a:gd name="connsiteX146" fmla="*/ 35588 w 84105"/>
                <a:gd name="connsiteY146" fmla="*/ 667103 h 976503"/>
                <a:gd name="connsiteX147" fmla="*/ 15681 w 84105"/>
                <a:gd name="connsiteY147" fmla="*/ 647196 h 976503"/>
                <a:gd name="connsiteX148" fmla="*/ 35588 w 84105"/>
                <a:gd name="connsiteY148" fmla="*/ 647196 h 976503"/>
                <a:gd name="connsiteX149" fmla="*/ 35588 w 84105"/>
                <a:gd name="connsiteY149" fmla="*/ 640814 h 976503"/>
                <a:gd name="connsiteX150" fmla="*/ 15490 w 84105"/>
                <a:gd name="connsiteY150" fmla="*/ 640814 h 976503"/>
                <a:gd name="connsiteX151" fmla="*/ 35397 w 84105"/>
                <a:gd name="connsiteY151" fmla="*/ 621002 h 976503"/>
                <a:gd name="connsiteX152" fmla="*/ 35588 w 84105"/>
                <a:gd name="connsiteY152" fmla="*/ 616430 h 976503"/>
                <a:gd name="connsiteX153" fmla="*/ 13395 w 84105"/>
                <a:gd name="connsiteY153" fmla="*/ 638624 h 976503"/>
                <a:gd name="connsiteX154" fmla="*/ 13395 w 84105"/>
                <a:gd name="connsiteY154" fmla="*/ 585474 h 976503"/>
                <a:gd name="connsiteX155" fmla="*/ 35588 w 84105"/>
                <a:gd name="connsiteY155" fmla="*/ 607668 h 976503"/>
                <a:gd name="connsiteX156" fmla="*/ 35588 w 84105"/>
                <a:gd name="connsiteY156" fmla="*/ 603191 h 976503"/>
                <a:gd name="connsiteX157" fmla="*/ 15681 w 84105"/>
                <a:gd name="connsiteY157" fmla="*/ 583283 h 976503"/>
                <a:gd name="connsiteX158" fmla="*/ 35588 w 84105"/>
                <a:gd name="connsiteY158" fmla="*/ 583283 h 976503"/>
                <a:gd name="connsiteX159" fmla="*/ 35588 w 84105"/>
                <a:gd name="connsiteY159" fmla="*/ 576902 h 976503"/>
                <a:gd name="connsiteX160" fmla="*/ 15490 w 84105"/>
                <a:gd name="connsiteY160" fmla="*/ 576902 h 976503"/>
                <a:gd name="connsiteX161" fmla="*/ 35397 w 84105"/>
                <a:gd name="connsiteY161" fmla="*/ 556995 h 976503"/>
                <a:gd name="connsiteX162" fmla="*/ 35588 w 84105"/>
                <a:gd name="connsiteY162" fmla="*/ 552422 h 976503"/>
                <a:gd name="connsiteX163" fmla="*/ 13395 w 84105"/>
                <a:gd name="connsiteY163" fmla="*/ 574616 h 976503"/>
                <a:gd name="connsiteX164" fmla="*/ 13395 w 84105"/>
                <a:gd name="connsiteY164" fmla="*/ 521561 h 976503"/>
                <a:gd name="connsiteX165" fmla="*/ 35588 w 84105"/>
                <a:gd name="connsiteY165" fmla="*/ 543659 h 976503"/>
                <a:gd name="connsiteX166" fmla="*/ 35588 w 84105"/>
                <a:gd name="connsiteY166" fmla="*/ 539183 h 976503"/>
                <a:gd name="connsiteX167" fmla="*/ 15681 w 84105"/>
                <a:gd name="connsiteY167" fmla="*/ 519275 h 976503"/>
                <a:gd name="connsiteX168" fmla="*/ 35588 w 84105"/>
                <a:gd name="connsiteY168" fmla="*/ 519275 h 976503"/>
                <a:gd name="connsiteX169" fmla="*/ 35588 w 84105"/>
                <a:gd name="connsiteY169" fmla="*/ 512894 h 976503"/>
                <a:gd name="connsiteX170" fmla="*/ 15490 w 84105"/>
                <a:gd name="connsiteY170" fmla="*/ 512894 h 976503"/>
                <a:gd name="connsiteX171" fmla="*/ 35397 w 84105"/>
                <a:gd name="connsiteY171" fmla="*/ 492986 h 976503"/>
                <a:gd name="connsiteX172" fmla="*/ 35588 w 84105"/>
                <a:gd name="connsiteY172" fmla="*/ 488510 h 976503"/>
                <a:gd name="connsiteX173" fmla="*/ 13204 w 84105"/>
                <a:gd name="connsiteY173" fmla="*/ 510989 h 976503"/>
                <a:gd name="connsiteX174" fmla="*/ 13204 w 84105"/>
                <a:gd name="connsiteY174" fmla="*/ 457934 h 976503"/>
                <a:gd name="connsiteX175" fmla="*/ 35397 w 84105"/>
                <a:gd name="connsiteY175" fmla="*/ 480128 h 976503"/>
                <a:gd name="connsiteX176" fmla="*/ 35588 w 84105"/>
                <a:gd name="connsiteY176" fmla="*/ 475175 h 976503"/>
                <a:gd name="connsiteX177" fmla="*/ 15681 w 84105"/>
                <a:gd name="connsiteY177" fmla="*/ 455267 h 976503"/>
                <a:gd name="connsiteX178" fmla="*/ 35588 w 84105"/>
                <a:gd name="connsiteY178" fmla="*/ 455267 h 976503"/>
                <a:gd name="connsiteX179" fmla="*/ 35588 w 84105"/>
                <a:gd name="connsiteY179" fmla="*/ 446600 h 976503"/>
                <a:gd name="connsiteX180" fmla="*/ 15490 w 84105"/>
                <a:gd name="connsiteY180" fmla="*/ 446600 h 976503"/>
                <a:gd name="connsiteX181" fmla="*/ 35397 w 84105"/>
                <a:gd name="connsiteY181" fmla="*/ 426692 h 976503"/>
                <a:gd name="connsiteX182" fmla="*/ 35588 w 84105"/>
                <a:gd name="connsiteY182" fmla="*/ 422216 h 976503"/>
                <a:gd name="connsiteX183" fmla="*/ 13204 w 84105"/>
                <a:gd name="connsiteY183" fmla="*/ 445266 h 976503"/>
                <a:gd name="connsiteX184" fmla="*/ 13204 w 84105"/>
                <a:gd name="connsiteY184" fmla="*/ 392117 h 976503"/>
                <a:gd name="connsiteX185" fmla="*/ 35397 w 84105"/>
                <a:gd name="connsiteY185" fmla="*/ 414310 h 976503"/>
                <a:gd name="connsiteX186" fmla="*/ 35588 w 84105"/>
                <a:gd name="connsiteY186" fmla="*/ 408881 h 976503"/>
                <a:gd name="connsiteX187" fmla="*/ 15681 w 84105"/>
                <a:gd name="connsiteY187" fmla="*/ 388973 h 976503"/>
                <a:gd name="connsiteX188" fmla="*/ 35588 w 84105"/>
                <a:gd name="connsiteY188" fmla="*/ 388973 h 976503"/>
                <a:gd name="connsiteX189" fmla="*/ 35588 w 84105"/>
                <a:gd name="connsiteY189" fmla="*/ 382592 h 976503"/>
                <a:gd name="connsiteX190" fmla="*/ 15490 w 84105"/>
                <a:gd name="connsiteY190" fmla="*/ 382592 h 976503"/>
                <a:gd name="connsiteX191" fmla="*/ 35397 w 84105"/>
                <a:gd name="connsiteY191" fmla="*/ 362684 h 976503"/>
                <a:gd name="connsiteX192" fmla="*/ 35588 w 84105"/>
                <a:gd name="connsiteY192" fmla="*/ 358208 h 976503"/>
                <a:gd name="connsiteX193" fmla="*/ 13395 w 84105"/>
                <a:gd name="connsiteY193" fmla="*/ 380401 h 976503"/>
                <a:gd name="connsiteX194" fmla="*/ 13395 w 84105"/>
                <a:gd name="connsiteY194" fmla="*/ 328109 h 976503"/>
                <a:gd name="connsiteX195" fmla="*/ 35397 w 84105"/>
                <a:gd name="connsiteY195" fmla="*/ 350016 h 976503"/>
                <a:gd name="connsiteX196" fmla="*/ 35588 w 84105"/>
                <a:gd name="connsiteY196" fmla="*/ 344968 h 976503"/>
                <a:gd name="connsiteX197" fmla="*/ 15681 w 84105"/>
                <a:gd name="connsiteY197" fmla="*/ 324965 h 976503"/>
                <a:gd name="connsiteX198" fmla="*/ 35588 w 84105"/>
                <a:gd name="connsiteY198" fmla="*/ 324965 h 976503"/>
                <a:gd name="connsiteX199" fmla="*/ 35588 w 84105"/>
                <a:gd name="connsiteY199" fmla="*/ 318679 h 976503"/>
                <a:gd name="connsiteX200" fmla="*/ 15490 w 84105"/>
                <a:gd name="connsiteY200" fmla="*/ 318679 h 976503"/>
                <a:gd name="connsiteX201" fmla="*/ 35397 w 84105"/>
                <a:gd name="connsiteY201" fmla="*/ 298676 h 976503"/>
                <a:gd name="connsiteX202" fmla="*/ 35588 w 84105"/>
                <a:gd name="connsiteY202" fmla="*/ 294200 h 976503"/>
                <a:gd name="connsiteX203" fmla="*/ 13204 w 84105"/>
                <a:gd name="connsiteY203" fmla="*/ 317250 h 976503"/>
                <a:gd name="connsiteX204" fmla="*/ 13204 w 84105"/>
                <a:gd name="connsiteY204" fmla="*/ 264291 h 976503"/>
                <a:gd name="connsiteX205" fmla="*/ 35397 w 84105"/>
                <a:gd name="connsiteY205" fmla="*/ 286484 h 976503"/>
                <a:gd name="connsiteX206" fmla="*/ 35588 w 84105"/>
                <a:gd name="connsiteY206" fmla="*/ 280960 h 976503"/>
                <a:gd name="connsiteX207" fmla="*/ 15681 w 84105"/>
                <a:gd name="connsiteY207" fmla="*/ 261053 h 976503"/>
                <a:gd name="connsiteX208" fmla="*/ 35588 w 84105"/>
                <a:gd name="connsiteY208" fmla="*/ 261053 h 976503"/>
                <a:gd name="connsiteX209" fmla="*/ 35588 w 84105"/>
                <a:gd name="connsiteY209" fmla="*/ 254671 h 976503"/>
                <a:gd name="connsiteX210" fmla="*/ 15490 w 84105"/>
                <a:gd name="connsiteY210" fmla="*/ 254671 h 976503"/>
                <a:gd name="connsiteX211" fmla="*/ 35397 w 84105"/>
                <a:gd name="connsiteY211" fmla="*/ 235716 h 976503"/>
                <a:gd name="connsiteX212" fmla="*/ 35588 w 84105"/>
                <a:gd name="connsiteY212" fmla="*/ 230192 h 976503"/>
                <a:gd name="connsiteX213" fmla="*/ 13204 w 84105"/>
                <a:gd name="connsiteY213" fmla="*/ 253242 h 976503"/>
                <a:gd name="connsiteX214" fmla="*/ 13204 w 84105"/>
                <a:gd name="connsiteY214" fmla="*/ 200188 h 976503"/>
                <a:gd name="connsiteX215" fmla="*/ 35397 w 84105"/>
                <a:gd name="connsiteY215" fmla="*/ 222381 h 976503"/>
                <a:gd name="connsiteX216" fmla="*/ 35588 w 84105"/>
                <a:gd name="connsiteY216" fmla="*/ 216952 h 976503"/>
                <a:gd name="connsiteX217" fmla="*/ 15490 w 84105"/>
                <a:gd name="connsiteY217" fmla="*/ 197616 h 976503"/>
                <a:gd name="connsiteX218" fmla="*/ 35397 w 84105"/>
                <a:gd name="connsiteY218" fmla="*/ 197616 h 976503"/>
                <a:gd name="connsiteX219" fmla="*/ 35588 w 84105"/>
                <a:gd name="connsiteY219" fmla="*/ 190663 h 976503"/>
                <a:gd name="connsiteX220" fmla="*/ 15490 w 84105"/>
                <a:gd name="connsiteY220" fmla="*/ 190663 h 976503"/>
                <a:gd name="connsiteX221" fmla="*/ 35397 w 84105"/>
                <a:gd name="connsiteY221" fmla="*/ 170756 h 976503"/>
                <a:gd name="connsiteX222" fmla="*/ 35588 w 84105"/>
                <a:gd name="connsiteY222" fmla="*/ 166279 h 976503"/>
                <a:gd name="connsiteX223" fmla="*/ 13204 w 84105"/>
                <a:gd name="connsiteY223" fmla="*/ 189234 h 976503"/>
                <a:gd name="connsiteX224" fmla="*/ 13204 w 84105"/>
                <a:gd name="connsiteY224" fmla="*/ 136180 h 976503"/>
                <a:gd name="connsiteX225" fmla="*/ 35397 w 84105"/>
                <a:gd name="connsiteY225" fmla="*/ 158373 h 976503"/>
                <a:gd name="connsiteX226" fmla="*/ 35588 w 84105"/>
                <a:gd name="connsiteY226" fmla="*/ 152944 h 976503"/>
                <a:gd name="connsiteX227" fmla="*/ 15681 w 84105"/>
                <a:gd name="connsiteY227" fmla="*/ 133132 h 976503"/>
                <a:gd name="connsiteX228" fmla="*/ 35588 w 84105"/>
                <a:gd name="connsiteY228" fmla="*/ 133132 h 976503"/>
                <a:gd name="connsiteX229" fmla="*/ 35588 w 84105"/>
                <a:gd name="connsiteY229" fmla="*/ 114844 h 976503"/>
                <a:gd name="connsiteX230" fmla="*/ 35588 w 84105"/>
                <a:gd name="connsiteY230" fmla="*/ 127036 h 976503"/>
                <a:gd name="connsiteX231" fmla="*/ 15490 w 84105"/>
                <a:gd name="connsiteY231" fmla="*/ 127036 h 976503"/>
                <a:gd name="connsiteX232" fmla="*/ 35397 w 84105"/>
                <a:gd name="connsiteY232" fmla="*/ 107224 h 976503"/>
                <a:gd name="connsiteX233" fmla="*/ 35588 w 84105"/>
                <a:gd name="connsiteY233" fmla="*/ 102652 h 976503"/>
                <a:gd name="connsiteX234" fmla="*/ 13204 w 84105"/>
                <a:gd name="connsiteY234" fmla="*/ 125321 h 976503"/>
                <a:gd name="connsiteX235" fmla="*/ 13204 w 84105"/>
                <a:gd name="connsiteY235" fmla="*/ 72267 h 976503"/>
                <a:gd name="connsiteX236" fmla="*/ 35397 w 84105"/>
                <a:gd name="connsiteY236" fmla="*/ 94365 h 976503"/>
                <a:gd name="connsiteX237" fmla="*/ 35588 w 84105"/>
                <a:gd name="connsiteY237" fmla="*/ 89412 h 976503"/>
                <a:gd name="connsiteX238" fmla="*/ 15490 w 84105"/>
                <a:gd name="connsiteY238" fmla="*/ 69981 h 976503"/>
                <a:gd name="connsiteX239" fmla="*/ 35397 w 84105"/>
                <a:gd name="connsiteY239" fmla="*/ 69981 h 976503"/>
                <a:gd name="connsiteX240" fmla="*/ 35588 w 84105"/>
                <a:gd name="connsiteY240" fmla="*/ 63123 h 976503"/>
                <a:gd name="connsiteX241" fmla="*/ 15490 w 84105"/>
                <a:gd name="connsiteY241" fmla="*/ 63123 h 976503"/>
                <a:gd name="connsiteX242" fmla="*/ 35397 w 84105"/>
                <a:gd name="connsiteY242" fmla="*/ 43216 h 976503"/>
                <a:gd name="connsiteX243" fmla="*/ 35588 w 84105"/>
                <a:gd name="connsiteY243" fmla="*/ 38739 h 976503"/>
                <a:gd name="connsiteX244" fmla="*/ 13204 w 84105"/>
                <a:gd name="connsiteY244" fmla="*/ 61313 h 976503"/>
                <a:gd name="connsiteX245" fmla="*/ 13204 w 84105"/>
                <a:gd name="connsiteY245" fmla="*/ 8259 h 976503"/>
                <a:gd name="connsiteX246" fmla="*/ 35397 w 84105"/>
                <a:gd name="connsiteY246" fmla="*/ 30452 h 976503"/>
                <a:gd name="connsiteX247" fmla="*/ 35588 w 84105"/>
                <a:gd name="connsiteY247" fmla="*/ 25404 h 976503"/>
                <a:gd name="connsiteX248" fmla="*/ 15681 w 84105"/>
                <a:gd name="connsiteY248" fmla="*/ 5497 h 976503"/>
                <a:gd name="connsiteX249" fmla="*/ 35588 w 84105"/>
                <a:gd name="connsiteY249" fmla="*/ 5497 h 976503"/>
                <a:gd name="connsiteX250" fmla="*/ 43970 w 84105"/>
                <a:gd name="connsiteY250" fmla="*/ 960664 h 976503"/>
                <a:gd name="connsiteX251" fmla="*/ 39874 w 84105"/>
                <a:gd name="connsiteY251" fmla="*/ 960664 h 976503"/>
                <a:gd name="connsiteX252" fmla="*/ 39874 w 84105"/>
                <a:gd name="connsiteY252" fmla="*/ 936089 h 976503"/>
                <a:gd name="connsiteX253" fmla="*/ 41874 w 84105"/>
                <a:gd name="connsiteY253" fmla="*/ 934089 h 976503"/>
                <a:gd name="connsiteX254" fmla="*/ 43589 w 84105"/>
                <a:gd name="connsiteY254" fmla="*/ 935804 h 976503"/>
                <a:gd name="connsiteX255" fmla="*/ 43970 w 84105"/>
                <a:gd name="connsiteY255" fmla="*/ 927898 h 976503"/>
                <a:gd name="connsiteX256" fmla="*/ 42255 w 84105"/>
                <a:gd name="connsiteY256" fmla="*/ 929613 h 976503"/>
                <a:gd name="connsiteX257" fmla="*/ 40255 w 84105"/>
                <a:gd name="connsiteY257" fmla="*/ 927612 h 976503"/>
                <a:gd name="connsiteX258" fmla="*/ 40255 w 84105"/>
                <a:gd name="connsiteY258" fmla="*/ 903038 h 976503"/>
                <a:gd name="connsiteX259" fmla="*/ 43970 w 84105"/>
                <a:gd name="connsiteY259" fmla="*/ 903038 h 976503"/>
                <a:gd name="connsiteX260" fmla="*/ 43970 w 84105"/>
                <a:gd name="connsiteY260" fmla="*/ 896656 h 976503"/>
                <a:gd name="connsiteX261" fmla="*/ 39874 w 84105"/>
                <a:gd name="connsiteY261" fmla="*/ 896656 h 976503"/>
                <a:gd name="connsiteX262" fmla="*/ 39874 w 84105"/>
                <a:gd name="connsiteY262" fmla="*/ 872081 h 976503"/>
                <a:gd name="connsiteX263" fmla="*/ 41874 w 84105"/>
                <a:gd name="connsiteY263" fmla="*/ 870081 h 976503"/>
                <a:gd name="connsiteX264" fmla="*/ 43589 w 84105"/>
                <a:gd name="connsiteY264" fmla="*/ 871891 h 976503"/>
                <a:gd name="connsiteX265" fmla="*/ 43970 w 84105"/>
                <a:gd name="connsiteY265" fmla="*/ 863890 h 976503"/>
                <a:gd name="connsiteX266" fmla="*/ 42255 w 84105"/>
                <a:gd name="connsiteY266" fmla="*/ 865605 h 976503"/>
                <a:gd name="connsiteX267" fmla="*/ 39874 w 84105"/>
                <a:gd name="connsiteY267" fmla="*/ 864366 h 976503"/>
                <a:gd name="connsiteX268" fmla="*/ 39874 w 84105"/>
                <a:gd name="connsiteY268" fmla="*/ 839792 h 976503"/>
                <a:gd name="connsiteX269" fmla="*/ 43589 w 84105"/>
                <a:gd name="connsiteY269" fmla="*/ 839792 h 976503"/>
                <a:gd name="connsiteX270" fmla="*/ 43970 w 84105"/>
                <a:gd name="connsiteY270" fmla="*/ 832648 h 976503"/>
                <a:gd name="connsiteX271" fmla="*/ 39874 w 84105"/>
                <a:gd name="connsiteY271" fmla="*/ 832648 h 976503"/>
                <a:gd name="connsiteX272" fmla="*/ 39874 w 84105"/>
                <a:gd name="connsiteY272" fmla="*/ 808073 h 976503"/>
                <a:gd name="connsiteX273" fmla="*/ 41874 w 84105"/>
                <a:gd name="connsiteY273" fmla="*/ 806168 h 976503"/>
                <a:gd name="connsiteX274" fmla="*/ 43589 w 84105"/>
                <a:gd name="connsiteY274" fmla="*/ 807883 h 976503"/>
                <a:gd name="connsiteX275" fmla="*/ 43970 w 84105"/>
                <a:gd name="connsiteY275" fmla="*/ 799882 h 976503"/>
                <a:gd name="connsiteX276" fmla="*/ 42255 w 84105"/>
                <a:gd name="connsiteY276" fmla="*/ 801597 h 976503"/>
                <a:gd name="connsiteX277" fmla="*/ 40255 w 84105"/>
                <a:gd name="connsiteY277" fmla="*/ 799596 h 976503"/>
                <a:gd name="connsiteX278" fmla="*/ 40255 w 84105"/>
                <a:gd name="connsiteY278" fmla="*/ 775117 h 976503"/>
                <a:gd name="connsiteX279" fmla="*/ 43970 w 84105"/>
                <a:gd name="connsiteY279" fmla="*/ 775117 h 976503"/>
                <a:gd name="connsiteX280" fmla="*/ 43970 w 84105"/>
                <a:gd name="connsiteY280" fmla="*/ 768735 h 976503"/>
                <a:gd name="connsiteX281" fmla="*/ 39874 w 84105"/>
                <a:gd name="connsiteY281" fmla="*/ 768735 h 976503"/>
                <a:gd name="connsiteX282" fmla="*/ 39874 w 84105"/>
                <a:gd name="connsiteY282" fmla="*/ 744161 h 976503"/>
                <a:gd name="connsiteX283" fmla="*/ 41874 w 84105"/>
                <a:gd name="connsiteY283" fmla="*/ 742160 h 976503"/>
                <a:gd name="connsiteX284" fmla="*/ 43589 w 84105"/>
                <a:gd name="connsiteY284" fmla="*/ 743970 h 976503"/>
                <a:gd name="connsiteX285" fmla="*/ 43970 w 84105"/>
                <a:gd name="connsiteY285" fmla="*/ 735874 h 976503"/>
                <a:gd name="connsiteX286" fmla="*/ 42255 w 84105"/>
                <a:gd name="connsiteY286" fmla="*/ 737684 h 976503"/>
                <a:gd name="connsiteX287" fmla="*/ 40255 w 84105"/>
                <a:gd name="connsiteY287" fmla="*/ 735684 h 976503"/>
                <a:gd name="connsiteX288" fmla="*/ 40255 w 84105"/>
                <a:gd name="connsiteY288" fmla="*/ 711966 h 976503"/>
                <a:gd name="connsiteX289" fmla="*/ 43970 w 84105"/>
                <a:gd name="connsiteY289" fmla="*/ 711966 h 976503"/>
                <a:gd name="connsiteX290" fmla="*/ 43970 w 84105"/>
                <a:gd name="connsiteY290" fmla="*/ 704727 h 976503"/>
                <a:gd name="connsiteX291" fmla="*/ 39874 w 84105"/>
                <a:gd name="connsiteY291" fmla="*/ 704727 h 976503"/>
                <a:gd name="connsiteX292" fmla="*/ 39874 w 84105"/>
                <a:gd name="connsiteY292" fmla="*/ 680153 h 976503"/>
                <a:gd name="connsiteX293" fmla="*/ 41874 w 84105"/>
                <a:gd name="connsiteY293" fmla="*/ 678248 h 976503"/>
                <a:gd name="connsiteX294" fmla="*/ 43589 w 84105"/>
                <a:gd name="connsiteY294" fmla="*/ 679962 h 976503"/>
                <a:gd name="connsiteX295" fmla="*/ 43970 w 84105"/>
                <a:gd name="connsiteY295" fmla="*/ 671866 h 976503"/>
                <a:gd name="connsiteX296" fmla="*/ 42255 w 84105"/>
                <a:gd name="connsiteY296" fmla="*/ 673676 h 976503"/>
                <a:gd name="connsiteX297" fmla="*/ 40255 w 84105"/>
                <a:gd name="connsiteY297" fmla="*/ 671676 h 976503"/>
                <a:gd name="connsiteX298" fmla="*/ 40255 w 84105"/>
                <a:gd name="connsiteY298" fmla="*/ 647101 h 976503"/>
                <a:gd name="connsiteX299" fmla="*/ 43970 w 84105"/>
                <a:gd name="connsiteY299" fmla="*/ 647101 h 976503"/>
                <a:gd name="connsiteX300" fmla="*/ 43970 w 84105"/>
                <a:gd name="connsiteY300" fmla="*/ 640719 h 976503"/>
                <a:gd name="connsiteX301" fmla="*/ 39874 w 84105"/>
                <a:gd name="connsiteY301" fmla="*/ 640719 h 976503"/>
                <a:gd name="connsiteX302" fmla="*/ 39874 w 84105"/>
                <a:gd name="connsiteY302" fmla="*/ 616716 h 976503"/>
                <a:gd name="connsiteX303" fmla="*/ 41874 w 84105"/>
                <a:gd name="connsiteY303" fmla="*/ 614716 h 976503"/>
                <a:gd name="connsiteX304" fmla="*/ 43589 w 84105"/>
                <a:gd name="connsiteY304" fmla="*/ 616430 h 976503"/>
                <a:gd name="connsiteX305" fmla="*/ 43970 w 84105"/>
                <a:gd name="connsiteY305" fmla="*/ 607953 h 976503"/>
                <a:gd name="connsiteX306" fmla="*/ 42255 w 84105"/>
                <a:gd name="connsiteY306" fmla="*/ 609763 h 976503"/>
                <a:gd name="connsiteX307" fmla="*/ 40255 w 84105"/>
                <a:gd name="connsiteY307" fmla="*/ 607763 h 976503"/>
                <a:gd name="connsiteX308" fmla="*/ 40255 w 84105"/>
                <a:gd name="connsiteY308" fmla="*/ 583188 h 976503"/>
                <a:gd name="connsiteX309" fmla="*/ 43970 w 84105"/>
                <a:gd name="connsiteY309" fmla="*/ 583188 h 976503"/>
                <a:gd name="connsiteX310" fmla="*/ 43970 w 84105"/>
                <a:gd name="connsiteY310" fmla="*/ 576806 h 976503"/>
                <a:gd name="connsiteX311" fmla="*/ 39874 w 84105"/>
                <a:gd name="connsiteY311" fmla="*/ 576806 h 976503"/>
                <a:gd name="connsiteX312" fmla="*/ 39874 w 84105"/>
                <a:gd name="connsiteY312" fmla="*/ 552232 h 976503"/>
                <a:gd name="connsiteX313" fmla="*/ 41874 w 84105"/>
                <a:gd name="connsiteY313" fmla="*/ 550232 h 976503"/>
                <a:gd name="connsiteX314" fmla="*/ 43589 w 84105"/>
                <a:gd name="connsiteY314" fmla="*/ 551946 h 976503"/>
                <a:gd name="connsiteX315" fmla="*/ 43970 w 84105"/>
                <a:gd name="connsiteY315" fmla="*/ 543945 h 976503"/>
                <a:gd name="connsiteX316" fmla="*/ 42255 w 84105"/>
                <a:gd name="connsiteY316" fmla="*/ 545755 h 976503"/>
                <a:gd name="connsiteX317" fmla="*/ 40255 w 84105"/>
                <a:gd name="connsiteY317" fmla="*/ 543755 h 976503"/>
                <a:gd name="connsiteX318" fmla="*/ 40255 w 84105"/>
                <a:gd name="connsiteY318" fmla="*/ 519180 h 976503"/>
                <a:gd name="connsiteX319" fmla="*/ 43970 w 84105"/>
                <a:gd name="connsiteY319" fmla="*/ 519180 h 976503"/>
                <a:gd name="connsiteX320" fmla="*/ 43970 w 84105"/>
                <a:gd name="connsiteY320" fmla="*/ 512798 h 976503"/>
                <a:gd name="connsiteX321" fmla="*/ 39874 w 84105"/>
                <a:gd name="connsiteY321" fmla="*/ 512798 h 976503"/>
                <a:gd name="connsiteX322" fmla="*/ 39874 w 84105"/>
                <a:gd name="connsiteY322" fmla="*/ 488224 h 976503"/>
                <a:gd name="connsiteX323" fmla="*/ 41874 w 84105"/>
                <a:gd name="connsiteY323" fmla="*/ 486224 h 976503"/>
                <a:gd name="connsiteX324" fmla="*/ 43589 w 84105"/>
                <a:gd name="connsiteY324" fmla="*/ 488033 h 976503"/>
                <a:gd name="connsiteX325" fmla="*/ 43970 w 84105"/>
                <a:gd name="connsiteY325" fmla="*/ 480032 h 976503"/>
                <a:gd name="connsiteX326" fmla="*/ 42255 w 84105"/>
                <a:gd name="connsiteY326" fmla="*/ 481747 h 976503"/>
                <a:gd name="connsiteX327" fmla="*/ 40255 w 84105"/>
                <a:gd name="connsiteY327" fmla="*/ 479747 h 976503"/>
                <a:gd name="connsiteX328" fmla="*/ 40255 w 84105"/>
                <a:gd name="connsiteY328" fmla="*/ 455172 h 976503"/>
                <a:gd name="connsiteX329" fmla="*/ 43970 w 84105"/>
                <a:gd name="connsiteY329" fmla="*/ 455172 h 976503"/>
                <a:gd name="connsiteX330" fmla="*/ 43970 w 84105"/>
                <a:gd name="connsiteY330" fmla="*/ 446981 h 976503"/>
                <a:gd name="connsiteX331" fmla="*/ 39874 w 84105"/>
                <a:gd name="connsiteY331" fmla="*/ 446981 h 976503"/>
                <a:gd name="connsiteX332" fmla="*/ 39874 w 84105"/>
                <a:gd name="connsiteY332" fmla="*/ 422406 h 976503"/>
                <a:gd name="connsiteX333" fmla="*/ 41874 w 84105"/>
                <a:gd name="connsiteY333" fmla="*/ 420406 h 976503"/>
                <a:gd name="connsiteX334" fmla="*/ 43589 w 84105"/>
                <a:gd name="connsiteY334" fmla="*/ 422216 h 976503"/>
                <a:gd name="connsiteX335" fmla="*/ 43970 w 84105"/>
                <a:gd name="connsiteY335" fmla="*/ 414215 h 976503"/>
                <a:gd name="connsiteX336" fmla="*/ 42255 w 84105"/>
                <a:gd name="connsiteY336" fmla="*/ 415929 h 976503"/>
                <a:gd name="connsiteX337" fmla="*/ 40255 w 84105"/>
                <a:gd name="connsiteY337" fmla="*/ 413929 h 976503"/>
                <a:gd name="connsiteX338" fmla="*/ 40255 w 84105"/>
                <a:gd name="connsiteY338" fmla="*/ 389354 h 976503"/>
                <a:gd name="connsiteX339" fmla="*/ 43970 w 84105"/>
                <a:gd name="connsiteY339" fmla="*/ 389354 h 976503"/>
                <a:gd name="connsiteX340" fmla="*/ 43970 w 84105"/>
                <a:gd name="connsiteY340" fmla="*/ 382973 h 976503"/>
                <a:gd name="connsiteX341" fmla="*/ 39874 w 84105"/>
                <a:gd name="connsiteY341" fmla="*/ 382973 h 976503"/>
                <a:gd name="connsiteX342" fmla="*/ 39874 w 84105"/>
                <a:gd name="connsiteY342" fmla="*/ 358398 h 976503"/>
                <a:gd name="connsiteX343" fmla="*/ 41874 w 84105"/>
                <a:gd name="connsiteY343" fmla="*/ 356493 h 976503"/>
                <a:gd name="connsiteX344" fmla="*/ 43589 w 84105"/>
                <a:gd name="connsiteY344" fmla="*/ 358208 h 976503"/>
                <a:gd name="connsiteX345" fmla="*/ 43970 w 84105"/>
                <a:gd name="connsiteY345" fmla="*/ 350207 h 976503"/>
                <a:gd name="connsiteX346" fmla="*/ 42255 w 84105"/>
                <a:gd name="connsiteY346" fmla="*/ 351921 h 976503"/>
                <a:gd name="connsiteX347" fmla="*/ 39874 w 84105"/>
                <a:gd name="connsiteY347" fmla="*/ 350016 h 976503"/>
                <a:gd name="connsiteX348" fmla="*/ 39874 w 84105"/>
                <a:gd name="connsiteY348" fmla="*/ 325823 h 976503"/>
                <a:gd name="connsiteX349" fmla="*/ 43589 w 84105"/>
                <a:gd name="connsiteY349" fmla="*/ 325823 h 976503"/>
                <a:gd name="connsiteX350" fmla="*/ 43970 w 84105"/>
                <a:gd name="connsiteY350" fmla="*/ 319060 h 976503"/>
                <a:gd name="connsiteX351" fmla="*/ 39874 w 84105"/>
                <a:gd name="connsiteY351" fmla="*/ 319060 h 976503"/>
                <a:gd name="connsiteX352" fmla="*/ 39874 w 84105"/>
                <a:gd name="connsiteY352" fmla="*/ 294962 h 976503"/>
                <a:gd name="connsiteX353" fmla="*/ 41874 w 84105"/>
                <a:gd name="connsiteY353" fmla="*/ 292961 h 976503"/>
                <a:gd name="connsiteX354" fmla="*/ 43589 w 84105"/>
                <a:gd name="connsiteY354" fmla="*/ 294676 h 976503"/>
                <a:gd name="connsiteX355" fmla="*/ 43970 w 84105"/>
                <a:gd name="connsiteY355" fmla="*/ 286199 h 976503"/>
                <a:gd name="connsiteX356" fmla="*/ 42255 w 84105"/>
                <a:gd name="connsiteY356" fmla="*/ 288008 h 976503"/>
                <a:gd name="connsiteX357" fmla="*/ 39874 w 84105"/>
                <a:gd name="connsiteY357" fmla="*/ 286484 h 976503"/>
                <a:gd name="connsiteX358" fmla="*/ 39874 w 84105"/>
                <a:gd name="connsiteY358" fmla="*/ 261910 h 976503"/>
                <a:gd name="connsiteX359" fmla="*/ 43589 w 84105"/>
                <a:gd name="connsiteY359" fmla="*/ 261910 h 976503"/>
                <a:gd name="connsiteX360" fmla="*/ 43970 w 84105"/>
                <a:gd name="connsiteY360" fmla="*/ 255052 h 976503"/>
                <a:gd name="connsiteX361" fmla="*/ 39874 w 84105"/>
                <a:gd name="connsiteY361" fmla="*/ 255052 h 976503"/>
                <a:gd name="connsiteX362" fmla="*/ 39874 w 84105"/>
                <a:gd name="connsiteY362" fmla="*/ 230954 h 976503"/>
                <a:gd name="connsiteX363" fmla="*/ 41874 w 84105"/>
                <a:gd name="connsiteY363" fmla="*/ 229049 h 976503"/>
                <a:gd name="connsiteX364" fmla="*/ 43589 w 84105"/>
                <a:gd name="connsiteY364" fmla="*/ 230763 h 976503"/>
                <a:gd name="connsiteX365" fmla="*/ 43970 w 84105"/>
                <a:gd name="connsiteY365" fmla="*/ 222191 h 976503"/>
                <a:gd name="connsiteX366" fmla="*/ 42255 w 84105"/>
                <a:gd name="connsiteY366" fmla="*/ 224000 h 976503"/>
                <a:gd name="connsiteX367" fmla="*/ 39874 w 84105"/>
                <a:gd name="connsiteY367" fmla="*/ 222476 h 976503"/>
                <a:gd name="connsiteX368" fmla="*/ 39874 w 84105"/>
                <a:gd name="connsiteY368" fmla="*/ 197616 h 976503"/>
                <a:gd name="connsiteX369" fmla="*/ 43589 w 84105"/>
                <a:gd name="connsiteY369" fmla="*/ 197616 h 976503"/>
                <a:gd name="connsiteX370" fmla="*/ 43970 w 84105"/>
                <a:gd name="connsiteY370" fmla="*/ 191044 h 976503"/>
                <a:gd name="connsiteX371" fmla="*/ 39874 w 84105"/>
                <a:gd name="connsiteY371" fmla="*/ 191044 h 976503"/>
                <a:gd name="connsiteX372" fmla="*/ 39874 w 84105"/>
                <a:gd name="connsiteY372" fmla="*/ 167041 h 976503"/>
                <a:gd name="connsiteX373" fmla="*/ 41874 w 84105"/>
                <a:gd name="connsiteY373" fmla="*/ 165041 h 976503"/>
                <a:gd name="connsiteX374" fmla="*/ 43589 w 84105"/>
                <a:gd name="connsiteY374" fmla="*/ 166755 h 976503"/>
                <a:gd name="connsiteX375" fmla="*/ 43970 w 84105"/>
                <a:gd name="connsiteY375" fmla="*/ 158278 h 976503"/>
                <a:gd name="connsiteX376" fmla="*/ 42255 w 84105"/>
                <a:gd name="connsiteY376" fmla="*/ 159992 h 976503"/>
                <a:gd name="connsiteX377" fmla="*/ 39874 w 84105"/>
                <a:gd name="connsiteY377" fmla="*/ 158468 h 976503"/>
                <a:gd name="connsiteX378" fmla="*/ 39874 w 84105"/>
                <a:gd name="connsiteY378" fmla="*/ 133989 h 976503"/>
                <a:gd name="connsiteX379" fmla="*/ 43589 w 84105"/>
                <a:gd name="connsiteY379" fmla="*/ 133989 h 976503"/>
                <a:gd name="connsiteX380" fmla="*/ 43970 w 84105"/>
                <a:gd name="connsiteY380" fmla="*/ 127036 h 976503"/>
                <a:gd name="connsiteX381" fmla="*/ 39874 w 84105"/>
                <a:gd name="connsiteY381" fmla="*/ 127036 h 976503"/>
                <a:gd name="connsiteX382" fmla="*/ 39874 w 84105"/>
                <a:gd name="connsiteY382" fmla="*/ 103033 h 976503"/>
                <a:gd name="connsiteX383" fmla="*/ 41874 w 84105"/>
                <a:gd name="connsiteY383" fmla="*/ 101033 h 976503"/>
                <a:gd name="connsiteX384" fmla="*/ 43589 w 84105"/>
                <a:gd name="connsiteY384" fmla="*/ 102747 h 976503"/>
                <a:gd name="connsiteX385" fmla="*/ 43970 w 84105"/>
                <a:gd name="connsiteY385" fmla="*/ 94270 h 976503"/>
                <a:gd name="connsiteX386" fmla="*/ 42255 w 84105"/>
                <a:gd name="connsiteY386" fmla="*/ 96080 h 976503"/>
                <a:gd name="connsiteX387" fmla="*/ 39874 w 84105"/>
                <a:gd name="connsiteY387" fmla="*/ 94556 h 976503"/>
                <a:gd name="connsiteX388" fmla="*/ 39874 w 84105"/>
                <a:gd name="connsiteY388" fmla="*/ 69981 h 976503"/>
                <a:gd name="connsiteX389" fmla="*/ 43589 w 84105"/>
                <a:gd name="connsiteY389" fmla="*/ 69981 h 976503"/>
                <a:gd name="connsiteX390" fmla="*/ 43970 w 84105"/>
                <a:gd name="connsiteY390" fmla="*/ 63123 h 976503"/>
                <a:gd name="connsiteX391" fmla="*/ 39874 w 84105"/>
                <a:gd name="connsiteY391" fmla="*/ 63123 h 976503"/>
                <a:gd name="connsiteX392" fmla="*/ 39874 w 84105"/>
                <a:gd name="connsiteY392" fmla="*/ 39025 h 976503"/>
                <a:gd name="connsiteX393" fmla="*/ 41874 w 84105"/>
                <a:gd name="connsiteY393" fmla="*/ 37025 h 976503"/>
                <a:gd name="connsiteX394" fmla="*/ 43589 w 84105"/>
                <a:gd name="connsiteY394" fmla="*/ 38834 h 976503"/>
                <a:gd name="connsiteX395" fmla="*/ 43970 w 84105"/>
                <a:gd name="connsiteY395" fmla="*/ 30357 h 976503"/>
                <a:gd name="connsiteX396" fmla="*/ 42255 w 84105"/>
                <a:gd name="connsiteY396" fmla="*/ 32072 h 976503"/>
                <a:gd name="connsiteX397" fmla="*/ 39874 w 84105"/>
                <a:gd name="connsiteY397" fmla="*/ 30548 h 976503"/>
                <a:gd name="connsiteX398" fmla="*/ 39874 w 84105"/>
                <a:gd name="connsiteY398" fmla="*/ 5973 h 976503"/>
                <a:gd name="connsiteX399" fmla="*/ 43589 w 84105"/>
                <a:gd name="connsiteY399" fmla="*/ 5973 h 976503"/>
                <a:gd name="connsiteX400" fmla="*/ 48637 w 84105"/>
                <a:gd name="connsiteY400" fmla="*/ 960664 h 976503"/>
                <a:gd name="connsiteX401" fmla="*/ 48637 w 84105"/>
                <a:gd name="connsiteY401" fmla="*/ 940566 h 976503"/>
                <a:gd name="connsiteX402" fmla="*/ 68449 w 84105"/>
                <a:gd name="connsiteY402" fmla="*/ 961140 h 976503"/>
                <a:gd name="connsiteX403" fmla="*/ 71021 w 84105"/>
                <a:gd name="connsiteY403" fmla="*/ 958378 h 976503"/>
                <a:gd name="connsiteX404" fmla="*/ 48637 w 84105"/>
                <a:gd name="connsiteY404" fmla="*/ 935994 h 976503"/>
                <a:gd name="connsiteX405" fmla="*/ 48637 w 84105"/>
                <a:gd name="connsiteY405" fmla="*/ 927707 h 976503"/>
                <a:gd name="connsiteX406" fmla="*/ 71021 w 84105"/>
                <a:gd name="connsiteY406" fmla="*/ 905324 h 976503"/>
                <a:gd name="connsiteX407" fmla="*/ 71021 w 84105"/>
                <a:gd name="connsiteY407" fmla="*/ 894465 h 976503"/>
                <a:gd name="connsiteX408" fmla="*/ 48637 w 84105"/>
                <a:gd name="connsiteY408" fmla="*/ 871986 h 976503"/>
                <a:gd name="connsiteX409" fmla="*/ 48637 w 84105"/>
                <a:gd name="connsiteY409" fmla="*/ 864366 h 976503"/>
                <a:gd name="connsiteX410" fmla="*/ 71021 w 84105"/>
                <a:gd name="connsiteY410" fmla="*/ 841982 h 976503"/>
                <a:gd name="connsiteX411" fmla="*/ 71021 w 84105"/>
                <a:gd name="connsiteY411" fmla="*/ 830457 h 976503"/>
                <a:gd name="connsiteX412" fmla="*/ 48637 w 84105"/>
                <a:gd name="connsiteY412" fmla="*/ 807978 h 976503"/>
                <a:gd name="connsiteX413" fmla="*/ 48637 w 84105"/>
                <a:gd name="connsiteY413" fmla="*/ 799692 h 976503"/>
                <a:gd name="connsiteX414" fmla="*/ 71021 w 84105"/>
                <a:gd name="connsiteY414" fmla="*/ 777308 h 976503"/>
                <a:gd name="connsiteX415" fmla="*/ 71021 w 84105"/>
                <a:gd name="connsiteY415" fmla="*/ 766449 h 976503"/>
                <a:gd name="connsiteX416" fmla="*/ 48637 w 84105"/>
                <a:gd name="connsiteY416" fmla="*/ 744065 h 976503"/>
                <a:gd name="connsiteX417" fmla="*/ 48637 w 84105"/>
                <a:gd name="connsiteY417" fmla="*/ 735779 h 976503"/>
                <a:gd name="connsiteX418" fmla="*/ 71021 w 84105"/>
                <a:gd name="connsiteY418" fmla="*/ 713395 h 976503"/>
                <a:gd name="connsiteX419" fmla="*/ 71021 w 84105"/>
                <a:gd name="connsiteY419" fmla="*/ 702441 h 976503"/>
                <a:gd name="connsiteX420" fmla="*/ 48447 w 84105"/>
                <a:gd name="connsiteY420" fmla="*/ 680534 h 976503"/>
                <a:gd name="connsiteX421" fmla="*/ 48447 w 84105"/>
                <a:gd name="connsiteY421" fmla="*/ 672247 h 976503"/>
                <a:gd name="connsiteX422" fmla="*/ 70830 w 84105"/>
                <a:gd name="connsiteY422" fmla="*/ 649863 h 976503"/>
                <a:gd name="connsiteX423" fmla="*/ 71021 w 84105"/>
                <a:gd name="connsiteY423" fmla="*/ 638528 h 976503"/>
                <a:gd name="connsiteX424" fmla="*/ 48447 w 84105"/>
                <a:gd name="connsiteY424" fmla="*/ 616716 h 976503"/>
                <a:gd name="connsiteX425" fmla="*/ 48447 w 84105"/>
                <a:gd name="connsiteY425" fmla="*/ 608429 h 976503"/>
                <a:gd name="connsiteX426" fmla="*/ 70830 w 84105"/>
                <a:gd name="connsiteY426" fmla="*/ 585950 h 976503"/>
                <a:gd name="connsiteX427" fmla="*/ 71021 w 84105"/>
                <a:gd name="connsiteY427" fmla="*/ 574520 h 976503"/>
                <a:gd name="connsiteX428" fmla="*/ 48637 w 84105"/>
                <a:gd name="connsiteY428" fmla="*/ 552137 h 976503"/>
                <a:gd name="connsiteX429" fmla="*/ 48637 w 84105"/>
                <a:gd name="connsiteY429" fmla="*/ 543850 h 976503"/>
                <a:gd name="connsiteX430" fmla="*/ 71021 w 84105"/>
                <a:gd name="connsiteY430" fmla="*/ 521466 h 976503"/>
                <a:gd name="connsiteX431" fmla="*/ 71021 w 84105"/>
                <a:gd name="connsiteY431" fmla="*/ 510512 h 976503"/>
                <a:gd name="connsiteX432" fmla="*/ 48637 w 84105"/>
                <a:gd name="connsiteY432" fmla="*/ 488129 h 976503"/>
                <a:gd name="connsiteX433" fmla="*/ 48637 w 84105"/>
                <a:gd name="connsiteY433" fmla="*/ 479842 h 976503"/>
                <a:gd name="connsiteX434" fmla="*/ 71021 w 84105"/>
                <a:gd name="connsiteY434" fmla="*/ 457458 h 976503"/>
                <a:gd name="connsiteX435" fmla="*/ 71021 w 84105"/>
                <a:gd name="connsiteY435" fmla="*/ 444790 h 976503"/>
                <a:gd name="connsiteX436" fmla="*/ 48637 w 84105"/>
                <a:gd name="connsiteY436" fmla="*/ 422311 h 976503"/>
                <a:gd name="connsiteX437" fmla="*/ 48637 w 84105"/>
                <a:gd name="connsiteY437" fmla="*/ 414024 h 976503"/>
                <a:gd name="connsiteX438" fmla="*/ 71021 w 84105"/>
                <a:gd name="connsiteY438" fmla="*/ 391640 h 976503"/>
                <a:gd name="connsiteX439" fmla="*/ 71021 w 84105"/>
                <a:gd name="connsiteY439" fmla="*/ 380782 h 976503"/>
                <a:gd name="connsiteX440" fmla="*/ 48637 w 84105"/>
                <a:gd name="connsiteY440" fmla="*/ 358303 h 976503"/>
                <a:gd name="connsiteX441" fmla="*/ 48637 w 84105"/>
                <a:gd name="connsiteY441" fmla="*/ 350016 h 976503"/>
                <a:gd name="connsiteX442" fmla="*/ 71021 w 84105"/>
                <a:gd name="connsiteY442" fmla="*/ 327632 h 976503"/>
                <a:gd name="connsiteX443" fmla="*/ 71021 w 84105"/>
                <a:gd name="connsiteY443" fmla="*/ 316774 h 976503"/>
                <a:gd name="connsiteX444" fmla="*/ 48447 w 84105"/>
                <a:gd name="connsiteY444" fmla="*/ 294866 h 976503"/>
                <a:gd name="connsiteX445" fmla="*/ 48447 w 84105"/>
                <a:gd name="connsiteY445" fmla="*/ 286580 h 976503"/>
                <a:gd name="connsiteX446" fmla="*/ 70830 w 84105"/>
                <a:gd name="connsiteY446" fmla="*/ 264291 h 976503"/>
                <a:gd name="connsiteX447" fmla="*/ 71021 w 84105"/>
                <a:gd name="connsiteY447" fmla="*/ 252766 h 976503"/>
                <a:gd name="connsiteX448" fmla="*/ 48447 w 84105"/>
                <a:gd name="connsiteY448" fmla="*/ 230858 h 976503"/>
                <a:gd name="connsiteX449" fmla="*/ 48447 w 84105"/>
                <a:gd name="connsiteY449" fmla="*/ 222572 h 976503"/>
                <a:gd name="connsiteX450" fmla="*/ 70830 w 84105"/>
                <a:gd name="connsiteY450" fmla="*/ 200188 h 976503"/>
                <a:gd name="connsiteX451" fmla="*/ 71021 w 84105"/>
                <a:gd name="connsiteY451" fmla="*/ 188758 h 976503"/>
                <a:gd name="connsiteX452" fmla="*/ 48447 w 84105"/>
                <a:gd name="connsiteY452" fmla="*/ 166850 h 976503"/>
                <a:gd name="connsiteX453" fmla="*/ 48447 w 84105"/>
                <a:gd name="connsiteY453" fmla="*/ 158659 h 976503"/>
                <a:gd name="connsiteX454" fmla="*/ 70830 w 84105"/>
                <a:gd name="connsiteY454" fmla="*/ 136180 h 976503"/>
                <a:gd name="connsiteX455" fmla="*/ 71021 w 84105"/>
                <a:gd name="connsiteY455" fmla="*/ 124845 h 976503"/>
                <a:gd name="connsiteX456" fmla="*/ 48447 w 84105"/>
                <a:gd name="connsiteY456" fmla="*/ 102938 h 976503"/>
                <a:gd name="connsiteX457" fmla="*/ 48447 w 84105"/>
                <a:gd name="connsiteY457" fmla="*/ 94651 h 976503"/>
                <a:gd name="connsiteX458" fmla="*/ 70830 w 84105"/>
                <a:gd name="connsiteY458" fmla="*/ 72267 h 976503"/>
                <a:gd name="connsiteX459" fmla="*/ 71021 w 84105"/>
                <a:gd name="connsiteY459" fmla="*/ 60837 h 976503"/>
                <a:gd name="connsiteX460" fmla="*/ 48447 w 84105"/>
                <a:gd name="connsiteY460" fmla="*/ 38930 h 976503"/>
                <a:gd name="connsiteX461" fmla="*/ 48447 w 84105"/>
                <a:gd name="connsiteY461" fmla="*/ 30643 h 976503"/>
                <a:gd name="connsiteX462" fmla="*/ 70830 w 84105"/>
                <a:gd name="connsiteY462" fmla="*/ 8259 h 97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</a:cxnLst>
              <a:rect l="l" t="t" r="r" b="b"/>
              <a:pathLst>
                <a:path w="84105" h="976503">
                  <a:moveTo>
                    <a:pt x="77212" y="583664"/>
                  </a:moveTo>
                  <a:lnTo>
                    <a:pt x="77212" y="-28"/>
                  </a:lnTo>
                  <a:lnTo>
                    <a:pt x="6822" y="-28"/>
                  </a:lnTo>
                  <a:lnTo>
                    <a:pt x="6822" y="964379"/>
                  </a:lnTo>
                  <a:lnTo>
                    <a:pt x="-36" y="964379"/>
                  </a:lnTo>
                  <a:lnTo>
                    <a:pt x="-36" y="976476"/>
                  </a:lnTo>
                  <a:lnTo>
                    <a:pt x="84070" y="976476"/>
                  </a:lnTo>
                  <a:lnTo>
                    <a:pt x="84070" y="964379"/>
                  </a:lnTo>
                  <a:lnTo>
                    <a:pt x="77212" y="964379"/>
                  </a:lnTo>
                  <a:close/>
                  <a:moveTo>
                    <a:pt x="48637" y="5973"/>
                  </a:moveTo>
                  <a:lnTo>
                    <a:pt x="68449" y="5973"/>
                  </a:lnTo>
                  <a:lnTo>
                    <a:pt x="48447" y="26166"/>
                  </a:lnTo>
                  <a:close/>
                  <a:moveTo>
                    <a:pt x="48637" y="43406"/>
                  </a:moveTo>
                  <a:lnTo>
                    <a:pt x="68449" y="63599"/>
                  </a:lnTo>
                  <a:lnTo>
                    <a:pt x="48447" y="63599"/>
                  </a:lnTo>
                  <a:close/>
                  <a:moveTo>
                    <a:pt x="48637" y="69981"/>
                  </a:moveTo>
                  <a:lnTo>
                    <a:pt x="68449" y="69981"/>
                  </a:lnTo>
                  <a:lnTo>
                    <a:pt x="48447" y="90174"/>
                  </a:lnTo>
                  <a:close/>
                  <a:moveTo>
                    <a:pt x="48637" y="119606"/>
                  </a:moveTo>
                  <a:lnTo>
                    <a:pt x="48637" y="107414"/>
                  </a:lnTo>
                  <a:lnTo>
                    <a:pt x="68449" y="127512"/>
                  </a:lnTo>
                  <a:lnTo>
                    <a:pt x="48447" y="127512"/>
                  </a:lnTo>
                  <a:close/>
                  <a:moveTo>
                    <a:pt x="48637" y="133989"/>
                  </a:moveTo>
                  <a:lnTo>
                    <a:pt x="68449" y="133989"/>
                  </a:lnTo>
                  <a:lnTo>
                    <a:pt x="48447" y="154087"/>
                  </a:lnTo>
                  <a:close/>
                  <a:moveTo>
                    <a:pt x="48637" y="171422"/>
                  </a:moveTo>
                  <a:lnTo>
                    <a:pt x="68449" y="191520"/>
                  </a:lnTo>
                  <a:lnTo>
                    <a:pt x="48447" y="191520"/>
                  </a:lnTo>
                  <a:close/>
                  <a:moveTo>
                    <a:pt x="48637" y="197902"/>
                  </a:moveTo>
                  <a:lnTo>
                    <a:pt x="68449" y="197902"/>
                  </a:lnTo>
                  <a:lnTo>
                    <a:pt x="48447" y="218095"/>
                  </a:lnTo>
                  <a:close/>
                  <a:moveTo>
                    <a:pt x="48637" y="235430"/>
                  </a:moveTo>
                  <a:lnTo>
                    <a:pt x="68449" y="255528"/>
                  </a:lnTo>
                  <a:lnTo>
                    <a:pt x="48447" y="255528"/>
                  </a:lnTo>
                  <a:close/>
                  <a:moveTo>
                    <a:pt x="48637" y="261910"/>
                  </a:moveTo>
                  <a:lnTo>
                    <a:pt x="68449" y="261910"/>
                  </a:lnTo>
                  <a:lnTo>
                    <a:pt x="48447" y="282008"/>
                  </a:lnTo>
                  <a:close/>
                  <a:moveTo>
                    <a:pt x="48637" y="299343"/>
                  </a:moveTo>
                  <a:lnTo>
                    <a:pt x="68449" y="319536"/>
                  </a:lnTo>
                  <a:lnTo>
                    <a:pt x="48447" y="319536"/>
                  </a:lnTo>
                  <a:close/>
                  <a:moveTo>
                    <a:pt x="48637" y="325823"/>
                  </a:moveTo>
                  <a:lnTo>
                    <a:pt x="68449" y="325823"/>
                  </a:lnTo>
                  <a:lnTo>
                    <a:pt x="48447" y="346016"/>
                  </a:lnTo>
                  <a:close/>
                  <a:moveTo>
                    <a:pt x="48637" y="363351"/>
                  </a:moveTo>
                  <a:lnTo>
                    <a:pt x="68449" y="383449"/>
                  </a:lnTo>
                  <a:lnTo>
                    <a:pt x="48447" y="383449"/>
                  </a:lnTo>
                  <a:close/>
                  <a:moveTo>
                    <a:pt x="48637" y="389831"/>
                  </a:moveTo>
                  <a:lnTo>
                    <a:pt x="68449" y="389831"/>
                  </a:lnTo>
                  <a:lnTo>
                    <a:pt x="48447" y="410024"/>
                  </a:lnTo>
                  <a:close/>
                  <a:moveTo>
                    <a:pt x="48637" y="427264"/>
                  </a:moveTo>
                  <a:lnTo>
                    <a:pt x="68449" y="447457"/>
                  </a:lnTo>
                  <a:lnTo>
                    <a:pt x="48447" y="447457"/>
                  </a:lnTo>
                  <a:close/>
                  <a:moveTo>
                    <a:pt x="48637" y="455839"/>
                  </a:moveTo>
                  <a:lnTo>
                    <a:pt x="68449" y="455839"/>
                  </a:lnTo>
                  <a:lnTo>
                    <a:pt x="48256" y="476032"/>
                  </a:lnTo>
                  <a:close/>
                  <a:moveTo>
                    <a:pt x="48637" y="493272"/>
                  </a:moveTo>
                  <a:lnTo>
                    <a:pt x="68449" y="513275"/>
                  </a:lnTo>
                  <a:lnTo>
                    <a:pt x="48447" y="513275"/>
                  </a:lnTo>
                  <a:close/>
                  <a:moveTo>
                    <a:pt x="48637" y="519847"/>
                  </a:moveTo>
                  <a:lnTo>
                    <a:pt x="68449" y="519847"/>
                  </a:lnTo>
                  <a:lnTo>
                    <a:pt x="48256" y="540040"/>
                  </a:lnTo>
                  <a:close/>
                  <a:moveTo>
                    <a:pt x="48637" y="557280"/>
                  </a:moveTo>
                  <a:lnTo>
                    <a:pt x="68449" y="577283"/>
                  </a:lnTo>
                  <a:lnTo>
                    <a:pt x="48447" y="577283"/>
                  </a:lnTo>
                  <a:close/>
                  <a:moveTo>
                    <a:pt x="48637" y="583855"/>
                  </a:moveTo>
                  <a:lnTo>
                    <a:pt x="68449" y="583855"/>
                  </a:lnTo>
                  <a:lnTo>
                    <a:pt x="48256" y="603953"/>
                  </a:lnTo>
                  <a:close/>
                  <a:moveTo>
                    <a:pt x="48637" y="621288"/>
                  </a:moveTo>
                  <a:lnTo>
                    <a:pt x="68449" y="641196"/>
                  </a:lnTo>
                  <a:lnTo>
                    <a:pt x="48447" y="641196"/>
                  </a:lnTo>
                  <a:close/>
                  <a:moveTo>
                    <a:pt x="48637" y="647768"/>
                  </a:moveTo>
                  <a:lnTo>
                    <a:pt x="68449" y="647768"/>
                  </a:lnTo>
                  <a:lnTo>
                    <a:pt x="48351" y="667961"/>
                  </a:lnTo>
                  <a:close/>
                  <a:moveTo>
                    <a:pt x="48637" y="685296"/>
                  </a:moveTo>
                  <a:lnTo>
                    <a:pt x="68449" y="705203"/>
                  </a:lnTo>
                  <a:lnTo>
                    <a:pt x="48447" y="705203"/>
                  </a:lnTo>
                  <a:close/>
                  <a:moveTo>
                    <a:pt x="48637" y="711776"/>
                  </a:moveTo>
                  <a:lnTo>
                    <a:pt x="68449" y="711776"/>
                  </a:lnTo>
                  <a:lnTo>
                    <a:pt x="48351" y="731873"/>
                  </a:lnTo>
                  <a:close/>
                  <a:moveTo>
                    <a:pt x="48637" y="749304"/>
                  </a:moveTo>
                  <a:lnTo>
                    <a:pt x="68449" y="769116"/>
                  </a:lnTo>
                  <a:lnTo>
                    <a:pt x="48447" y="769116"/>
                  </a:lnTo>
                  <a:close/>
                  <a:moveTo>
                    <a:pt x="48637" y="794072"/>
                  </a:moveTo>
                  <a:lnTo>
                    <a:pt x="48637" y="775784"/>
                  </a:lnTo>
                  <a:lnTo>
                    <a:pt x="68449" y="775784"/>
                  </a:lnTo>
                  <a:lnTo>
                    <a:pt x="48351" y="795881"/>
                  </a:lnTo>
                  <a:close/>
                  <a:moveTo>
                    <a:pt x="48637" y="813122"/>
                  </a:moveTo>
                  <a:lnTo>
                    <a:pt x="68449" y="833124"/>
                  </a:lnTo>
                  <a:lnTo>
                    <a:pt x="48447" y="833124"/>
                  </a:lnTo>
                  <a:close/>
                  <a:moveTo>
                    <a:pt x="48637" y="839601"/>
                  </a:moveTo>
                  <a:lnTo>
                    <a:pt x="68449" y="839601"/>
                  </a:lnTo>
                  <a:lnTo>
                    <a:pt x="48256" y="859794"/>
                  </a:lnTo>
                  <a:close/>
                  <a:moveTo>
                    <a:pt x="48637" y="877034"/>
                  </a:moveTo>
                  <a:lnTo>
                    <a:pt x="68449" y="897132"/>
                  </a:lnTo>
                  <a:lnTo>
                    <a:pt x="48447" y="897132"/>
                  </a:lnTo>
                  <a:close/>
                  <a:moveTo>
                    <a:pt x="48637" y="903609"/>
                  </a:moveTo>
                  <a:lnTo>
                    <a:pt x="68449" y="903609"/>
                  </a:lnTo>
                  <a:lnTo>
                    <a:pt x="48256" y="923802"/>
                  </a:lnTo>
                  <a:close/>
                  <a:moveTo>
                    <a:pt x="35588" y="960759"/>
                  </a:moveTo>
                  <a:lnTo>
                    <a:pt x="15490" y="960759"/>
                  </a:lnTo>
                  <a:lnTo>
                    <a:pt x="35397" y="940852"/>
                  </a:lnTo>
                  <a:close/>
                  <a:moveTo>
                    <a:pt x="35588" y="936375"/>
                  </a:moveTo>
                  <a:lnTo>
                    <a:pt x="13395" y="958473"/>
                  </a:lnTo>
                  <a:lnTo>
                    <a:pt x="13395" y="905419"/>
                  </a:lnTo>
                  <a:lnTo>
                    <a:pt x="35588" y="927517"/>
                  </a:lnTo>
                  <a:close/>
                  <a:moveTo>
                    <a:pt x="35588" y="923040"/>
                  </a:moveTo>
                  <a:lnTo>
                    <a:pt x="15681" y="903133"/>
                  </a:lnTo>
                  <a:lnTo>
                    <a:pt x="35588" y="903133"/>
                  </a:lnTo>
                  <a:close/>
                  <a:moveTo>
                    <a:pt x="35588" y="896751"/>
                  </a:moveTo>
                  <a:lnTo>
                    <a:pt x="15490" y="896751"/>
                  </a:lnTo>
                  <a:lnTo>
                    <a:pt x="35397" y="876844"/>
                  </a:lnTo>
                  <a:close/>
                  <a:moveTo>
                    <a:pt x="35588" y="872367"/>
                  </a:moveTo>
                  <a:lnTo>
                    <a:pt x="13395" y="894560"/>
                  </a:lnTo>
                  <a:lnTo>
                    <a:pt x="13395" y="841411"/>
                  </a:lnTo>
                  <a:lnTo>
                    <a:pt x="35397" y="864366"/>
                  </a:lnTo>
                  <a:close/>
                  <a:moveTo>
                    <a:pt x="35588" y="859032"/>
                  </a:moveTo>
                  <a:lnTo>
                    <a:pt x="15681" y="839125"/>
                  </a:lnTo>
                  <a:lnTo>
                    <a:pt x="35588" y="839125"/>
                  </a:lnTo>
                  <a:close/>
                  <a:moveTo>
                    <a:pt x="35588" y="832743"/>
                  </a:moveTo>
                  <a:lnTo>
                    <a:pt x="15490" y="832743"/>
                  </a:lnTo>
                  <a:lnTo>
                    <a:pt x="35397" y="812836"/>
                  </a:lnTo>
                  <a:close/>
                  <a:moveTo>
                    <a:pt x="35588" y="808359"/>
                  </a:moveTo>
                  <a:lnTo>
                    <a:pt x="13395" y="830552"/>
                  </a:lnTo>
                  <a:lnTo>
                    <a:pt x="13395" y="777403"/>
                  </a:lnTo>
                  <a:lnTo>
                    <a:pt x="35588" y="799596"/>
                  </a:lnTo>
                  <a:close/>
                  <a:moveTo>
                    <a:pt x="35588" y="777213"/>
                  </a:moveTo>
                  <a:lnTo>
                    <a:pt x="35588" y="795119"/>
                  </a:lnTo>
                  <a:lnTo>
                    <a:pt x="15681" y="775212"/>
                  </a:lnTo>
                  <a:lnTo>
                    <a:pt x="35588" y="775212"/>
                  </a:lnTo>
                  <a:close/>
                  <a:moveTo>
                    <a:pt x="35588" y="768830"/>
                  </a:moveTo>
                  <a:lnTo>
                    <a:pt x="15490" y="768830"/>
                  </a:lnTo>
                  <a:lnTo>
                    <a:pt x="35397" y="748923"/>
                  </a:lnTo>
                  <a:close/>
                  <a:moveTo>
                    <a:pt x="35588" y="744351"/>
                  </a:moveTo>
                  <a:lnTo>
                    <a:pt x="13395" y="766544"/>
                  </a:lnTo>
                  <a:lnTo>
                    <a:pt x="13395" y="713871"/>
                  </a:lnTo>
                  <a:lnTo>
                    <a:pt x="35588" y="736064"/>
                  </a:lnTo>
                  <a:close/>
                  <a:moveTo>
                    <a:pt x="35588" y="731111"/>
                  </a:moveTo>
                  <a:lnTo>
                    <a:pt x="15490" y="711966"/>
                  </a:lnTo>
                  <a:lnTo>
                    <a:pt x="35397" y="711966"/>
                  </a:lnTo>
                  <a:close/>
                  <a:moveTo>
                    <a:pt x="35588" y="704822"/>
                  </a:moveTo>
                  <a:lnTo>
                    <a:pt x="15490" y="704822"/>
                  </a:lnTo>
                  <a:lnTo>
                    <a:pt x="35397" y="684915"/>
                  </a:lnTo>
                  <a:close/>
                  <a:moveTo>
                    <a:pt x="35588" y="680343"/>
                  </a:moveTo>
                  <a:lnTo>
                    <a:pt x="13395" y="702536"/>
                  </a:lnTo>
                  <a:lnTo>
                    <a:pt x="13395" y="649482"/>
                  </a:lnTo>
                  <a:lnTo>
                    <a:pt x="35588" y="671676"/>
                  </a:lnTo>
                  <a:close/>
                  <a:moveTo>
                    <a:pt x="35588" y="667103"/>
                  </a:moveTo>
                  <a:lnTo>
                    <a:pt x="15681" y="647196"/>
                  </a:lnTo>
                  <a:lnTo>
                    <a:pt x="35588" y="647196"/>
                  </a:lnTo>
                  <a:close/>
                  <a:moveTo>
                    <a:pt x="35588" y="640814"/>
                  </a:moveTo>
                  <a:lnTo>
                    <a:pt x="15490" y="640814"/>
                  </a:lnTo>
                  <a:lnTo>
                    <a:pt x="35397" y="621002"/>
                  </a:lnTo>
                  <a:close/>
                  <a:moveTo>
                    <a:pt x="35588" y="616430"/>
                  </a:moveTo>
                  <a:lnTo>
                    <a:pt x="13395" y="638624"/>
                  </a:lnTo>
                  <a:lnTo>
                    <a:pt x="13395" y="585474"/>
                  </a:lnTo>
                  <a:lnTo>
                    <a:pt x="35588" y="607668"/>
                  </a:lnTo>
                  <a:close/>
                  <a:moveTo>
                    <a:pt x="35588" y="603191"/>
                  </a:moveTo>
                  <a:lnTo>
                    <a:pt x="15681" y="583283"/>
                  </a:lnTo>
                  <a:lnTo>
                    <a:pt x="35588" y="583283"/>
                  </a:lnTo>
                  <a:close/>
                  <a:moveTo>
                    <a:pt x="35588" y="576902"/>
                  </a:moveTo>
                  <a:lnTo>
                    <a:pt x="15490" y="576902"/>
                  </a:lnTo>
                  <a:lnTo>
                    <a:pt x="35397" y="556995"/>
                  </a:lnTo>
                  <a:close/>
                  <a:moveTo>
                    <a:pt x="35588" y="552422"/>
                  </a:moveTo>
                  <a:lnTo>
                    <a:pt x="13395" y="574616"/>
                  </a:lnTo>
                  <a:lnTo>
                    <a:pt x="13395" y="521561"/>
                  </a:lnTo>
                  <a:lnTo>
                    <a:pt x="35588" y="543659"/>
                  </a:lnTo>
                  <a:close/>
                  <a:moveTo>
                    <a:pt x="35588" y="539183"/>
                  </a:moveTo>
                  <a:lnTo>
                    <a:pt x="15681" y="519275"/>
                  </a:lnTo>
                  <a:lnTo>
                    <a:pt x="35588" y="519275"/>
                  </a:lnTo>
                  <a:close/>
                  <a:moveTo>
                    <a:pt x="35588" y="512894"/>
                  </a:moveTo>
                  <a:lnTo>
                    <a:pt x="15490" y="512894"/>
                  </a:lnTo>
                  <a:lnTo>
                    <a:pt x="35397" y="492986"/>
                  </a:lnTo>
                  <a:close/>
                  <a:moveTo>
                    <a:pt x="35588" y="488510"/>
                  </a:moveTo>
                  <a:lnTo>
                    <a:pt x="13204" y="510989"/>
                  </a:lnTo>
                  <a:lnTo>
                    <a:pt x="13204" y="457934"/>
                  </a:lnTo>
                  <a:lnTo>
                    <a:pt x="35397" y="480128"/>
                  </a:lnTo>
                  <a:close/>
                  <a:moveTo>
                    <a:pt x="35588" y="475175"/>
                  </a:moveTo>
                  <a:lnTo>
                    <a:pt x="15681" y="455267"/>
                  </a:lnTo>
                  <a:lnTo>
                    <a:pt x="35588" y="455267"/>
                  </a:lnTo>
                  <a:close/>
                  <a:moveTo>
                    <a:pt x="35588" y="446600"/>
                  </a:moveTo>
                  <a:lnTo>
                    <a:pt x="15490" y="446600"/>
                  </a:lnTo>
                  <a:lnTo>
                    <a:pt x="35397" y="426692"/>
                  </a:lnTo>
                  <a:close/>
                  <a:moveTo>
                    <a:pt x="35588" y="422216"/>
                  </a:moveTo>
                  <a:lnTo>
                    <a:pt x="13204" y="445266"/>
                  </a:lnTo>
                  <a:lnTo>
                    <a:pt x="13204" y="392117"/>
                  </a:lnTo>
                  <a:lnTo>
                    <a:pt x="35397" y="414310"/>
                  </a:lnTo>
                  <a:close/>
                  <a:moveTo>
                    <a:pt x="35588" y="408881"/>
                  </a:moveTo>
                  <a:lnTo>
                    <a:pt x="15681" y="388973"/>
                  </a:lnTo>
                  <a:lnTo>
                    <a:pt x="35588" y="388973"/>
                  </a:lnTo>
                  <a:close/>
                  <a:moveTo>
                    <a:pt x="35588" y="382592"/>
                  </a:moveTo>
                  <a:lnTo>
                    <a:pt x="15490" y="382592"/>
                  </a:lnTo>
                  <a:lnTo>
                    <a:pt x="35397" y="362684"/>
                  </a:lnTo>
                  <a:close/>
                  <a:moveTo>
                    <a:pt x="35588" y="358208"/>
                  </a:moveTo>
                  <a:lnTo>
                    <a:pt x="13395" y="380401"/>
                  </a:lnTo>
                  <a:lnTo>
                    <a:pt x="13395" y="328109"/>
                  </a:lnTo>
                  <a:lnTo>
                    <a:pt x="35397" y="350016"/>
                  </a:lnTo>
                  <a:close/>
                  <a:moveTo>
                    <a:pt x="35588" y="344968"/>
                  </a:moveTo>
                  <a:lnTo>
                    <a:pt x="15681" y="324965"/>
                  </a:lnTo>
                  <a:lnTo>
                    <a:pt x="35588" y="324965"/>
                  </a:lnTo>
                  <a:close/>
                  <a:moveTo>
                    <a:pt x="35588" y="318679"/>
                  </a:moveTo>
                  <a:lnTo>
                    <a:pt x="15490" y="318679"/>
                  </a:lnTo>
                  <a:lnTo>
                    <a:pt x="35397" y="298676"/>
                  </a:lnTo>
                  <a:close/>
                  <a:moveTo>
                    <a:pt x="35588" y="294200"/>
                  </a:moveTo>
                  <a:lnTo>
                    <a:pt x="13204" y="317250"/>
                  </a:lnTo>
                  <a:lnTo>
                    <a:pt x="13204" y="264291"/>
                  </a:lnTo>
                  <a:lnTo>
                    <a:pt x="35397" y="286484"/>
                  </a:lnTo>
                  <a:close/>
                  <a:moveTo>
                    <a:pt x="35588" y="280960"/>
                  </a:moveTo>
                  <a:lnTo>
                    <a:pt x="15681" y="261053"/>
                  </a:lnTo>
                  <a:lnTo>
                    <a:pt x="35588" y="261053"/>
                  </a:lnTo>
                  <a:close/>
                  <a:moveTo>
                    <a:pt x="35588" y="254671"/>
                  </a:moveTo>
                  <a:lnTo>
                    <a:pt x="15490" y="254671"/>
                  </a:lnTo>
                  <a:lnTo>
                    <a:pt x="35397" y="235716"/>
                  </a:lnTo>
                  <a:close/>
                  <a:moveTo>
                    <a:pt x="35588" y="230192"/>
                  </a:moveTo>
                  <a:lnTo>
                    <a:pt x="13204" y="253242"/>
                  </a:lnTo>
                  <a:lnTo>
                    <a:pt x="13204" y="200188"/>
                  </a:lnTo>
                  <a:lnTo>
                    <a:pt x="35397" y="222381"/>
                  </a:lnTo>
                  <a:close/>
                  <a:moveTo>
                    <a:pt x="35588" y="216952"/>
                  </a:moveTo>
                  <a:lnTo>
                    <a:pt x="15490" y="197616"/>
                  </a:lnTo>
                  <a:lnTo>
                    <a:pt x="35397" y="197616"/>
                  </a:lnTo>
                  <a:close/>
                  <a:moveTo>
                    <a:pt x="35588" y="190663"/>
                  </a:moveTo>
                  <a:lnTo>
                    <a:pt x="15490" y="190663"/>
                  </a:lnTo>
                  <a:lnTo>
                    <a:pt x="35397" y="170756"/>
                  </a:lnTo>
                  <a:close/>
                  <a:moveTo>
                    <a:pt x="35588" y="166279"/>
                  </a:moveTo>
                  <a:lnTo>
                    <a:pt x="13204" y="189234"/>
                  </a:lnTo>
                  <a:lnTo>
                    <a:pt x="13204" y="136180"/>
                  </a:lnTo>
                  <a:lnTo>
                    <a:pt x="35397" y="158373"/>
                  </a:lnTo>
                  <a:close/>
                  <a:moveTo>
                    <a:pt x="35588" y="152944"/>
                  </a:moveTo>
                  <a:lnTo>
                    <a:pt x="15681" y="133132"/>
                  </a:lnTo>
                  <a:lnTo>
                    <a:pt x="35588" y="133132"/>
                  </a:lnTo>
                  <a:close/>
                  <a:moveTo>
                    <a:pt x="35588" y="114844"/>
                  </a:moveTo>
                  <a:lnTo>
                    <a:pt x="35588" y="127036"/>
                  </a:lnTo>
                  <a:lnTo>
                    <a:pt x="15490" y="127036"/>
                  </a:lnTo>
                  <a:lnTo>
                    <a:pt x="35397" y="107224"/>
                  </a:lnTo>
                  <a:close/>
                  <a:moveTo>
                    <a:pt x="35588" y="102652"/>
                  </a:moveTo>
                  <a:lnTo>
                    <a:pt x="13204" y="125321"/>
                  </a:lnTo>
                  <a:lnTo>
                    <a:pt x="13204" y="72267"/>
                  </a:lnTo>
                  <a:lnTo>
                    <a:pt x="35397" y="94365"/>
                  </a:lnTo>
                  <a:close/>
                  <a:moveTo>
                    <a:pt x="35588" y="89412"/>
                  </a:moveTo>
                  <a:lnTo>
                    <a:pt x="15490" y="69981"/>
                  </a:lnTo>
                  <a:lnTo>
                    <a:pt x="35397" y="69981"/>
                  </a:lnTo>
                  <a:close/>
                  <a:moveTo>
                    <a:pt x="35588" y="63123"/>
                  </a:moveTo>
                  <a:lnTo>
                    <a:pt x="15490" y="63123"/>
                  </a:lnTo>
                  <a:lnTo>
                    <a:pt x="35397" y="43216"/>
                  </a:lnTo>
                  <a:close/>
                  <a:moveTo>
                    <a:pt x="35588" y="38739"/>
                  </a:moveTo>
                  <a:lnTo>
                    <a:pt x="13204" y="61313"/>
                  </a:lnTo>
                  <a:lnTo>
                    <a:pt x="13204" y="8259"/>
                  </a:lnTo>
                  <a:lnTo>
                    <a:pt x="35397" y="30452"/>
                  </a:lnTo>
                  <a:close/>
                  <a:moveTo>
                    <a:pt x="35588" y="25404"/>
                  </a:moveTo>
                  <a:lnTo>
                    <a:pt x="15681" y="5497"/>
                  </a:lnTo>
                  <a:lnTo>
                    <a:pt x="35588" y="5497"/>
                  </a:lnTo>
                  <a:close/>
                  <a:moveTo>
                    <a:pt x="43970" y="960664"/>
                  </a:moveTo>
                  <a:lnTo>
                    <a:pt x="39874" y="960664"/>
                  </a:lnTo>
                  <a:lnTo>
                    <a:pt x="39874" y="936089"/>
                  </a:lnTo>
                  <a:lnTo>
                    <a:pt x="41874" y="934089"/>
                  </a:lnTo>
                  <a:lnTo>
                    <a:pt x="43589" y="935804"/>
                  </a:lnTo>
                  <a:close/>
                  <a:moveTo>
                    <a:pt x="43970" y="927898"/>
                  </a:moveTo>
                  <a:lnTo>
                    <a:pt x="42255" y="929613"/>
                  </a:lnTo>
                  <a:lnTo>
                    <a:pt x="40255" y="927612"/>
                  </a:lnTo>
                  <a:lnTo>
                    <a:pt x="40255" y="903038"/>
                  </a:lnTo>
                  <a:lnTo>
                    <a:pt x="43970" y="903038"/>
                  </a:lnTo>
                  <a:close/>
                  <a:moveTo>
                    <a:pt x="43970" y="896656"/>
                  </a:moveTo>
                  <a:lnTo>
                    <a:pt x="39874" y="896656"/>
                  </a:lnTo>
                  <a:lnTo>
                    <a:pt x="39874" y="872081"/>
                  </a:lnTo>
                  <a:lnTo>
                    <a:pt x="41874" y="870081"/>
                  </a:lnTo>
                  <a:lnTo>
                    <a:pt x="43589" y="871891"/>
                  </a:lnTo>
                  <a:close/>
                  <a:moveTo>
                    <a:pt x="43970" y="863890"/>
                  </a:moveTo>
                  <a:lnTo>
                    <a:pt x="42255" y="865605"/>
                  </a:lnTo>
                  <a:lnTo>
                    <a:pt x="39874" y="864366"/>
                  </a:lnTo>
                  <a:lnTo>
                    <a:pt x="39874" y="839792"/>
                  </a:lnTo>
                  <a:lnTo>
                    <a:pt x="43589" y="839792"/>
                  </a:lnTo>
                  <a:close/>
                  <a:moveTo>
                    <a:pt x="43970" y="832648"/>
                  </a:moveTo>
                  <a:lnTo>
                    <a:pt x="39874" y="832648"/>
                  </a:lnTo>
                  <a:lnTo>
                    <a:pt x="39874" y="808073"/>
                  </a:lnTo>
                  <a:lnTo>
                    <a:pt x="41874" y="806168"/>
                  </a:lnTo>
                  <a:lnTo>
                    <a:pt x="43589" y="807883"/>
                  </a:lnTo>
                  <a:close/>
                  <a:moveTo>
                    <a:pt x="43970" y="799882"/>
                  </a:moveTo>
                  <a:lnTo>
                    <a:pt x="42255" y="801597"/>
                  </a:lnTo>
                  <a:lnTo>
                    <a:pt x="40255" y="799596"/>
                  </a:lnTo>
                  <a:lnTo>
                    <a:pt x="40255" y="775117"/>
                  </a:lnTo>
                  <a:lnTo>
                    <a:pt x="43970" y="775117"/>
                  </a:lnTo>
                  <a:close/>
                  <a:moveTo>
                    <a:pt x="43970" y="768735"/>
                  </a:moveTo>
                  <a:lnTo>
                    <a:pt x="39874" y="768735"/>
                  </a:lnTo>
                  <a:lnTo>
                    <a:pt x="39874" y="744161"/>
                  </a:lnTo>
                  <a:lnTo>
                    <a:pt x="41874" y="742160"/>
                  </a:lnTo>
                  <a:lnTo>
                    <a:pt x="43589" y="743970"/>
                  </a:lnTo>
                  <a:close/>
                  <a:moveTo>
                    <a:pt x="43970" y="735874"/>
                  </a:moveTo>
                  <a:lnTo>
                    <a:pt x="42255" y="737684"/>
                  </a:lnTo>
                  <a:lnTo>
                    <a:pt x="40255" y="735684"/>
                  </a:lnTo>
                  <a:lnTo>
                    <a:pt x="40255" y="711966"/>
                  </a:lnTo>
                  <a:lnTo>
                    <a:pt x="43970" y="711966"/>
                  </a:lnTo>
                  <a:close/>
                  <a:moveTo>
                    <a:pt x="43970" y="704727"/>
                  </a:moveTo>
                  <a:lnTo>
                    <a:pt x="39874" y="704727"/>
                  </a:lnTo>
                  <a:lnTo>
                    <a:pt x="39874" y="680153"/>
                  </a:lnTo>
                  <a:lnTo>
                    <a:pt x="41874" y="678248"/>
                  </a:lnTo>
                  <a:lnTo>
                    <a:pt x="43589" y="679962"/>
                  </a:lnTo>
                  <a:close/>
                  <a:moveTo>
                    <a:pt x="43970" y="671866"/>
                  </a:moveTo>
                  <a:lnTo>
                    <a:pt x="42255" y="673676"/>
                  </a:lnTo>
                  <a:lnTo>
                    <a:pt x="40255" y="671676"/>
                  </a:lnTo>
                  <a:lnTo>
                    <a:pt x="40255" y="647101"/>
                  </a:lnTo>
                  <a:lnTo>
                    <a:pt x="43970" y="647101"/>
                  </a:lnTo>
                  <a:close/>
                  <a:moveTo>
                    <a:pt x="43970" y="640719"/>
                  </a:moveTo>
                  <a:lnTo>
                    <a:pt x="39874" y="640719"/>
                  </a:lnTo>
                  <a:lnTo>
                    <a:pt x="39874" y="616716"/>
                  </a:lnTo>
                  <a:lnTo>
                    <a:pt x="41874" y="614716"/>
                  </a:lnTo>
                  <a:lnTo>
                    <a:pt x="43589" y="616430"/>
                  </a:lnTo>
                  <a:close/>
                  <a:moveTo>
                    <a:pt x="43970" y="607953"/>
                  </a:moveTo>
                  <a:lnTo>
                    <a:pt x="42255" y="609763"/>
                  </a:lnTo>
                  <a:lnTo>
                    <a:pt x="40255" y="607763"/>
                  </a:lnTo>
                  <a:lnTo>
                    <a:pt x="40255" y="583188"/>
                  </a:lnTo>
                  <a:lnTo>
                    <a:pt x="43970" y="583188"/>
                  </a:lnTo>
                  <a:close/>
                  <a:moveTo>
                    <a:pt x="43970" y="576806"/>
                  </a:moveTo>
                  <a:lnTo>
                    <a:pt x="39874" y="576806"/>
                  </a:lnTo>
                  <a:lnTo>
                    <a:pt x="39874" y="552232"/>
                  </a:lnTo>
                  <a:lnTo>
                    <a:pt x="41874" y="550232"/>
                  </a:lnTo>
                  <a:lnTo>
                    <a:pt x="43589" y="551946"/>
                  </a:lnTo>
                  <a:close/>
                  <a:moveTo>
                    <a:pt x="43970" y="543945"/>
                  </a:moveTo>
                  <a:lnTo>
                    <a:pt x="42255" y="545755"/>
                  </a:lnTo>
                  <a:lnTo>
                    <a:pt x="40255" y="543755"/>
                  </a:lnTo>
                  <a:lnTo>
                    <a:pt x="40255" y="519180"/>
                  </a:lnTo>
                  <a:lnTo>
                    <a:pt x="43970" y="519180"/>
                  </a:lnTo>
                  <a:close/>
                  <a:moveTo>
                    <a:pt x="43970" y="512798"/>
                  </a:moveTo>
                  <a:lnTo>
                    <a:pt x="39874" y="512798"/>
                  </a:lnTo>
                  <a:lnTo>
                    <a:pt x="39874" y="488224"/>
                  </a:lnTo>
                  <a:lnTo>
                    <a:pt x="41874" y="486224"/>
                  </a:lnTo>
                  <a:lnTo>
                    <a:pt x="43589" y="488033"/>
                  </a:lnTo>
                  <a:close/>
                  <a:moveTo>
                    <a:pt x="43970" y="480032"/>
                  </a:moveTo>
                  <a:lnTo>
                    <a:pt x="42255" y="481747"/>
                  </a:lnTo>
                  <a:lnTo>
                    <a:pt x="40255" y="479747"/>
                  </a:lnTo>
                  <a:lnTo>
                    <a:pt x="40255" y="455172"/>
                  </a:lnTo>
                  <a:lnTo>
                    <a:pt x="43970" y="455172"/>
                  </a:lnTo>
                  <a:close/>
                  <a:moveTo>
                    <a:pt x="43970" y="446981"/>
                  </a:moveTo>
                  <a:lnTo>
                    <a:pt x="39874" y="446981"/>
                  </a:lnTo>
                  <a:lnTo>
                    <a:pt x="39874" y="422406"/>
                  </a:lnTo>
                  <a:lnTo>
                    <a:pt x="41874" y="420406"/>
                  </a:lnTo>
                  <a:lnTo>
                    <a:pt x="43589" y="422216"/>
                  </a:lnTo>
                  <a:close/>
                  <a:moveTo>
                    <a:pt x="43970" y="414215"/>
                  </a:moveTo>
                  <a:lnTo>
                    <a:pt x="42255" y="415929"/>
                  </a:lnTo>
                  <a:lnTo>
                    <a:pt x="40255" y="413929"/>
                  </a:lnTo>
                  <a:lnTo>
                    <a:pt x="40255" y="389354"/>
                  </a:lnTo>
                  <a:lnTo>
                    <a:pt x="43970" y="389354"/>
                  </a:lnTo>
                  <a:close/>
                  <a:moveTo>
                    <a:pt x="43970" y="382973"/>
                  </a:moveTo>
                  <a:lnTo>
                    <a:pt x="39874" y="382973"/>
                  </a:lnTo>
                  <a:lnTo>
                    <a:pt x="39874" y="358398"/>
                  </a:lnTo>
                  <a:lnTo>
                    <a:pt x="41874" y="356493"/>
                  </a:lnTo>
                  <a:lnTo>
                    <a:pt x="43589" y="358208"/>
                  </a:lnTo>
                  <a:close/>
                  <a:moveTo>
                    <a:pt x="43970" y="350207"/>
                  </a:moveTo>
                  <a:lnTo>
                    <a:pt x="42255" y="351921"/>
                  </a:lnTo>
                  <a:lnTo>
                    <a:pt x="39874" y="350016"/>
                  </a:lnTo>
                  <a:lnTo>
                    <a:pt x="39874" y="325823"/>
                  </a:lnTo>
                  <a:lnTo>
                    <a:pt x="43589" y="325823"/>
                  </a:lnTo>
                  <a:close/>
                  <a:moveTo>
                    <a:pt x="43970" y="319060"/>
                  </a:moveTo>
                  <a:lnTo>
                    <a:pt x="39874" y="319060"/>
                  </a:lnTo>
                  <a:lnTo>
                    <a:pt x="39874" y="294962"/>
                  </a:lnTo>
                  <a:lnTo>
                    <a:pt x="41874" y="292961"/>
                  </a:lnTo>
                  <a:lnTo>
                    <a:pt x="43589" y="294676"/>
                  </a:lnTo>
                  <a:close/>
                  <a:moveTo>
                    <a:pt x="43970" y="286199"/>
                  </a:moveTo>
                  <a:lnTo>
                    <a:pt x="42255" y="288008"/>
                  </a:lnTo>
                  <a:lnTo>
                    <a:pt x="39874" y="286484"/>
                  </a:lnTo>
                  <a:lnTo>
                    <a:pt x="39874" y="261910"/>
                  </a:lnTo>
                  <a:lnTo>
                    <a:pt x="43589" y="261910"/>
                  </a:lnTo>
                  <a:close/>
                  <a:moveTo>
                    <a:pt x="43970" y="255052"/>
                  </a:moveTo>
                  <a:lnTo>
                    <a:pt x="39874" y="255052"/>
                  </a:lnTo>
                  <a:lnTo>
                    <a:pt x="39874" y="230954"/>
                  </a:lnTo>
                  <a:lnTo>
                    <a:pt x="41874" y="229049"/>
                  </a:lnTo>
                  <a:lnTo>
                    <a:pt x="43589" y="230763"/>
                  </a:lnTo>
                  <a:close/>
                  <a:moveTo>
                    <a:pt x="43970" y="222191"/>
                  </a:moveTo>
                  <a:lnTo>
                    <a:pt x="42255" y="224000"/>
                  </a:lnTo>
                  <a:lnTo>
                    <a:pt x="39874" y="222476"/>
                  </a:lnTo>
                  <a:lnTo>
                    <a:pt x="39874" y="197616"/>
                  </a:lnTo>
                  <a:lnTo>
                    <a:pt x="43589" y="197616"/>
                  </a:lnTo>
                  <a:close/>
                  <a:moveTo>
                    <a:pt x="43970" y="191044"/>
                  </a:moveTo>
                  <a:lnTo>
                    <a:pt x="39874" y="191044"/>
                  </a:lnTo>
                  <a:lnTo>
                    <a:pt x="39874" y="167041"/>
                  </a:lnTo>
                  <a:lnTo>
                    <a:pt x="41874" y="165041"/>
                  </a:lnTo>
                  <a:lnTo>
                    <a:pt x="43589" y="166755"/>
                  </a:lnTo>
                  <a:close/>
                  <a:moveTo>
                    <a:pt x="43970" y="158278"/>
                  </a:moveTo>
                  <a:lnTo>
                    <a:pt x="42255" y="159992"/>
                  </a:lnTo>
                  <a:lnTo>
                    <a:pt x="39874" y="158468"/>
                  </a:lnTo>
                  <a:lnTo>
                    <a:pt x="39874" y="133989"/>
                  </a:lnTo>
                  <a:lnTo>
                    <a:pt x="43589" y="133989"/>
                  </a:lnTo>
                  <a:close/>
                  <a:moveTo>
                    <a:pt x="43970" y="127036"/>
                  </a:moveTo>
                  <a:lnTo>
                    <a:pt x="39874" y="127036"/>
                  </a:lnTo>
                  <a:lnTo>
                    <a:pt x="39874" y="103033"/>
                  </a:lnTo>
                  <a:lnTo>
                    <a:pt x="41874" y="101033"/>
                  </a:lnTo>
                  <a:lnTo>
                    <a:pt x="43589" y="102747"/>
                  </a:lnTo>
                  <a:close/>
                  <a:moveTo>
                    <a:pt x="43970" y="94270"/>
                  </a:moveTo>
                  <a:lnTo>
                    <a:pt x="42255" y="96080"/>
                  </a:lnTo>
                  <a:lnTo>
                    <a:pt x="39874" y="94556"/>
                  </a:lnTo>
                  <a:lnTo>
                    <a:pt x="39874" y="69981"/>
                  </a:lnTo>
                  <a:lnTo>
                    <a:pt x="43589" y="69981"/>
                  </a:lnTo>
                  <a:close/>
                  <a:moveTo>
                    <a:pt x="43970" y="63123"/>
                  </a:moveTo>
                  <a:lnTo>
                    <a:pt x="39874" y="63123"/>
                  </a:lnTo>
                  <a:lnTo>
                    <a:pt x="39874" y="39025"/>
                  </a:lnTo>
                  <a:lnTo>
                    <a:pt x="41874" y="37025"/>
                  </a:lnTo>
                  <a:lnTo>
                    <a:pt x="43589" y="38834"/>
                  </a:lnTo>
                  <a:close/>
                  <a:moveTo>
                    <a:pt x="43970" y="30357"/>
                  </a:moveTo>
                  <a:lnTo>
                    <a:pt x="42255" y="32072"/>
                  </a:lnTo>
                  <a:lnTo>
                    <a:pt x="39874" y="30548"/>
                  </a:lnTo>
                  <a:lnTo>
                    <a:pt x="39874" y="5973"/>
                  </a:lnTo>
                  <a:lnTo>
                    <a:pt x="43589" y="5973"/>
                  </a:lnTo>
                  <a:close/>
                  <a:moveTo>
                    <a:pt x="48637" y="960664"/>
                  </a:moveTo>
                  <a:lnTo>
                    <a:pt x="48637" y="940566"/>
                  </a:lnTo>
                  <a:lnTo>
                    <a:pt x="68449" y="961140"/>
                  </a:lnTo>
                  <a:close/>
                  <a:moveTo>
                    <a:pt x="71021" y="958378"/>
                  </a:moveTo>
                  <a:lnTo>
                    <a:pt x="48637" y="935994"/>
                  </a:lnTo>
                  <a:lnTo>
                    <a:pt x="48637" y="927707"/>
                  </a:lnTo>
                  <a:lnTo>
                    <a:pt x="71021" y="905324"/>
                  </a:lnTo>
                  <a:close/>
                  <a:moveTo>
                    <a:pt x="71021" y="894465"/>
                  </a:moveTo>
                  <a:lnTo>
                    <a:pt x="48637" y="871986"/>
                  </a:lnTo>
                  <a:lnTo>
                    <a:pt x="48637" y="864366"/>
                  </a:lnTo>
                  <a:lnTo>
                    <a:pt x="71021" y="841982"/>
                  </a:lnTo>
                  <a:close/>
                  <a:moveTo>
                    <a:pt x="71021" y="830457"/>
                  </a:moveTo>
                  <a:lnTo>
                    <a:pt x="48637" y="807978"/>
                  </a:lnTo>
                  <a:lnTo>
                    <a:pt x="48637" y="799692"/>
                  </a:lnTo>
                  <a:lnTo>
                    <a:pt x="71021" y="777308"/>
                  </a:lnTo>
                  <a:close/>
                  <a:moveTo>
                    <a:pt x="71021" y="766449"/>
                  </a:moveTo>
                  <a:lnTo>
                    <a:pt x="48637" y="744065"/>
                  </a:lnTo>
                  <a:lnTo>
                    <a:pt x="48637" y="735779"/>
                  </a:lnTo>
                  <a:lnTo>
                    <a:pt x="71021" y="713395"/>
                  </a:lnTo>
                  <a:close/>
                  <a:moveTo>
                    <a:pt x="71021" y="702441"/>
                  </a:moveTo>
                  <a:lnTo>
                    <a:pt x="48447" y="680534"/>
                  </a:lnTo>
                  <a:lnTo>
                    <a:pt x="48447" y="672247"/>
                  </a:lnTo>
                  <a:lnTo>
                    <a:pt x="70830" y="649863"/>
                  </a:lnTo>
                  <a:close/>
                  <a:moveTo>
                    <a:pt x="71021" y="638528"/>
                  </a:moveTo>
                  <a:lnTo>
                    <a:pt x="48447" y="616716"/>
                  </a:lnTo>
                  <a:lnTo>
                    <a:pt x="48447" y="608429"/>
                  </a:lnTo>
                  <a:lnTo>
                    <a:pt x="70830" y="585950"/>
                  </a:lnTo>
                  <a:close/>
                  <a:moveTo>
                    <a:pt x="71021" y="574520"/>
                  </a:moveTo>
                  <a:lnTo>
                    <a:pt x="48637" y="552137"/>
                  </a:lnTo>
                  <a:lnTo>
                    <a:pt x="48637" y="543850"/>
                  </a:lnTo>
                  <a:lnTo>
                    <a:pt x="71021" y="521466"/>
                  </a:lnTo>
                  <a:close/>
                  <a:moveTo>
                    <a:pt x="71021" y="510512"/>
                  </a:moveTo>
                  <a:lnTo>
                    <a:pt x="48637" y="488129"/>
                  </a:lnTo>
                  <a:lnTo>
                    <a:pt x="48637" y="479842"/>
                  </a:lnTo>
                  <a:lnTo>
                    <a:pt x="71021" y="457458"/>
                  </a:lnTo>
                  <a:close/>
                  <a:moveTo>
                    <a:pt x="71021" y="444790"/>
                  </a:moveTo>
                  <a:lnTo>
                    <a:pt x="48637" y="422311"/>
                  </a:lnTo>
                  <a:lnTo>
                    <a:pt x="48637" y="414024"/>
                  </a:lnTo>
                  <a:lnTo>
                    <a:pt x="71021" y="391640"/>
                  </a:lnTo>
                  <a:close/>
                  <a:moveTo>
                    <a:pt x="71021" y="380782"/>
                  </a:moveTo>
                  <a:lnTo>
                    <a:pt x="48637" y="358303"/>
                  </a:lnTo>
                  <a:lnTo>
                    <a:pt x="48637" y="350016"/>
                  </a:lnTo>
                  <a:lnTo>
                    <a:pt x="71021" y="327632"/>
                  </a:lnTo>
                  <a:close/>
                  <a:moveTo>
                    <a:pt x="71021" y="316774"/>
                  </a:moveTo>
                  <a:lnTo>
                    <a:pt x="48447" y="294866"/>
                  </a:lnTo>
                  <a:lnTo>
                    <a:pt x="48447" y="286580"/>
                  </a:lnTo>
                  <a:lnTo>
                    <a:pt x="70830" y="264291"/>
                  </a:lnTo>
                  <a:close/>
                  <a:moveTo>
                    <a:pt x="71021" y="252766"/>
                  </a:moveTo>
                  <a:lnTo>
                    <a:pt x="48447" y="230858"/>
                  </a:lnTo>
                  <a:lnTo>
                    <a:pt x="48447" y="222572"/>
                  </a:lnTo>
                  <a:lnTo>
                    <a:pt x="70830" y="200188"/>
                  </a:lnTo>
                  <a:close/>
                  <a:moveTo>
                    <a:pt x="71021" y="188758"/>
                  </a:moveTo>
                  <a:lnTo>
                    <a:pt x="48447" y="166850"/>
                  </a:lnTo>
                  <a:lnTo>
                    <a:pt x="48447" y="158659"/>
                  </a:lnTo>
                  <a:lnTo>
                    <a:pt x="70830" y="136180"/>
                  </a:lnTo>
                  <a:close/>
                  <a:moveTo>
                    <a:pt x="71021" y="124845"/>
                  </a:moveTo>
                  <a:lnTo>
                    <a:pt x="48447" y="102938"/>
                  </a:lnTo>
                  <a:lnTo>
                    <a:pt x="48447" y="94651"/>
                  </a:lnTo>
                  <a:lnTo>
                    <a:pt x="70830" y="72267"/>
                  </a:lnTo>
                  <a:close/>
                  <a:moveTo>
                    <a:pt x="71021" y="60837"/>
                  </a:moveTo>
                  <a:lnTo>
                    <a:pt x="48447" y="38930"/>
                  </a:lnTo>
                  <a:lnTo>
                    <a:pt x="48447" y="30643"/>
                  </a:lnTo>
                  <a:lnTo>
                    <a:pt x="70830" y="8259"/>
                  </a:lnTo>
                  <a:close/>
                </a:path>
              </a:pathLst>
            </a:custGeom>
            <a:solidFill>
              <a:srgbClr val="BCBE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7706791" y="2744131"/>
              <a:ext cx="225969" cy="2623611"/>
            </a:xfrm>
            <a:custGeom>
              <a:avLst/>
              <a:gdLst>
                <a:gd name="connsiteX0" fmla="*/ 77212 w 84105"/>
                <a:gd name="connsiteY0" fmla="*/ 583664 h 976503"/>
                <a:gd name="connsiteX1" fmla="*/ 77212 w 84105"/>
                <a:gd name="connsiteY1" fmla="*/ -28 h 976503"/>
                <a:gd name="connsiteX2" fmla="*/ 6822 w 84105"/>
                <a:gd name="connsiteY2" fmla="*/ -28 h 976503"/>
                <a:gd name="connsiteX3" fmla="*/ 6822 w 84105"/>
                <a:gd name="connsiteY3" fmla="*/ 964379 h 976503"/>
                <a:gd name="connsiteX4" fmla="*/ -36 w 84105"/>
                <a:gd name="connsiteY4" fmla="*/ 964379 h 976503"/>
                <a:gd name="connsiteX5" fmla="*/ -36 w 84105"/>
                <a:gd name="connsiteY5" fmla="*/ 976476 h 976503"/>
                <a:gd name="connsiteX6" fmla="*/ 84070 w 84105"/>
                <a:gd name="connsiteY6" fmla="*/ 976476 h 976503"/>
                <a:gd name="connsiteX7" fmla="*/ 84070 w 84105"/>
                <a:gd name="connsiteY7" fmla="*/ 964379 h 976503"/>
                <a:gd name="connsiteX8" fmla="*/ 77212 w 84105"/>
                <a:gd name="connsiteY8" fmla="*/ 964379 h 976503"/>
                <a:gd name="connsiteX9" fmla="*/ 48637 w 84105"/>
                <a:gd name="connsiteY9" fmla="*/ 5973 h 976503"/>
                <a:gd name="connsiteX10" fmla="*/ 68449 w 84105"/>
                <a:gd name="connsiteY10" fmla="*/ 5973 h 976503"/>
                <a:gd name="connsiteX11" fmla="*/ 48447 w 84105"/>
                <a:gd name="connsiteY11" fmla="*/ 26166 h 976503"/>
                <a:gd name="connsiteX12" fmla="*/ 48637 w 84105"/>
                <a:gd name="connsiteY12" fmla="*/ 43406 h 976503"/>
                <a:gd name="connsiteX13" fmla="*/ 68449 w 84105"/>
                <a:gd name="connsiteY13" fmla="*/ 63599 h 976503"/>
                <a:gd name="connsiteX14" fmla="*/ 48447 w 84105"/>
                <a:gd name="connsiteY14" fmla="*/ 63599 h 976503"/>
                <a:gd name="connsiteX15" fmla="*/ 48637 w 84105"/>
                <a:gd name="connsiteY15" fmla="*/ 69981 h 976503"/>
                <a:gd name="connsiteX16" fmla="*/ 68449 w 84105"/>
                <a:gd name="connsiteY16" fmla="*/ 69981 h 976503"/>
                <a:gd name="connsiteX17" fmla="*/ 48351 w 84105"/>
                <a:gd name="connsiteY17" fmla="*/ 90174 h 976503"/>
                <a:gd name="connsiteX18" fmla="*/ 48637 w 84105"/>
                <a:gd name="connsiteY18" fmla="*/ 119606 h 976503"/>
                <a:gd name="connsiteX19" fmla="*/ 48637 w 84105"/>
                <a:gd name="connsiteY19" fmla="*/ 107414 h 976503"/>
                <a:gd name="connsiteX20" fmla="*/ 68449 w 84105"/>
                <a:gd name="connsiteY20" fmla="*/ 127512 h 976503"/>
                <a:gd name="connsiteX21" fmla="*/ 48447 w 84105"/>
                <a:gd name="connsiteY21" fmla="*/ 127512 h 976503"/>
                <a:gd name="connsiteX22" fmla="*/ 48637 w 84105"/>
                <a:gd name="connsiteY22" fmla="*/ 133989 h 976503"/>
                <a:gd name="connsiteX23" fmla="*/ 68449 w 84105"/>
                <a:gd name="connsiteY23" fmla="*/ 133989 h 976503"/>
                <a:gd name="connsiteX24" fmla="*/ 48351 w 84105"/>
                <a:gd name="connsiteY24" fmla="*/ 154087 h 976503"/>
                <a:gd name="connsiteX25" fmla="*/ 48637 w 84105"/>
                <a:gd name="connsiteY25" fmla="*/ 171422 h 976503"/>
                <a:gd name="connsiteX26" fmla="*/ 68449 w 84105"/>
                <a:gd name="connsiteY26" fmla="*/ 191520 h 976503"/>
                <a:gd name="connsiteX27" fmla="*/ 48447 w 84105"/>
                <a:gd name="connsiteY27" fmla="*/ 191520 h 976503"/>
                <a:gd name="connsiteX28" fmla="*/ 48637 w 84105"/>
                <a:gd name="connsiteY28" fmla="*/ 197902 h 976503"/>
                <a:gd name="connsiteX29" fmla="*/ 68449 w 84105"/>
                <a:gd name="connsiteY29" fmla="*/ 197902 h 976503"/>
                <a:gd name="connsiteX30" fmla="*/ 48351 w 84105"/>
                <a:gd name="connsiteY30" fmla="*/ 218095 h 976503"/>
                <a:gd name="connsiteX31" fmla="*/ 48637 w 84105"/>
                <a:gd name="connsiteY31" fmla="*/ 235430 h 976503"/>
                <a:gd name="connsiteX32" fmla="*/ 68449 w 84105"/>
                <a:gd name="connsiteY32" fmla="*/ 255528 h 976503"/>
                <a:gd name="connsiteX33" fmla="*/ 48447 w 84105"/>
                <a:gd name="connsiteY33" fmla="*/ 255528 h 976503"/>
                <a:gd name="connsiteX34" fmla="*/ 48637 w 84105"/>
                <a:gd name="connsiteY34" fmla="*/ 261910 h 976503"/>
                <a:gd name="connsiteX35" fmla="*/ 68449 w 84105"/>
                <a:gd name="connsiteY35" fmla="*/ 261910 h 976503"/>
                <a:gd name="connsiteX36" fmla="*/ 48351 w 84105"/>
                <a:gd name="connsiteY36" fmla="*/ 282008 h 976503"/>
                <a:gd name="connsiteX37" fmla="*/ 48637 w 84105"/>
                <a:gd name="connsiteY37" fmla="*/ 299343 h 976503"/>
                <a:gd name="connsiteX38" fmla="*/ 68449 w 84105"/>
                <a:gd name="connsiteY38" fmla="*/ 319536 h 976503"/>
                <a:gd name="connsiteX39" fmla="*/ 48447 w 84105"/>
                <a:gd name="connsiteY39" fmla="*/ 319536 h 976503"/>
                <a:gd name="connsiteX40" fmla="*/ 48637 w 84105"/>
                <a:gd name="connsiteY40" fmla="*/ 325823 h 976503"/>
                <a:gd name="connsiteX41" fmla="*/ 68449 w 84105"/>
                <a:gd name="connsiteY41" fmla="*/ 325823 h 976503"/>
                <a:gd name="connsiteX42" fmla="*/ 48351 w 84105"/>
                <a:gd name="connsiteY42" fmla="*/ 346016 h 976503"/>
                <a:gd name="connsiteX43" fmla="*/ 48637 w 84105"/>
                <a:gd name="connsiteY43" fmla="*/ 363351 h 976503"/>
                <a:gd name="connsiteX44" fmla="*/ 68735 w 84105"/>
                <a:gd name="connsiteY44" fmla="*/ 383449 h 976503"/>
                <a:gd name="connsiteX45" fmla="*/ 48447 w 84105"/>
                <a:gd name="connsiteY45" fmla="*/ 383449 h 976503"/>
                <a:gd name="connsiteX46" fmla="*/ 48637 w 84105"/>
                <a:gd name="connsiteY46" fmla="*/ 389831 h 976503"/>
                <a:gd name="connsiteX47" fmla="*/ 68449 w 84105"/>
                <a:gd name="connsiteY47" fmla="*/ 389831 h 976503"/>
                <a:gd name="connsiteX48" fmla="*/ 48351 w 84105"/>
                <a:gd name="connsiteY48" fmla="*/ 410024 h 976503"/>
                <a:gd name="connsiteX49" fmla="*/ 48637 w 84105"/>
                <a:gd name="connsiteY49" fmla="*/ 427264 h 976503"/>
                <a:gd name="connsiteX50" fmla="*/ 68735 w 84105"/>
                <a:gd name="connsiteY50" fmla="*/ 447457 h 976503"/>
                <a:gd name="connsiteX51" fmla="*/ 48447 w 84105"/>
                <a:gd name="connsiteY51" fmla="*/ 447457 h 976503"/>
                <a:gd name="connsiteX52" fmla="*/ 48637 w 84105"/>
                <a:gd name="connsiteY52" fmla="*/ 455839 h 976503"/>
                <a:gd name="connsiteX53" fmla="*/ 68449 w 84105"/>
                <a:gd name="connsiteY53" fmla="*/ 455839 h 976503"/>
                <a:gd name="connsiteX54" fmla="*/ 48351 w 84105"/>
                <a:gd name="connsiteY54" fmla="*/ 476032 h 976503"/>
                <a:gd name="connsiteX55" fmla="*/ 48637 w 84105"/>
                <a:gd name="connsiteY55" fmla="*/ 493272 h 976503"/>
                <a:gd name="connsiteX56" fmla="*/ 68735 w 84105"/>
                <a:gd name="connsiteY56" fmla="*/ 513465 h 976503"/>
                <a:gd name="connsiteX57" fmla="*/ 48447 w 84105"/>
                <a:gd name="connsiteY57" fmla="*/ 513465 h 976503"/>
                <a:gd name="connsiteX58" fmla="*/ 48637 w 84105"/>
                <a:gd name="connsiteY58" fmla="*/ 519847 h 976503"/>
                <a:gd name="connsiteX59" fmla="*/ 68449 w 84105"/>
                <a:gd name="connsiteY59" fmla="*/ 519847 h 976503"/>
                <a:gd name="connsiteX60" fmla="*/ 48351 w 84105"/>
                <a:gd name="connsiteY60" fmla="*/ 540040 h 976503"/>
                <a:gd name="connsiteX61" fmla="*/ 48637 w 84105"/>
                <a:gd name="connsiteY61" fmla="*/ 557280 h 976503"/>
                <a:gd name="connsiteX62" fmla="*/ 68735 w 84105"/>
                <a:gd name="connsiteY62" fmla="*/ 577473 h 976503"/>
                <a:gd name="connsiteX63" fmla="*/ 48447 w 84105"/>
                <a:gd name="connsiteY63" fmla="*/ 577473 h 976503"/>
                <a:gd name="connsiteX64" fmla="*/ 48637 w 84105"/>
                <a:gd name="connsiteY64" fmla="*/ 583855 h 976503"/>
                <a:gd name="connsiteX65" fmla="*/ 68449 w 84105"/>
                <a:gd name="connsiteY65" fmla="*/ 583855 h 976503"/>
                <a:gd name="connsiteX66" fmla="*/ 48351 w 84105"/>
                <a:gd name="connsiteY66" fmla="*/ 603953 h 976503"/>
                <a:gd name="connsiteX67" fmla="*/ 48637 w 84105"/>
                <a:gd name="connsiteY67" fmla="*/ 621288 h 976503"/>
                <a:gd name="connsiteX68" fmla="*/ 68735 w 84105"/>
                <a:gd name="connsiteY68" fmla="*/ 641386 h 976503"/>
                <a:gd name="connsiteX69" fmla="*/ 48447 w 84105"/>
                <a:gd name="connsiteY69" fmla="*/ 641386 h 976503"/>
                <a:gd name="connsiteX70" fmla="*/ 48637 w 84105"/>
                <a:gd name="connsiteY70" fmla="*/ 647768 h 976503"/>
                <a:gd name="connsiteX71" fmla="*/ 68449 w 84105"/>
                <a:gd name="connsiteY71" fmla="*/ 647768 h 976503"/>
                <a:gd name="connsiteX72" fmla="*/ 48351 w 84105"/>
                <a:gd name="connsiteY72" fmla="*/ 667961 h 976503"/>
                <a:gd name="connsiteX73" fmla="*/ 48637 w 84105"/>
                <a:gd name="connsiteY73" fmla="*/ 685296 h 976503"/>
                <a:gd name="connsiteX74" fmla="*/ 68735 w 84105"/>
                <a:gd name="connsiteY74" fmla="*/ 705394 h 976503"/>
                <a:gd name="connsiteX75" fmla="*/ 48447 w 84105"/>
                <a:gd name="connsiteY75" fmla="*/ 705394 h 976503"/>
                <a:gd name="connsiteX76" fmla="*/ 48637 w 84105"/>
                <a:gd name="connsiteY76" fmla="*/ 711776 h 976503"/>
                <a:gd name="connsiteX77" fmla="*/ 68449 w 84105"/>
                <a:gd name="connsiteY77" fmla="*/ 711776 h 976503"/>
                <a:gd name="connsiteX78" fmla="*/ 48351 w 84105"/>
                <a:gd name="connsiteY78" fmla="*/ 731873 h 976503"/>
                <a:gd name="connsiteX79" fmla="*/ 48637 w 84105"/>
                <a:gd name="connsiteY79" fmla="*/ 749304 h 976503"/>
                <a:gd name="connsiteX80" fmla="*/ 68449 w 84105"/>
                <a:gd name="connsiteY80" fmla="*/ 769116 h 976503"/>
                <a:gd name="connsiteX81" fmla="*/ 48447 w 84105"/>
                <a:gd name="connsiteY81" fmla="*/ 769116 h 976503"/>
                <a:gd name="connsiteX82" fmla="*/ 48637 w 84105"/>
                <a:gd name="connsiteY82" fmla="*/ 794072 h 976503"/>
                <a:gd name="connsiteX83" fmla="*/ 48637 w 84105"/>
                <a:gd name="connsiteY83" fmla="*/ 775784 h 976503"/>
                <a:gd name="connsiteX84" fmla="*/ 68449 w 84105"/>
                <a:gd name="connsiteY84" fmla="*/ 775784 h 976503"/>
                <a:gd name="connsiteX85" fmla="*/ 48351 w 84105"/>
                <a:gd name="connsiteY85" fmla="*/ 795881 h 976503"/>
                <a:gd name="connsiteX86" fmla="*/ 48637 w 84105"/>
                <a:gd name="connsiteY86" fmla="*/ 813122 h 976503"/>
                <a:gd name="connsiteX87" fmla="*/ 68735 w 84105"/>
                <a:gd name="connsiteY87" fmla="*/ 833219 h 976503"/>
                <a:gd name="connsiteX88" fmla="*/ 48447 w 84105"/>
                <a:gd name="connsiteY88" fmla="*/ 833219 h 976503"/>
                <a:gd name="connsiteX89" fmla="*/ 48637 w 84105"/>
                <a:gd name="connsiteY89" fmla="*/ 839601 h 976503"/>
                <a:gd name="connsiteX90" fmla="*/ 68449 w 84105"/>
                <a:gd name="connsiteY90" fmla="*/ 839601 h 976503"/>
                <a:gd name="connsiteX91" fmla="*/ 48351 w 84105"/>
                <a:gd name="connsiteY91" fmla="*/ 859794 h 976503"/>
                <a:gd name="connsiteX92" fmla="*/ 48637 w 84105"/>
                <a:gd name="connsiteY92" fmla="*/ 877034 h 976503"/>
                <a:gd name="connsiteX93" fmla="*/ 68735 w 84105"/>
                <a:gd name="connsiteY93" fmla="*/ 897227 h 976503"/>
                <a:gd name="connsiteX94" fmla="*/ 48447 w 84105"/>
                <a:gd name="connsiteY94" fmla="*/ 897227 h 976503"/>
                <a:gd name="connsiteX95" fmla="*/ 48637 w 84105"/>
                <a:gd name="connsiteY95" fmla="*/ 903609 h 976503"/>
                <a:gd name="connsiteX96" fmla="*/ 68449 w 84105"/>
                <a:gd name="connsiteY96" fmla="*/ 903609 h 976503"/>
                <a:gd name="connsiteX97" fmla="*/ 48351 w 84105"/>
                <a:gd name="connsiteY97" fmla="*/ 923802 h 976503"/>
                <a:gd name="connsiteX98" fmla="*/ 35588 w 84105"/>
                <a:gd name="connsiteY98" fmla="*/ 960759 h 976503"/>
                <a:gd name="connsiteX99" fmla="*/ 15681 w 84105"/>
                <a:gd name="connsiteY99" fmla="*/ 960759 h 976503"/>
                <a:gd name="connsiteX100" fmla="*/ 35588 w 84105"/>
                <a:gd name="connsiteY100" fmla="*/ 940852 h 976503"/>
                <a:gd name="connsiteX101" fmla="*/ 35588 w 84105"/>
                <a:gd name="connsiteY101" fmla="*/ 936375 h 976503"/>
                <a:gd name="connsiteX102" fmla="*/ 13395 w 84105"/>
                <a:gd name="connsiteY102" fmla="*/ 958473 h 976503"/>
                <a:gd name="connsiteX103" fmla="*/ 13395 w 84105"/>
                <a:gd name="connsiteY103" fmla="*/ 905419 h 976503"/>
                <a:gd name="connsiteX104" fmla="*/ 35588 w 84105"/>
                <a:gd name="connsiteY104" fmla="*/ 927517 h 976503"/>
                <a:gd name="connsiteX105" fmla="*/ 35588 w 84105"/>
                <a:gd name="connsiteY105" fmla="*/ 923040 h 976503"/>
                <a:gd name="connsiteX106" fmla="*/ 15681 w 84105"/>
                <a:gd name="connsiteY106" fmla="*/ 903133 h 976503"/>
                <a:gd name="connsiteX107" fmla="*/ 35588 w 84105"/>
                <a:gd name="connsiteY107" fmla="*/ 903133 h 976503"/>
                <a:gd name="connsiteX108" fmla="*/ 35588 w 84105"/>
                <a:gd name="connsiteY108" fmla="*/ 896751 h 976503"/>
                <a:gd name="connsiteX109" fmla="*/ 15681 w 84105"/>
                <a:gd name="connsiteY109" fmla="*/ 896751 h 976503"/>
                <a:gd name="connsiteX110" fmla="*/ 35588 w 84105"/>
                <a:gd name="connsiteY110" fmla="*/ 876844 h 976503"/>
                <a:gd name="connsiteX111" fmla="*/ 35588 w 84105"/>
                <a:gd name="connsiteY111" fmla="*/ 872367 h 976503"/>
                <a:gd name="connsiteX112" fmla="*/ 13395 w 84105"/>
                <a:gd name="connsiteY112" fmla="*/ 894560 h 976503"/>
                <a:gd name="connsiteX113" fmla="*/ 13395 w 84105"/>
                <a:gd name="connsiteY113" fmla="*/ 841411 h 976503"/>
                <a:gd name="connsiteX114" fmla="*/ 35588 w 84105"/>
                <a:gd name="connsiteY114" fmla="*/ 863604 h 976503"/>
                <a:gd name="connsiteX115" fmla="*/ 35588 w 84105"/>
                <a:gd name="connsiteY115" fmla="*/ 859032 h 976503"/>
                <a:gd name="connsiteX116" fmla="*/ 15681 w 84105"/>
                <a:gd name="connsiteY116" fmla="*/ 839125 h 976503"/>
                <a:gd name="connsiteX117" fmla="*/ 35588 w 84105"/>
                <a:gd name="connsiteY117" fmla="*/ 839125 h 976503"/>
                <a:gd name="connsiteX118" fmla="*/ 35588 w 84105"/>
                <a:gd name="connsiteY118" fmla="*/ 832743 h 976503"/>
                <a:gd name="connsiteX119" fmla="*/ 15681 w 84105"/>
                <a:gd name="connsiteY119" fmla="*/ 832743 h 976503"/>
                <a:gd name="connsiteX120" fmla="*/ 35588 w 84105"/>
                <a:gd name="connsiteY120" fmla="*/ 812836 h 976503"/>
                <a:gd name="connsiteX121" fmla="*/ 35588 w 84105"/>
                <a:gd name="connsiteY121" fmla="*/ 808359 h 976503"/>
                <a:gd name="connsiteX122" fmla="*/ 13395 w 84105"/>
                <a:gd name="connsiteY122" fmla="*/ 830552 h 976503"/>
                <a:gd name="connsiteX123" fmla="*/ 13395 w 84105"/>
                <a:gd name="connsiteY123" fmla="*/ 777403 h 976503"/>
                <a:gd name="connsiteX124" fmla="*/ 35588 w 84105"/>
                <a:gd name="connsiteY124" fmla="*/ 799596 h 976503"/>
                <a:gd name="connsiteX125" fmla="*/ 35588 w 84105"/>
                <a:gd name="connsiteY125" fmla="*/ 777213 h 976503"/>
                <a:gd name="connsiteX126" fmla="*/ 35588 w 84105"/>
                <a:gd name="connsiteY126" fmla="*/ 795119 h 976503"/>
                <a:gd name="connsiteX127" fmla="*/ 15681 w 84105"/>
                <a:gd name="connsiteY127" fmla="*/ 775212 h 976503"/>
                <a:gd name="connsiteX128" fmla="*/ 35588 w 84105"/>
                <a:gd name="connsiteY128" fmla="*/ 775212 h 976503"/>
                <a:gd name="connsiteX129" fmla="*/ 35588 w 84105"/>
                <a:gd name="connsiteY129" fmla="*/ 768830 h 976503"/>
                <a:gd name="connsiteX130" fmla="*/ 15681 w 84105"/>
                <a:gd name="connsiteY130" fmla="*/ 768830 h 976503"/>
                <a:gd name="connsiteX131" fmla="*/ 35588 w 84105"/>
                <a:gd name="connsiteY131" fmla="*/ 748923 h 976503"/>
                <a:gd name="connsiteX132" fmla="*/ 35588 w 84105"/>
                <a:gd name="connsiteY132" fmla="*/ 744351 h 976503"/>
                <a:gd name="connsiteX133" fmla="*/ 13395 w 84105"/>
                <a:gd name="connsiteY133" fmla="*/ 766544 h 976503"/>
                <a:gd name="connsiteX134" fmla="*/ 13395 w 84105"/>
                <a:gd name="connsiteY134" fmla="*/ 713871 h 976503"/>
                <a:gd name="connsiteX135" fmla="*/ 35588 w 84105"/>
                <a:gd name="connsiteY135" fmla="*/ 736064 h 976503"/>
                <a:gd name="connsiteX136" fmla="*/ 35588 w 84105"/>
                <a:gd name="connsiteY136" fmla="*/ 731111 h 976503"/>
                <a:gd name="connsiteX137" fmla="*/ 15490 w 84105"/>
                <a:gd name="connsiteY137" fmla="*/ 711966 h 976503"/>
                <a:gd name="connsiteX138" fmla="*/ 35397 w 84105"/>
                <a:gd name="connsiteY138" fmla="*/ 711966 h 976503"/>
                <a:gd name="connsiteX139" fmla="*/ 35588 w 84105"/>
                <a:gd name="connsiteY139" fmla="*/ 704822 h 976503"/>
                <a:gd name="connsiteX140" fmla="*/ 15681 w 84105"/>
                <a:gd name="connsiteY140" fmla="*/ 704822 h 976503"/>
                <a:gd name="connsiteX141" fmla="*/ 35588 w 84105"/>
                <a:gd name="connsiteY141" fmla="*/ 684915 h 976503"/>
                <a:gd name="connsiteX142" fmla="*/ 35588 w 84105"/>
                <a:gd name="connsiteY142" fmla="*/ 680343 h 976503"/>
                <a:gd name="connsiteX143" fmla="*/ 13395 w 84105"/>
                <a:gd name="connsiteY143" fmla="*/ 702536 h 976503"/>
                <a:gd name="connsiteX144" fmla="*/ 13395 w 84105"/>
                <a:gd name="connsiteY144" fmla="*/ 649482 h 976503"/>
                <a:gd name="connsiteX145" fmla="*/ 35588 w 84105"/>
                <a:gd name="connsiteY145" fmla="*/ 671676 h 976503"/>
                <a:gd name="connsiteX146" fmla="*/ 35588 w 84105"/>
                <a:gd name="connsiteY146" fmla="*/ 667103 h 976503"/>
                <a:gd name="connsiteX147" fmla="*/ 15681 w 84105"/>
                <a:gd name="connsiteY147" fmla="*/ 647196 h 976503"/>
                <a:gd name="connsiteX148" fmla="*/ 35588 w 84105"/>
                <a:gd name="connsiteY148" fmla="*/ 647196 h 976503"/>
                <a:gd name="connsiteX149" fmla="*/ 35588 w 84105"/>
                <a:gd name="connsiteY149" fmla="*/ 640814 h 976503"/>
                <a:gd name="connsiteX150" fmla="*/ 15681 w 84105"/>
                <a:gd name="connsiteY150" fmla="*/ 640814 h 976503"/>
                <a:gd name="connsiteX151" fmla="*/ 35588 w 84105"/>
                <a:gd name="connsiteY151" fmla="*/ 621002 h 976503"/>
                <a:gd name="connsiteX152" fmla="*/ 35588 w 84105"/>
                <a:gd name="connsiteY152" fmla="*/ 616430 h 976503"/>
                <a:gd name="connsiteX153" fmla="*/ 13395 w 84105"/>
                <a:gd name="connsiteY153" fmla="*/ 638624 h 976503"/>
                <a:gd name="connsiteX154" fmla="*/ 13395 w 84105"/>
                <a:gd name="connsiteY154" fmla="*/ 585474 h 976503"/>
                <a:gd name="connsiteX155" fmla="*/ 35588 w 84105"/>
                <a:gd name="connsiteY155" fmla="*/ 607668 h 976503"/>
                <a:gd name="connsiteX156" fmla="*/ 35588 w 84105"/>
                <a:gd name="connsiteY156" fmla="*/ 603191 h 976503"/>
                <a:gd name="connsiteX157" fmla="*/ 15681 w 84105"/>
                <a:gd name="connsiteY157" fmla="*/ 583283 h 976503"/>
                <a:gd name="connsiteX158" fmla="*/ 35588 w 84105"/>
                <a:gd name="connsiteY158" fmla="*/ 583283 h 976503"/>
                <a:gd name="connsiteX159" fmla="*/ 35588 w 84105"/>
                <a:gd name="connsiteY159" fmla="*/ 576902 h 976503"/>
                <a:gd name="connsiteX160" fmla="*/ 15681 w 84105"/>
                <a:gd name="connsiteY160" fmla="*/ 576902 h 976503"/>
                <a:gd name="connsiteX161" fmla="*/ 35588 w 84105"/>
                <a:gd name="connsiteY161" fmla="*/ 556995 h 976503"/>
                <a:gd name="connsiteX162" fmla="*/ 35588 w 84105"/>
                <a:gd name="connsiteY162" fmla="*/ 552422 h 976503"/>
                <a:gd name="connsiteX163" fmla="*/ 13395 w 84105"/>
                <a:gd name="connsiteY163" fmla="*/ 574616 h 976503"/>
                <a:gd name="connsiteX164" fmla="*/ 13395 w 84105"/>
                <a:gd name="connsiteY164" fmla="*/ 521561 h 976503"/>
                <a:gd name="connsiteX165" fmla="*/ 35588 w 84105"/>
                <a:gd name="connsiteY165" fmla="*/ 543659 h 976503"/>
                <a:gd name="connsiteX166" fmla="*/ 35588 w 84105"/>
                <a:gd name="connsiteY166" fmla="*/ 539183 h 976503"/>
                <a:gd name="connsiteX167" fmla="*/ 15681 w 84105"/>
                <a:gd name="connsiteY167" fmla="*/ 519275 h 976503"/>
                <a:gd name="connsiteX168" fmla="*/ 35588 w 84105"/>
                <a:gd name="connsiteY168" fmla="*/ 519275 h 976503"/>
                <a:gd name="connsiteX169" fmla="*/ 35588 w 84105"/>
                <a:gd name="connsiteY169" fmla="*/ 512894 h 976503"/>
                <a:gd name="connsiteX170" fmla="*/ 15681 w 84105"/>
                <a:gd name="connsiteY170" fmla="*/ 512894 h 976503"/>
                <a:gd name="connsiteX171" fmla="*/ 35588 w 84105"/>
                <a:gd name="connsiteY171" fmla="*/ 492986 h 976503"/>
                <a:gd name="connsiteX172" fmla="*/ 35588 w 84105"/>
                <a:gd name="connsiteY172" fmla="*/ 488510 h 976503"/>
                <a:gd name="connsiteX173" fmla="*/ 13395 w 84105"/>
                <a:gd name="connsiteY173" fmla="*/ 510608 h 976503"/>
                <a:gd name="connsiteX174" fmla="*/ 13395 w 84105"/>
                <a:gd name="connsiteY174" fmla="*/ 457553 h 976503"/>
                <a:gd name="connsiteX175" fmla="*/ 35588 w 84105"/>
                <a:gd name="connsiteY175" fmla="*/ 479747 h 976503"/>
                <a:gd name="connsiteX176" fmla="*/ 35588 w 84105"/>
                <a:gd name="connsiteY176" fmla="*/ 475175 h 976503"/>
                <a:gd name="connsiteX177" fmla="*/ 15681 w 84105"/>
                <a:gd name="connsiteY177" fmla="*/ 455267 h 976503"/>
                <a:gd name="connsiteX178" fmla="*/ 35588 w 84105"/>
                <a:gd name="connsiteY178" fmla="*/ 455267 h 976503"/>
                <a:gd name="connsiteX179" fmla="*/ 35588 w 84105"/>
                <a:gd name="connsiteY179" fmla="*/ 446600 h 976503"/>
                <a:gd name="connsiteX180" fmla="*/ 15681 w 84105"/>
                <a:gd name="connsiteY180" fmla="*/ 446600 h 976503"/>
                <a:gd name="connsiteX181" fmla="*/ 35588 w 84105"/>
                <a:gd name="connsiteY181" fmla="*/ 426692 h 976503"/>
                <a:gd name="connsiteX182" fmla="*/ 35588 w 84105"/>
                <a:gd name="connsiteY182" fmla="*/ 422216 h 976503"/>
                <a:gd name="connsiteX183" fmla="*/ 13204 w 84105"/>
                <a:gd name="connsiteY183" fmla="*/ 445266 h 976503"/>
                <a:gd name="connsiteX184" fmla="*/ 13204 w 84105"/>
                <a:gd name="connsiteY184" fmla="*/ 392117 h 976503"/>
                <a:gd name="connsiteX185" fmla="*/ 35397 w 84105"/>
                <a:gd name="connsiteY185" fmla="*/ 414310 h 976503"/>
                <a:gd name="connsiteX186" fmla="*/ 35588 w 84105"/>
                <a:gd name="connsiteY186" fmla="*/ 408881 h 976503"/>
                <a:gd name="connsiteX187" fmla="*/ 15681 w 84105"/>
                <a:gd name="connsiteY187" fmla="*/ 388973 h 976503"/>
                <a:gd name="connsiteX188" fmla="*/ 35588 w 84105"/>
                <a:gd name="connsiteY188" fmla="*/ 388973 h 976503"/>
                <a:gd name="connsiteX189" fmla="*/ 35588 w 84105"/>
                <a:gd name="connsiteY189" fmla="*/ 382592 h 976503"/>
                <a:gd name="connsiteX190" fmla="*/ 15681 w 84105"/>
                <a:gd name="connsiteY190" fmla="*/ 382592 h 976503"/>
                <a:gd name="connsiteX191" fmla="*/ 35588 w 84105"/>
                <a:gd name="connsiteY191" fmla="*/ 362684 h 976503"/>
                <a:gd name="connsiteX192" fmla="*/ 35588 w 84105"/>
                <a:gd name="connsiteY192" fmla="*/ 358208 h 976503"/>
                <a:gd name="connsiteX193" fmla="*/ 13395 w 84105"/>
                <a:gd name="connsiteY193" fmla="*/ 380401 h 976503"/>
                <a:gd name="connsiteX194" fmla="*/ 13395 w 84105"/>
                <a:gd name="connsiteY194" fmla="*/ 328109 h 976503"/>
                <a:gd name="connsiteX195" fmla="*/ 35588 w 84105"/>
                <a:gd name="connsiteY195" fmla="*/ 350302 h 976503"/>
                <a:gd name="connsiteX196" fmla="*/ 35588 w 84105"/>
                <a:gd name="connsiteY196" fmla="*/ 344968 h 976503"/>
                <a:gd name="connsiteX197" fmla="*/ 15681 w 84105"/>
                <a:gd name="connsiteY197" fmla="*/ 324965 h 976503"/>
                <a:gd name="connsiteX198" fmla="*/ 35588 w 84105"/>
                <a:gd name="connsiteY198" fmla="*/ 324965 h 976503"/>
                <a:gd name="connsiteX199" fmla="*/ 35588 w 84105"/>
                <a:gd name="connsiteY199" fmla="*/ 318679 h 976503"/>
                <a:gd name="connsiteX200" fmla="*/ 15681 w 84105"/>
                <a:gd name="connsiteY200" fmla="*/ 318679 h 976503"/>
                <a:gd name="connsiteX201" fmla="*/ 35588 w 84105"/>
                <a:gd name="connsiteY201" fmla="*/ 298676 h 976503"/>
                <a:gd name="connsiteX202" fmla="*/ 35588 w 84105"/>
                <a:gd name="connsiteY202" fmla="*/ 294200 h 976503"/>
                <a:gd name="connsiteX203" fmla="*/ 13395 w 84105"/>
                <a:gd name="connsiteY203" fmla="*/ 316393 h 976503"/>
                <a:gd name="connsiteX204" fmla="*/ 13395 w 84105"/>
                <a:gd name="connsiteY204" fmla="*/ 264291 h 976503"/>
                <a:gd name="connsiteX205" fmla="*/ 35588 w 84105"/>
                <a:gd name="connsiteY205" fmla="*/ 286484 h 976503"/>
                <a:gd name="connsiteX206" fmla="*/ 35588 w 84105"/>
                <a:gd name="connsiteY206" fmla="*/ 280960 h 976503"/>
                <a:gd name="connsiteX207" fmla="*/ 15681 w 84105"/>
                <a:gd name="connsiteY207" fmla="*/ 261053 h 976503"/>
                <a:gd name="connsiteX208" fmla="*/ 35588 w 84105"/>
                <a:gd name="connsiteY208" fmla="*/ 261053 h 976503"/>
                <a:gd name="connsiteX209" fmla="*/ 35588 w 84105"/>
                <a:gd name="connsiteY209" fmla="*/ 254671 h 976503"/>
                <a:gd name="connsiteX210" fmla="*/ 15681 w 84105"/>
                <a:gd name="connsiteY210" fmla="*/ 254671 h 976503"/>
                <a:gd name="connsiteX211" fmla="*/ 35397 w 84105"/>
                <a:gd name="connsiteY211" fmla="*/ 235716 h 976503"/>
                <a:gd name="connsiteX212" fmla="*/ 35588 w 84105"/>
                <a:gd name="connsiteY212" fmla="*/ 230192 h 976503"/>
                <a:gd name="connsiteX213" fmla="*/ 13395 w 84105"/>
                <a:gd name="connsiteY213" fmla="*/ 252385 h 976503"/>
                <a:gd name="connsiteX214" fmla="*/ 13395 w 84105"/>
                <a:gd name="connsiteY214" fmla="*/ 200188 h 976503"/>
                <a:gd name="connsiteX215" fmla="*/ 35588 w 84105"/>
                <a:gd name="connsiteY215" fmla="*/ 222381 h 976503"/>
                <a:gd name="connsiteX216" fmla="*/ 35588 w 84105"/>
                <a:gd name="connsiteY216" fmla="*/ 216952 h 976503"/>
                <a:gd name="connsiteX217" fmla="*/ 15490 w 84105"/>
                <a:gd name="connsiteY217" fmla="*/ 197616 h 976503"/>
                <a:gd name="connsiteX218" fmla="*/ 35397 w 84105"/>
                <a:gd name="connsiteY218" fmla="*/ 197616 h 976503"/>
                <a:gd name="connsiteX219" fmla="*/ 35588 w 84105"/>
                <a:gd name="connsiteY219" fmla="*/ 190663 h 976503"/>
                <a:gd name="connsiteX220" fmla="*/ 15681 w 84105"/>
                <a:gd name="connsiteY220" fmla="*/ 190663 h 976503"/>
                <a:gd name="connsiteX221" fmla="*/ 35588 w 84105"/>
                <a:gd name="connsiteY221" fmla="*/ 170756 h 976503"/>
                <a:gd name="connsiteX222" fmla="*/ 35588 w 84105"/>
                <a:gd name="connsiteY222" fmla="*/ 166279 h 976503"/>
                <a:gd name="connsiteX223" fmla="*/ 13395 w 84105"/>
                <a:gd name="connsiteY223" fmla="*/ 188377 h 976503"/>
                <a:gd name="connsiteX224" fmla="*/ 13395 w 84105"/>
                <a:gd name="connsiteY224" fmla="*/ 136180 h 976503"/>
                <a:gd name="connsiteX225" fmla="*/ 35588 w 84105"/>
                <a:gd name="connsiteY225" fmla="*/ 158373 h 976503"/>
                <a:gd name="connsiteX226" fmla="*/ 35588 w 84105"/>
                <a:gd name="connsiteY226" fmla="*/ 152944 h 976503"/>
                <a:gd name="connsiteX227" fmla="*/ 15681 w 84105"/>
                <a:gd name="connsiteY227" fmla="*/ 133132 h 976503"/>
                <a:gd name="connsiteX228" fmla="*/ 35588 w 84105"/>
                <a:gd name="connsiteY228" fmla="*/ 133132 h 976503"/>
                <a:gd name="connsiteX229" fmla="*/ 35588 w 84105"/>
                <a:gd name="connsiteY229" fmla="*/ 114844 h 976503"/>
                <a:gd name="connsiteX230" fmla="*/ 35588 w 84105"/>
                <a:gd name="connsiteY230" fmla="*/ 127036 h 976503"/>
                <a:gd name="connsiteX231" fmla="*/ 15681 w 84105"/>
                <a:gd name="connsiteY231" fmla="*/ 127036 h 976503"/>
                <a:gd name="connsiteX232" fmla="*/ 35588 w 84105"/>
                <a:gd name="connsiteY232" fmla="*/ 107224 h 976503"/>
                <a:gd name="connsiteX233" fmla="*/ 35588 w 84105"/>
                <a:gd name="connsiteY233" fmla="*/ 102652 h 976503"/>
                <a:gd name="connsiteX234" fmla="*/ 13395 w 84105"/>
                <a:gd name="connsiteY234" fmla="*/ 124845 h 976503"/>
                <a:gd name="connsiteX235" fmla="*/ 13395 w 84105"/>
                <a:gd name="connsiteY235" fmla="*/ 72267 h 976503"/>
                <a:gd name="connsiteX236" fmla="*/ 35588 w 84105"/>
                <a:gd name="connsiteY236" fmla="*/ 94365 h 976503"/>
                <a:gd name="connsiteX237" fmla="*/ 35588 w 84105"/>
                <a:gd name="connsiteY237" fmla="*/ 89412 h 976503"/>
                <a:gd name="connsiteX238" fmla="*/ 15681 w 84105"/>
                <a:gd name="connsiteY238" fmla="*/ 69505 h 976503"/>
                <a:gd name="connsiteX239" fmla="*/ 35588 w 84105"/>
                <a:gd name="connsiteY239" fmla="*/ 69505 h 976503"/>
                <a:gd name="connsiteX240" fmla="*/ 35588 w 84105"/>
                <a:gd name="connsiteY240" fmla="*/ 63123 h 976503"/>
                <a:gd name="connsiteX241" fmla="*/ 15681 w 84105"/>
                <a:gd name="connsiteY241" fmla="*/ 63123 h 976503"/>
                <a:gd name="connsiteX242" fmla="*/ 35588 w 84105"/>
                <a:gd name="connsiteY242" fmla="*/ 43216 h 976503"/>
                <a:gd name="connsiteX243" fmla="*/ 35588 w 84105"/>
                <a:gd name="connsiteY243" fmla="*/ 38739 h 976503"/>
                <a:gd name="connsiteX244" fmla="*/ 13395 w 84105"/>
                <a:gd name="connsiteY244" fmla="*/ 60837 h 976503"/>
                <a:gd name="connsiteX245" fmla="*/ 13395 w 84105"/>
                <a:gd name="connsiteY245" fmla="*/ 8259 h 976503"/>
                <a:gd name="connsiteX246" fmla="*/ 35588 w 84105"/>
                <a:gd name="connsiteY246" fmla="*/ 30452 h 976503"/>
                <a:gd name="connsiteX247" fmla="*/ 35588 w 84105"/>
                <a:gd name="connsiteY247" fmla="*/ 25404 h 976503"/>
                <a:gd name="connsiteX248" fmla="*/ 15681 w 84105"/>
                <a:gd name="connsiteY248" fmla="*/ 5497 h 976503"/>
                <a:gd name="connsiteX249" fmla="*/ 35588 w 84105"/>
                <a:gd name="connsiteY249" fmla="*/ 5497 h 976503"/>
                <a:gd name="connsiteX250" fmla="*/ 43970 w 84105"/>
                <a:gd name="connsiteY250" fmla="*/ 960664 h 976503"/>
                <a:gd name="connsiteX251" fmla="*/ 39874 w 84105"/>
                <a:gd name="connsiteY251" fmla="*/ 960664 h 976503"/>
                <a:gd name="connsiteX252" fmla="*/ 39874 w 84105"/>
                <a:gd name="connsiteY252" fmla="*/ 936089 h 976503"/>
                <a:gd name="connsiteX253" fmla="*/ 41875 w 84105"/>
                <a:gd name="connsiteY253" fmla="*/ 934089 h 976503"/>
                <a:gd name="connsiteX254" fmla="*/ 43589 w 84105"/>
                <a:gd name="connsiteY254" fmla="*/ 935804 h 976503"/>
                <a:gd name="connsiteX255" fmla="*/ 43970 w 84105"/>
                <a:gd name="connsiteY255" fmla="*/ 927898 h 976503"/>
                <a:gd name="connsiteX256" fmla="*/ 42255 w 84105"/>
                <a:gd name="connsiteY256" fmla="*/ 929613 h 976503"/>
                <a:gd name="connsiteX257" fmla="*/ 40255 w 84105"/>
                <a:gd name="connsiteY257" fmla="*/ 927612 h 976503"/>
                <a:gd name="connsiteX258" fmla="*/ 40255 w 84105"/>
                <a:gd name="connsiteY258" fmla="*/ 903038 h 976503"/>
                <a:gd name="connsiteX259" fmla="*/ 43970 w 84105"/>
                <a:gd name="connsiteY259" fmla="*/ 903038 h 976503"/>
                <a:gd name="connsiteX260" fmla="*/ 43970 w 84105"/>
                <a:gd name="connsiteY260" fmla="*/ 896656 h 976503"/>
                <a:gd name="connsiteX261" fmla="*/ 39874 w 84105"/>
                <a:gd name="connsiteY261" fmla="*/ 896656 h 976503"/>
                <a:gd name="connsiteX262" fmla="*/ 39874 w 84105"/>
                <a:gd name="connsiteY262" fmla="*/ 872081 h 976503"/>
                <a:gd name="connsiteX263" fmla="*/ 41875 w 84105"/>
                <a:gd name="connsiteY263" fmla="*/ 870081 h 976503"/>
                <a:gd name="connsiteX264" fmla="*/ 43589 w 84105"/>
                <a:gd name="connsiteY264" fmla="*/ 871891 h 976503"/>
                <a:gd name="connsiteX265" fmla="*/ 43970 w 84105"/>
                <a:gd name="connsiteY265" fmla="*/ 863890 h 976503"/>
                <a:gd name="connsiteX266" fmla="*/ 42255 w 84105"/>
                <a:gd name="connsiteY266" fmla="*/ 865605 h 976503"/>
                <a:gd name="connsiteX267" fmla="*/ 39874 w 84105"/>
                <a:gd name="connsiteY267" fmla="*/ 864366 h 976503"/>
                <a:gd name="connsiteX268" fmla="*/ 39874 w 84105"/>
                <a:gd name="connsiteY268" fmla="*/ 839792 h 976503"/>
                <a:gd name="connsiteX269" fmla="*/ 43589 w 84105"/>
                <a:gd name="connsiteY269" fmla="*/ 839792 h 976503"/>
                <a:gd name="connsiteX270" fmla="*/ 43970 w 84105"/>
                <a:gd name="connsiteY270" fmla="*/ 832648 h 976503"/>
                <a:gd name="connsiteX271" fmla="*/ 39874 w 84105"/>
                <a:gd name="connsiteY271" fmla="*/ 832648 h 976503"/>
                <a:gd name="connsiteX272" fmla="*/ 39874 w 84105"/>
                <a:gd name="connsiteY272" fmla="*/ 808073 h 976503"/>
                <a:gd name="connsiteX273" fmla="*/ 41875 w 84105"/>
                <a:gd name="connsiteY273" fmla="*/ 806168 h 976503"/>
                <a:gd name="connsiteX274" fmla="*/ 43589 w 84105"/>
                <a:gd name="connsiteY274" fmla="*/ 807883 h 976503"/>
                <a:gd name="connsiteX275" fmla="*/ 43970 w 84105"/>
                <a:gd name="connsiteY275" fmla="*/ 799882 h 976503"/>
                <a:gd name="connsiteX276" fmla="*/ 42255 w 84105"/>
                <a:gd name="connsiteY276" fmla="*/ 801597 h 976503"/>
                <a:gd name="connsiteX277" fmla="*/ 40255 w 84105"/>
                <a:gd name="connsiteY277" fmla="*/ 799596 h 976503"/>
                <a:gd name="connsiteX278" fmla="*/ 40255 w 84105"/>
                <a:gd name="connsiteY278" fmla="*/ 775117 h 976503"/>
                <a:gd name="connsiteX279" fmla="*/ 43970 w 84105"/>
                <a:gd name="connsiteY279" fmla="*/ 775117 h 976503"/>
                <a:gd name="connsiteX280" fmla="*/ 43970 w 84105"/>
                <a:gd name="connsiteY280" fmla="*/ 768735 h 976503"/>
                <a:gd name="connsiteX281" fmla="*/ 39874 w 84105"/>
                <a:gd name="connsiteY281" fmla="*/ 768735 h 976503"/>
                <a:gd name="connsiteX282" fmla="*/ 39874 w 84105"/>
                <a:gd name="connsiteY282" fmla="*/ 744161 h 976503"/>
                <a:gd name="connsiteX283" fmla="*/ 41875 w 84105"/>
                <a:gd name="connsiteY283" fmla="*/ 742160 h 976503"/>
                <a:gd name="connsiteX284" fmla="*/ 43589 w 84105"/>
                <a:gd name="connsiteY284" fmla="*/ 743970 h 976503"/>
                <a:gd name="connsiteX285" fmla="*/ 43970 w 84105"/>
                <a:gd name="connsiteY285" fmla="*/ 735874 h 976503"/>
                <a:gd name="connsiteX286" fmla="*/ 42255 w 84105"/>
                <a:gd name="connsiteY286" fmla="*/ 737684 h 976503"/>
                <a:gd name="connsiteX287" fmla="*/ 40255 w 84105"/>
                <a:gd name="connsiteY287" fmla="*/ 735684 h 976503"/>
                <a:gd name="connsiteX288" fmla="*/ 40255 w 84105"/>
                <a:gd name="connsiteY288" fmla="*/ 711966 h 976503"/>
                <a:gd name="connsiteX289" fmla="*/ 43970 w 84105"/>
                <a:gd name="connsiteY289" fmla="*/ 711966 h 976503"/>
                <a:gd name="connsiteX290" fmla="*/ 43970 w 84105"/>
                <a:gd name="connsiteY290" fmla="*/ 704727 h 976503"/>
                <a:gd name="connsiteX291" fmla="*/ 39874 w 84105"/>
                <a:gd name="connsiteY291" fmla="*/ 704727 h 976503"/>
                <a:gd name="connsiteX292" fmla="*/ 39874 w 84105"/>
                <a:gd name="connsiteY292" fmla="*/ 680153 h 976503"/>
                <a:gd name="connsiteX293" fmla="*/ 41875 w 84105"/>
                <a:gd name="connsiteY293" fmla="*/ 678248 h 976503"/>
                <a:gd name="connsiteX294" fmla="*/ 43589 w 84105"/>
                <a:gd name="connsiteY294" fmla="*/ 679962 h 976503"/>
                <a:gd name="connsiteX295" fmla="*/ 43970 w 84105"/>
                <a:gd name="connsiteY295" fmla="*/ 671866 h 976503"/>
                <a:gd name="connsiteX296" fmla="*/ 42255 w 84105"/>
                <a:gd name="connsiteY296" fmla="*/ 673676 h 976503"/>
                <a:gd name="connsiteX297" fmla="*/ 40255 w 84105"/>
                <a:gd name="connsiteY297" fmla="*/ 671676 h 976503"/>
                <a:gd name="connsiteX298" fmla="*/ 40255 w 84105"/>
                <a:gd name="connsiteY298" fmla="*/ 647101 h 976503"/>
                <a:gd name="connsiteX299" fmla="*/ 43970 w 84105"/>
                <a:gd name="connsiteY299" fmla="*/ 647101 h 976503"/>
                <a:gd name="connsiteX300" fmla="*/ 43970 w 84105"/>
                <a:gd name="connsiteY300" fmla="*/ 640719 h 976503"/>
                <a:gd name="connsiteX301" fmla="*/ 39874 w 84105"/>
                <a:gd name="connsiteY301" fmla="*/ 640719 h 976503"/>
                <a:gd name="connsiteX302" fmla="*/ 39874 w 84105"/>
                <a:gd name="connsiteY302" fmla="*/ 616716 h 976503"/>
                <a:gd name="connsiteX303" fmla="*/ 41875 w 84105"/>
                <a:gd name="connsiteY303" fmla="*/ 614716 h 976503"/>
                <a:gd name="connsiteX304" fmla="*/ 43589 w 84105"/>
                <a:gd name="connsiteY304" fmla="*/ 616430 h 976503"/>
                <a:gd name="connsiteX305" fmla="*/ 43970 w 84105"/>
                <a:gd name="connsiteY305" fmla="*/ 607953 h 976503"/>
                <a:gd name="connsiteX306" fmla="*/ 42255 w 84105"/>
                <a:gd name="connsiteY306" fmla="*/ 609763 h 976503"/>
                <a:gd name="connsiteX307" fmla="*/ 40255 w 84105"/>
                <a:gd name="connsiteY307" fmla="*/ 607763 h 976503"/>
                <a:gd name="connsiteX308" fmla="*/ 40255 w 84105"/>
                <a:gd name="connsiteY308" fmla="*/ 583188 h 976503"/>
                <a:gd name="connsiteX309" fmla="*/ 43970 w 84105"/>
                <a:gd name="connsiteY309" fmla="*/ 583188 h 976503"/>
                <a:gd name="connsiteX310" fmla="*/ 43970 w 84105"/>
                <a:gd name="connsiteY310" fmla="*/ 576806 h 976503"/>
                <a:gd name="connsiteX311" fmla="*/ 39874 w 84105"/>
                <a:gd name="connsiteY311" fmla="*/ 576806 h 976503"/>
                <a:gd name="connsiteX312" fmla="*/ 39874 w 84105"/>
                <a:gd name="connsiteY312" fmla="*/ 552232 h 976503"/>
                <a:gd name="connsiteX313" fmla="*/ 41875 w 84105"/>
                <a:gd name="connsiteY313" fmla="*/ 550232 h 976503"/>
                <a:gd name="connsiteX314" fmla="*/ 43589 w 84105"/>
                <a:gd name="connsiteY314" fmla="*/ 551946 h 976503"/>
                <a:gd name="connsiteX315" fmla="*/ 43970 w 84105"/>
                <a:gd name="connsiteY315" fmla="*/ 543945 h 976503"/>
                <a:gd name="connsiteX316" fmla="*/ 42255 w 84105"/>
                <a:gd name="connsiteY316" fmla="*/ 545755 h 976503"/>
                <a:gd name="connsiteX317" fmla="*/ 40255 w 84105"/>
                <a:gd name="connsiteY317" fmla="*/ 543755 h 976503"/>
                <a:gd name="connsiteX318" fmla="*/ 40255 w 84105"/>
                <a:gd name="connsiteY318" fmla="*/ 519180 h 976503"/>
                <a:gd name="connsiteX319" fmla="*/ 43970 w 84105"/>
                <a:gd name="connsiteY319" fmla="*/ 519180 h 976503"/>
                <a:gd name="connsiteX320" fmla="*/ 43970 w 84105"/>
                <a:gd name="connsiteY320" fmla="*/ 512798 h 976503"/>
                <a:gd name="connsiteX321" fmla="*/ 39874 w 84105"/>
                <a:gd name="connsiteY321" fmla="*/ 512798 h 976503"/>
                <a:gd name="connsiteX322" fmla="*/ 39874 w 84105"/>
                <a:gd name="connsiteY322" fmla="*/ 488224 h 976503"/>
                <a:gd name="connsiteX323" fmla="*/ 41875 w 84105"/>
                <a:gd name="connsiteY323" fmla="*/ 486224 h 976503"/>
                <a:gd name="connsiteX324" fmla="*/ 43589 w 84105"/>
                <a:gd name="connsiteY324" fmla="*/ 488033 h 976503"/>
                <a:gd name="connsiteX325" fmla="*/ 43970 w 84105"/>
                <a:gd name="connsiteY325" fmla="*/ 480032 h 976503"/>
                <a:gd name="connsiteX326" fmla="*/ 42255 w 84105"/>
                <a:gd name="connsiteY326" fmla="*/ 481747 h 976503"/>
                <a:gd name="connsiteX327" fmla="*/ 40255 w 84105"/>
                <a:gd name="connsiteY327" fmla="*/ 479747 h 976503"/>
                <a:gd name="connsiteX328" fmla="*/ 40255 w 84105"/>
                <a:gd name="connsiteY328" fmla="*/ 455172 h 976503"/>
                <a:gd name="connsiteX329" fmla="*/ 43970 w 84105"/>
                <a:gd name="connsiteY329" fmla="*/ 455172 h 976503"/>
                <a:gd name="connsiteX330" fmla="*/ 43970 w 84105"/>
                <a:gd name="connsiteY330" fmla="*/ 446981 h 976503"/>
                <a:gd name="connsiteX331" fmla="*/ 39874 w 84105"/>
                <a:gd name="connsiteY331" fmla="*/ 446981 h 976503"/>
                <a:gd name="connsiteX332" fmla="*/ 39874 w 84105"/>
                <a:gd name="connsiteY332" fmla="*/ 422406 h 976503"/>
                <a:gd name="connsiteX333" fmla="*/ 41875 w 84105"/>
                <a:gd name="connsiteY333" fmla="*/ 420406 h 976503"/>
                <a:gd name="connsiteX334" fmla="*/ 43589 w 84105"/>
                <a:gd name="connsiteY334" fmla="*/ 422216 h 976503"/>
                <a:gd name="connsiteX335" fmla="*/ 43970 w 84105"/>
                <a:gd name="connsiteY335" fmla="*/ 414215 h 976503"/>
                <a:gd name="connsiteX336" fmla="*/ 42255 w 84105"/>
                <a:gd name="connsiteY336" fmla="*/ 415929 h 976503"/>
                <a:gd name="connsiteX337" fmla="*/ 40255 w 84105"/>
                <a:gd name="connsiteY337" fmla="*/ 413929 h 976503"/>
                <a:gd name="connsiteX338" fmla="*/ 40255 w 84105"/>
                <a:gd name="connsiteY338" fmla="*/ 389354 h 976503"/>
                <a:gd name="connsiteX339" fmla="*/ 43970 w 84105"/>
                <a:gd name="connsiteY339" fmla="*/ 389354 h 976503"/>
                <a:gd name="connsiteX340" fmla="*/ 43970 w 84105"/>
                <a:gd name="connsiteY340" fmla="*/ 382973 h 976503"/>
                <a:gd name="connsiteX341" fmla="*/ 39874 w 84105"/>
                <a:gd name="connsiteY341" fmla="*/ 382973 h 976503"/>
                <a:gd name="connsiteX342" fmla="*/ 39874 w 84105"/>
                <a:gd name="connsiteY342" fmla="*/ 358398 h 976503"/>
                <a:gd name="connsiteX343" fmla="*/ 41875 w 84105"/>
                <a:gd name="connsiteY343" fmla="*/ 356493 h 976503"/>
                <a:gd name="connsiteX344" fmla="*/ 43589 w 84105"/>
                <a:gd name="connsiteY344" fmla="*/ 358208 h 976503"/>
                <a:gd name="connsiteX345" fmla="*/ 43970 w 84105"/>
                <a:gd name="connsiteY345" fmla="*/ 350207 h 976503"/>
                <a:gd name="connsiteX346" fmla="*/ 42255 w 84105"/>
                <a:gd name="connsiteY346" fmla="*/ 351921 h 976503"/>
                <a:gd name="connsiteX347" fmla="*/ 39874 w 84105"/>
                <a:gd name="connsiteY347" fmla="*/ 350016 h 976503"/>
                <a:gd name="connsiteX348" fmla="*/ 39874 w 84105"/>
                <a:gd name="connsiteY348" fmla="*/ 325823 h 976503"/>
                <a:gd name="connsiteX349" fmla="*/ 43589 w 84105"/>
                <a:gd name="connsiteY349" fmla="*/ 325823 h 976503"/>
                <a:gd name="connsiteX350" fmla="*/ 43970 w 84105"/>
                <a:gd name="connsiteY350" fmla="*/ 319060 h 976503"/>
                <a:gd name="connsiteX351" fmla="*/ 39874 w 84105"/>
                <a:gd name="connsiteY351" fmla="*/ 319060 h 976503"/>
                <a:gd name="connsiteX352" fmla="*/ 39874 w 84105"/>
                <a:gd name="connsiteY352" fmla="*/ 294962 h 976503"/>
                <a:gd name="connsiteX353" fmla="*/ 41875 w 84105"/>
                <a:gd name="connsiteY353" fmla="*/ 292961 h 976503"/>
                <a:gd name="connsiteX354" fmla="*/ 43589 w 84105"/>
                <a:gd name="connsiteY354" fmla="*/ 294676 h 976503"/>
                <a:gd name="connsiteX355" fmla="*/ 43970 w 84105"/>
                <a:gd name="connsiteY355" fmla="*/ 286199 h 976503"/>
                <a:gd name="connsiteX356" fmla="*/ 42255 w 84105"/>
                <a:gd name="connsiteY356" fmla="*/ 288008 h 976503"/>
                <a:gd name="connsiteX357" fmla="*/ 40255 w 84105"/>
                <a:gd name="connsiteY357" fmla="*/ 286008 h 976503"/>
                <a:gd name="connsiteX358" fmla="*/ 40255 w 84105"/>
                <a:gd name="connsiteY358" fmla="*/ 261910 h 976503"/>
                <a:gd name="connsiteX359" fmla="*/ 43970 w 84105"/>
                <a:gd name="connsiteY359" fmla="*/ 261910 h 976503"/>
                <a:gd name="connsiteX360" fmla="*/ 43970 w 84105"/>
                <a:gd name="connsiteY360" fmla="*/ 255052 h 976503"/>
                <a:gd name="connsiteX361" fmla="*/ 39874 w 84105"/>
                <a:gd name="connsiteY361" fmla="*/ 255052 h 976503"/>
                <a:gd name="connsiteX362" fmla="*/ 39874 w 84105"/>
                <a:gd name="connsiteY362" fmla="*/ 230954 h 976503"/>
                <a:gd name="connsiteX363" fmla="*/ 41875 w 84105"/>
                <a:gd name="connsiteY363" fmla="*/ 229049 h 976503"/>
                <a:gd name="connsiteX364" fmla="*/ 43589 w 84105"/>
                <a:gd name="connsiteY364" fmla="*/ 230763 h 976503"/>
                <a:gd name="connsiteX365" fmla="*/ 43970 w 84105"/>
                <a:gd name="connsiteY365" fmla="*/ 222191 h 976503"/>
                <a:gd name="connsiteX366" fmla="*/ 42255 w 84105"/>
                <a:gd name="connsiteY366" fmla="*/ 224000 h 976503"/>
                <a:gd name="connsiteX367" fmla="*/ 40255 w 84105"/>
                <a:gd name="connsiteY367" fmla="*/ 222000 h 976503"/>
                <a:gd name="connsiteX368" fmla="*/ 40255 w 84105"/>
                <a:gd name="connsiteY368" fmla="*/ 197616 h 976503"/>
                <a:gd name="connsiteX369" fmla="*/ 43970 w 84105"/>
                <a:gd name="connsiteY369" fmla="*/ 197616 h 976503"/>
                <a:gd name="connsiteX370" fmla="*/ 43970 w 84105"/>
                <a:gd name="connsiteY370" fmla="*/ 191044 h 976503"/>
                <a:gd name="connsiteX371" fmla="*/ 39874 w 84105"/>
                <a:gd name="connsiteY371" fmla="*/ 191044 h 976503"/>
                <a:gd name="connsiteX372" fmla="*/ 39874 w 84105"/>
                <a:gd name="connsiteY372" fmla="*/ 167041 h 976503"/>
                <a:gd name="connsiteX373" fmla="*/ 41875 w 84105"/>
                <a:gd name="connsiteY373" fmla="*/ 165041 h 976503"/>
                <a:gd name="connsiteX374" fmla="*/ 43589 w 84105"/>
                <a:gd name="connsiteY374" fmla="*/ 166755 h 976503"/>
                <a:gd name="connsiteX375" fmla="*/ 43970 w 84105"/>
                <a:gd name="connsiteY375" fmla="*/ 158278 h 976503"/>
                <a:gd name="connsiteX376" fmla="*/ 42255 w 84105"/>
                <a:gd name="connsiteY376" fmla="*/ 159992 h 976503"/>
                <a:gd name="connsiteX377" fmla="*/ 40255 w 84105"/>
                <a:gd name="connsiteY377" fmla="*/ 157992 h 976503"/>
                <a:gd name="connsiteX378" fmla="*/ 40255 w 84105"/>
                <a:gd name="connsiteY378" fmla="*/ 133989 h 976503"/>
                <a:gd name="connsiteX379" fmla="*/ 43970 w 84105"/>
                <a:gd name="connsiteY379" fmla="*/ 133989 h 976503"/>
                <a:gd name="connsiteX380" fmla="*/ 43970 w 84105"/>
                <a:gd name="connsiteY380" fmla="*/ 127036 h 976503"/>
                <a:gd name="connsiteX381" fmla="*/ 39874 w 84105"/>
                <a:gd name="connsiteY381" fmla="*/ 127036 h 976503"/>
                <a:gd name="connsiteX382" fmla="*/ 39874 w 84105"/>
                <a:gd name="connsiteY382" fmla="*/ 103033 h 976503"/>
                <a:gd name="connsiteX383" fmla="*/ 41875 w 84105"/>
                <a:gd name="connsiteY383" fmla="*/ 101033 h 976503"/>
                <a:gd name="connsiteX384" fmla="*/ 43589 w 84105"/>
                <a:gd name="connsiteY384" fmla="*/ 102747 h 976503"/>
                <a:gd name="connsiteX385" fmla="*/ 43970 w 84105"/>
                <a:gd name="connsiteY385" fmla="*/ 94270 h 976503"/>
                <a:gd name="connsiteX386" fmla="*/ 42255 w 84105"/>
                <a:gd name="connsiteY386" fmla="*/ 96080 h 976503"/>
                <a:gd name="connsiteX387" fmla="*/ 40255 w 84105"/>
                <a:gd name="connsiteY387" fmla="*/ 94079 h 976503"/>
                <a:gd name="connsiteX388" fmla="*/ 40255 w 84105"/>
                <a:gd name="connsiteY388" fmla="*/ 69981 h 976503"/>
                <a:gd name="connsiteX389" fmla="*/ 43970 w 84105"/>
                <a:gd name="connsiteY389" fmla="*/ 69981 h 976503"/>
                <a:gd name="connsiteX390" fmla="*/ 43970 w 84105"/>
                <a:gd name="connsiteY390" fmla="*/ 63123 h 976503"/>
                <a:gd name="connsiteX391" fmla="*/ 39874 w 84105"/>
                <a:gd name="connsiteY391" fmla="*/ 63123 h 976503"/>
                <a:gd name="connsiteX392" fmla="*/ 39874 w 84105"/>
                <a:gd name="connsiteY392" fmla="*/ 39025 h 976503"/>
                <a:gd name="connsiteX393" fmla="*/ 41875 w 84105"/>
                <a:gd name="connsiteY393" fmla="*/ 37025 h 976503"/>
                <a:gd name="connsiteX394" fmla="*/ 43589 w 84105"/>
                <a:gd name="connsiteY394" fmla="*/ 38834 h 976503"/>
                <a:gd name="connsiteX395" fmla="*/ 43970 w 84105"/>
                <a:gd name="connsiteY395" fmla="*/ 30357 h 976503"/>
                <a:gd name="connsiteX396" fmla="*/ 42255 w 84105"/>
                <a:gd name="connsiteY396" fmla="*/ 32072 h 976503"/>
                <a:gd name="connsiteX397" fmla="*/ 40255 w 84105"/>
                <a:gd name="connsiteY397" fmla="*/ 30071 h 976503"/>
                <a:gd name="connsiteX398" fmla="*/ 40255 w 84105"/>
                <a:gd name="connsiteY398" fmla="*/ 5973 h 976503"/>
                <a:gd name="connsiteX399" fmla="*/ 43970 w 84105"/>
                <a:gd name="connsiteY399" fmla="*/ 5973 h 976503"/>
                <a:gd name="connsiteX400" fmla="*/ 48637 w 84105"/>
                <a:gd name="connsiteY400" fmla="*/ 960664 h 976503"/>
                <a:gd name="connsiteX401" fmla="*/ 48637 w 84105"/>
                <a:gd name="connsiteY401" fmla="*/ 940566 h 976503"/>
                <a:gd name="connsiteX402" fmla="*/ 68735 w 84105"/>
                <a:gd name="connsiteY402" fmla="*/ 960759 h 976503"/>
                <a:gd name="connsiteX403" fmla="*/ 71021 w 84105"/>
                <a:gd name="connsiteY403" fmla="*/ 958378 h 976503"/>
                <a:gd name="connsiteX404" fmla="*/ 48637 w 84105"/>
                <a:gd name="connsiteY404" fmla="*/ 935994 h 976503"/>
                <a:gd name="connsiteX405" fmla="*/ 48637 w 84105"/>
                <a:gd name="connsiteY405" fmla="*/ 927707 h 976503"/>
                <a:gd name="connsiteX406" fmla="*/ 71021 w 84105"/>
                <a:gd name="connsiteY406" fmla="*/ 905324 h 976503"/>
                <a:gd name="connsiteX407" fmla="*/ 71021 w 84105"/>
                <a:gd name="connsiteY407" fmla="*/ 894465 h 976503"/>
                <a:gd name="connsiteX408" fmla="*/ 48637 w 84105"/>
                <a:gd name="connsiteY408" fmla="*/ 871986 h 976503"/>
                <a:gd name="connsiteX409" fmla="*/ 48637 w 84105"/>
                <a:gd name="connsiteY409" fmla="*/ 864366 h 976503"/>
                <a:gd name="connsiteX410" fmla="*/ 71021 w 84105"/>
                <a:gd name="connsiteY410" fmla="*/ 841982 h 976503"/>
                <a:gd name="connsiteX411" fmla="*/ 71021 w 84105"/>
                <a:gd name="connsiteY411" fmla="*/ 830457 h 976503"/>
                <a:gd name="connsiteX412" fmla="*/ 48637 w 84105"/>
                <a:gd name="connsiteY412" fmla="*/ 807978 h 976503"/>
                <a:gd name="connsiteX413" fmla="*/ 48637 w 84105"/>
                <a:gd name="connsiteY413" fmla="*/ 799692 h 976503"/>
                <a:gd name="connsiteX414" fmla="*/ 71021 w 84105"/>
                <a:gd name="connsiteY414" fmla="*/ 777308 h 976503"/>
                <a:gd name="connsiteX415" fmla="*/ 71021 w 84105"/>
                <a:gd name="connsiteY415" fmla="*/ 766449 h 976503"/>
                <a:gd name="connsiteX416" fmla="*/ 48637 w 84105"/>
                <a:gd name="connsiteY416" fmla="*/ 744065 h 976503"/>
                <a:gd name="connsiteX417" fmla="*/ 48637 w 84105"/>
                <a:gd name="connsiteY417" fmla="*/ 735779 h 976503"/>
                <a:gd name="connsiteX418" fmla="*/ 71021 w 84105"/>
                <a:gd name="connsiteY418" fmla="*/ 713395 h 976503"/>
                <a:gd name="connsiteX419" fmla="*/ 71021 w 84105"/>
                <a:gd name="connsiteY419" fmla="*/ 702441 h 976503"/>
                <a:gd name="connsiteX420" fmla="*/ 48637 w 84105"/>
                <a:gd name="connsiteY420" fmla="*/ 680057 h 976503"/>
                <a:gd name="connsiteX421" fmla="*/ 48637 w 84105"/>
                <a:gd name="connsiteY421" fmla="*/ 671771 h 976503"/>
                <a:gd name="connsiteX422" fmla="*/ 71021 w 84105"/>
                <a:gd name="connsiteY422" fmla="*/ 649387 h 976503"/>
                <a:gd name="connsiteX423" fmla="*/ 71021 w 84105"/>
                <a:gd name="connsiteY423" fmla="*/ 638528 h 976503"/>
                <a:gd name="connsiteX424" fmla="*/ 48447 w 84105"/>
                <a:gd name="connsiteY424" fmla="*/ 616716 h 976503"/>
                <a:gd name="connsiteX425" fmla="*/ 48447 w 84105"/>
                <a:gd name="connsiteY425" fmla="*/ 608429 h 976503"/>
                <a:gd name="connsiteX426" fmla="*/ 70830 w 84105"/>
                <a:gd name="connsiteY426" fmla="*/ 585950 h 976503"/>
                <a:gd name="connsiteX427" fmla="*/ 71021 w 84105"/>
                <a:gd name="connsiteY427" fmla="*/ 574520 h 976503"/>
                <a:gd name="connsiteX428" fmla="*/ 48637 w 84105"/>
                <a:gd name="connsiteY428" fmla="*/ 552137 h 976503"/>
                <a:gd name="connsiteX429" fmla="*/ 48637 w 84105"/>
                <a:gd name="connsiteY429" fmla="*/ 543850 h 976503"/>
                <a:gd name="connsiteX430" fmla="*/ 71021 w 84105"/>
                <a:gd name="connsiteY430" fmla="*/ 521466 h 976503"/>
                <a:gd name="connsiteX431" fmla="*/ 71021 w 84105"/>
                <a:gd name="connsiteY431" fmla="*/ 510512 h 976503"/>
                <a:gd name="connsiteX432" fmla="*/ 48637 w 84105"/>
                <a:gd name="connsiteY432" fmla="*/ 488129 h 976503"/>
                <a:gd name="connsiteX433" fmla="*/ 48637 w 84105"/>
                <a:gd name="connsiteY433" fmla="*/ 479842 h 976503"/>
                <a:gd name="connsiteX434" fmla="*/ 71021 w 84105"/>
                <a:gd name="connsiteY434" fmla="*/ 457458 h 976503"/>
                <a:gd name="connsiteX435" fmla="*/ 71021 w 84105"/>
                <a:gd name="connsiteY435" fmla="*/ 444790 h 976503"/>
                <a:gd name="connsiteX436" fmla="*/ 48637 w 84105"/>
                <a:gd name="connsiteY436" fmla="*/ 422311 h 976503"/>
                <a:gd name="connsiteX437" fmla="*/ 48637 w 84105"/>
                <a:gd name="connsiteY437" fmla="*/ 414024 h 976503"/>
                <a:gd name="connsiteX438" fmla="*/ 71021 w 84105"/>
                <a:gd name="connsiteY438" fmla="*/ 391640 h 976503"/>
                <a:gd name="connsiteX439" fmla="*/ 71021 w 84105"/>
                <a:gd name="connsiteY439" fmla="*/ 380782 h 976503"/>
                <a:gd name="connsiteX440" fmla="*/ 48637 w 84105"/>
                <a:gd name="connsiteY440" fmla="*/ 358303 h 976503"/>
                <a:gd name="connsiteX441" fmla="*/ 48637 w 84105"/>
                <a:gd name="connsiteY441" fmla="*/ 350016 h 976503"/>
                <a:gd name="connsiteX442" fmla="*/ 71021 w 84105"/>
                <a:gd name="connsiteY442" fmla="*/ 327632 h 976503"/>
                <a:gd name="connsiteX443" fmla="*/ 71021 w 84105"/>
                <a:gd name="connsiteY443" fmla="*/ 316774 h 976503"/>
                <a:gd name="connsiteX444" fmla="*/ 48637 w 84105"/>
                <a:gd name="connsiteY444" fmla="*/ 294390 h 976503"/>
                <a:gd name="connsiteX445" fmla="*/ 48637 w 84105"/>
                <a:gd name="connsiteY445" fmla="*/ 286103 h 976503"/>
                <a:gd name="connsiteX446" fmla="*/ 70830 w 84105"/>
                <a:gd name="connsiteY446" fmla="*/ 264291 h 976503"/>
                <a:gd name="connsiteX447" fmla="*/ 71021 w 84105"/>
                <a:gd name="connsiteY447" fmla="*/ 252766 h 976503"/>
                <a:gd name="connsiteX448" fmla="*/ 48637 w 84105"/>
                <a:gd name="connsiteY448" fmla="*/ 230382 h 976503"/>
                <a:gd name="connsiteX449" fmla="*/ 48637 w 84105"/>
                <a:gd name="connsiteY449" fmla="*/ 222095 h 976503"/>
                <a:gd name="connsiteX450" fmla="*/ 71021 w 84105"/>
                <a:gd name="connsiteY450" fmla="*/ 199712 h 976503"/>
                <a:gd name="connsiteX451" fmla="*/ 71021 w 84105"/>
                <a:gd name="connsiteY451" fmla="*/ 188758 h 976503"/>
                <a:gd name="connsiteX452" fmla="*/ 48637 w 84105"/>
                <a:gd name="connsiteY452" fmla="*/ 166374 h 976503"/>
                <a:gd name="connsiteX453" fmla="*/ 48637 w 84105"/>
                <a:gd name="connsiteY453" fmla="*/ 158183 h 976503"/>
                <a:gd name="connsiteX454" fmla="*/ 71021 w 84105"/>
                <a:gd name="connsiteY454" fmla="*/ 135704 h 976503"/>
                <a:gd name="connsiteX455" fmla="*/ 71021 w 84105"/>
                <a:gd name="connsiteY455" fmla="*/ 124845 h 976503"/>
                <a:gd name="connsiteX456" fmla="*/ 48637 w 84105"/>
                <a:gd name="connsiteY456" fmla="*/ 102461 h 976503"/>
                <a:gd name="connsiteX457" fmla="*/ 48637 w 84105"/>
                <a:gd name="connsiteY457" fmla="*/ 94175 h 976503"/>
                <a:gd name="connsiteX458" fmla="*/ 71021 w 84105"/>
                <a:gd name="connsiteY458" fmla="*/ 71791 h 976503"/>
                <a:gd name="connsiteX459" fmla="*/ 71021 w 84105"/>
                <a:gd name="connsiteY459" fmla="*/ 60837 h 976503"/>
                <a:gd name="connsiteX460" fmla="*/ 48637 w 84105"/>
                <a:gd name="connsiteY460" fmla="*/ 38453 h 976503"/>
                <a:gd name="connsiteX461" fmla="*/ 48637 w 84105"/>
                <a:gd name="connsiteY461" fmla="*/ 30167 h 976503"/>
                <a:gd name="connsiteX462" fmla="*/ 71021 w 84105"/>
                <a:gd name="connsiteY462" fmla="*/ 7783 h 97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</a:cxnLst>
              <a:rect l="l" t="t" r="r" b="b"/>
              <a:pathLst>
                <a:path w="84105" h="976503">
                  <a:moveTo>
                    <a:pt x="77212" y="583664"/>
                  </a:moveTo>
                  <a:lnTo>
                    <a:pt x="77212" y="-28"/>
                  </a:lnTo>
                  <a:lnTo>
                    <a:pt x="6822" y="-28"/>
                  </a:lnTo>
                  <a:lnTo>
                    <a:pt x="6822" y="964379"/>
                  </a:lnTo>
                  <a:lnTo>
                    <a:pt x="-36" y="964379"/>
                  </a:lnTo>
                  <a:lnTo>
                    <a:pt x="-36" y="976476"/>
                  </a:lnTo>
                  <a:lnTo>
                    <a:pt x="84070" y="976476"/>
                  </a:lnTo>
                  <a:lnTo>
                    <a:pt x="84070" y="964379"/>
                  </a:lnTo>
                  <a:lnTo>
                    <a:pt x="77212" y="964379"/>
                  </a:lnTo>
                  <a:close/>
                  <a:moveTo>
                    <a:pt x="48637" y="5973"/>
                  </a:moveTo>
                  <a:lnTo>
                    <a:pt x="68449" y="5973"/>
                  </a:lnTo>
                  <a:lnTo>
                    <a:pt x="48447" y="26166"/>
                  </a:lnTo>
                  <a:close/>
                  <a:moveTo>
                    <a:pt x="48637" y="43406"/>
                  </a:moveTo>
                  <a:lnTo>
                    <a:pt x="68449" y="63599"/>
                  </a:lnTo>
                  <a:lnTo>
                    <a:pt x="48447" y="63599"/>
                  </a:lnTo>
                  <a:close/>
                  <a:moveTo>
                    <a:pt x="48637" y="69981"/>
                  </a:moveTo>
                  <a:lnTo>
                    <a:pt x="68449" y="69981"/>
                  </a:lnTo>
                  <a:lnTo>
                    <a:pt x="48351" y="90174"/>
                  </a:lnTo>
                  <a:close/>
                  <a:moveTo>
                    <a:pt x="48637" y="119606"/>
                  </a:moveTo>
                  <a:lnTo>
                    <a:pt x="48637" y="107414"/>
                  </a:lnTo>
                  <a:lnTo>
                    <a:pt x="68449" y="127512"/>
                  </a:lnTo>
                  <a:lnTo>
                    <a:pt x="48447" y="127512"/>
                  </a:lnTo>
                  <a:close/>
                  <a:moveTo>
                    <a:pt x="48637" y="133989"/>
                  </a:moveTo>
                  <a:lnTo>
                    <a:pt x="68449" y="133989"/>
                  </a:lnTo>
                  <a:lnTo>
                    <a:pt x="48351" y="154087"/>
                  </a:lnTo>
                  <a:close/>
                  <a:moveTo>
                    <a:pt x="48637" y="171422"/>
                  </a:moveTo>
                  <a:lnTo>
                    <a:pt x="68449" y="191520"/>
                  </a:lnTo>
                  <a:lnTo>
                    <a:pt x="48447" y="191520"/>
                  </a:lnTo>
                  <a:close/>
                  <a:moveTo>
                    <a:pt x="48637" y="197902"/>
                  </a:moveTo>
                  <a:lnTo>
                    <a:pt x="68449" y="197902"/>
                  </a:lnTo>
                  <a:lnTo>
                    <a:pt x="48351" y="218095"/>
                  </a:lnTo>
                  <a:close/>
                  <a:moveTo>
                    <a:pt x="48637" y="235430"/>
                  </a:moveTo>
                  <a:lnTo>
                    <a:pt x="68449" y="255528"/>
                  </a:lnTo>
                  <a:lnTo>
                    <a:pt x="48447" y="255528"/>
                  </a:lnTo>
                  <a:close/>
                  <a:moveTo>
                    <a:pt x="48637" y="261910"/>
                  </a:moveTo>
                  <a:lnTo>
                    <a:pt x="68449" y="261910"/>
                  </a:lnTo>
                  <a:lnTo>
                    <a:pt x="48351" y="282008"/>
                  </a:lnTo>
                  <a:close/>
                  <a:moveTo>
                    <a:pt x="48637" y="299343"/>
                  </a:moveTo>
                  <a:lnTo>
                    <a:pt x="68449" y="319536"/>
                  </a:lnTo>
                  <a:lnTo>
                    <a:pt x="48447" y="319536"/>
                  </a:lnTo>
                  <a:close/>
                  <a:moveTo>
                    <a:pt x="48637" y="325823"/>
                  </a:moveTo>
                  <a:lnTo>
                    <a:pt x="68449" y="325823"/>
                  </a:lnTo>
                  <a:lnTo>
                    <a:pt x="48351" y="346016"/>
                  </a:lnTo>
                  <a:close/>
                  <a:moveTo>
                    <a:pt x="48637" y="363351"/>
                  </a:moveTo>
                  <a:lnTo>
                    <a:pt x="68735" y="383449"/>
                  </a:lnTo>
                  <a:lnTo>
                    <a:pt x="48447" y="383449"/>
                  </a:lnTo>
                  <a:close/>
                  <a:moveTo>
                    <a:pt x="48637" y="389831"/>
                  </a:moveTo>
                  <a:lnTo>
                    <a:pt x="68449" y="389831"/>
                  </a:lnTo>
                  <a:lnTo>
                    <a:pt x="48351" y="410024"/>
                  </a:lnTo>
                  <a:close/>
                  <a:moveTo>
                    <a:pt x="48637" y="427264"/>
                  </a:moveTo>
                  <a:lnTo>
                    <a:pt x="68735" y="447457"/>
                  </a:lnTo>
                  <a:lnTo>
                    <a:pt x="48447" y="447457"/>
                  </a:lnTo>
                  <a:close/>
                  <a:moveTo>
                    <a:pt x="48637" y="455839"/>
                  </a:moveTo>
                  <a:lnTo>
                    <a:pt x="68449" y="455839"/>
                  </a:lnTo>
                  <a:lnTo>
                    <a:pt x="48351" y="476032"/>
                  </a:lnTo>
                  <a:close/>
                  <a:moveTo>
                    <a:pt x="48637" y="493272"/>
                  </a:moveTo>
                  <a:lnTo>
                    <a:pt x="68735" y="513465"/>
                  </a:lnTo>
                  <a:lnTo>
                    <a:pt x="48447" y="513465"/>
                  </a:lnTo>
                  <a:close/>
                  <a:moveTo>
                    <a:pt x="48637" y="519847"/>
                  </a:moveTo>
                  <a:lnTo>
                    <a:pt x="68449" y="519847"/>
                  </a:lnTo>
                  <a:lnTo>
                    <a:pt x="48351" y="540040"/>
                  </a:lnTo>
                  <a:close/>
                  <a:moveTo>
                    <a:pt x="48637" y="557280"/>
                  </a:moveTo>
                  <a:lnTo>
                    <a:pt x="68735" y="577473"/>
                  </a:lnTo>
                  <a:lnTo>
                    <a:pt x="48447" y="577473"/>
                  </a:lnTo>
                  <a:close/>
                  <a:moveTo>
                    <a:pt x="48637" y="583855"/>
                  </a:moveTo>
                  <a:lnTo>
                    <a:pt x="68449" y="583855"/>
                  </a:lnTo>
                  <a:lnTo>
                    <a:pt x="48351" y="603953"/>
                  </a:lnTo>
                  <a:close/>
                  <a:moveTo>
                    <a:pt x="48637" y="621288"/>
                  </a:moveTo>
                  <a:lnTo>
                    <a:pt x="68735" y="641386"/>
                  </a:lnTo>
                  <a:lnTo>
                    <a:pt x="48447" y="641386"/>
                  </a:lnTo>
                  <a:close/>
                  <a:moveTo>
                    <a:pt x="48637" y="647768"/>
                  </a:moveTo>
                  <a:lnTo>
                    <a:pt x="68449" y="647768"/>
                  </a:lnTo>
                  <a:lnTo>
                    <a:pt x="48351" y="667961"/>
                  </a:lnTo>
                  <a:close/>
                  <a:moveTo>
                    <a:pt x="48637" y="685296"/>
                  </a:moveTo>
                  <a:lnTo>
                    <a:pt x="68735" y="705394"/>
                  </a:lnTo>
                  <a:lnTo>
                    <a:pt x="48447" y="705394"/>
                  </a:lnTo>
                  <a:close/>
                  <a:moveTo>
                    <a:pt x="48637" y="711776"/>
                  </a:moveTo>
                  <a:lnTo>
                    <a:pt x="68449" y="711776"/>
                  </a:lnTo>
                  <a:lnTo>
                    <a:pt x="48351" y="731873"/>
                  </a:lnTo>
                  <a:close/>
                  <a:moveTo>
                    <a:pt x="48637" y="749304"/>
                  </a:moveTo>
                  <a:lnTo>
                    <a:pt x="68449" y="769116"/>
                  </a:lnTo>
                  <a:lnTo>
                    <a:pt x="48447" y="769116"/>
                  </a:lnTo>
                  <a:close/>
                  <a:moveTo>
                    <a:pt x="48637" y="794072"/>
                  </a:moveTo>
                  <a:lnTo>
                    <a:pt x="48637" y="775784"/>
                  </a:lnTo>
                  <a:lnTo>
                    <a:pt x="68449" y="775784"/>
                  </a:lnTo>
                  <a:lnTo>
                    <a:pt x="48351" y="795881"/>
                  </a:lnTo>
                  <a:close/>
                  <a:moveTo>
                    <a:pt x="48637" y="813122"/>
                  </a:moveTo>
                  <a:lnTo>
                    <a:pt x="68735" y="833219"/>
                  </a:lnTo>
                  <a:lnTo>
                    <a:pt x="48447" y="833219"/>
                  </a:lnTo>
                  <a:close/>
                  <a:moveTo>
                    <a:pt x="48637" y="839601"/>
                  </a:moveTo>
                  <a:lnTo>
                    <a:pt x="68449" y="839601"/>
                  </a:lnTo>
                  <a:lnTo>
                    <a:pt x="48351" y="859794"/>
                  </a:lnTo>
                  <a:close/>
                  <a:moveTo>
                    <a:pt x="48637" y="877034"/>
                  </a:moveTo>
                  <a:lnTo>
                    <a:pt x="68735" y="897227"/>
                  </a:lnTo>
                  <a:lnTo>
                    <a:pt x="48447" y="897227"/>
                  </a:lnTo>
                  <a:close/>
                  <a:moveTo>
                    <a:pt x="48637" y="903609"/>
                  </a:moveTo>
                  <a:lnTo>
                    <a:pt x="68449" y="903609"/>
                  </a:lnTo>
                  <a:lnTo>
                    <a:pt x="48351" y="923802"/>
                  </a:lnTo>
                  <a:close/>
                  <a:moveTo>
                    <a:pt x="35588" y="960759"/>
                  </a:moveTo>
                  <a:lnTo>
                    <a:pt x="15681" y="960759"/>
                  </a:lnTo>
                  <a:lnTo>
                    <a:pt x="35588" y="940852"/>
                  </a:lnTo>
                  <a:close/>
                  <a:moveTo>
                    <a:pt x="35588" y="936375"/>
                  </a:moveTo>
                  <a:lnTo>
                    <a:pt x="13395" y="958473"/>
                  </a:lnTo>
                  <a:lnTo>
                    <a:pt x="13395" y="905419"/>
                  </a:lnTo>
                  <a:lnTo>
                    <a:pt x="35588" y="927517"/>
                  </a:lnTo>
                  <a:close/>
                  <a:moveTo>
                    <a:pt x="35588" y="923040"/>
                  </a:moveTo>
                  <a:lnTo>
                    <a:pt x="15681" y="903133"/>
                  </a:lnTo>
                  <a:lnTo>
                    <a:pt x="35588" y="903133"/>
                  </a:lnTo>
                  <a:close/>
                  <a:moveTo>
                    <a:pt x="35588" y="896751"/>
                  </a:moveTo>
                  <a:lnTo>
                    <a:pt x="15681" y="896751"/>
                  </a:lnTo>
                  <a:lnTo>
                    <a:pt x="35588" y="876844"/>
                  </a:lnTo>
                  <a:close/>
                  <a:moveTo>
                    <a:pt x="35588" y="872367"/>
                  </a:moveTo>
                  <a:lnTo>
                    <a:pt x="13395" y="894560"/>
                  </a:lnTo>
                  <a:lnTo>
                    <a:pt x="13395" y="841411"/>
                  </a:lnTo>
                  <a:lnTo>
                    <a:pt x="35588" y="863604"/>
                  </a:lnTo>
                  <a:close/>
                  <a:moveTo>
                    <a:pt x="35588" y="859032"/>
                  </a:moveTo>
                  <a:lnTo>
                    <a:pt x="15681" y="839125"/>
                  </a:lnTo>
                  <a:lnTo>
                    <a:pt x="35588" y="839125"/>
                  </a:lnTo>
                  <a:close/>
                  <a:moveTo>
                    <a:pt x="35588" y="832743"/>
                  </a:moveTo>
                  <a:lnTo>
                    <a:pt x="15681" y="832743"/>
                  </a:lnTo>
                  <a:lnTo>
                    <a:pt x="35588" y="812836"/>
                  </a:lnTo>
                  <a:close/>
                  <a:moveTo>
                    <a:pt x="35588" y="808359"/>
                  </a:moveTo>
                  <a:lnTo>
                    <a:pt x="13395" y="830552"/>
                  </a:lnTo>
                  <a:lnTo>
                    <a:pt x="13395" y="777403"/>
                  </a:lnTo>
                  <a:lnTo>
                    <a:pt x="35588" y="799596"/>
                  </a:lnTo>
                  <a:close/>
                  <a:moveTo>
                    <a:pt x="35588" y="777213"/>
                  </a:moveTo>
                  <a:lnTo>
                    <a:pt x="35588" y="795119"/>
                  </a:lnTo>
                  <a:lnTo>
                    <a:pt x="15681" y="775212"/>
                  </a:lnTo>
                  <a:lnTo>
                    <a:pt x="35588" y="775212"/>
                  </a:lnTo>
                  <a:close/>
                  <a:moveTo>
                    <a:pt x="35588" y="768830"/>
                  </a:moveTo>
                  <a:lnTo>
                    <a:pt x="15681" y="768830"/>
                  </a:lnTo>
                  <a:lnTo>
                    <a:pt x="35588" y="748923"/>
                  </a:lnTo>
                  <a:close/>
                  <a:moveTo>
                    <a:pt x="35588" y="744351"/>
                  </a:moveTo>
                  <a:lnTo>
                    <a:pt x="13395" y="766544"/>
                  </a:lnTo>
                  <a:lnTo>
                    <a:pt x="13395" y="713871"/>
                  </a:lnTo>
                  <a:lnTo>
                    <a:pt x="35588" y="736064"/>
                  </a:lnTo>
                  <a:close/>
                  <a:moveTo>
                    <a:pt x="35588" y="731111"/>
                  </a:moveTo>
                  <a:lnTo>
                    <a:pt x="15490" y="711966"/>
                  </a:lnTo>
                  <a:lnTo>
                    <a:pt x="35397" y="711966"/>
                  </a:lnTo>
                  <a:close/>
                  <a:moveTo>
                    <a:pt x="35588" y="704822"/>
                  </a:moveTo>
                  <a:lnTo>
                    <a:pt x="15681" y="704822"/>
                  </a:lnTo>
                  <a:lnTo>
                    <a:pt x="35588" y="684915"/>
                  </a:lnTo>
                  <a:close/>
                  <a:moveTo>
                    <a:pt x="35588" y="680343"/>
                  </a:moveTo>
                  <a:lnTo>
                    <a:pt x="13395" y="702536"/>
                  </a:lnTo>
                  <a:lnTo>
                    <a:pt x="13395" y="649482"/>
                  </a:lnTo>
                  <a:lnTo>
                    <a:pt x="35588" y="671676"/>
                  </a:lnTo>
                  <a:close/>
                  <a:moveTo>
                    <a:pt x="35588" y="667103"/>
                  </a:moveTo>
                  <a:lnTo>
                    <a:pt x="15681" y="647196"/>
                  </a:lnTo>
                  <a:lnTo>
                    <a:pt x="35588" y="647196"/>
                  </a:lnTo>
                  <a:close/>
                  <a:moveTo>
                    <a:pt x="35588" y="640814"/>
                  </a:moveTo>
                  <a:lnTo>
                    <a:pt x="15681" y="640814"/>
                  </a:lnTo>
                  <a:lnTo>
                    <a:pt x="35588" y="621002"/>
                  </a:lnTo>
                  <a:close/>
                  <a:moveTo>
                    <a:pt x="35588" y="616430"/>
                  </a:moveTo>
                  <a:lnTo>
                    <a:pt x="13395" y="638624"/>
                  </a:lnTo>
                  <a:lnTo>
                    <a:pt x="13395" y="585474"/>
                  </a:lnTo>
                  <a:lnTo>
                    <a:pt x="35588" y="607668"/>
                  </a:lnTo>
                  <a:close/>
                  <a:moveTo>
                    <a:pt x="35588" y="603191"/>
                  </a:moveTo>
                  <a:lnTo>
                    <a:pt x="15681" y="583283"/>
                  </a:lnTo>
                  <a:lnTo>
                    <a:pt x="35588" y="583283"/>
                  </a:lnTo>
                  <a:close/>
                  <a:moveTo>
                    <a:pt x="35588" y="576902"/>
                  </a:moveTo>
                  <a:lnTo>
                    <a:pt x="15681" y="576902"/>
                  </a:lnTo>
                  <a:lnTo>
                    <a:pt x="35588" y="556995"/>
                  </a:lnTo>
                  <a:close/>
                  <a:moveTo>
                    <a:pt x="35588" y="552422"/>
                  </a:moveTo>
                  <a:lnTo>
                    <a:pt x="13395" y="574616"/>
                  </a:lnTo>
                  <a:lnTo>
                    <a:pt x="13395" y="521561"/>
                  </a:lnTo>
                  <a:lnTo>
                    <a:pt x="35588" y="543659"/>
                  </a:lnTo>
                  <a:close/>
                  <a:moveTo>
                    <a:pt x="35588" y="539183"/>
                  </a:moveTo>
                  <a:lnTo>
                    <a:pt x="15681" y="519275"/>
                  </a:lnTo>
                  <a:lnTo>
                    <a:pt x="35588" y="519275"/>
                  </a:lnTo>
                  <a:close/>
                  <a:moveTo>
                    <a:pt x="35588" y="512894"/>
                  </a:moveTo>
                  <a:lnTo>
                    <a:pt x="15681" y="512894"/>
                  </a:lnTo>
                  <a:lnTo>
                    <a:pt x="35588" y="492986"/>
                  </a:lnTo>
                  <a:close/>
                  <a:moveTo>
                    <a:pt x="35588" y="488510"/>
                  </a:moveTo>
                  <a:lnTo>
                    <a:pt x="13395" y="510608"/>
                  </a:lnTo>
                  <a:lnTo>
                    <a:pt x="13395" y="457553"/>
                  </a:lnTo>
                  <a:lnTo>
                    <a:pt x="35588" y="479747"/>
                  </a:lnTo>
                  <a:close/>
                  <a:moveTo>
                    <a:pt x="35588" y="475175"/>
                  </a:moveTo>
                  <a:lnTo>
                    <a:pt x="15681" y="455267"/>
                  </a:lnTo>
                  <a:lnTo>
                    <a:pt x="35588" y="455267"/>
                  </a:lnTo>
                  <a:close/>
                  <a:moveTo>
                    <a:pt x="35588" y="446600"/>
                  </a:moveTo>
                  <a:lnTo>
                    <a:pt x="15681" y="446600"/>
                  </a:lnTo>
                  <a:lnTo>
                    <a:pt x="35588" y="426692"/>
                  </a:lnTo>
                  <a:close/>
                  <a:moveTo>
                    <a:pt x="35588" y="422216"/>
                  </a:moveTo>
                  <a:lnTo>
                    <a:pt x="13204" y="445266"/>
                  </a:lnTo>
                  <a:lnTo>
                    <a:pt x="13204" y="392117"/>
                  </a:lnTo>
                  <a:lnTo>
                    <a:pt x="35397" y="414310"/>
                  </a:lnTo>
                  <a:close/>
                  <a:moveTo>
                    <a:pt x="35588" y="408881"/>
                  </a:moveTo>
                  <a:lnTo>
                    <a:pt x="15681" y="388973"/>
                  </a:lnTo>
                  <a:lnTo>
                    <a:pt x="35588" y="388973"/>
                  </a:lnTo>
                  <a:close/>
                  <a:moveTo>
                    <a:pt x="35588" y="382592"/>
                  </a:moveTo>
                  <a:lnTo>
                    <a:pt x="15681" y="382592"/>
                  </a:lnTo>
                  <a:lnTo>
                    <a:pt x="35588" y="362684"/>
                  </a:lnTo>
                  <a:close/>
                  <a:moveTo>
                    <a:pt x="35588" y="358208"/>
                  </a:moveTo>
                  <a:lnTo>
                    <a:pt x="13395" y="380401"/>
                  </a:lnTo>
                  <a:lnTo>
                    <a:pt x="13395" y="328109"/>
                  </a:lnTo>
                  <a:lnTo>
                    <a:pt x="35588" y="350302"/>
                  </a:lnTo>
                  <a:close/>
                  <a:moveTo>
                    <a:pt x="35588" y="344968"/>
                  </a:moveTo>
                  <a:lnTo>
                    <a:pt x="15681" y="324965"/>
                  </a:lnTo>
                  <a:lnTo>
                    <a:pt x="35588" y="324965"/>
                  </a:lnTo>
                  <a:close/>
                  <a:moveTo>
                    <a:pt x="35588" y="318679"/>
                  </a:moveTo>
                  <a:lnTo>
                    <a:pt x="15681" y="318679"/>
                  </a:lnTo>
                  <a:lnTo>
                    <a:pt x="35588" y="298676"/>
                  </a:lnTo>
                  <a:close/>
                  <a:moveTo>
                    <a:pt x="35588" y="294200"/>
                  </a:moveTo>
                  <a:lnTo>
                    <a:pt x="13395" y="316393"/>
                  </a:lnTo>
                  <a:lnTo>
                    <a:pt x="13395" y="264291"/>
                  </a:lnTo>
                  <a:lnTo>
                    <a:pt x="35588" y="286484"/>
                  </a:lnTo>
                  <a:close/>
                  <a:moveTo>
                    <a:pt x="35588" y="280960"/>
                  </a:moveTo>
                  <a:lnTo>
                    <a:pt x="15681" y="261053"/>
                  </a:lnTo>
                  <a:lnTo>
                    <a:pt x="35588" y="261053"/>
                  </a:lnTo>
                  <a:close/>
                  <a:moveTo>
                    <a:pt x="35588" y="254671"/>
                  </a:moveTo>
                  <a:lnTo>
                    <a:pt x="15681" y="254671"/>
                  </a:lnTo>
                  <a:lnTo>
                    <a:pt x="35397" y="235716"/>
                  </a:lnTo>
                  <a:close/>
                  <a:moveTo>
                    <a:pt x="35588" y="230192"/>
                  </a:moveTo>
                  <a:lnTo>
                    <a:pt x="13395" y="252385"/>
                  </a:lnTo>
                  <a:lnTo>
                    <a:pt x="13395" y="200188"/>
                  </a:lnTo>
                  <a:lnTo>
                    <a:pt x="35588" y="222381"/>
                  </a:lnTo>
                  <a:close/>
                  <a:moveTo>
                    <a:pt x="35588" y="216952"/>
                  </a:moveTo>
                  <a:lnTo>
                    <a:pt x="15490" y="197616"/>
                  </a:lnTo>
                  <a:lnTo>
                    <a:pt x="35397" y="197616"/>
                  </a:lnTo>
                  <a:close/>
                  <a:moveTo>
                    <a:pt x="35588" y="190663"/>
                  </a:moveTo>
                  <a:lnTo>
                    <a:pt x="15681" y="190663"/>
                  </a:lnTo>
                  <a:lnTo>
                    <a:pt x="35588" y="170756"/>
                  </a:lnTo>
                  <a:close/>
                  <a:moveTo>
                    <a:pt x="35588" y="166279"/>
                  </a:moveTo>
                  <a:lnTo>
                    <a:pt x="13395" y="188377"/>
                  </a:lnTo>
                  <a:lnTo>
                    <a:pt x="13395" y="136180"/>
                  </a:lnTo>
                  <a:lnTo>
                    <a:pt x="35588" y="158373"/>
                  </a:lnTo>
                  <a:close/>
                  <a:moveTo>
                    <a:pt x="35588" y="152944"/>
                  </a:moveTo>
                  <a:lnTo>
                    <a:pt x="15681" y="133132"/>
                  </a:lnTo>
                  <a:lnTo>
                    <a:pt x="35588" y="133132"/>
                  </a:lnTo>
                  <a:close/>
                  <a:moveTo>
                    <a:pt x="35588" y="114844"/>
                  </a:moveTo>
                  <a:lnTo>
                    <a:pt x="35588" y="127036"/>
                  </a:lnTo>
                  <a:lnTo>
                    <a:pt x="15681" y="127036"/>
                  </a:lnTo>
                  <a:lnTo>
                    <a:pt x="35588" y="107224"/>
                  </a:lnTo>
                  <a:close/>
                  <a:moveTo>
                    <a:pt x="35588" y="102652"/>
                  </a:moveTo>
                  <a:lnTo>
                    <a:pt x="13395" y="124845"/>
                  </a:lnTo>
                  <a:lnTo>
                    <a:pt x="13395" y="72267"/>
                  </a:lnTo>
                  <a:lnTo>
                    <a:pt x="35588" y="94365"/>
                  </a:lnTo>
                  <a:close/>
                  <a:moveTo>
                    <a:pt x="35588" y="89412"/>
                  </a:moveTo>
                  <a:lnTo>
                    <a:pt x="15681" y="69505"/>
                  </a:lnTo>
                  <a:lnTo>
                    <a:pt x="35588" y="69505"/>
                  </a:lnTo>
                  <a:close/>
                  <a:moveTo>
                    <a:pt x="35588" y="63123"/>
                  </a:moveTo>
                  <a:lnTo>
                    <a:pt x="15681" y="63123"/>
                  </a:lnTo>
                  <a:lnTo>
                    <a:pt x="35588" y="43216"/>
                  </a:lnTo>
                  <a:close/>
                  <a:moveTo>
                    <a:pt x="35588" y="38739"/>
                  </a:moveTo>
                  <a:lnTo>
                    <a:pt x="13395" y="60837"/>
                  </a:lnTo>
                  <a:lnTo>
                    <a:pt x="13395" y="8259"/>
                  </a:lnTo>
                  <a:lnTo>
                    <a:pt x="35588" y="30452"/>
                  </a:lnTo>
                  <a:close/>
                  <a:moveTo>
                    <a:pt x="35588" y="25404"/>
                  </a:moveTo>
                  <a:lnTo>
                    <a:pt x="15681" y="5497"/>
                  </a:lnTo>
                  <a:lnTo>
                    <a:pt x="35588" y="5497"/>
                  </a:lnTo>
                  <a:close/>
                  <a:moveTo>
                    <a:pt x="43970" y="960664"/>
                  </a:moveTo>
                  <a:lnTo>
                    <a:pt x="39874" y="960664"/>
                  </a:lnTo>
                  <a:lnTo>
                    <a:pt x="39874" y="936089"/>
                  </a:lnTo>
                  <a:lnTo>
                    <a:pt x="41875" y="934089"/>
                  </a:lnTo>
                  <a:lnTo>
                    <a:pt x="43589" y="935804"/>
                  </a:lnTo>
                  <a:close/>
                  <a:moveTo>
                    <a:pt x="43970" y="927898"/>
                  </a:moveTo>
                  <a:lnTo>
                    <a:pt x="42255" y="929613"/>
                  </a:lnTo>
                  <a:lnTo>
                    <a:pt x="40255" y="927612"/>
                  </a:lnTo>
                  <a:lnTo>
                    <a:pt x="40255" y="903038"/>
                  </a:lnTo>
                  <a:lnTo>
                    <a:pt x="43970" y="903038"/>
                  </a:lnTo>
                  <a:close/>
                  <a:moveTo>
                    <a:pt x="43970" y="896656"/>
                  </a:moveTo>
                  <a:lnTo>
                    <a:pt x="39874" y="896656"/>
                  </a:lnTo>
                  <a:lnTo>
                    <a:pt x="39874" y="872081"/>
                  </a:lnTo>
                  <a:lnTo>
                    <a:pt x="41875" y="870081"/>
                  </a:lnTo>
                  <a:lnTo>
                    <a:pt x="43589" y="871891"/>
                  </a:lnTo>
                  <a:close/>
                  <a:moveTo>
                    <a:pt x="43970" y="863890"/>
                  </a:moveTo>
                  <a:lnTo>
                    <a:pt x="42255" y="865605"/>
                  </a:lnTo>
                  <a:lnTo>
                    <a:pt x="39874" y="864366"/>
                  </a:lnTo>
                  <a:lnTo>
                    <a:pt x="39874" y="839792"/>
                  </a:lnTo>
                  <a:lnTo>
                    <a:pt x="43589" y="839792"/>
                  </a:lnTo>
                  <a:close/>
                  <a:moveTo>
                    <a:pt x="43970" y="832648"/>
                  </a:moveTo>
                  <a:lnTo>
                    <a:pt x="39874" y="832648"/>
                  </a:lnTo>
                  <a:lnTo>
                    <a:pt x="39874" y="808073"/>
                  </a:lnTo>
                  <a:lnTo>
                    <a:pt x="41875" y="806168"/>
                  </a:lnTo>
                  <a:lnTo>
                    <a:pt x="43589" y="807883"/>
                  </a:lnTo>
                  <a:close/>
                  <a:moveTo>
                    <a:pt x="43970" y="799882"/>
                  </a:moveTo>
                  <a:lnTo>
                    <a:pt x="42255" y="801597"/>
                  </a:lnTo>
                  <a:lnTo>
                    <a:pt x="40255" y="799596"/>
                  </a:lnTo>
                  <a:lnTo>
                    <a:pt x="40255" y="775117"/>
                  </a:lnTo>
                  <a:lnTo>
                    <a:pt x="43970" y="775117"/>
                  </a:lnTo>
                  <a:close/>
                  <a:moveTo>
                    <a:pt x="43970" y="768735"/>
                  </a:moveTo>
                  <a:lnTo>
                    <a:pt x="39874" y="768735"/>
                  </a:lnTo>
                  <a:lnTo>
                    <a:pt x="39874" y="744161"/>
                  </a:lnTo>
                  <a:lnTo>
                    <a:pt x="41875" y="742160"/>
                  </a:lnTo>
                  <a:lnTo>
                    <a:pt x="43589" y="743970"/>
                  </a:lnTo>
                  <a:close/>
                  <a:moveTo>
                    <a:pt x="43970" y="735874"/>
                  </a:moveTo>
                  <a:lnTo>
                    <a:pt x="42255" y="737684"/>
                  </a:lnTo>
                  <a:lnTo>
                    <a:pt x="40255" y="735684"/>
                  </a:lnTo>
                  <a:lnTo>
                    <a:pt x="40255" y="711966"/>
                  </a:lnTo>
                  <a:lnTo>
                    <a:pt x="43970" y="711966"/>
                  </a:lnTo>
                  <a:close/>
                  <a:moveTo>
                    <a:pt x="43970" y="704727"/>
                  </a:moveTo>
                  <a:lnTo>
                    <a:pt x="39874" y="704727"/>
                  </a:lnTo>
                  <a:lnTo>
                    <a:pt x="39874" y="680153"/>
                  </a:lnTo>
                  <a:lnTo>
                    <a:pt x="41875" y="678248"/>
                  </a:lnTo>
                  <a:lnTo>
                    <a:pt x="43589" y="679962"/>
                  </a:lnTo>
                  <a:close/>
                  <a:moveTo>
                    <a:pt x="43970" y="671866"/>
                  </a:moveTo>
                  <a:lnTo>
                    <a:pt x="42255" y="673676"/>
                  </a:lnTo>
                  <a:lnTo>
                    <a:pt x="40255" y="671676"/>
                  </a:lnTo>
                  <a:lnTo>
                    <a:pt x="40255" y="647101"/>
                  </a:lnTo>
                  <a:lnTo>
                    <a:pt x="43970" y="647101"/>
                  </a:lnTo>
                  <a:close/>
                  <a:moveTo>
                    <a:pt x="43970" y="640719"/>
                  </a:moveTo>
                  <a:lnTo>
                    <a:pt x="39874" y="640719"/>
                  </a:lnTo>
                  <a:lnTo>
                    <a:pt x="39874" y="616716"/>
                  </a:lnTo>
                  <a:lnTo>
                    <a:pt x="41875" y="614716"/>
                  </a:lnTo>
                  <a:lnTo>
                    <a:pt x="43589" y="616430"/>
                  </a:lnTo>
                  <a:close/>
                  <a:moveTo>
                    <a:pt x="43970" y="607953"/>
                  </a:moveTo>
                  <a:lnTo>
                    <a:pt x="42255" y="609763"/>
                  </a:lnTo>
                  <a:lnTo>
                    <a:pt x="40255" y="607763"/>
                  </a:lnTo>
                  <a:lnTo>
                    <a:pt x="40255" y="583188"/>
                  </a:lnTo>
                  <a:lnTo>
                    <a:pt x="43970" y="583188"/>
                  </a:lnTo>
                  <a:close/>
                  <a:moveTo>
                    <a:pt x="43970" y="576806"/>
                  </a:moveTo>
                  <a:lnTo>
                    <a:pt x="39874" y="576806"/>
                  </a:lnTo>
                  <a:lnTo>
                    <a:pt x="39874" y="552232"/>
                  </a:lnTo>
                  <a:lnTo>
                    <a:pt x="41875" y="550232"/>
                  </a:lnTo>
                  <a:lnTo>
                    <a:pt x="43589" y="551946"/>
                  </a:lnTo>
                  <a:close/>
                  <a:moveTo>
                    <a:pt x="43970" y="543945"/>
                  </a:moveTo>
                  <a:lnTo>
                    <a:pt x="42255" y="545755"/>
                  </a:lnTo>
                  <a:lnTo>
                    <a:pt x="40255" y="543755"/>
                  </a:lnTo>
                  <a:lnTo>
                    <a:pt x="40255" y="519180"/>
                  </a:lnTo>
                  <a:lnTo>
                    <a:pt x="43970" y="519180"/>
                  </a:lnTo>
                  <a:close/>
                  <a:moveTo>
                    <a:pt x="43970" y="512798"/>
                  </a:moveTo>
                  <a:lnTo>
                    <a:pt x="39874" y="512798"/>
                  </a:lnTo>
                  <a:lnTo>
                    <a:pt x="39874" y="488224"/>
                  </a:lnTo>
                  <a:lnTo>
                    <a:pt x="41875" y="486224"/>
                  </a:lnTo>
                  <a:lnTo>
                    <a:pt x="43589" y="488033"/>
                  </a:lnTo>
                  <a:close/>
                  <a:moveTo>
                    <a:pt x="43970" y="480032"/>
                  </a:moveTo>
                  <a:lnTo>
                    <a:pt x="42255" y="481747"/>
                  </a:lnTo>
                  <a:lnTo>
                    <a:pt x="40255" y="479747"/>
                  </a:lnTo>
                  <a:lnTo>
                    <a:pt x="40255" y="455172"/>
                  </a:lnTo>
                  <a:lnTo>
                    <a:pt x="43970" y="455172"/>
                  </a:lnTo>
                  <a:close/>
                  <a:moveTo>
                    <a:pt x="43970" y="446981"/>
                  </a:moveTo>
                  <a:lnTo>
                    <a:pt x="39874" y="446981"/>
                  </a:lnTo>
                  <a:lnTo>
                    <a:pt x="39874" y="422406"/>
                  </a:lnTo>
                  <a:lnTo>
                    <a:pt x="41875" y="420406"/>
                  </a:lnTo>
                  <a:lnTo>
                    <a:pt x="43589" y="422216"/>
                  </a:lnTo>
                  <a:close/>
                  <a:moveTo>
                    <a:pt x="43970" y="414215"/>
                  </a:moveTo>
                  <a:lnTo>
                    <a:pt x="42255" y="415929"/>
                  </a:lnTo>
                  <a:lnTo>
                    <a:pt x="40255" y="413929"/>
                  </a:lnTo>
                  <a:lnTo>
                    <a:pt x="40255" y="389354"/>
                  </a:lnTo>
                  <a:lnTo>
                    <a:pt x="43970" y="389354"/>
                  </a:lnTo>
                  <a:close/>
                  <a:moveTo>
                    <a:pt x="43970" y="382973"/>
                  </a:moveTo>
                  <a:lnTo>
                    <a:pt x="39874" y="382973"/>
                  </a:lnTo>
                  <a:lnTo>
                    <a:pt x="39874" y="358398"/>
                  </a:lnTo>
                  <a:lnTo>
                    <a:pt x="41875" y="356493"/>
                  </a:lnTo>
                  <a:lnTo>
                    <a:pt x="43589" y="358208"/>
                  </a:lnTo>
                  <a:close/>
                  <a:moveTo>
                    <a:pt x="43970" y="350207"/>
                  </a:moveTo>
                  <a:lnTo>
                    <a:pt x="42255" y="351921"/>
                  </a:lnTo>
                  <a:lnTo>
                    <a:pt x="39874" y="350016"/>
                  </a:lnTo>
                  <a:lnTo>
                    <a:pt x="39874" y="325823"/>
                  </a:lnTo>
                  <a:lnTo>
                    <a:pt x="43589" y="325823"/>
                  </a:lnTo>
                  <a:close/>
                  <a:moveTo>
                    <a:pt x="43970" y="319060"/>
                  </a:moveTo>
                  <a:lnTo>
                    <a:pt x="39874" y="319060"/>
                  </a:lnTo>
                  <a:lnTo>
                    <a:pt x="39874" y="294962"/>
                  </a:lnTo>
                  <a:lnTo>
                    <a:pt x="41875" y="292961"/>
                  </a:lnTo>
                  <a:lnTo>
                    <a:pt x="43589" y="294676"/>
                  </a:lnTo>
                  <a:close/>
                  <a:moveTo>
                    <a:pt x="43970" y="286199"/>
                  </a:moveTo>
                  <a:lnTo>
                    <a:pt x="42255" y="288008"/>
                  </a:lnTo>
                  <a:lnTo>
                    <a:pt x="40255" y="286008"/>
                  </a:lnTo>
                  <a:lnTo>
                    <a:pt x="40255" y="261910"/>
                  </a:lnTo>
                  <a:lnTo>
                    <a:pt x="43970" y="261910"/>
                  </a:lnTo>
                  <a:close/>
                  <a:moveTo>
                    <a:pt x="43970" y="255052"/>
                  </a:moveTo>
                  <a:lnTo>
                    <a:pt x="39874" y="255052"/>
                  </a:lnTo>
                  <a:lnTo>
                    <a:pt x="39874" y="230954"/>
                  </a:lnTo>
                  <a:lnTo>
                    <a:pt x="41875" y="229049"/>
                  </a:lnTo>
                  <a:lnTo>
                    <a:pt x="43589" y="230763"/>
                  </a:lnTo>
                  <a:close/>
                  <a:moveTo>
                    <a:pt x="43970" y="222191"/>
                  </a:moveTo>
                  <a:lnTo>
                    <a:pt x="42255" y="224000"/>
                  </a:lnTo>
                  <a:lnTo>
                    <a:pt x="40255" y="222000"/>
                  </a:lnTo>
                  <a:lnTo>
                    <a:pt x="40255" y="197616"/>
                  </a:lnTo>
                  <a:lnTo>
                    <a:pt x="43970" y="197616"/>
                  </a:lnTo>
                  <a:close/>
                  <a:moveTo>
                    <a:pt x="43970" y="191044"/>
                  </a:moveTo>
                  <a:lnTo>
                    <a:pt x="39874" y="191044"/>
                  </a:lnTo>
                  <a:lnTo>
                    <a:pt x="39874" y="167041"/>
                  </a:lnTo>
                  <a:lnTo>
                    <a:pt x="41875" y="165041"/>
                  </a:lnTo>
                  <a:lnTo>
                    <a:pt x="43589" y="166755"/>
                  </a:lnTo>
                  <a:close/>
                  <a:moveTo>
                    <a:pt x="43970" y="158278"/>
                  </a:moveTo>
                  <a:lnTo>
                    <a:pt x="42255" y="159992"/>
                  </a:lnTo>
                  <a:lnTo>
                    <a:pt x="40255" y="157992"/>
                  </a:lnTo>
                  <a:lnTo>
                    <a:pt x="40255" y="133989"/>
                  </a:lnTo>
                  <a:lnTo>
                    <a:pt x="43970" y="133989"/>
                  </a:lnTo>
                  <a:close/>
                  <a:moveTo>
                    <a:pt x="43970" y="127036"/>
                  </a:moveTo>
                  <a:lnTo>
                    <a:pt x="39874" y="127036"/>
                  </a:lnTo>
                  <a:lnTo>
                    <a:pt x="39874" y="103033"/>
                  </a:lnTo>
                  <a:lnTo>
                    <a:pt x="41875" y="101033"/>
                  </a:lnTo>
                  <a:lnTo>
                    <a:pt x="43589" y="102747"/>
                  </a:lnTo>
                  <a:close/>
                  <a:moveTo>
                    <a:pt x="43970" y="94270"/>
                  </a:moveTo>
                  <a:lnTo>
                    <a:pt x="42255" y="96080"/>
                  </a:lnTo>
                  <a:lnTo>
                    <a:pt x="40255" y="94079"/>
                  </a:lnTo>
                  <a:lnTo>
                    <a:pt x="40255" y="69981"/>
                  </a:lnTo>
                  <a:lnTo>
                    <a:pt x="43970" y="69981"/>
                  </a:lnTo>
                  <a:close/>
                  <a:moveTo>
                    <a:pt x="43970" y="63123"/>
                  </a:moveTo>
                  <a:lnTo>
                    <a:pt x="39874" y="63123"/>
                  </a:lnTo>
                  <a:lnTo>
                    <a:pt x="39874" y="39025"/>
                  </a:lnTo>
                  <a:lnTo>
                    <a:pt x="41875" y="37025"/>
                  </a:lnTo>
                  <a:lnTo>
                    <a:pt x="43589" y="38834"/>
                  </a:lnTo>
                  <a:close/>
                  <a:moveTo>
                    <a:pt x="43970" y="30357"/>
                  </a:moveTo>
                  <a:lnTo>
                    <a:pt x="42255" y="32072"/>
                  </a:lnTo>
                  <a:lnTo>
                    <a:pt x="40255" y="30071"/>
                  </a:lnTo>
                  <a:lnTo>
                    <a:pt x="40255" y="5973"/>
                  </a:lnTo>
                  <a:lnTo>
                    <a:pt x="43970" y="5973"/>
                  </a:lnTo>
                  <a:close/>
                  <a:moveTo>
                    <a:pt x="48637" y="960664"/>
                  </a:moveTo>
                  <a:lnTo>
                    <a:pt x="48637" y="940566"/>
                  </a:lnTo>
                  <a:lnTo>
                    <a:pt x="68735" y="960759"/>
                  </a:lnTo>
                  <a:close/>
                  <a:moveTo>
                    <a:pt x="71021" y="958378"/>
                  </a:moveTo>
                  <a:lnTo>
                    <a:pt x="48637" y="935994"/>
                  </a:lnTo>
                  <a:lnTo>
                    <a:pt x="48637" y="927707"/>
                  </a:lnTo>
                  <a:lnTo>
                    <a:pt x="71021" y="905324"/>
                  </a:lnTo>
                  <a:close/>
                  <a:moveTo>
                    <a:pt x="71021" y="894465"/>
                  </a:moveTo>
                  <a:lnTo>
                    <a:pt x="48637" y="871986"/>
                  </a:lnTo>
                  <a:lnTo>
                    <a:pt x="48637" y="864366"/>
                  </a:lnTo>
                  <a:lnTo>
                    <a:pt x="71021" y="841982"/>
                  </a:lnTo>
                  <a:close/>
                  <a:moveTo>
                    <a:pt x="71021" y="830457"/>
                  </a:moveTo>
                  <a:lnTo>
                    <a:pt x="48637" y="807978"/>
                  </a:lnTo>
                  <a:lnTo>
                    <a:pt x="48637" y="799692"/>
                  </a:lnTo>
                  <a:lnTo>
                    <a:pt x="71021" y="777308"/>
                  </a:lnTo>
                  <a:close/>
                  <a:moveTo>
                    <a:pt x="71021" y="766449"/>
                  </a:moveTo>
                  <a:lnTo>
                    <a:pt x="48637" y="744065"/>
                  </a:lnTo>
                  <a:lnTo>
                    <a:pt x="48637" y="735779"/>
                  </a:lnTo>
                  <a:lnTo>
                    <a:pt x="71021" y="713395"/>
                  </a:lnTo>
                  <a:close/>
                  <a:moveTo>
                    <a:pt x="71021" y="702441"/>
                  </a:moveTo>
                  <a:lnTo>
                    <a:pt x="48637" y="680057"/>
                  </a:lnTo>
                  <a:lnTo>
                    <a:pt x="48637" y="671771"/>
                  </a:lnTo>
                  <a:lnTo>
                    <a:pt x="71021" y="649387"/>
                  </a:lnTo>
                  <a:close/>
                  <a:moveTo>
                    <a:pt x="71021" y="638528"/>
                  </a:moveTo>
                  <a:lnTo>
                    <a:pt x="48447" y="616716"/>
                  </a:lnTo>
                  <a:lnTo>
                    <a:pt x="48447" y="608429"/>
                  </a:lnTo>
                  <a:lnTo>
                    <a:pt x="70830" y="585950"/>
                  </a:lnTo>
                  <a:close/>
                  <a:moveTo>
                    <a:pt x="71021" y="574520"/>
                  </a:moveTo>
                  <a:lnTo>
                    <a:pt x="48637" y="552137"/>
                  </a:lnTo>
                  <a:lnTo>
                    <a:pt x="48637" y="543850"/>
                  </a:lnTo>
                  <a:lnTo>
                    <a:pt x="71021" y="521466"/>
                  </a:lnTo>
                  <a:close/>
                  <a:moveTo>
                    <a:pt x="71021" y="510512"/>
                  </a:moveTo>
                  <a:lnTo>
                    <a:pt x="48637" y="488129"/>
                  </a:lnTo>
                  <a:lnTo>
                    <a:pt x="48637" y="479842"/>
                  </a:lnTo>
                  <a:lnTo>
                    <a:pt x="71021" y="457458"/>
                  </a:lnTo>
                  <a:close/>
                  <a:moveTo>
                    <a:pt x="71021" y="444790"/>
                  </a:moveTo>
                  <a:lnTo>
                    <a:pt x="48637" y="422311"/>
                  </a:lnTo>
                  <a:lnTo>
                    <a:pt x="48637" y="414024"/>
                  </a:lnTo>
                  <a:lnTo>
                    <a:pt x="71021" y="391640"/>
                  </a:lnTo>
                  <a:close/>
                  <a:moveTo>
                    <a:pt x="71021" y="380782"/>
                  </a:moveTo>
                  <a:lnTo>
                    <a:pt x="48637" y="358303"/>
                  </a:lnTo>
                  <a:lnTo>
                    <a:pt x="48637" y="350016"/>
                  </a:lnTo>
                  <a:lnTo>
                    <a:pt x="71021" y="327632"/>
                  </a:lnTo>
                  <a:close/>
                  <a:moveTo>
                    <a:pt x="71021" y="316774"/>
                  </a:moveTo>
                  <a:lnTo>
                    <a:pt x="48637" y="294390"/>
                  </a:lnTo>
                  <a:lnTo>
                    <a:pt x="48637" y="286103"/>
                  </a:lnTo>
                  <a:lnTo>
                    <a:pt x="70830" y="264291"/>
                  </a:lnTo>
                  <a:close/>
                  <a:moveTo>
                    <a:pt x="71021" y="252766"/>
                  </a:moveTo>
                  <a:lnTo>
                    <a:pt x="48637" y="230382"/>
                  </a:lnTo>
                  <a:lnTo>
                    <a:pt x="48637" y="222095"/>
                  </a:lnTo>
                  <a:lnTo>
                    <a:pt x="71021" y="199712"/>
                  </a:lnTo>
                  <a:close/>
                  <a:moveTo>
                    <a:pt x="71021" y="188758"/>
                  </a:moveTo>
                  <a:lnTo>
                    <a:pt x="48637" y="166374"/>
                  </a:lnTo>
                  <a:lnTo>
                    <a:pt x="48637" y="158183"/>
                  </a:lnTo>
                  <a:lnTo>
                    <a:pt x="71021" y="135704"/>
                  </a:lnTo>
                  <a:close/>
                  <a:moveTo>
                    <a:pt x="71021" y="124845"/>
                  </a:moveTo>
                  <a:lnTo>
                    <a:pt x="48637" y="102461"/>
                  </a:lnTo>
                  <a:lnTo>
                    <a:pt x="48637" y="94175"/>
                  </a:lnTo>
                  <a:lnTo>
                    <a:pt x="71021" y="71791"/>
                  </a:lnTo>
                  <a:close/>
                  <a:moveTo>
                    <a:pt x="71021" y="60837"/>
                  </a:moveTo>
                  <a:lnTo>
                    <a:pt x="48637" y="38453"/>
                  </a:lnTo>
                  <a:lnTo>
                    <a:pt x="48637" y="30167"/>
                  </a:lnTo>
                  <a:lnTo>
                    <a:pt x="71021" y="7783"/>
                  </a:lnTo>
                  <a:close/>
                </a:path>
              </a:pathLst>
            </a:custGeom>
            <a:solidFill>
              <a:srgbClr val="BCBE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6349945" y="2744131"/>
              <a:ext cx="225713" cy="2623611"/>
            </a:xfrm>
            <a:custGeom>
              <a:avLst/>
              <a:gdLst>
                <a:gd name="connsiteX0" fmla="*/ 77117 w 84010"/>
                <a:gd name="connsiteY0" fmla="*/ 583664 h 976503"/>
                <a:gd name="connsiteX1" fmla="*/ 77117 w 84010"/>
                <a:gd name="connsiteY1" fmla="*/ -28 h 976503"/>
                <a:gd name="connsiteX2" fmla="*/ 6822 w 84010"/>
                <a:gd name="connsiteY2" fmla="*/ -28 h 976503"/>
                <a:gd name="connsiteX3" fmla="*/ 6822 w 84010"/>
                <a:gd name="connsiteY3" fmla="*/ 964379 h 976503"/>
                <a:gd name="connsiteX4" fmla="*/ -36 w 84010"/>
                <a:gd name="connsiteY4" fmla="*/ 964379 h 976503"/>
                <a:gd name="connsiteX5" fmla="*/ -36 w 84010"/>
                <a:gd name="connsiteY5" fmla="*/ 976476 h 976503"/>
                <a:gd name="connsiteX6" fmla="*/ 83975 w 84010"/>
                <a:gd name="connsiteY6" fmla="*/ 976476 h 976503"/>
                <a:gd name="connsiteX7" fmla="*/ 83975 w 84010"/>
                <a:gd name="connsiteY7" fmla="*/ 964379 h 976503"/>
                <a:gd name="connsiteX8" fmla="*/ 77117 w 84010"/>
                <a:gd name="connsiteY8" fmla="*/ 964379 h 976503"/>
                <a:gd name="connsiteX9" fmla="*/ 48542 w 84010"/>
                <a:gd name="connsiteY9" fmla="*/ 5973 h 976503"/>
                <a:gd name="connsiteX10" fmla="*/ 68640 w 84010"/>
                <a:gd name="connsiteY10" fmla="*/ 5973 h 976503"/>
                <a:gd name="connsiteX11" fmla="*/ 48351 w 84010"/>
                <a:gd name="connsiteY11" fmla="*/ 26166 h 976503"/>
                <a:gd name="connsiteX12" fmla="*/ 48542 w 84010"/>
                <a:gd name="connsiteY12" fmla="*/ 43406 h 976503"/>
                <a:gd name="connsiteX13" fmla="*/ 68640 w 84010"/>
                <a:gd name="connsiteY13" fmla="*/ 63599 h 976503"/>
                <a:gd name="connsiteX14" fmla="*/ 48447 w 84010"/>
                <a:gd name="connsiteY14" fmla="*/ 63599 h 976503"/>
                <a:gd name="connsiteX15" fmla="*/ 48542 w 84010"/>
                <a:gd name="connsiteY15" fmla="*/ 69981 h 976503"/>
                <a:gd name="connsiteX16" fmla="*/ 68640 w 84010"/>
                <a:gd name="connsiteY16" fmla="*/ 69981 h 976503"/>
                <a:gd name="connsiteX17" fmla="*/ 48447 w 84010"/>
                <a:gd name="connsiteY17" fmla="*/ 90174 h 976503"/>
                <a:gd name="connsiteX18" fmla="*/ 48542 w 84010"/>
                <a:gd name="connsiteY18" fmla="*/ 119606 h 976503"/>
                <a:gd name="connsiteX19" fmla="*/ 48542 w 84010"/>
                <a:gd name="connsiteY19" fmla="*/ 107414 h 976503"/>
                <a:gd name="connsiteX20" fmla="*/ 68640 w 84010"/>
                <a:gd name="connsiteY20" fmla="*/ 127512 h 976503"/>
                <a:gd name="connsiteX21" fmla="*/ 48542 w 84010"/>
                <a:gd name="connsiteY21" fmla="*/ 127512 h 976503"/>
                <a:gd name="connsiteX22" fmla="*/ 48542 w 84010"/>
                <a:gd name="connsiteY22" fmla="*/ 133989 h 976503"/>
                <a:gd name="connsiteX23" fmla="*/ 68640 w 84010"/>
                <a:gd name="connsiteY23" fmla="*/ 133989 h 976503"/>
                <a:gd name="connsiteX24" fmla="*/ 48542 w 84010"/>
                <a:gd name="connsiteY24" fmla="*/ 154087 h 976503"/>
                <a:gd name="connsiteX25" fmla="*/ 48542 w 84010"/>
                <a:gd name="connsiteY25" fmla="*/ 171422 h 976503"/>
                <a:gd name="connsiteX26" fmla="*/ 68640 w 84010"/>
                <a:gd name="connsiteY26" fmla="*/ 191520 h 976503"/>
                <a:gd name="connsiteX27" fmla="*/ 48542 w 84010"/>
                <a:gd name="connsiteY27" fmla="*/ 191520 h 976503"/>
                <a:gd name="connsiteX28" fmla="*/ 48542 w 84010"/>
                <a:gd name="connsiteY28" fmla="*/ 197902 h 976503"/>
                <a:gd name="connsiteX29" fmla="*/ 68640 w 84010"/>
                <a:gd name="connsiteY29" fmla="*/ 197902 h 976503"/>
                <a:gd name="connsiteX30" fmla="*/ 48542 w 84010"/>
                <a:gd name="connsiteY30" fmla="*/ 218095 h 976503"/>
                <a:gd name="connsiteX31" fmla="*/ 48542 w 84010"/>
                <a:gd name="connsiteY31" fmla="*/ 235430 h 976503"/>
                <a:gd name="connsiteX32" fmla="*/ 68640 w 84010"/>
                <a:gd name="connsiteY32" fmla="*/ 255528 h 976503"/>
                <a:gd name="connsiteX33" fmla="*/ 48542 w 84010"/>
                <a:gd name="connsiteY33" fmla="*/ 255528 h 976503"/>
                <a:gd name="connsiteX34" fmla="*/ 48542 w 84010"/>
                <a:gd name="connsiteY34" fmla="*/ 261910 h 976503"/>
                <a:gd name="connsiteX35" fmla="*/ 68640 w 84010"/>
                <a:gd name="connsiteY35" fmla="*/ 261910 h 976503"/>
                <a:gd name="connsiteX36" fmla="*/ 48542 w 84010"/>
                <a:gd name="connsiteY36" fmla="*/ 282008 h 976503"/>
                <a:gd name="connsiteX37" fmla="*/ 48542 w 84010"/>
                <a:gd name="connsiteY37" fmla="*/ 299343 h 976503"/>
                <a:gd name="connsiteX38" fmla="*/ 68640 w 84010"/>
                <a:gd name="connsiteY38" fmla="*/ 319536 h 976503"/>
                <a:gd name="connsiteX39" fmla="*/ 48447 w 84010"/>
                <a:gd name="connsiteY39" fmla="*/ 319536 h 976503"/>
                <a:gd name="connsiteX40" fmla="*/ 48542 w 84010"/>
                <a:gd name="connsiteY40" fmla="*/ 325823 h 976503"/>
                <a:gd name="connsiteX41" fmla="*/ 68640 w 84010"/>
                <a:gd name="connsiteY41" fmla="*/ 325823 h 976503"/>
                <a:gd name="connsiteX42" fmla="*/ 48447 w 84010"/>
                <a:gd name="connsiteY42" fmla="*/ 346016 h 976503"/>
                <a:gd name="connsiteX43" fmla="*/ 48542 w 84010"/>
                <a:gd name="connsiteY43" fmla="*/ 363351 h 976503"/>
                <a:gd name="connsiteX44" fmla="*/ 68735 w 84010"/>
                <a:gd name="connsiteY44" fmla="*/ 383449 h 976503"/>
                <a:gd name="connsiteX45" fmla="*/ 48542 w 84010"/>
                <a:gd name="connsiteY45" fmla="*/ 383449 h 976503"/>
                <a:gd name="connsiteX46" fmla="*/ 48542 w 84010"/>
                <a:gd name="connsiteY46" fmla="*/ 389831 h 976503"/>
                <a:gd name="connsiteX47" fmla="*/ 68640 w 84010"/>
                <a:gd name="connsiteY47" fmla="*/ 389831 h 976503"/>
                <a:gd name="connsiteX48" fmla="*/ 48447 w 84010"/>
                <a:gd name="connsiteY48" fmla="*/ 410024 h 976503"/>
                <a:gd name="connsiteX49" fmla="*/ 48542 w 84010"/>
                <a:gd name="connsiteY49" fmla="*/ 427264 h 976503"/>
                <a:gd name="connsiteX50" fmla="*/ 68735 w 84010"/>
                <a:gd name="connsiteY50" fmla="*/ 447457 h 976503"/>
                <a:gd name="connsiteX51" fmla="*/ 48542 w 84010"/>
                <a:gd name="connsiteY51" fmla="*/ 447457 h 976503"/>
                <a:gd name="connsiteX52" fmla="*/ 48542 w 84010"/>
                <a:gd name="connsiteY52" fmla="*/ 455839 h 976503"/>
                <a:gd name="connsiteX53" fmla="*/ 68640 w 84010"/>
                <a:gd name="connsiteY53" fmla="*/ 455839 h 976503"/>
                <a:gd name="connsiteX54" fmla="*/ 48447 w 84010"/>
                <a:gd name="connsiteY54" fmla="*/ 476032 h 976503"/>
                <a:gd name="connsiteX55" fmla="*/ 48542 w 84010"/>
                <a:gd name="connsiteY55" fmla="*/ 493272 h 976503"/>
                <a:gd name="connsiteX56" fmla="*/ 68735 w 84010"/>
                <a:gd name="connsiteY56" fmla="*/ 513465 h 976503"/>
                <a:gd name="connsiteX57" fmla="*/ 48542 w 84010"/>
                <a:gd name="connsiteY57" fmla="*/ 513465 h 976503"/>
                <a:gd name="connsiteX58" fmla="*/ 48542 w 84010"/>
                <a:gd name="connsiteY58" fmla="*/ 519847 h 976503"/>
                <a:gd name="connsiteX59" fmla="*/ 68640 w 84010"/>
                <a:gd name="connsiteY59" fmla="*/ 519847 h 976503"/>
                <a:gd name="connsiteX60" fmla="*/ 48447 w 84010"/>
                <a:gd name="connsiteY60" fmla="*/ 540040 h 976503"/>
                <a:gd name="connsiteX61" fmla="*/ 48542 w 84010"/>
                <a:gd name="connsiteY61" fmla="*/ 557280 h 976503"/>
                <a:gd name="connsiteX62" fmla="*/ 68735 w 84010"/>
                <a:gd name="connsiteY62" fmla="*/ 577473 h 976503"/>
                <a:gd name="connsiteX63" fmla="*/ 48542 w 84010"/>
                <a:gd name="connsiteY63" fmla="*/ 577473 h 976503"/>
                <a:gd name="connsiteX64" fmla="*/ 48542 w 84010"/>
                <a:gd name="connsiteY64" fmla="*/ 583855 h 976503"/>
                <a:gd name="connsiteX65" fmla="*/ 68640 w 84010"/>
                <a:gd name="connsiteY65" fmla="*/ 583855 h 976503"/>
                <a:gd name="connsiteX66" fmla="*/ 48447 w 84010"/>
                <a:gd name="connsiteY66" fmla="*/ 603953 h 976503"/>
                <a:gd name="connsiteX67" fmla="*/ 48542 w 84010"/>
                <a:gd name="connsiteY67" fmla="*/ 621288 h 976503"/>
                <a:gd name="connsiteX68" fmla="*/ 68640 w 84010"/>
                <a:gd name="connsiteY68" fmla="*/ 641386 h 976503"/>
                <a:gd name="connsiteX69" fmla="*/ 48542 w 84010"/>
                <a:gd name="connsiteY69" fmla="*/ 641386 h 976503"/>
                <a:gd name="connsiteX70" fmla="*/ 48542 w 84010"/>
                <a:gd name="connsiteY70" fmla="*/ 647768 h 976503"/>
                <a:gd name="connsiteX71" fmla="*/ 68640 w 84010"/>
                <a:gd name="connsiteY71" fmla="*/ 647768 h 976503"/>
                <a:gd name="connsiteX72" fmla="*/ 48542 w 84010"/>
                <a:gd name="connsiteY72" fmla="*/ 667961 h 976503"/>
                <a:gd name="connsiteX73" fmla="*/ 48542 w 84010"/>
                <a:gd name="connsiteY73" fmla="*/ 685296 h 976503"/>
                <a:gd name="connsiteX74" fmla="*/ 68640 w 84010"/>
                <a:gd name="connsiteY74" fmla="*/ 705394 h 976503"/>
                <a:gd name="connsiteX75" fmla="*/ 48542 w 84010"/>
                <a:gd name="connsiteY75" fmla="*/ 705394 h 976503"/>
                <a:gd name="connsiteX76" fmla="*/ 48542 w 84010"/>
                <a:gd name="connsiteY76" fmla="*/ 711776 h 976503"/>
                <a:gd name="connsiteX77" fmla="*/ 68640 w 84010"/>
                <a:gd name="connsiteY77" fmla="*/ 711776 h 976503"/>
                <a:gd name="connsiteX78" fmla="*/ 48542 w 84010"/>
                <a:gd name="connsiteY78" fmla="*/ 731873 h 976503"/>
                <a:gd name="connsiteX79" fmla="*/ 48542 w 84010"/>
                <a:gd name="connsiteY79" fmla="*/ 749304 h 976503"/>
                <a:gd name="connsiteX80" fmla="*/ 68640 w 84010"/>
                <a:gd name="connsiteY80" fmla="*/ 769116 h 976503"/>
                <a:gd name="connsiteX81" fmla="*/ 48542 w 84010"/>
                <a:gd name="connsiteY81" fmla="*/ 769116 h 976503"/>
                <a:gd name="connsiteX82" fmla="*/ 48542 w 84010"/>
                <a:gd name="connsiteY82" fmla="*/ 794072 h 976503"/>
                <a:gd name="connsiteX83" fmla="*/ 48542 w 84010"/>
                <a:gd name="connsiteY83" fmla="*/ 775784 h 976503"/>
                <a:gd name="connsiteX84" fmla="*/ 68640 w 84010"/>
                <a:gd name="connsiteY84" fmla="*/ 775784 h 976503"/>
                <a:gd name="connsiteX85" fmla="*/ 48542 w 84010"/>
                <a:gd name="connsiteY85" fmla="*/ 795881 h 976503"/>
                <a:gd name="connsiteX86" fmla="*/ 48542 w 84010"/>
                <a:gd name="connsiteY86" fmla="*/ 813122 h 976503"/>
                <a:gd name="connsiteX87" fmla="*/ 68735 w 84010"/>
                <a:gd name="connsiteY87" fmla="*/ 833219 h 976503"/>
                <a:gd name="connsiteX88" fmla="*/ 48542 w 84010"/>
                <a:gd name="connsiteY88" fmla="*/ 833219 h 976503"/>
                <a:gd name="connsiteX89" fmla="*/ 48542 w 84010"/>
                <a:gd name="connsiteY89" fmla="*/ 839601 h 976503"/>
                <a:gd name="connsiteX90" fmla="*/ 68640 w 84010"/>
                <a:gd name="connsiteY90" fmla="*/ 839601 h 976503"/>
                <a:gd name="connsiteX91" fmla="*/ 48447 w 84010"/>
                <a:gd name="connsiteY91" fmla="*/ 859794 h 976503"/>
                <a:gd name="connsiteX92" fmla="*/ 48542 w 84010"/>
                <a:gd name="connsiteY92" fmla="*/ 877034 h 976503"/>
                <a:gd name="connsiteX93" fmla="*/ 68735 w 84010"/>
                <a:gd name="connsiteY93" fmla="*/ 897227 h 976503"/>
                <a:gd name="connsiteX94" fmla="*/ 48542 w 84010"/>
                <a:gd name="connsiteY94" fmla="*/ 897227 h 976503"/>
                <a:gd name="connsiteX95" fmla="*/ 48542 w 84010"/>
                <a:gd name="connsiteY95" fmla="*/ 903609 h 976503"/>
                <a:gd name="connsiteX96" fmla="*/ 68640 w 84010"/>
                <a:gd name="connsiteY96" fmla="*/ 903609 h 976503"/>
                <a:gd name="connsiteX97" fmla="*/ 48447 w 84010"/>
                <a:gd name="connsiteY97" fmla="*/ 923802 h 976503"/>
                <a:gd name="connsiteX98" fmla="*/ 35493 w 84010"/>
                <a:gd name="connsiteY98" fmla="*/ 960759 h 976503"/>
                <a:gd name="connsiteX99" fmla="*/ 15585 w 84010"/>
                <a:gd name="connsiteY99" fmla="*/ 960759 h 976503"/>
                <a:gd name="connsiteX100" fmla="*/ 35493 w 84010"/>
                <a:gd name="connsiteY100" fmla="*/ 940852 h 976503"/>
                <a:gd name="connsiteX101" fmla="*/ 35493 w 84010"/>
                <a:gd name="connsiteY101" fmla="*/ 936375 h 976503"/>
                <a:gd name="connsiteX102" fmla="*/ 13299 w 84010"/>
                <a:gd name="connsiteY102" fmla="*/ 958473 h 976503"/>
                <a:gd name="connsiteX103" fmla="*/ 13299 w 84010"/>
                <a:gd name="connsiteY103" fmla="*/ 905419 h 976503"/>
                <a:gd name="connsiteX104" fmla="*/ 35493 w 84010"/>
                <a:gd name="connsiteY104" fmla="*/ 927517 h 976503"/>
                <a:gd name="connsiteX105" fmla="*/ 35493 w 84010"/>
                <a:gd name="connsiteY105" fmla="*/ 923040 h 976503"/>
                <a:gd name="connsiteX106" fmla="*/ 15585 w 84010"/>
                <a:gd name="connsiteY106" fmla="*/ 903133 h 976503"/>
                <a:gd name="connsiteX107" fmla="*/ 35493 w 84010"/>
                <a:gd name="connsiteY107" fmla="*/ 903133 h 976503"/>
                <a:gd name="connsiteX108" fmla="*/ 35493 w 84010"/>
                <a:gd name="connsiteY108" fmla="*/ 896751 h 976503"/>
                <a:gd name="connsiteX109" fmla="*/ 15585 w 84010"/>
                <a:gd name="connsiteY109" fmla="*/ 896751 h 976503"/>
                <a:gd name="connsiteX110" fmla="*/ 35493 w 84010"/>
                <a:gd name="connsiteY110" fmla="*/ 876844 h 976503"/>
                <a:gd name="connsiteX111" fmla="*/ 35493 w 84010"/>
                <a:gd name="connsiteY111" fmla="*/ 872367 h 976503"/>
                <a:gd name="connsiteX112" fmla="*/ 13299 w 84010"/>
                <a:gd name="connsiteY112" fmla="*/ 894560 h 976503"/>
                <a:gd name="connsiteX113" fmla="*/ 13299 w 84010"/>
                <a:gd name="connsiteY113" fmla="*/ 841411 h 976503"/>
                <a:gd name="connsiteX114" fmla="*/ 35302 w 84010"/>
                <a:gd name="connsiteY114" fmla="*/ 864366 h 976503"/>
                <a:gd name="connsiteX115" fmla="*/ 35493 w 84010"/>
                <a:gd name="connsiteY115" fmla="*/ 859032 h 976503"/>
                <a:gd name="connsiteX116" fmla="*/ 15585 w 84010"/>
                <a:gd name="connsiteY116" fmla="*/ 839125 h 976503"/>
                <a:gd name="connsiteX117" fmla="*/ 35493 w 84010"/>
                <a:gd name="connsiteY117" fmla="*/ 839125 h 976503"/>
                <a:gd name="connsiteX118" fmla="*/ 35493 w 84010"/>
                <a:gd name="connsiteY118" fmla="*/ 832743 h 976503"/>
                <a:gd name="connsiteX119" fmla="*/ 15585 w 84010"/>
                <a:gd name="connsiteY119" fmla="*/ 832743 h 976503"/>
                <a:gd name="connsiteX120" fmla="*/ 35493 w 84010"/>
                <a:gd name="connsiteY120" fmla="*/ 812836 h 976503"/>
                <a:gd name="connsiteX121" fmla="*/ 35493 w 84010"/>
                <a:gd name="connsiteY121" fmla="*/ 808359 h 976503"/>
                <a:gd name="connsiteX122" fmla="*/ 13299 w 84010"/>
                <a:gd name="connsiteY122" fmla="*/ 830552 h 976503"/>
                <a:gd name="connsiteX123" fmla="*/ 13299 w 84010"/>
                <a:gd name="connsiteY123" fmla="*/ 777403 h 976503"/>
                <a:gd name="connsiteX124" fmla="*/ 35493 w 84010"/>
                <a:gd name="connsiteY124" fmla="*/ 799596 h 976503"/>
                <a:gd name="connsiteX125" fmla="*/ 35493 w 84010"/>
                <a:gd name="connsiteY125" fmla="*/ 777213 h 976503"/>
                <a:gd name="connsiteX126" fmla="*/ 35493 w 84010"/>
                <a:gd name="connsiteY126" fmla="*/ 795119 h 976503"/>
                <a:gd name="connsiteX127" fmla="*/ 15681 w 84010"/>
                <a:gd name="connsiteY127" fmla="*/ 775212 h 976503"/>
                <a:gd name="connsiteX128" fmla="*/ 35493 w 84010"/>
                <a:gd name="connsiteY128" fmla="*/ 775212 h 976503"/>
                <a:gd name="connsiteX129" fmla="*/ 35493 w 84010"/>
                <a:gd name="connsiteY129" fmla="*/ 768830 h 976503"/>
                <a:gd name="connsiteX130" fmla="*/ 15681 w 84010"/>
                <a:gd name="connsiteY130" fmla="*/ 768830 h 976503"/>
                <a:gd name="connsiteX131" fmla="*/ 35493 w 84010"/>
                <a:gd name="connsiteY131" fmla="*/ 748923 h 976503"/>
                <a:gd name="connsiteX132" fmla="*/ 35493 w 84010"/>
                <a:gd name="connsiteY132" fmla="*/ 744351 h 976503"/>
                <a:gd name="connsiteX133" fmla="*/ 13299 w 84010"/>
                <a:gd name="connsiteY133" fmla="*/ 766544 h 976503"/>
                <a:gd name="connsiteX134" fmla="*/ 13299 w 84010"/>
                <a:gd name="connsiteY134" fmla="*/ 713871 h 976503"/>
                <a:gd name="connsiteX135" fmla="*/ 35493 w 84010"/>
                <a:gd name="connsiteY135" fmla="*/ 736064 h 976503"/>
                <a:gd name="connsiteX136" fmla="*/ 35493 w 84010"/>
                <a:gd name="connsiteY136" fmla="*/ 731111 h 976503"/>
                <a:gd name="connsiteX137" fmla="*/ 15490 w 84010"/>
                <a:gd name="connsiteY137" fmla="*/ 711966 h 976503"/>
                <a:gd name="connsiteX138" fmla="*/ 35302 w 84010"/>
                <a:gd name="connsiteY138" fmla="*/ 711966 h 976503"/>
                <a:gd name="connsiteX139" fmla="*/ 35493 w 84010"/>
                <a:gd name="connsiteY139" fmla="*/ 704822 h 976503"/>
                <a:gd name="connsiteX140" fmla="*/ 15681 w 84010"/>
                <a:gd name="connsiteY140" fmla="*/ 704822 h 976503"/>
                <a:gd name="connsiteX141" fmla="*/ 35493 w 84010"/>
                <a:gd name="connsiteY141" fmla="*/ 684915 h 976503"/>
                <a:gd name="connsiteX142" fmla="*/ 35493 w 84010"/>
                <a:gd name="connsiteY142" fmla="*/ 680343 h 976503"/>
                <a:gd name="connsiteX143" fmla="*/ 13299 w 84010"/>
                <a:gd name="connsiteY143" fmla="*/ 702536 h 976503"/>
                <a:gd name="connsiteX144" fmla="*/ 13299 w 84010"/>
                <a:gd name="connsiteY144" fmla="*/ 649482 h 976503"/>
                <a:gd name="connsiteX145" fmla="*/ 35493 w 84010"/>
                <a:gd name="connsiteY145" fmla="*/ 671676 h 976503"/>
                <a:gd name="connsiteX146" fmla="*/ 35493 w 84010"/>
                <a:gd name="connsiteY146" fmla="*/ 667103 h 976503"/>
                <a:gd name="connsiteX147" fmla="*/ 15681 w 84010"/>
                <a:gd name="connsiteY147" fmla="*/ 647196 h 976503"/>
                <a:gd name="connsiteX148" fmla="*/ 35493 w 84010"/>
                <a:gd name="connsiteY148" fmla="*/ 647196 h 976503"/>
                <a:gd name="connsiteX149" fmla="*/ 35493 w 84010"/>
                <a:gd name="connsiteY149" fmla="*/ 640814 h 976503"/>
                <a:gd name="connsiteX150" fmla="*/ 15681 w 84010"/>
                <a:gd name="connsiteY150" fmla="*/ 640814 h 976503"/>
                <a:gd name="connsiteX151" fmla="*/ 35493 w 84010"/>
                <a:gd name="connsiteY151" fmla="*/ 621002 h 976503"/>
                <a:gd name="connsiteX152" fmla="*/ 35493 w 84010"/>
                <a:gd name="connsiteY152" fmla="*/ 616430 h 976503"/>
                <a:gd name="connsiteX153" fmla="*/ 13299 w 84010"/>
                <a:gd name="connsiteY153" fmla="*/ 638624 h 976503"/>
                <a:gd name="connsiteX154" fmla="*/ 13299 w 84010"/>
                <a:gd name="connsiteY154" fmla="*/ 585474 h 976503"/>
                <a:gd name="connsiteX155" fmla="*/ 35493 w 84010"/>
                <a:gd name="connsiteY155" fmla="*/ 607668 h 976503"/>
                <a:gd name="connsiteX156" fmla="*/ 35493 w 84010"/>
                <a:gd name="connsiteY156" fmla="*/ 603191 h 976503"/>
                <a:gd name="connsiteX157" fmla="*/ 15585 w 84010"/>
                <a:gd name="connsiteY157" fmla="*/ 583283 h 976503"/>
                <a:gd name="connsiteX158" fmla="*/ 35493 w 84010"/>
                <a:gd name="connsiteY158" fmla="*/ 583283 h 976503"/>
                <a:gd name="connsiteX159" fmla="*/ 35493 w 84010"/>
                <a:gd name="connsiteY159" fmla="*/ 576902 h 976503"/>
                <a:gd name="connsiteX160" fmla="*/ 15585 w 84010"/>
                <a:gd name="connsiteY160" fmla="*/ 576902 h 976503"/>
                <a:gd name="connsiteX161" fmla="*/ 35493 w 84010"/>
                <a:gd name="connsiteY161" fmla="*/ 556995 h 976503"/>
                <a:gd name="connsiteX162" fmla="*/ 35493 w 84010"/>
                <a:gd name="connsiteY162" fmla="*/ 552422 h 976503"/>
                <a:gd name="connsiteX163" fmla="*/ 13299 w 84010"/>
                <a:gd name="connsiteY163" fmla="*/ 574616 h 976503"/>
                <a:gd name="connsiteX164" fmla="*/ 13299 w 84010"/>
                <a:gd name="connsiteY164" fmla="*/ 521561 h 976503"/>
                <a:gd name="connsiteX165" fmla="*/ 35493 w 84010"/>
                <a:gd name="connsiteY165" fmla="*/ 543659 h 976503"/>
                <a:gd name="connsiteX166" fmla="*/ 35493 w 84010"/>
                <a:gd name="connsiteY166" fmla="*/ 539183 h 976503"/>
                <a:gd name="connsiteX167" fmla="*/ 15585 w 84010"/>
                <a:gd name="connsiteY167" fmla="*/ 519275 h 976503"/>
                <a:gd name="connsiteX168" fmla="*/ 35493 w 84010"/>
                <a:gd name="connsiteY168" fmla="*/ 519275 h 976503"/>
                <a:gd name="connsiteX169" fmla="*/ 35493 w 84010"/>
                <a:gd name="connsiteY169" fmla="*/ 512894 h 976503"/>
                <a:gd name="connsiteX170" fmla="*/ 15585 w 84010"/>
                <a:gd name="connsiteY170" fmla="*/ 512894 h 976503"/>
                <a:gd name="connsiteX171" fmla="*/ 35493 w 84010"/>
                <a:gd name="connsiteY171" fmla="*/ 492986 h 976503"/>
                <a:gd name="connsiteX172" fmla="*/ 35493 w 84010"/>
                <a:gd name="connsiteY172" fmla="*/ 488510 h 976503"/>
                <a:gd name="connsiteX173" fmla="*/ 13299 w 84010"/>
                <a:gd name="connsiteY173" fmla="*/ 510608 h 976503"/>
                <a:gd name="connsiteX174" fmla="*/ 13299 w 84010"/>
                <a:gd name="connsiteY174" fmla="*/ 457553 h 976503"/>
                <a:gd name="connsiteX175" fmla="*/ 35493 w 84010"/>
                <a:gd name="connsiteY175" fmla="*/ 479747 h 976503"/>
                <a:gd name="connsiteX176" fmla="*/ 35493 w 84010"/>
                <a:gd name="connsiteY176" fmla="*/ 475175 h 976503"/>
                <a:gd name="connsiteX177" fmla="*/ 15585 w 84010"/>
                <a:gd name="connsiteY177" fmla="*/ 455267 h 976503"/>
                <a:gd name="connsiteX178" fmla="*/ 35493 w 84010"/>
                <a:gd name="connsiteY178" fmla="*/ 455267 h 976503"/>
                <a:gd name="connsiteX179" fmla="*/ 35493 w 84010"/>
                <a:gd name="connsiteY179" fmla="*/ 446600 h 976503"/>
                <a:gd name="connsiteX180" fmla="*/ 15585 w 84010"/>
                <a:gd name="connsiteY180" fmla="*/ 446600 h 976503"/>
                <a:gd name="connsiteX181" fmla="*/ 35493 w 84010"/>
                <a:gd name="connsiteY181" fmla="*/ 426692 h 976503"/>
                <a:gd name="connsiteX182" fmla="*/ 35493 w 84010"/>
                <a:gd name="connsiteY182" fmla="*/ 422216 h 976503"/>
                <a:gd name="connsiteX183" fmla="*/ 13109 w 84010"/>
                <a:gd name="connsiteY183" fmla="*/ 445266 h 976503"/>
                <a:gd name="connsiteX184" fmla="*/ 13109 w 84010"/>
                <a:gd name="connsiteY184" fmla="*/ 392117 h 976503"/>
                <a:gd name="connsiteX185" fmla="*/ 35302 w 84010"/>
                <a:gd name="connsiteY185" fmla="*/ 414310 h 976503"/>
                <a:gd name="connsiteX186" fmla="*/ 35493 w 84010"/>
                <a:gd name="connsiteY186" fmla="*/ 408881 h 976503"/>
                <a:gd name="connsiteX187" fmla="*/ 15585 w 84010"/>
                <a:gd name="connsiteY187" fmla="*/ 388973 h 976503"/>
                <a:gd name="connsiteX188" fmla="*/ 35493 w 84010"/>
                <a:gd name="connsiteY188" fmla="*/ 388973 h 976503"/>
                <a:gd name="connsiteX189" fmla="*/ 35493 w 84010"/>
                <a:gd name="connsiteY189" fmla="*/ 382592 h 976503"/>
                <a:gd name="connsiteX190" fmla="*/ 15585 w 84010"/>
                <a:gd name="connsiteY190" fmla="*/ 382592 h 976503"/>
                <a:gd name="connsiteX191" fmla="*/ 35493 w 84010"/>
                <a:gd name="connsiteY191" fmla="*/ 362684 h 976503"/>
                <a:gd name="connsiteX192" fmla="*/ 35493 w 84010"/>
                <a:gd name="connsiteY192" fmla="*/ 358208 h 976503"/>
                <a:gd name="connsiteX193" fmla="*/ 13299 w 84010"/>
                <a:gd name="connsiteY193" fmla="*/ 380401 h 976503"/>
                <a:gd name="connsiteX194" fmla="*/ 13299 w 84010"/>
                <a:gd name="connsiteY194" fmla="*/ 328109 h 976503"/>
                <a:gd name="connsiteX195" fmla="*/ 35302 w 84010"/>
                <a:gd name="connsiteY195" fmla="*/ 350016 h 976503"/>
                <a:gd name="connsiteX196" fmla="*/ 35493 w 84010"/>
                <a:gd name="connsiteY196" fmla="*/ 344968 h 976503"/>
                <a:gd name="connsiteX197" fmla="*/ 15585 w 84010"/>
                <a:gd name="connsiteY197" fmla="*/ 324965 h 976503"/>
                <a:gd name="connsiteX198" fmla="*/ 35493 w 84010"/>
                <a:gd name="connsiteY198" fmla="*/ 324965 h 976503"/>
                <a:gd name="connsiteX199" fmla="*/ 35493 w 84010"/>
                <a:gd name="connsiteY199" fmla="*/ 318679 h 976503"/>
                <a:gd name="connsiteX200" fmla="*/ 15585 w 84010"/>
                <a:gd name="connsiteY200" fmla="*/ 318679 h 976503"/>
                <a:gd name="connsiteX201" fmla="*/ 35493 w 84010"/>
                <a:gd name="connsiteY201" fmla="*/ 298676 h 976503"/>
                <a:gd name="connsiteX202" fmla="*/ 35493 w 84010"/>
                <a:gd name="connsiteY202" fmla="*/ 294200 h 976503"/>
                <a:gd name="connsiteX203" fmla="*/ 13299 w 84010"/>
                <a:gd name="connsiteY203" fmla="*/ 316393 h 976503"/>
                <a:gd name="connsiteX204" fmla="*/ 13299 w 84010"/>
                <a:gd name="connsiteY204" fmla="*/ 264291 h 976503"/>
                <a:gd name="connsiteX205" fmla="*/ 35493 w 84010"/>
                <a:gd name="connsiteY205" fmla="*/ 286484 h 976503"/>
                <a:gd name="connsiteX206" fmla="*/ 35493 w 84010"/>
                <a:gd name="connsiteY206" fmla="*/ 280960 h 976503"/>
                <a:gd name="connsiteX207" fmla="*/ 15681 w 84010"/>
                <a:gd name="connsiteY207" fmla="*/ 261053 h 976503"/>
                <a:gd name="connsiteX208" fmla="*/ 35493 w 84010"/>
                <a:gd name="connsiteY208" fmla="*/ 261053 h 976503"/>
                <a:gd name="connsiteX209" fmla="*/ 35493 w 84010"/>
                <a:gd name="connsiteY209" fmla="*/ 254671 h 976503"/>
                <a:gd name="connsiteX210" fmla="*/ 15681 w 84010"/>
                <a:gd name="connsiteY210" fmla="*/ 254671 h 976503"/>
                <a:gd name="connsiteX211" fmla="*/ 35302 w 84010"/>
                <a:gd name="connsiteY211" fmla="*/ 235716 h 976503"/>
                <a:gd name="connsiteX212" fmla="*/ 35493 w 84010"/>
                <a:gd name="connsiteY212" fmla="*/ 230192 h 976503"/>
                <a:gd name="connsiteX213" fmla="*/ 13299 w 84010"/>
                <a:gd name="connsiteY213" fmla="*/ 252385 h 976503"/>
                <a:gd name="connsiteX214" fmla="*/ 13299 w 84010"/>
                <a:gd name="connsiteY214" fmla="*/ 200188 h 976503"/>
                <a:gd name="connsiteX215" fmla="*/ 35493 w 84010"/>
                <a:gd name="connsiteY215" fmla="*/ 222381 h 976503"/>
                <a:gd name="connsiteX216" fmla="*/ 35493 w 84010"/>
                <a:gd name="connsiteY216" fmla="*/ 216952 h 976503"/>
                <a:gd name="connsiteX217" fmla="*/ 15490 w 84010"/>
                <a:gd name="connsiteY217" fmla="*/ 197616 h 976503"/>
                <a:gd name="connsiteX218" fmla="*/ 35302 w 84010"/>
                <a:gd name="connsiteY218" fmla="*/ 197616 h 976503"/>
                <a:gd name="connsiteX219" fmla="*/ 35493 w 84010"/>
                <a:gd name="connsiteY219" fmla="*/ 190663 h 976503"/>
                <a:gd name="connsiteX220" fmla="*/ 15681 w 84010"/>
                <a:gd name="connsiteY220" fmla="*/ 190663 h 976503"/>
                <a:gd name="connsiteX221" fmla="*/ 35493 w 84010"/>
                <a:gd name="connsiteY221" fmla="*/ 170756 h 976503"/>
                <a:gd name="connsiteX222" fmla="*/ 35493 w 84010"/>
                <a:gd name="connsiteY222" fmla="*/ 166279 h 976503"/>
                <a:gd name="connsiteX223" fmla="*/ 13299 w 84010"/>
                <a:gd name="connsiteY223" fmla="*/ 188377 h 976503"/>
                <a:gd name="connsiteX224" fmla="*/ 13299 w 84010"/>
                <a:gd name="connsiteY224" fmla="*/ 136180 h 976503"/>
                <a:gd name="connsiteX225" fmla="*/ 35493 w 84010"/>
                <a:gd name="connsiteY225" fmla="*/ 158373 h 976503"/>
                <a:gd name="connsiteX226" fmla="*/ 35493 w 84010"/>
                <a:gd name="connsiteY226" fmla="*/ 152944 h 976503"/>
                <a:gd name="connsiteX227" fmla="*/ 15681 w 84010"/>
                <a:gd name="connsiteY227" fmla="*/ 133132 h 976503"/>
                <a:gd name="connsiteX228" fmla="*/ 35493 w 84010"/>
                <a:gd name="connsiteY228" fmla="*/ 133132 h 976503"/>
                <a:gd name="connsiteX229" fmla="*/ 35493 w 84010"/>
                <a:gd name="connsiteY229" fmla="*/ 114844 h 976503"/>
                <a:gd name="connsiteX230" fmla="*/ 35493 w 84010"/>
                <a:gd name="connsiteY230" fmla="*/ 127036 h 976503"/>
                <a:gd name="connsiteX231" fmla="*/ 15681 w 84010"/>
                <a:gd name="connsiteY231" fmla="*/ 127036 h 976503"/>
                <a:gd name="connsiteX232" fmla="*/ 35493 w 84010"/>
                <a:gd name="connsiteY232" fmla="*/ 107224 h 976503"/>
                <a:gd name="connsiteX233" fmla="*/ 35493 w 84010"/>
                <a:gd name="connsiteY233" fmla="*/ 102652 h 976503"/>
                <a:gd name="connsiteX234" fmla="*/ 13299 w 84010"/>
                <a:gd name="connsiteY234" fmla="*/ 124845 h 976503"/>
                <a:gd name="connsiteX235" fmla="*/ 13299 w 84010"/>
                <a:gd name="connsiteY235" fmla="*/ 72267 h 976503"/>
                <a:gd name="connsiteX236" fmla="*/ 35493 w 84010"/>
                <a:gd name="connsiteY236" fmla="*/ 94365 h 976503"/>
                <a:gd name="connsiteX237" fmla="*/ 35493 w 84010"/>
                <a:gd name="connsiteY237" fmla="*/ 89412 h 976503"/>
                <a:gd name="connsiteX238" fmla="*/ 15585 w 84010"/>
                <a:gd name="connsiteY238" fmla="*/ 69505 h 976503"/>
                <a:gd name="connsiteX239" fmla="*/ 35493 w 84010"/>
                <a:gd name="connsiteY239" fmla="*/ 69505 h 976503"/>
                <a:gd name="connsiteX240" fmla="*/ 35493 w 84010"/>
                <a:gd name="connsiteY240" fmla="*/ 63123 h 976503"/>
                <a:gd name="connsiteX241" fmla="*/ 15585 w 84010"/>
                <a:gd name="connsiteY241" fmla="*/ 63123 h 976503"/>
                <a:gd name="connsiteX242" fmla="*/ 35493 w 84010"/>
                <a:gd name="connsiteY242" fmla="*/ 43216 h 976503"/>
                <a:gd name="connsiteX243" fmla="*/ 35493 w 84010"/>
                <a:gd name="connsiteY243" fmla="*/ 38739 h 976503"/>
                <a:gd name="connsiteX244" fmla="*/ 13299 w 84010"/>
                <a:gd name="connsiteY244" fmla="*/ 60837 h 976503"/>
                <a:gd name="connsiteX245" fmla="*/ 13299 w 84010"/>
                <a:gd name="connsiteY245" fmla="*/ 8259 h 976503"/>
                <a:gd name="connsiteX246" fmla="*/ 35493 w 84010"/>
                <a:gd name="connsiteY246" fmla="*/ 30452 h 976503"/>
                <a:gd name="connsiteX247" fmla="*/ 35493 w 84010"/>
                <a:gd name="connsiteY247" fmla="*/ 25404 h 976503"/>
                <a:gd name="connsiteX248" fmla="*/ 15585 w 84010"/>
                <a:gd name="connsiteY248" fmla="*/ 5497 h 976503"/>
                <a:gd name="connsiteX249" fmla="*/ 35493 w 84010"/>
                <a:gd name="connsiteY249" fmla="*/ 5497 h 976503"/>
                <a:gd name="connsiteX250" fmla="*/ 43875 w 84010"/>
                <a:gd name="connsiteY250" fmla="*/ 960664 h 976503"/>
                <a:gd name="connsiteX251" fmla="*/ 40065 w 84010"/>
                <a:gd name="connsiteY251" fmla="*/ 960664 h 976503"/>
                <a:gd name="connsiteX252" fmla="*/ 40065 w 84010"/>
                <a:gd name="connsiteY252" fmla="*/ 936089 h 976503"/>
                <a:gd name="connsiteX253" fmla="*/ 42065 w 84010"/>
                <a:gd name="connsiteY253" fmla="*/ 934089 h 976503"/>
                <a:gd name="connsiteX254" fmla="*/ 43779 w 84010"/>
                <a:gd name="connsiteY254" fmla="*/ 935804 h 976503"/>
                <a:gd name="connsiteX255" fmla="*/ 43875 w 84010"/>
                <a:gd name="connsiteY255" fmla="*/ 927898 h 976503"/>
                <a:gd name="connsiteX256" fmla="*/ 42160 w 84010"/>
                <a:gd name="connsiteY256" fmla="*/ 929613 h 976503"/>
                <a:gd name="connsiteX257" fmla="*/ 40160 w 84010"/>
                <a:gd name="connsiteY257" fmla="*/ 927612 h 976503"/>
                <a:gd name="connsiteX258" fmla="*/ 40160 w 84010"/>
                <a:gd name="connsiteY258" fmla="*/ 903038 h 976503"/>
                <a:gd name="connsiteX259" fmla="*/ 43875 w 84010"/>
                <a:gd name="connsiteY259" fmla="*/ 903038 h 976503"/>
                <a:gd name="connsiteX260" fmla="*/ 43875 w 84010"/>
                <a:gd name="connsiteY260" fmla="*/ 896656 h 976503"/>
                <a:gd name="connsiteX261" fmla="*/ 40065 w 84010"/>
                <a:gd name="connsiteY261" fmla="*/ 896656 h 976503"/>
                <a:gd name="connsiteX262" fmla="*/ 40065 w 84010"/>
                <a:gd name="connsiteY262" fmla="*/ 872081 h 976503"/>
                <a:gd name="connsiteX263" fmla="*/ 42065 w 84010"/>
                <a:gd name="connsiteY263" fmla="*/ 870081 h 976503"/>
                <a:gd name="connsiteX264" fmla="*/ 43779 w 84010"/>
                <a:gd name="connsiteY264" fmla="*/ 871891 h 976503"/>
                <a:gd name="connsiteX265" fmla="*/ 43875 w 84010"/>
                <a:gd name="connsiteY265" fmla="*/ 863890 h 976503"/>
                <a:gd name="connsiteX266" fmla="*/ 42160 w 84010"/>
                <a:gd name="connsiteY266" fmla="*/ 865605 h 976503"/>
                <a:gd name="connsiteX267" fmla="*/ 40065 w 84010"/>
                <a:gd name="connsiteY267" fmla="*/ 864366 h 976503"/>
                <a:gd name="connsiteX268" fmla="*/ 40065 w 84010"/>
                <a:gd name="connsiteY268" fmla="*/ 839792 h 976503"/>
                <a:gd name="connsiteX269" fmla="*/ 43779 w 84010"/>
                <a:gd name="connsiteY269" fmla="*/ 839792 h 976503"/>
                <a:gd name="connsiteX270" fmla="*/ 43875 w 84010"/>
                <a:gd name="connsiteY270" fmla="*/ 832648 h 976503"/>
                <a:gd name="connsiteX271" fmla="*/ 40065 w 84010"/>
                <a:gd name="connsiteY271" fmla="*/ 832648 h 976503"/>
                <a:gd name="connsiteX272" fmla="*/ 40065 w 84010"/>
                <a:gd name="connsiteY272" fmla="*/ 808073 h 976503"/>
                <a:gd name="connsiteX273" fmla="*/ 42065 w 84010"/>
                <a:gd name="connsiteY273" fmla="*/ 806168 h 976503"/>
                <a:gd name="connsiteX274" fmla="*/ 43779 w 84010"/>
                <a:gd name="connsiteY274" fmla="*/ 807883 h 976503"/>
                <a:gd name="connsiteX275" fmla="*/ 43875 w 84010"/>
                <a:gd name="connsiteY275" fmla="*/ 799882 h 976503"/>
                <a:gd name="connsiteX276" fmla="*/ 42160 w 84010"/>
                <a:gd name="connsiteY276" fmla="*/ 801597 h 976503"/>
                <a:gd name="connsiteX277" fmla="*/ 40160 w 84010"/>
                <a:gd name="connsiteY277" fmla="*/ 799596 h 976503"/>
                <a:gd name="connsiteX278" fmla="*/ 40160 w 84010"/>
                <a:gd name="connsiteY278" fmla="*/ 775117 h 976503"/>
                <a:gd name="connsiteX279" fmla="*/ 43875 w 84010"/>
                <a:gd name="connsiteY279" fmla="*/ 775117 h 976503"/>
                <a:gd name="connsiteX280" fmla="*/ 43875 w 84010"/>
                <a:gd name="connsiteY280" fmla="*/ 768735 h 976503"/>
                <a:gd name="connsiteX281" fmla="*/ 40065 w 84010"/>
                <a:gd name="connsiteY281" fmla="*/ 768735 h 976503"/>
                <a:gd name="connsiteX282" fmla="*/ 40065 w 84010"/>
                <a:gd name="connsiteY282" fmla="*/ 744161 h 976503"/>
                <a:gd name="connsiteX283" fmla="*/ 42065 w 84010"/>
                <a:gd name="connsiteY283" fmla="*/ 742160 h 976503"/>
                <a:gd name="connsiteX284" fmla="*/ 43779 w 84010"/>
                <a:gd name="connsiteY284" fmla="*/ 743970 h 976503"/>
                <a:gd name="connsiteX285" fmla="*/ 43875 w 84010"/>
                <a:gd name="connsiteY285" fmla="*/ 735874 h 976503"/>
                <a:gd name="connsiteX286" fmla="*/ 42160 w 84010"/>
                <a:gd name="connsiteY286" fmla="*/ 737684 h 976503"/>
                <a:gd name="connsiteX287" fmla="*/ 40160 w 84010"/>
                <a:gd name="connsiteY287" fmla="*/ 735684 h 976503"/>
                <a:gd name="connsiteX288" fmla="*/ 40160 w 84010"/>
                <a:gd name="connsiteY288" fmla="*/ 711966 h 976503"/>
                <a:gd name="connsiteX289" fmla="*/ 43875 w 84010"/>
                <a:gd name="connsiteY289" fmla="*/ 711966 h 976503"/>
                <a:gd name="connsiteX290" fmla="*/ 43875 w 84010"/>
                <a:gd name="connsiteY290" fmla="*/ 704727 h 976503"/>
                <a:gd name="connsiteX291" fmla="*/ 40065 w 84010"/>
                <a:gd name="connsiteY291" fmla="*/ 704727 h 976503"/>
                <a:gd name="connsiteX292" fmla="*/ 40065 w 84010"/>
                <a:gd name="connsiteY292" fmla="*/ 680153 h 976503"/>
                <a:gd name="connsiteX293" fmla="*/ 42065 w 84010"/>
                <a:gd name="connsiteY293" fmla="*/ 678248 h 976503"/>
                <a:gd name="connsiteX294" fmla="*/ 43779 w 84010"/>
                <a:gd name="connsiteY294" fmla="*/ 679962 h 976503"/>
                <a:gd name="connsiteX295" fmla="*/ 43875 w 84010"/>
                <a:gd name="connsiteY295" fmla="*/ 671866 h 976503"/>
                <a:gd name="connsiteX296" fmla="*/ 42160 w 84010"/>
                <a:gd name="connsiteY296" fmla="*/ 673676 h 976503"/>
                <a:gd name="connsiteX297" fmla="*/ 40160 w 84010"/>
                <a:gd name="connsiteY297" fmla="*/ 671676 h 976503"/>
                <a:gd name="connsiteX298" fmla="*/ 40160 w 84010"/>
                <a:gd name="connsiteY298" fmla="*/ 647101 h 976503"/>
                <a:gd name="connsiteX299" fmla="*/ 43875 w 84010"/>
                <a:gd name="connsiteY299" fmla="*/ 647101 h 976503"/>
                <a:gd name="connsiteX300" fmla="*/ 43875 w 84010"/>
                <a:gd name="connsiteY300" fmla="*/ 640719 h 976503"/>
                <a:gd name="connsiteX301" fmla="*/ 40065 w 84010"/>
                <a:gd name="connsiteY301" fmla="*/ 640719 h 976503"/>
                <a:gd name="connsiteX302" fmla="*/ 40065 w 84010"/>
                <a:gd name="connsiteY302" fmla="*/ 616716 h 976503"/>
                <a:gd name="connsiteX303" fmla="*/ 42065 w 84010"/>
                <a:gd name="connsiteY303" fmla="*/ 614716 h 976503"/>
                <a:gd name="connsiteX304" fmla="*/ 43779 w 84010"/>
                <a:gd name="connsiteY304" fmla="*/ 616430 h 976503"/>
                <a:gd name="connsiteX305" fmla="*/ 43875 w 84010"/>
                <a:gd name="connsiteY305" fmla="*/ 607953 h 976503"/>
                <a:gd name="connsiteX306" fmla="*/ 42160 w 84010"/>
                <a:gd name="connsiteY306" fmla="*/ 609763 h 976503"/>
                <a:gd name="connsiteX307" fmla="*/ 40160 w 84010"/>
                <a:gd name="connsiteY307" fmla="*/ 607763 h 976503"/>
                <a:gd name="connsiteX308" fmla="*/ 40160 w 84010"/>
                <a:gd name="connsiteY308" fmla="*/ 583188 h 976503"/>
                <a:gd name="connsiteX309" fmla="*/ 43875 w 84010"/>
                <a:gd name="connsiteY309" fmla="*/ 583188 h 976503"/>
                <a:gd name="connsiteX310" fmla="*/ 43875 w 84010"/>
                <a:gd name="connsiteY310" fmla="*/ 576806 h 976503"/>
                <a:gd name="connsiteX311" fmla="*/ 40065 w 84010"/>
                <a:gd name="connsiteY311" fmla="*/ 576806 h 976503"/>
                <a:gd name="connsiteX312" fmla="*/ 40065 w 84010"/>
                <a:gd name="connsiteY312" fmla="*/ 552232 h 976503"/>
                <a:gd name="connsiteX313" fmla="*/ 42065 w 84010"/>
                <a:gd name="connsiteY313" fmla="*/ 550232 h 976503"/>
                <a:gd name="connsiteX314" fmla="*/ 43779 w 84010"/>
                <a:gd name="connsiteY314" fmla="*/ 551946 h 976503"/>
                <a:gd name="connsiteX315" fmla="*/ 43875 w 84010"/>
                <a:gd name="connsiteY315" fmla="*/ 543945 h 976503"/>
                <a:gd name="connsiteX316" fmla="*/ 42160 w 84010"/>
                <a:gd name="connsiteY316" fmla="*/ 545755 h 976503"/>
                <a:gd name="connsiteX317" fmla="*/ 40160 w 84010"/>
                <a:gd name="connsiteY317" fmla="*/ 543755 h 976503"/>
                <a:gd name="connsiteX318" fmla="*/ 40160 w 84010"/>
                <a:gd name="connsiteY318" fmla="*/ 519180 h 976503"/>
                <a:gd name="connsiteX319" fmla="*/ 43875 w 84010"/>
                <a:gd name="connsiteY319" fmla="*/ 519180 h 976503"/>
                <a:gd name="connsiteX320" fmla="*/ 43875 w 84010"/>
                <a:gd name="connsiteY320" fmla="*/ 512798 h 976503"/>
                <a:gd name="connsiteX321" fmla="*/ 40065 w 84010"/>
                <a:gd name="connsiteY321" fmla="*/ 512798 h 976503"/>
                <a:gd name="connsiteX322" fmla="*/ 40065 w 84010"/>
                <a:gd name="connsiteY322" fmla="*/ 488224 h 976503"/>
                <a:gd name="connsiteX323" fmla="*/ 42065 w 84010"/>
                <a:gd name="connsiteY323" fmla="*/ 486224 h 976503"/>
                <a:gd name="connsiteX324" fmla="*/ 43779 w 84010"/>
                <a:gd name="connsiteY324" fmla="*/ 488033 h 976503"/>
                <a:gd name="connsiteX325" fmla="*/ 43875 w 84010"/>
                <a:gd name="connsiteY325" fmla="*/ 480032 h 976503"/>
                <a:gd name="connsiteX326" fmla="*/ 42160 w 84010"/>
                <a:gd name="connsiteY326" fmla="*/ 481747 h 976503"/>
                <a:gd name="connsiteX327" fmla="*/ 40160 w 84010"/>
                <a:gd name="connsiteY327" fmla="*/ 479747 h 976503"/>
                <a:gd name="connsiteX328" fmla="*/ 40160 w 84010"/>
                <a:gd name="connsiteY328" fmla="*/ 455172 h 976503"/>
                <a:gd name="connsiteX329" fmla="*/ 43875 w 84010"/>
                <a:gd name="connsiteY329" fmla="*/ 455172 h 976503"/>
                <a:gd name="connsiteX330" fmla="*/ 43875 w 84010"/>
                <a:gd name="connsiteY330" fmla="*/ 446981 h 976503"/>
                <a:gd name="connsiteX331" fmla="*/ 40065 w 84010"/>
                <a:gd name="connsiteY331" fmla="*/ 446981 h 976503"/>
                <a:gd name="connsiteX332" fmla="*/ 40065 w 84010"/>
                <a:gd name="connsiteY332" fmla="*/ 422406 h 976503"/>
                <a:gd name="connsiteX333" fmla="*/ 42065 w 84010"/>
                <a:gd name="connsiteY333" fmla="*/ 420406 h 976503"/>
                <a:gd name="connsiteX334" fmla="*/ 43779 w 84010"/>
                <a:gd name="connsiteY334" fmla="*/ 422216 h 976503"/>
                <a:gd name="connsiteX335" fmla="*/ 43875 w 84010"/>
                <a:gd name="connsiteY335" fmla="*/ 414215 h 976503"/>
                <a:gd name="connsiteX336" fmla="*/ 42160 w 84010"/>
                <a:gd name="connsiteY336" fmla="*/ 415929 h 976503"/>
                <a:gd name="connsiteX337" fmla="*/ 40160 w 84010"/>
                <a:gd name="connsiteY337" fmla="*/ 413929 h 976503"/>
                <a:gd name="connsiteX338" fmla="*/ 40160 w 84010"/>
                <a:gd name="connsiteY338" fmla="*/ 389354 h 976503"/>
                <a:gd name="connsiteX339" fmla="*/ 43875 w 84010"/>
                <a:gd name="connsiteY339" fmla="*/ 389354 h 976503"/>
                <a:gd name="connsiteX340" fmla="*/ 43875 w 84010"/>
                <a:gd name="connsiteY340" fmla="*/ 382973 h 976503"/>
                <a:gd name="connsiteX341" fmla="*/ 40065 w 84010"/>
                <a:gd name="connsiteY341" fmla="*/ 382973 h 976503"/>
                <a:gd name="connsiteX342" fmla="*/ 40065 w 84010"/>
                <a:gd name="connsiteY342" fmla="*/ 358398 h 976503"/>
                <a:gd name="connsiteX343" fmla="*/ 42065 w 84010"/>
                <a:gd name="connsiteY343" fmla="*/ 356493 h 976503"/>
                <a:gd name="connsiteX344" fmla="*/ 43779 w 84010"/>
                <a:gd name="connsiteY344" fmla="*/ 358208 h 976503"/>
                <a:gd name="connsiteX345" fmla="*/ 43875 w 84010"/>
                <a:gd name="connsiteY345" fmla="*/ 350207 h 976503"/>
                <a:gd name="connsiteX346" fmla="*/ 42160 w 84010"/>
                <a:gd name="connsiteY346" fmla="*/ 351921 h 976503"/>
                <a:gd name="connsiteX347" fmla="*/ 40065 w 84010"/>
                <a:gd name="connsiteY347" fmla="*/ 350016 h 976503"/>
                <a:gd name="connsiteX348" fmla="*/ 40065 w 84010"/>
                <a:gd name="connsiteY348" fmla="*/ 325823 h 976503"/>
                <a:gd name="connsiteX349" fmla="*/ 43779 w 84010"/>
                <a:gd name="connsiteY349" fmla="*/ 325823 h 976503"/>
                <a:gd name="connsiteX350" fmla="*/ 43875 w 84010"/>
                <a:gd name="connsiteY350" fmla="*/ 319060 h 976503"/>
                <a:gd name="connsiteX351" fmla="*/ 40065 w 84010"/>
                <a:gd name="connsiteY351" fmla="*/ 319060 h 976503"/>
                <a:gd name="connsiteX352" fmla="*/ 40065 w 84010"/>
                <a:gd name="connsiteY352" fmla="*/ 294962 h 976503"/>
                <a:gd name="connsiteX353" fmla="*/ 42065 w 84010"/>
                <a:gd name="connsiteY353" fmla="*/ 292961 h 976503"/>
                <a:gd name="connsiteX354" fmla="*/ 43779 w 84010"/>
                <a:gd name="connsiteY354" fmla="*/ 294676 h 976503"/>
                <a:gd name="connsiteX355" fmla="*/ 43875 w 84010"/>
                <a:gd name="connsiteY355" fmla="*/ 286199 h 976503"/>
                <a:gd name="connsiteX356" fmla="*/ 42160 w 84010"/>
                <a:gd name="connsiteY356" fmla="*/ 288008 h 976503"/>
                <a:gd name="connsiteX357" fmla="*/ 40160 w 84010"/>
                <a:gd name="connsiteY357" fmla="*/ 286008 h 976503"/>
                <a:gd name="connsiteX358" fmla="*/ 40160 w 84010"/>
                <a:gd name="connsiteY358" fmla="*/ 261910 h 976503"/>
                <a:gd name="connsiteX359" fmla="*/ 43875 w 84010"/>
                <a:gd name="connsiteY359" fmla="*/ 261910 h 976503"/>
                <a:gd name="connsiteX360" fmla="*/ 43875 w 84010"/>
                <a:gd name="connsiteY360" fmla="*/ 255052 h 976503"/>
                <a:gd name="connsiteX361" fmla="*/ 40065 w 84010"/>
                <a:gd name="connsiteY361" fmla="*/ 255052 h 976503"/>
                <a:gd name="connsiteX362" fmla="*/ 40065 w 84010"/>
                <a:gd name="connsiteY362" fmla="*/ 230954 h 976503"/>
                <a:gd name="connsiteX363" fmla="*/ 42065 w 84010"/>
                <a:gd name="connsiteY363" fmla="*/ 229049 h 976503"/>
                <a:gd name="connsiteX364" fmla="*/ 43779 w 84010"/>
                <a:gd name="connsiteY364" fmla="*/ 230763 h 976503"/>
                <a:gd name="connsiteX365" fmla="*/ 43875 w 84010"/>
                <a:gd name="connsiteY365" fmla="*/ 222191 h 976503"/>
                <a:gd name="connsiteX366" fmla="*/ 42160 w 84010"/>
                <a:gd name="connsiteY366" fmla="*/ 224000 h 976503"/>
                <a:gd name="connsiteX367" fmla="*/ 40160 w 84010"/>
                <a:gd name="connsiteY367" fmla="*/ 222000 h 976503"/>
                <a:gd name="connsiteX368" fmla="*/ 40160 w 84010"/>
                <a:gd name="connsiteY368" fmla="*/ 197616 h 976503"/>
                <a:gd name="connsiteX369" fmla="*/ 43875 w 84010"/>
                <a:gd name="connsiteY369" fmla="*/ 197616 h 976503"/>
                <a:gd name="connsiteX370" fmla="*/ 43875 w 84010"/>
                <a:gd name="connsiteY370" fmla="*/ 191044 h 976503"/>
                <a:gd name="connsiteX371" fmla="*/ 40065 w 84010"/>
                <a:gd name="connsiteY371" fmla="*/ 191044 h 976503"/>
                <a:gd name="connsiteX372" fmla="*/ 40065 w 84010"/>
                <a:gd name="connsiteY372" fmla="*/ 167041 h 976503"/>
                <a:gd name="connsiteX373" fmla="*/ 42065 w 84010"/>
                <a:gd name="connsiteY373" fmla="*/ 165041 h 976503"/>
                <a:gd name="connsiteX374" fmla="*/ 43779 w 84010"/>
                <a:gd name="connsiteY374" fmla="*/ 166755 h 976503"/>
                <a:gd name="connsiteX375" fmla="*/ 43875 w 84010"/>
                <a:gd name="connsiteY375" fmla="*/ 158278 h 976503"/>
                <a:gd name="connsiteX376" fmla="*/ 42160 w 84010"/>
                <a:gd name="connsiteY376" fmla="*/ 159992 h 976503"/>
                <a:gd name="connsiteX377" fmla="*/ 40160 w 84010"/>
                <a:gd name="connsiteY377" fmla="*/ 157992 h 976503"/>
                <a:gd name="connsiteX378" fmla="*/ 40160 w 84010"/>
                <a:gd name="connsiteY378" fmla="*/ 133989 h 976503"/>
                <a:gd name="connsiteX379" fmla="*/ 43875 w 84010"/>
                <a:gd name="connsiteY379" fmla="*/ 133989 h 976503"/>
                <a:gd name="connsiteX380" fmla="*/ 43875 w 84010"/>
                <a:gd name="connsiteY380" fmla="*/ 127036 h 976503"/>
                <a:gd name="connsiteX381" fmla="*/ 40065 w 84010"/>
                <a:gd name="connsiteY381" fmla="*/ 127036 h 976503"/>
                <a:gd name="connsiteX382" fmla="*/ 40065 w 84010"/>
                <a:gd name="connsiteY382" fmla="*/ 103033 h 976503"/>
                <a:gd name="connsiteX383" fmla="*/ 42065 w 84010"/>
                <a:gd name="connsiteY383" fmla="*/ 101033 h 976503"/>
                <a:gd name="connsiteX384" fmla="*/ 43779 w 84010"/>
                <a:gd name="connsiteY384" fmla="*/ 102747 h 976503"/>
                <a:gd name="connsiteX385" fmla="*/ 43875 w 84010"/>
                <a:gd name="connsiteY385" fmla="*/ 94270 h 976503"/>
                <a:gd name="connsiteX386" fmla="*/ 42160 w 84010"/>
                <a:gd name="connsiteY386" fmla="*/ 96080 h 976503"/>
                <a:gd name="connsiteX387" fmla="*/ 40160 w 84010"/>
                <a:gd name="connsiteY387" fmla="*/ 94079 h 976503"/>
                <a:gd name="connsiteX388" fmla="*/ 40160 w 84010"/>
                <a:gd name="connsiteY388" fmla="*/ 69981 h 976503"/>
                <a:gd name="connsiteX389" fmla="*/ 43875 w 84010"/>
                <a:gd name="connsiteY389" fmla="*/ 69981 h 976503"/>
                <a:gd name="connsiteX390" fmla="*/ 43875 w 84010"/>
                <a:gd name="connsiteY390" fmla="*/ 63123 h 976503"/>
                <a:gd name="connsiteX391" fmla="*/ 40065 w 84010"/>
                <a:gd name="connsiteY391" fmla="*/ 63123 h 976503"/>
                <a:gd name="connsiteX392" fmla="*/ 40065 w 84010"/>
                <a:gd name="connsiteY392" fmla="*/ 39025 h 976503"/>
                <a:gd name="connsiteX393" fmla="*/ 42065 w 84010"/>
                <a:gd name="connsiteY393" fmla="*/ 37025 h 976503"/>
                <a:gd name="connsiteX394" fmla="*/ 43779 w 84010"/>
                <a:gd name="connsiteY394" fmla="*/ 38834 h 976503"/>
                <a:gd name="connsiteX395" fmla="*/ 43875 w 84010"/>
                <a:gd name="connsiteY395" fmla="*/ 30357 h 976503"/>
                <a:gd name="connsiteX396" fmla="*/ 42160 w 84010"/>
                <a:gd name="connsiteY396" fmla="*/ 32072 h 976503"/>
                <a:gd name="connsiteX397" fmla="*/ 40160 w 84010"/>
                <a:gd name="connsiteY397" fmla="*/ 30071 h 976503"/>
                <a:gd name="connsiteX398" fmla="*/ 40160 w 84010"/>
                <a:gd name="connsiteY398" fmla="*/ 5973 h 976503"/>
                <a:gd name="connsiteX399" fmla="*/ 43875 w 84010"/>
                <a:gd name="connsiteY399" fmla="*/ 5973 h 976503"/>
                <a:gd name="connsiteX400" fmla="*/ 48542 w 84010"/>
                <a:gd name="connsiteY400" fmla="*/ 960664 h 976503"/>
                <a:gd name="connsiteX401" fmla="*/ 48542 w 84010"/>
                <a:gd name="connsiteY401" fmla="*/ 940566 h 976503"/>
                <a:gd name="connsiteX402" fmla="*/ 68735 w 84010"/>
                <a:gd name="connsiteY402" fmla="*/ 960759 h 976503"/>
                <a:gd name="connsiteX403" fmla="*/ 70926 w 84010"/>
                <a:gd name="connsiteY403" fmla="*/ 958378 h 976503"/>
                <a:gd name="connsiteX404" fmla="*/ 48542 w 84010"/>
                <a:gd name="connsiteY404" fmla="*/ 935994 h 976503"/>
                <a:gd name="connsiteX405" fmla="*/ 48542 w 84010"/>
                <a:gd name="connsiteY405" fmla="*/ 927707 h 976503"/>
                <a:gd name="connsiteX406" fmla="*/ 70926 w 84010"/>
                <a:gd name="connsiteY406" fmla="*/ 905324 h 976503"/>
                <a:gd name="connsiteX407" fmla="*/ 70926 w 84010"/>
                <a:gd name="connsiteY407" fmla="*/ 894465 h 976503"/>
                <a:gd name="connsiteX408" fmla="*/ 48542 w 84010"/>
                <a:gd name="connsiteY408" fmla="*/ 871986 h 976503"/>
                <a:gd name="connsiteX409" fmla="*/ 48542 w 84010"/>
                <a:gd name="connsiteY409" fmla="*/ 864366 h 976503"/>
                <a:gd name="connsiteX410" fmla="*/ 70926 w 84010"/>
                <a:gd name="connsiteY410" fmla="*/ 841982 h 976503"/>
                <a:gd name="connsiteX411" fmla="*/ 70926 w 84010"/>
                <a:gd name="connsiteY411" fmla="*/ 830457 h 976503"/>
                <a:gd name="connsiteX412" fmla="*/ 48542 w 84010"/>
                <a:gd name="connsiteY412" fmla="*/ 807978 h 976503"/>
                <a:gd name="connsiteX413" fmla="*/ 48542 w 84010"/>
                <a:gd name="connsiteY413" fmla="*/ 799692 h 976503"/>
                <a:gd name="connsiteX414" fmla="*/ 70926 w 84010"/>
                <a:gd name="connsiteY414" fmla="*/ 777308 h 976503"/>
                <a:gd name="connsiteX415" fmla="*/ 70926 w 84010"/>
                <a:gd name="connsiteY415" fmla="*/ 766449 h 976503"/>
                <a:gd name="connsiteX416" fmla="*/ 48542 w 84010"/>
                <a:gd name="connsiteY416" fmla="*/ 744065 h 976503"/>
                <a:gd name="connsiteX417" fmla="*/ 48542 w 84010"/>
                <a:gd name="connsiteY417" fmla="*/ 735779 h 976503"/>
                <a:gd name="connsiteX418" fmla="*/ 70926 w 84010"/>
                <a:gd name="connsiteY418" fmla="*/ 713395 h 976503"/>
                <a:gd name="connsiteX419" fmla="*/ 70926 w 84010"/>
                <a:gd name="connsiteY419" fmla="*/ 702441 h 976503"/>
                <a:gd name="connsiteX420" fmla="*/ 48542 w 84010"/>
                <a:gd name="connsiteY420" fmla="*/ 680057 h 976503"/>
                <a:gd name="connsiteX421" fmla="*/ 48542 w 84010"/>
                <a:gd name="connsiteY421" fmla="*/ 671771 h 976503"/>
                <a:gd name="connsiteX422" fmla="*/ 70926 w 84010"/>
                <a:gd name="connsiteY422" fmla="*/ 649387 h 976503"/>
                <a:gd name="connsiteX423" fmla="*/ 70926 w 84010"/>
                <a:gd name="connsiteY423" fmla="*/ 638528 h 976503"/>
                <a:gd name="connsiteX424" fmla="*/ 48351 w 84010"/>
                <a:gd name="connsiteY424" fmla="*/ 616716 h 976503"/>
                <a:gd name="connsiteX425" fmla="*/ 48351 w 84010"/>
                <a:gd name="connsiteY425" fmla="*/ 608429 h 976503"/>
                <a:gd name="connsiteX426" fmla="*/ 70735 w 84010"/>
                <a:gd name="connsiteY426" fmla="*/ 585950 h 976503"/>
                <a:gd name="connsiteX427" fmla="*/ 70926 w 84010"/>
                <a:gd name="connsiteY427" fmla="*/ 574520 h 976503"/>
                <a:gd name="connsiteX428" fmla="*/ 48542 w 84010"/>
                <a:gd name="connsiteY428" fmla="*/ 552137 h 976503"/>
                <a:gd name="connsiteX429" fmla="*/ 48542 w 84010"/>
                <a:gd name="connsiteY429" fmla="*/ 543850 h 976503"/>
                <a:gd name="connsiteX430" fmla="*/ 70926 w 84010"/>
                <a:gd name="connsiteY430" fmla="*/ 521466 h 976503"/>
                <a:gd name="connsiteX431" fmla="*/ 70926 w 84010"/>
                <a:gd name="connsiteY431" fmla="*/ 510512 h 976503"/>
                <a:gd name="connsiteX432" fmla="*/ 48542 w 84010"/>
                <a:gd name="connsiteY432" fmla="*/ 488129 h 976503"/>
                <a:gd name="connsiteX433" fmla="*/ 48542 w 84010"/>
                <a:gd name="connsiteY433" fmla="*/ 479842 h 976503"/>
                <a:gd name="connsiteX434" fmla="*/ 70926 w 84010"/>
                <a:gd name="connsiteY434" fmla="*/ 457458 h 976503"/>
                <a:gd name="connsiteX435" fmla="*/ 70926 w 84010"/>
                <a:gd name="connsiteY435" fmla="*/ 444790 h 976503"/>
                <a:gd name="connsiteX436" fmla="*/ 48542 w 84010"/>
                <a:gd name="connsiteY436" fmla="*/ 422311 h 976503"/>
                <a:gd name="connsiteX437" fmla="*/ 48542 w 84010"/>
                <a:gd name="connsiteY437" fmla="*/ 414024 h 976503"/>
                <a:gd name="connsiteX438" fmla="*/ 70926 w 84010"/>
                <a:gd name="connsiteY438" fmla="*/ 391640 h 976503"/>
                <a:gd name="connsiteX439" fmla="*/ 70926 w 84010"/>
                <a:gd name="connsiteY439" fmla="*/ 380782 h 976503"/>
                <a:gd name="connsiteX440" fmla="*/ 48542 w 84010"/>
                <a:gd name="connsiteY440" fmla="*/ 358303 h 976503"/>
                <a:gd name="connsiteX441" fmla="*/ 48542 w 84010"/>
                <a:gd name="connsiteY441" fmla="*/ 350016 h 976503"/>
                <a:gd name="connsiteX442" fmla="*/ 70926 w 84010"/>
                <a:gd name="connsiteY442" fmla="*/ 327632 h 976503"/>
                <a:gd name="connsiteX443" fmla="*/ 70926 w 84010"/>
                <a:gd name="connsiteY443" fmla="*/ 316774 h 976503"/>
                <a:gd name="connsiteX444" fmla="*/ 48542 w 84010"/>
                <a:gd name="connsiteY444" fmla="*/ 294390 h 976503"/>
                <a:gd name="connsiteX445" fmla="*/ 48542 w 84010"/>
                <a:gd name="connsiteY445" fmla="*/ 286103 h 976503"/>
                <a:gd name="connsiteX446" fmla="*/ 70735 w 84010"/>
                <a:gd name="connsiteY446" fmla="*/ 264291 h 976503"/>
                <a:gd name="connsiteX447" fmla="*/ 70926 w 84010"/>
                <a:gd name="connsiteY447" fmla="*/ 252766 h 976503"/>
                <a:gd name="connsiteX448" fmla="*/ 48542 w 84010"/>
                <a:gd name="connsiteY448" fmla="*/ 230382 h 976503"/>
                <a:gd name="connsiteX449" fmla="*/ 48542 w 84010"/>
                <a:gd name="connsiteY449" fmla="*/ 222095 h 976503"/>
                <a:gd name="connsiteX450" fmla="*/ 70926 w 84010"/>
                <a:gd name="connsiteY450" fmla="*/ 199712 h 976503"/>
                <a:gd name="connsiteX451" fmla="*/ 70926 w 84010"/>
                <a:gd name="connsiteY451" fmla="*/ 188758 h 976503"/>
                <a:gd name="connsiteX452" fmla="*/ 48542 w 84010"/>
                <a:gd name="connsiteY452" fmla="*/ 166374 h 976503"/>
                <a:gd name="connsiteX453" fmla="*/ 48542 w 84010"/>
                <a:gd name="connsiteY453" fmla="*/ 158183 h 976503"/>
                <a:gd name="connsiteX454" fmla="*/ 70926 w 84010"/>
                <a:gd name="connsiteY454" fmla="*/ 135704 h 976503"/>
                <a:gd name="connsiteX455" fmla="*/ 70926 w 84010"/>
                <a:gd name="connsiteY455" fmla="*/ 124845 h 976503"/>
                <a:gd name="connsiteX456" fmla="*/ 48542 w 84010"/>
                <a:gd name="connsiteY456" fmla="*/ 102461 h 976503"/>
                <a:gd name="connsiteX457" fmla="*/ 48542 w 84010"/>
                <a:gd name="connsiteY457" fmla="*/ 94175 h 976503"/>
                <a:gd name="connsiteX458" fmla="*/ 70926 w 84010"/>
                <a:gd name="connsiteY458" fmla="*/ 71791 h 976503"/>
                <a:gd name="connsiteX459" fmla="*/ 70926 w 84010"/>
                <a:gd name="connsiteY459" fmla="*/ 60837 h 976503"/>
                <a:gd name="connsiteX460" fmla="*/ 48542 w 84010"/>
                <a:gd name="connsiteY460" fmla="*/ 38453 h 976503"/>
                <a:gd name="connsiteX461" fmla="*/ 48542 w 84010"/>
                <a:gd name="connsiteY461" fmla="*/ 30167 h 976503"/>
                <a:gd name="connsiteX462" fmla="*/ 70926 w 84010"/>
                <a:gd name="connsiteY462" fmla="*/ 7783 h 97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</a:cxnLst>
              <a:rect l="l" t="t" r="r" b="b"/>
              <a:pathLst>
                <a:path w="84010" h="976503">
                  <a:moveTo>
                    <a:pt x="77117" y="583664"/>
                  </a:moveTo>
                  <a:lnTo>
                    <a:pt x="77117" y="-28"/>
                  </a:lnTo>
                  <a:lnTo>
                    <a:pt x="6822" y="-28"/>
                  </a:lnTo>
                  <a:lnTo>
                    <a:pt x="6822" y="964379"/>
                  </a:lnTo>
                  <a:lnTo>
                    <a:pt x="-36" y="964379"/>
                  </a:lnTo>
                  <a:lnTo>
                    <a:pt x="-36" y="976476"/>
                  </a:lnTo>
                  <a:lnTo>
                    <a:pt x="83975" y="976476"/>
                  </a:lnTo>
                  <a:lnTo>
                    <a:pt x="83975" y="964379"/>
                  </a:lnTo>
                  <a:lnTo>
                    <a:pt x="77117" y="964379"/>
                  </a:lnTo>
                  <a:close/>
                  <a:moveTo>
                    <a:pt x="48542" y="5973"/>
                  </a:moveTo>
                  <a:lnTo>
                    <a:pt x="68640" y="5973"/>
                  </a:lnTo>
                  <a:lnTo>
                    <a:pt x="48351" y="26166"/>
                  </a:lnTo>
                  <a:close/>
                  <a:moveTo>
                    <a:pt x="48542" y="43406"/>
                  </a:moveTo>
                  <a:lnTo>
                    <a:pt x="68640" y="63599"/>
                  </a:lnTo>
                  <a:lnTo>
                    <a:pt x="48447" y="63599"/>
                  </a:lnTo>
                  <a:close/>
                  <a:moveTo>
                    <a:pt x="48542" y="69981"/>
                  </a:moveTo>
                  <a:lnTo>
                    <a:pt x="68640" y="69981"/>
                  </a:lnTo>
                  <a:lnTo>
                    <a:pt x="48447" y="90174"/>
                  </a:lnTo>
                  <a:close/>
                  <a:moveTo>
                    <a:pt x="48542" y="119606"/>
                  </a:moveTo>
                  <a:lnTo>
                    <a:pt x="48542" y="107414"/>
                  </a:lnTo>
                  <a:lnTo>
                    <a:pt x="68640" y="127512"/>
                  </a:lnTo>
                  <a:lnTo>
                    <a:pt x="48542" y="127512"/>
                  </a:lnTo>
                  <a:close/>
                  <a:moveTo>
                    <a:pt x="48542" y="133989"/>
                  </a:moveTo>
                  <a:lnTo>
                    <a:pt x="68640" y="133989"/>
                  </a:lnTo>
                  <a:lnTo>
                    <a:pt x="48542" y="154087"/>
                  </a:lnTo>
                  <a:close/>
                  <a:moveTo>
                    <a:pt x="48542" y="171422"/>
                  </a:moveTo>
                  <a:lnTo>
                    <a:pt x="68640" y="191520"/>
                  </a:lnTo>
                  <a:lnTo>
                    <a:pt x="48542" y="191520"/>
                  </a:lnTo>
                  <a:close/>
                  <a:moveTo>
                    <a:pt x="48542" y="197902"/>
                  </a:moveTo>
                  <a:lnTo>
                    <a:pt x="68640" y="197902"/>
                  </a:lnTo>
                  <a:lnTo>
                    <a:pt x="48542" y="218095"/>
                  </a:lnTo>
                  <a:close/>
                  <a:moveTo>
                    <a:pt x="48542" y="235430"/>
                  </a:moveTo>
                  <a:lnTo>
                    <a:pt x="68640" y="255528"/>
                  </a:lnTo>
                  <a:lnTo>
                    <a:pt x="48542" y="255528"/>
                  </a:lnTo>
                  <a:close/>
                  <a:moveTo>
                    <a:pt x="48542" y="261910"/>
                  </a:moveTo>
                  <a:lnTo>
                    <a:pt x="68640" y="261910"/>
                  </a:lnTo>
                  <a:lnTo>
                    <a:pt x="48542" y="282008"/>
                  </a:lnTo>
                  <a:close/>
                  <a:moveTo>
                    <a:pt x="48542" y="299343"/>
                  </a:moveTo>
                  <a:lnTo>
                    <a:pt x="68640" y="319536"/>
                  </a:lnTo>
                  <a:lnTo>
                    <a:pt x="48447" y="319536"/>
                  </a:lnTo>
                  <a:close/>
                  <a:moveTo>
                    <a:pt x="48542" y="325823"/>
                  </a:moveTo>
                  <a:lnTo>
                    <a:pt x="68640" y="325823"/>
                  </a:lnTo>
                  <a:lnTo>
                    <a:pt x="48447" y="346016"/>
                  </a:lnTo>
                  <a:close/>
                  <a:moveTo>
                    <a:pt x="48542" y="363351"/>
                  </a:moveTo>
                  <a:lnTo>
                    <a:pt x="68735" y="383449"/>
                  </a:lnTo>
                  <a:lnTo>
                    <a:pt x="48542" y="383449"/>
                  </a:lnTo>
                  <a:close/>
                  <a:moveTo>
                    <a:pt x="48542" y="389831"/>
                  </a:moveTo>
                  <a:lnTo>
                    <a:pt x="68640" y="389831"/>
                  </a:lnTo>
                  <a:lnTo>
                    <a:pt x="48447" y="410024"/>
                  </a:lnTo>
                  <a:close/>
                  <a:moveTo>
                    <a:pt x="48542" y="427264"/>
                  </a:moveTo>
                  <a:lnTo>
                    <a:pt x="68735" y="447457"/>
                  </a:lnTo>
                  <a:lnTo>
                    <a:pt x="48542" y="447457"/>
                  </a:lnTo>
                  <a:close/>
                  <a:moveTo>
                    <a:pt x="48542" y="455839"/>
                  </a:moveTo>
                  <a:lnTo>
                    <a:pt x="68640" y="455839"/>
                  </a:lnTo>
                  <a:lnTo>
                    <a:pt x="48447" y="476032"/>
                  </a:lnTo>
                  <a:close/>
                  <a:moveTo>
                    <a:pt x="48542" y="493272"/>
                  </a:moveTo>
                  <a:lnTo>
                    <a:pt x="68735" y="513465"/>
                  </a:lnTo>
                  <a:lnTo>
                    <a:pt x="48542" y="513465"/>
                  </a:lnTo>
                  <a:close/>
                  <a:moveTo>
                    <a:pt x="48542" y="519847"/>
                  </a:moveTo>
                  <a:lnTo>
                    <a:pt x="68640" y="519847"/>
                  </a:lnTo>
                  <a:lnTo>
                    <a:pt x="48447" y="540040"/>
                  </a:lnTo>
                  <a:close/>
                  <a:moveTo>
                    <a:pt x="48542" y="557280"/>
                  </a:moveTo>
                  <a:lnTo>
                    <a:pt x="68735" y="577473"/>
                  </a:lnTo>
                  <a:lnTo>
                    <a:pt x="48542" y="577473"/>
                  </a:lnTo>
                  <a:close/>
                  <a:moveTo>
                    <a:pt x="48542" y="583855"/>
                  </a:moveTo>
                  <a:lnTo>
                    <a:pt x="68640" y="583855"/>
                  </a:lnTo>
                  <a:lnTo>
                    <a:pt x="48447" y="603953"/>
                  </a:lnTo>
                  <a:close/>
                  <a:moveTo>
                    <a:pt x="48542" y="621288"/>
                  </a:moveTo>
                  <a:lnTo>
                    <a:pt x="68640" y="641386"/>
                  </a:lnTo>
                  <a:lnTo>
                    <a:pt x="48542" y="641386"/>
                  </a:lnTo>
                  <a:close/>
                  <a:moveTo>
                    <a:pt x="48542" y="647768"/>
                  </a:moveTo>
                  <a:lnTo>
                    <a:pt x="68640" y="647768"/>
                  </a:lnTo>
                  <a:lnTo>
                    <a:pt x="48542" y="667961"/>
                  </a:lnTo>
                  <a:close/>
                  <a:moveTo>
                    <a:pt x="48542" y="685296"/>
                  </a:moveTo>
                  <a:lnTo>
                    <a:pt x="68640" y="705394"/>
                  </a:lnTo>
                  <a:lnTo>
                    <a:pt x="48542" y="705394"/>
                  </a:lnTo>
                  <a:close/>
                  <a:moveTo>
                    <a:pt x="48542" y="711776"/>
                  </a:moveTo>
                  <a:lnTo>
                    <a:pt x="68640" y="711776"/>
                  </a:lnTo>
                  <a:lnTo>
                    <a:pt x="48542" y="731873"/>
                  </a:lnTo>
                  <a:close/>
                  <a:moveTo>
                    <a:pt x="48542" y="749304"/>
                  </a:moveTo>
                  <a:lnTo>
                    <a:pt x="68640" y="769116"/>
                  </a:lnTo>
                  <a:lnTo>
                    <a:pt x="48542" y="769116"/>
                  </a:lnTo>
                  <a:close/>
                  <a:moveTo>
                    <a:pt x="48542" y="794072"/>
                  </a:moveTo>
                  <a:lnTo>
                    <a:pt x="48542" y="775784"/>
                  </a:lnTo>
                  <a:lnTo>
                    <a:pt x="68640" y="775784"/>
                  </a:lnTo>
                  <a:lnTo>
                    <a:pt x="48542" y="795881"/>
                  </a:lnTo>
                  <a:close/>
                  <a:moveTo>
                    <a:pt x="48542" y="813122"/>
                  </a:moveTo>
                  <a:lnTo>
                    <a:pt x="68735" y="833219"/>
                  </a:lnTo>
                  <a:lnTo>
                    <a:pt x="48542" y="833219"/>
                  </a:lnTo>
                  <a:close/>
                  <a:moveTo>
                    <a:pt x="48542" y="839601"/>
                  </a:moveTo>
                  <a:lnTo>
                    <a:pt x="68640" y="839601"/>
                  </a:lnTo>
                  <a:lnTo>
                    <a:pt x="48447" y="859794"/>
                  </a:lnTo>
                  <a:close/>
                  <a:moveTo>
                    <a:pt x="48542" y="877034"/>
                  </a:moveTo>
                  <a:lnTo>
                    <a:pt x="68735" y="897227"/>
                  </a:lnTo>
                  <a:lnTo>
                    <a:pt x="48542" y="897227"/>
                  </a:lnTo>
                  <a:close/>
                  <a:moveTo>
                    <a:pt x="48542" y="903609"/>
                  </a:moveTo>
                  <a:lnTo>
                    <a:pt x="68640" y="903609"/>
                  </a:lnTo>
                  <a:lnTo>
                    <a:pt x="48447" y="923802"/>
                  </a:lnTo>
                  <a:close/>
                  <a:moveTo>
                    <a:pt x="35493" y="960759"/>
                  </a:moveTo>
                  <a:lnTo>
                    <a:pt x="15585" y="960759"/>
                  </a:lnTo>
                  <a:lnTo>
                    <a:pt x="35493" y="940852"/>
                  </a:lnTo>
                  <a:close/>
                  <a:moveTo>
                    <a:pt x="35493" y="936375"/>
                  </a:moveTo>
                  <a:lnTo>
                    <a:pt x="13299" y="958473"/>
                  </a:lnTo>
                  <a:lnTo>
                    <a:pt x="13299" y="905419"/>
                  </a:lnTo>
                  <a:lnTo>
                    <a:pt x="35493" y="927517"/>
                  </a:lnTo>
                  <a:close/>
                  <a:moveTo>
                    <a:pt x="35493" y="923040"/>
                  </a:moveTo>
                  <a:lnTo>
                    <a:pt x="15585" y="903133"/>
                  </a:lnTo>
                  <a:lnTo>
                    <a:pt x="35493" y="903133"/>
                  </a:lnTo>
                  <a:close/>
                  <a:moveTo>
                    <a:pt x="35493" y="896751"/>
                  </a:moveTo>
                  <a:lnTo>
                    <a:pt x="15585" y="896751"/>
                  </a:lnTo>
                  <a:lnTo>
                    <a:pt x="35493" y="876844"/>
                  </a:lnTo>
                  <a:close/>
                  <a:moveTo>
                    <a:pt x="35493" y="872367"/>
                  </a:moveTo>
                  <a:lnTo>
                    <a:pt x="13299" y="894560"/>
                  </a:lnTo>
                  <a:lnTo>
                    <a:pt x="13299" y="841411"/>
                  </a:lnTo>
                  <a:lnTo>
                    <a:pt x="35302" y="864366"/>
                  </a:lnTo>
                  <a:close/>
                  <a:moveTo>
                    <a:pt x="35493" y="859032"/>
                  </a:moveTo>
                  <a:lnTo>
                    <a:pt x="15585" y="839125"/>
                  </a:lnTo>
                  <a:lnTo>
                    <a:pt x="35493" y="839125"/>
                  </a:lnTo>
                  <a:close/>
                  <a:moveTo>
                    <a:pt x="35493" y="832743"/>
                  </a:moveTo>
                  <a:lnTo>
                    <a:pt x="15585" y="832743"/>
                  </a:lnTo>
                  <a:lnTo>
                    <a:pt x="35493" y="812836"/>
                  </a:lnTo>
                  <a:close/>
                  <a:moveTo>
                    <a:pt x="35493" y="808359"/>
                  </a:moveTo>
                  <a:lnTo>
                    <a:pt x="13299" y="830552"/>
                  </a:lnTo>
                  <a:lnTo>
                    <a:pt x="13299" y="777403"/>
                  </a:lnTo>
                  <a:lnTo>
                    <a:pt x="35493" y="799596"/>
                  </a:lnTo>
                  <a:close/>
                  <a:moveTo>
                    <a:pt x="35493" y="777213"/>
                  </a:moveTo>
                  <a:lnTo>
                    <a:pt x="35493" y="795119"/>
                  </a:lnTo>
                  <a:lnTo>
                    <a:pt x="15681" y="775212"/>
                  </a:lnTo>
                  <a:lnTo>
                    <a:pt x="35493" y="775212"/>
                  </a:lnTo>
                  <a:close/>
                  <a:moveTo>
                    <a:pt x="35493" y="768830"/>
                  </a:moveTo>
                  <a:lnTo>
                    <a:pt x="15681" y="768830"/>
                  </a:lnTo>
                  <a:lnTo>
                    <a:pt x="35493" y="748923"/>
                  </a:lnTo>
                  <a:close/>
                  <a:moveTo>
                    <a:pt x="35493" y="744351"/>
                  </a:moveTo>
                  <a:lnTo>
                    <a:pt x="13299" y="766544"/>
                  </a:lnTo>
                  <a:lnTo>
                    <a:pt x="13299" y="713871"/>
                  </a:lnTo>
                  <a:lnTo>
                    <a:pt x="35493" y="736064"/>
                  </a:lnTo>
                  <a:close/>
                  <a:moveTo>
                    <a:pt x="35493" y="731111"/>
                  </a:moveTo>
                  <a:lnTo>
                    <a:pt x="15490" y="711966"/>
                  </a:lnTo>
                  <a:lnTo>
                    <a:pt x="35302" y="711966"/>
                  </a:lnTo>
                  <a:close/>
                  <a:moveTo>
                    <a:pt x="35493" y="704822"/>
                  </a:moveTo>
                  <a:lnTo>
                    <a:pt x="15681" y="704822"/>
                  </a:lnTo>
                  <a:lnTo>
                    <a:pt x="35493" y="684915"/>
                  </a:lnTo>
                  <a:close/>
                  <a:moveTo>
                    <a:pt x="35493" y="680343"/>
                  </a:moveTo>
                  <a:lnTo>
                    <a:pt x="13299" y="702536"/>
                  </a:lnTo>
                  <a:lnTo>
                    <a:pt x="13299" y="649482"/>
                  </a:lnTo>
                  <a:lnTo>
                    <a:pt x="35493" y="671676"/>
                  </a:lnTo>
                  <a:close/>
                  <a:moveTo>
                    <a:pt x="35493" y="667103"/>
                  </a:moveTo>
                  <a:lnTo>
                    <a:pt x="15681" y="647196"/>
                  </a:lnTo>
                  <a:lnTo>
                    <a:pt x="35493" y="647196"/>
                  </a:lnTo>
                  <a:close/>
                  <a:moveTo>
                    <a:pt x="35493" y="640814"/>
                  </a:moveTo>
                  <a:lnTo>
                    <a:pt x="15681" y="640814"/>
                  </a:lnTo>
                  <a:lnTo>
                    <a:pt x="35493" y="621002"/>
                  </a:lnTo>
                  <a:close/>
                  <a:moveTo>
                    <a:pt x="35493" y="616430"/>
                  </a:moveTo>
                  <a:lnTo>
                    <a:pt x="13299" y="638624"/>
                  </a:lnTo>
                  <a:lnTo>
                    <a:pt x="13299" y="585474"/>
                  </a:lnTo>
                  <a:lnTo>
                    <a:pt x="35493" y="607668"/>
                  </a:lnTo>
                  <a:close/>
                  <a:moveTo>
                    <a:pt x="35493" y="603191"/>
                  </a:moveTo>
                  <a:lnTo>
                    <a:pt x="15585" y="583283"/>
                  </a:lnTo>
                  <a:lnTo>
                    <a:pt x="35493" y="583283"/>
                  </a:lnTo>
                  <a:close/>
                  <a:moveTo>
                    <a:pt x="35493" y="576902"/>
                  </a:moveTo>
                  <a:lnTo>
                    <a:pt x="15585" y="576902"/>
                  </a:lnTo>
                  <a:lnTo>
                    <a:pt x="35493" y="556995"/>
                  </a:lnTo>
                  <a:close/>
                  <a:moveTo>
                    <a:pt x="35493" y="552422"/>
                  </a:moveTo>
                  <a:lnTo>
                    <a:pt x="13299" y="574616"/>
                  </a:lnTo>
                  <a:lnTo>
                    <a:pt x="13299" y="521561"/>
                  </a:lnTo>
                  <a:lnTo>
                    <a:pt x="35493" y="543659"/>
                  </a:lnTo>
                  <a:close/>
                  <a:moveTo>
                    <a:pt x="35493" y="539183"/>
                  </a:moveTo>
                  <a:lnTo>
                    <a:pt x="15585" y="519275"/>
                  </a:lnTo>
                  <a:lnTo>
                    <a:pt x="35493" y="519275"/>
                  </a:lnTo>
                  <a:close/>
                  <a:moveTo>
                    <a:pt x="35493" y="512894"/>
                  </a:moveTo>
                  <a:lnTo>
                    <a:pt x="15585" y="512894"/>
                  </a:lnTo>
                  <a:lnTo>
                    <a:pt x="35493" y="492986"/>
                  </a:lnTo>
                  <a:close/>
                  <a:moveTo>
                    <a:pt x="35493" y="488510"/>
                  </a:moveTo>
                  <a:lnTo>
                    <a:pt x="13299" y="510608"/>
                  </a:lnTo>
                  <a:lnTo>
                    <a:pt x="13299" y="457553"/>
                  </a:lnTo>
                  <a:lnTo>
                    <a:pt x="35493" y="479747"/>
                  </a:lnTo>
                  <a:close/>
                  <a:moveTo>
                    <a:pt x="35493" y="475175"/>
                  </a:moveTo>
                  <a:lnTo>
                    <a:pt x="15585" y="455267"/>
                  </a:lnTo>
                  <a:lnTo>
                    <a:pt x="35493" y="455267"/>
                  </a:lnTo>
                  <a:close/>
                  <a:moveTo>
                    <a:pt x="35493" y="446600"/>
                  </a:moveTo>
                  <a:lnTo>
                    <a:pt x="15585" y="446600"/>
                  </a:lnTo>
                  <a:lnTo>
                    <a:pt x="35493" y="426692"/>
                  </a:lnTo>
                  <a:close/>
                  <a:moveTo>
                    <a:pt x="35493" y="422216"/>
                  </a:moveTo>
                  <a:lnTo>
                    <a:pt x="13109" y="445266"/>
                  </a:lnTo>
                  <a:lnTo>
                    <a:pt x="13109" y="392117"/>
                  </a:lnTo>
                  <a:lnTo>
                    <a:pt x="35302" y="414310"/>
                  </a:lnTo>
                  <a:close/>
                  <a:moveTo>
                    <a:pt x="35493" y="408881"/>
                  </a:moveTo>
                  <a:lnTo>
                    <a:pt x="15585" y="388973"/>
                  </a:lnTo>
                  <a:lnTo>
                    <a:pt x="35493" y="388973"/>
                  </a:lnTo>
                  <a:close/>
                  <a:moveTo>
                    <a:pt x="35493" y="382592"/>
                  </a:moveTo>
                  <a:lnTo>
                    <a:pt x="15585" y="382592"/>
                  </a:lnTo>
                  <a:lnTo>
                    <a:pt x="35493" y="362684"/>
                  </a:lnTo>
                  <a:close/>
                  <a:moveTo>
                    <a:pt x="35493" y="358208"/>
                  </a:moveTo>
                  <a:lnTo>
                    <a:pt x="13299" y="380401"/>
                  </a:lnTo>
                  <a:lnTo>
                    <a:pt x="13299" y="328109"/>
                  </a:lnTo>
                  <a:lnTo>
                    <a:pt x="35302" y="350016"/>
                  </a:lnTo>
                  <a:close/>
                  <a:moveTo>
                    <a:pt x="35493" y="344968"/>
                  </a:moveTo>
                  <a:lnTo>
                    <a:pt x="15585" y="324965"/>
                  </a:lnTo>
                  <a:lnTo>
                    <a:pt x="35493" y="324965"/>
                  </a:lnTo>
                  <a:close/>
                  <a:moveTo>
                    <a:pt x="35493" y="318679"/>
                  </a:moveTo>
                  <a:lnTo>
                    <a:pt x="15585" y="318679"/>
                  </a:lnTo>
                  <a:lnTo>
                    <a:pt x="35493" y="298676"/>
                  </a:lnTo>
                  <a:close/>
                  <a:moveTo>
                    <a:pt x="35493" y="294200"/>
                  </a:moveTo>
                  <a:lnTo>
                    <a:pt x="13299" y="316393"/>
                  </a:lnTo>
                  <a:lnTo>
                    <a:pt x="13299" y="264291"/>
                  </a:lnTo>
                  <a:lnTo>
                    <a:pt x="35493" y="286484"/>
                  </a:lnTo>
                  <a:close/>
                  <a:moveTo>
                    <a:pt x="35493" y="280960"/>
                  </a:moveTo>
                  <a:lnTo>
                    <a:pt x="15681" y="261053"/>
                  </a:lnTo>
                  <a:lnTo>
                    <a:pt x="35493" y="261053"/>
                  </a:lnTo>
                  <a:close/>
                  <a:moveTo>
                    <a:pt x="35493" y="254671"/>
                  </a:moveTo>
                  <a:lnTo>
                    <a:pt x="15681" y="254671"/>
                  </a:lnTo>
                  <a:lnTo>
                    <a:pt x="35302" y="235716"/>
                  </a:lnTo>
                  <a:close/>
                  <a:moveTo>
                    <a:pt x="35493" y="230192"/>
                  </a:moveTo>
                  <a:lnTo>
                    <a:pt x="13299" y="252385"/>
                  </a:lnTo>
                  <a:lnTo>
                    <a:pt x="13299" y="200188"/>
                  </a:lnTo>
                  <a:lnTo>
                    <a:pt x="35493" y="222381"/>
                  </a:lnTo>
                  <a:close/>
                  <a:moveTo>
                    <a:pt x="35493" y="216952"/>
                  </a:moveTo>
                  <a:lnTo>
                    <a:pt x="15490" y="197616"/>
                  </a:lnTo>
                  <a:lnTo>
                    <a:pt x="35302" y="197616"/>
                  </a:lnTo>
                  <a:close/>
                  <a:moveTo>
                    <a:pt x="35493" y="190663"/>
                  </a:moveTo>
                  <a:lnTo>
                    <a:pt x="15681" y="190663"/>
                  </a:lnTo>
                  <a:lnTo>
                    <a:pt x="35493" y="170756"/>
                  </a:lnTo>
                  <a:close/>
                  <a:moveTo>
                    <a:pt x="35493" y="166279"/>
                  </a:moveTo>
                  <a:lnTo>
                    <a:pt x="13299" y="188377"/>
                  </a:lnTo>
                  <a:lnTo>
                    <a:pt x="13299" y="136180"/>
                  </a:lnTo>
                  <a:lnTo>
                    <a:pt x="35493" y="158373"/>
                  </a:lnTo>
                  <a:close/>
                  <a:moveTo>
                    <a:pt x="35493" y="152944"/>
                  </a:moveTo>
                  <a:lnTo>
                    <a:pt x="15681" y="133132"/>
                  </a:lnTo>
                  <a:lnTo>
                    <a:pt x="35493" y="133132"/>
                  </a:lnTo>
                  <a:close/>
                  <a:moveTo>
                    <a:pt x="35493" y="114844"/>
                  </a:moveTo>
                  <a:lnTo>
                    <a:pt x="35493" y="127036"/>
                  </a:lnTo>
                  <a:lnTo>
                    <a:pt x="15681" y="127036"/>
                  </a:lnTo>
                  <a:lnTo>
                    <a:pt x="35493" y="107224"/>
                  </a:lnTo>
                  <a:close/>
                  <a:moveTo>
                    <a:pt x="35493" y="102652"/>
                  </a:moveTo>
                  <a:lnTo>
                    <a:pt x="13299" y="124845"/>
                  </a:lnTo>
                  <a:lnTo>
                    <a:pt x="13299" y="72267"/>
                  </a:lnTo>
                  <a:lnTo>
                    <a:pt x="35493" y="94365"/>
                  </a:lnTo>
                  <a:close/>
                  <a:moveTo>
                    <a:pt x="35493" y="89412"/>
                  </a:moveTo>
                  <a:lnTo>
                    <a:pt x="15585" y="69505"/>
                  </a:lnTo>
                  <a:lnTo>
                    <a:pt x="35493" y="69505"/>
                  </a:lnTo>
                  <a:close/>
                  <a:moveTo>
                    <a:pt x="35493" y="63123"/>
                  </a:moveTo>
                  <a:lnTo>
                    <a:pt x="15585" y="63123"/>
                  </a:lnTo>
                  <a:lnTo>
                    <a:pt x="35493" y="43216"/>
                  </a:lnTo>
                  <a:close/>
                  <a:moveTo>
                    <a:pt x="35493" y="38739"/>
                  </a:moveTo>
                  <a:lnTo>
                    <a:pt x="13299" y="60837"/>
                  </a:lnTo>
                  <a:lnTo>
                    <a:pt x="13299" y="8259"/>
                  </a:lnTo>
                  <a:lnTo>
                    <a:pt x="35493" y="30452"/>
                  </a:lnTo>
                  <a:close/>
                  <a:moveTo>
                    <a:pt x="35493" y="25404"/>
                  </a:moveTo>
                  <a:lnTo>
                    <a:pt x="15585" y="5497"/>
                  </a:lnTo>
                  <a:lnTo>
                    <a:pt x="35493" y="5497"/>
                  </a:lnTo>
                  <a:close/>
                  <a:moveTo>
                    <a:pt x="43875" y="960664"/>
                  </a:moveTo>
                  <a:lnTo>
                    <a:pt x="40065" y="960664"/>
                  </a:lnTo>
                  <a:lnTo>
                    <a:pt x="40065" y="936089"/>
                  </a:lnTo>
                  <a:lnTo>
                    <a:pt x="42065" y="934089"/>
                  </a:lnTo>
                  <a:lnTo>
                    <a:pt x="43779" y="935804"/>
                  </a:lnTo>
                  <a:close/>
                  <a:moveTo>
                    <a:pt x="43875" y="927898"/>
                  </a:moveTo>
                  <a:lnTo>
                    <a:pt x="42160" y="929613"/>
                  </a:lnTo>
                  <a:lnTo>
                    <a:pt x="40160" y="927612"/>
                  </a:lnTo>
                  <a:lnTo>
                    <a:pt x="40160" y="903038"/>
                  </a:lnTo>
                  <a:lnTo>
                    <a:pt x="43875" y="903038"/>
                  </a:lnTo>
                  <a:close/>
                  <a:moveTo>
                    <a:pt x="43875" y="896656"/>
                  </a:moveTo>
                  <a:lnTo>
                    <a:pt x="40065" y="896656"/>
                  </a:lnTo>
                  <a:lnTo>
                    <a:pt x="40065" y="872081"/>
                  </a:lnTo>
                  <a:lnTo>
                    <a:pt x="42065" y="870081"/>
                  </a:lnTo>
                  <a:lnTo>
                    <a:pt x="43779" y="871891"/>
                  </a:lnTo>
                  <a:close/>
                  <a:moveTo>
                    <a:pt x="43875" y="863890"/>
                  </a:moveTo>
                  <a:lnTo>
                    <a:pt x="42160" y="865605"/>
                  </a:lnTo>
                  <a:lnTo>
                    <a:pt x="40065" y="864366"/>
                  </a:lnTo>
                  <a:lnTo>
                    <a:pt x="40065" y="839792"/>
                  </a:lnTo>
                  <a:lnTo>
                    <a:pt x="43779" y="839792"/>
                  </a:lnTo>
                  <a:close/>
                  <a:moveTo>
                    <a:pt x="43875" y="832648"/>
                  </a:moveTo>
                  <a:lnTo>
                    <a:pt x="40065" y="832648"/>
                  </a:lnTo>
                  <a:lnTo>
                    <a:pt x="40065" y="808073"/>
                  </a:lnTo>
                  <a:lnTo>
                    <a:pt x="42065" y="806168"/>
                  </a:lnTo>
                  <a:lnTo>
                    <a:pt x="43779" y="807883"/>
                  </a:lnTo>
                  <a:close/>
                  <a:moveTo>
                    <a:pt x="43875" y="799882"/>
                  </a:moveTo>
                  <a:lnTo>
                    <a:pt x="42160" y="801597"/>
                  </a:lnTo>
                  <a:lnTo>
                    <a:pt x="40160" y="799596"/>
                  </a:lnTo>
                  <a:lnTo>
                    <a:pt x="40160" y="775117"/>
                  </a:lnTo>
                  <a:lnTo>
                    <a:pt x="43875" y="775117"/>
                  </a:lnTo>
                  <a:close/>
                  <a:moveTo>
                    <a:pt x="43875" y="768735"/>
                  </a:moveTo>
                  <a:lnTo>
                    <a:pt x="40065" y="768735"/>
                  </a:lnTo>
                  <a:lnTo>
                    <a:pt x="40065" y="744161"/>
                  </a:lnTo>
                  <a:lnTo>
                    <a:pt x="42065" y="742160"/>
                  </a:lnTo>
                  <a:lnTo>
                    <a:pt x="43779" y="743970"/>
                  </a:lnTo>
                  <a:close/>
                  <a:moveTo>
                    <a:pt x="43875" y="735874"/>
                  </a:moveTo>
                  <a:lnTo>
                    <a:pt x="42160" y="737684"/>
                  </a:lnTo>
                  <a:lnTo>
                    <a:pt x="40160" y="735684"/>
                  </a:lnTo>
                  <a:lnTo>
                    <a:pt x="40160" y="711966"/>
                  </a:lnTo>
                  <a:lnTo>
                    <a:pt x="43875" y="711966"/>
                  </a:lnTo>
                  <a:close/>
                  <a:moveTo>
                    <a:pt x="43875" y="704727"/>
                  </a:moveTo>
                  <a:lnTo>
                    <a:pt x="40065" y="704727"/>
                  </a:lnTo>
                  <a:lnTo>
                    <a:pt x="40065" y="680153"/>
                  </a:lnTo>
                  <a:lnTo>
                    <a:pt x="42065" y="678248"/>
                  </a:lnTo>
                  <a:lnTo>
                    <a:pt x="43779" y="679962"/>
                  </a:lnTo>
                  <a:close/>
                  <a:moveTo>
                    <a:pt x="43875" y="671866"/>
                  </a:moveTo>
                  <a:lnTo>
                    <a:pt x="42160" y="673676"/>
                  </a:lnTo>
                  <a:lnTo>
                    <a:pt x="40160" y="671676"/>
                  </a:lnTo>
                  <a:lnTo>
                    <a:pt x="40160" y="647101"/>
                  </a:lnTo>
                  <a:lnTo>
                    <a:pt x="43875" y="647101"/>
                  </a:lnTo>
                  <a:close/>
                  <a:moveTo>
                    <a:pt x="43875" y="640719"/>
                  </a:moveTo>
                  <a:lnTo>
                    <a:pt x="40065" y="640719"/>
                  </a:lnTo>
                  <a:lnTo>
                    <a:pt x="40065" y="616716"/>
                  </a:lnTo>
                  <a:lnTo>
                    <a:pt x="42065" y="614716"/>
                  </a:lnTo>
                  <a:lnTo>
                    <a:pt x="43779" y="616430"/>
                  </a:lnTo>
                  <a:close/>
                  <a:moveTo>
                    <a:pt x="43875" y="607953"/>
                  </a:moveTo>
                  <a:lnTo>
                    <a:pt x="42160" y="609763"/>
                  </a:lnTo>
                  <a:lnTo>
                    <a:pt x="40160" y="607763"/>
                  </a:lnTo>
                  <a:lnTo>
                    <a:pt x="40160" y="583188"/>
                  </a:lnTo>
                  <a:lnTo>
                    <a:pt x="43875" y="583188"/>
                  </a:lnTo>
                  <a:close/>
                  <a:moveTo>
                    <a:pt x="43875" y="576806"/>
                  </a:moveTo>
                  <a:lnTo>
                    <a:pt x="40065" y="576806"/>
                  </a:lnTo>
                  <a:lnTo>
                    <a:pt x="40065" y="552232"/>
                  </a:lnTo>
                  <a:lnTo>
                    <a:pt x="42065" y="550232"/>
                  </a:lnTo>
                  <a:lnTo>
                    <a:pt x="43779" y="551946"/>
                  </a:lnTo>
                  <a:close/>
                  <a:moveTo>
                    <a:pt x="43875" y="543945"/>
                  </a:moveTo>
                  <a:lnTo>
                    <a:pt x="42160" y="545755"/>
                  </a:lnTo>
                  <a:lnTo>
                    <a:pt x="40160" y="543755"/>
                  </a:lnTo>
                  <a:lnTo>
                    <a:pt x="40160" y="519180"/>
                  </a:lnTo>
                  <a:lnTo>
                    <a:pt x="43875" y="519180"/>
                  </a:lnTo>
                  <a:close/>
                  <a:moveTo>
                    <a:pt x="43875" y="512798"/>
                  </a:moveTo>
                  <a:lnTo>
                    <a:pt x="40065" y="512798"/>
                  </a:lnTo>
                  <a:lnTo>
                    <a:pt x="40065" y="488224"/>
                  </a:lnTo>
                  <a:lnTo>
                    <a:pt x="42065" y="486224"/>
                  </a:lnTo>
                  <a:lnTo>
                    <a:pt x="43779" y="488033"/>
                  </a:lnTo>
                  <a:close/>
                  <a:moveTo>
                    <a:pt x="43875" y="480032"/>
                  </a:moveTo>
                  <a:lnTo>
                    <a:pt x="42160" y="481747"/>
                  </a:lnTo>
                  <a:lnTo>
                    <a:pt x="40160" y="479747"/>
                  </a:lnTo>
                  <a:lnTo>
                    <a:pt x="40160" y="455172"/>
                  </a:lnTo>
                  <a:lnTo>
                    <a:pt x="43875" y="455172"/>
                  </a:lnTo>
                  <a:close/>
                  <a:moveTo>
                    <a:pt x="43875" y="446981"/>
                  </a:moveTo>
                  <a:lnTo>
                    <a:pt x="40065" y="446981"/>
                  </a:lnTo>
                  <a:lnTo>
                    <a:pt x="40065" y="422406"/>
                  </a:lnTo>
                  <a:lnTo>
                    <a:pt x="42065" y="420406"/>
                  </a:lnTo>
                  <a:lnTo>
                    <a:pt x="43779" y="422216"/>
                  </a:lnTo>
                  <a:close/>
                  <a:moveTo>
                    <a:pt x="43875" y="414215"/>
                  </a:moveTo>
                  <a:lnTo>
                    <a:pt x="42160" y="415929"/>
                  </a:lnTo>
                  <a:lnTo>
                    <a:pt x="40160" y="413929"/>
                  </a:lnTo>
                  <a:lnTo>
                    <a:pt x="40160" y="389354"/>
                  </a:lnTo>
                  <a:lnTo>
                    <a:pt x="43875" y="389354"/>
                  </a:lnTo>
                  <a:close/>
                  <a:moveTo>
                    <a:pt x="43875" y="382973"/>
                  </a:moveTo>
                  <a:lnTo>
                    <a:pt x="40065" y="382973"/>
                  </a:lnTo>
                  <a:lnTo>
                    <a:pt x="40065" y="358398"/>
                  </a:lnTo>
                  <a:lnTo>
                    <a:pt x="42065" y="356493"/>
                  </a:lnTo>
                  <a:lnTo>
                    <a:pt x="43779" y="358208"/>
                  </a:lnTo>
                  <a:close/>
                  <a:moveTo>
                    <a:pt x="43875" y="350207"/>
                  </a:moveTo>
                  <a:lnTo>
                    <a:pt x="42160" y="351921"/>
                  </a:lnTo>
                  <a:lnTo>
                    <a:pt x="40065" y="350016"/>
                  </a:lnTo>
                  <a:lnTo>
                    <a:pt x="40065" y="325823"/>
                  </a:lnTo>
                  <a:lnTo>
                    <a:pt x="43779" y="325823"/>
                  </a:lnTo>
                  <a:close/>
                  <a:moveTo>
                    <a:pt x="43875" y="319060"/>
                  </a:moveTo>
                  <a:lnTo>
                    <a:pt x="40065" y="319060"/>
                  </a:lnTo>
                  <a:lnTo>
                    <a:pt x="40065" y="294962"/>
                  </a:lnTo>
                  <a:lnTo>
                    <a:pt x="42065" y="292961"/>
                  </a:lnTo>
                  <a:lnTo>
                    <a:pt x="43779" y="294676"/>
                  </a:lnTo>
                  <a:close/>
                  <a:moveTo>
                    <a:pt x="43875" y="286199"/>
                  </a:moveTo>
                  <a:lnTo>
                    <a:pt x="42160" y="288008"/>
                  </a:lnTo>
                  <a:lnTo>
                    <a:pt x="40160" y="286008"/>
                  </a:lnTo>
                  <a:lnTo>
                    <a:pt x="40160" y="261910"/>
                  </a:lnTo>
                  <a:lnTo>
                    <a:pt x="43875" y="261910"/>
                  </a:lnTo>
                  <a:close/>
                  <a:moveTo>
                    <a:pt x="43875" y="255052"/>
                  </a:moveTo>
                  <a:lnTo>
                    <a:pt x="40065" y="255052"/>
                  </a:lnTo>
                  <a:lnTo>
                    <a:pt x="40065" y="230954"/>
                  </a:lnTo>
                  <a:lnTo>
                    <a:pt x="42065" y="229049"/>
                  </a:lnTo>
                  <a:lnTo>
                    <a:pt x="43779" y="230763"/>
                  </a:lnTo>
                  <a:close/>
                  <a:moveTo>
                    <a:pt x="43875" y="222191"/>
                  </a:moveTo>
                  <a:lnTo>
                    <a:pt x="42160" y="224000"/>
                  </a:lnTo>
                  <a:lnTo>
                    <a:pt x="40160" y="222000"/>
                  </a:lnTo>
                  <a:lnTo>
                    <a:pt x="40160" y="197616"/>
                  </a:lnTo>
                  <a:lnTo>
                    <a:pt x="43875" y="197616"/>
                  </a:lnTo>
                  <a:close/>
                  <a:moveTo>
                    <a:pt x="43875" y="191044"/>
                  </a:moveTo>
                  <a:lnTo>
                    <a:pt x="40065" y="191044"/>
                  </a:lnTo>
                  <a:lnTo>
                    <a:pt x="40065" y="167041"/>
                  </a:lnTo>
                  <a:lnTo>
                    <a:pt x="42065" y="165041"/>
                  </a:lnTo>
                  <a:lnTo>
                    <a:pt x="43779" y="166755"/>
                  </a:lnTo>
                  <a:close/>
                  <a:moveTo>
                    <a:pt x="43875" y="158278"/>
                  </a:moveTo>
                  <a:lnTo>
                    <a:pt x="42160" y="159992"/>
                  </a:lnTo>
                  <a:lnTo>
                    <a:pt x="40160" y="157992"/>
                  </a:lnTo>
                  <a:lnTo>
                    <a:pt x="40160" y="133989"/>
                  </a:lnTo>
                  <a:lnTo>
                    <a:pt x="43875" y="133989"/>
                  </a:lnTo>
                  <a:close/>
                  <a:moveTo>
                    <a:pt x="43875" y="127036"/>
                  </a:moveTo>
                  <a:lnTo>
                    <a:pt x="40065" y="127036"/>
                  </a:lnTo>
                  <a:lnTo>
                    <a:pt x="40065" y="103033"/>
                  </a:lnTo>
                  <a:lnTo>
                    <a:pt x="42065" y="101033"/>
                  </a:lnTo>
                  <a:lnTo>
                    <a:pt x="43779" y="102747"/>
                  </a:lnTo>
                  <a:close/>
                  <a:moveTo>
                    <a:pt x="43875" y="94270"/>
                  </a:moveTo>
                  <a:lnTo>
                    <a:pt x="42160" y="96080"/>
                  </a:lnTo>
                  <a:lnTo>
                    <a:pt x="40160" y="94079"/>
                  </a:lnTo>
                  <a:lnTo>
                    <a:pt x="40160" y="69981"/>
                  </a:lnTo>
                  <a:lnTo>
                    <a:pt x="43875" y="69981"/>
                  </a:lnTo>
                  <a:close/>
                  <a:moveTo>
                    <a:pt x="43875" y="63123"/>
                  </a:moveTo>
                  <a:lnTo>
                    <a:pt x="40065" y="63123"/>
                  </a:lnTo>
                  <a:lnTo>
                    <a:pt x="40065" y="39025"/>
                  </a:lnTo>
                  <a:lnTo>
                    <a:pt x="42065" y="37025"/>
                  </a:lnTo>
                  <a:lnTo>
                    <a:pt x="43779" y="38834"/>
                  </a:lnTo>
                  <a:close/>
                  <a:moveTo>
                    <a:pt x="43875" y="30357"/>
                  </a:moveTo>
                  <a:lnTo>
                    <a:pt x="42160" y="32072"/>
                  </a:lnTo>
                  <a:lnTo>
                    <a:pt x="40160" y="30071"/>
                  </a:lnTo>
                  <a:lnTo>
                    <a:pt x="40160" y="5973"/>
                  </a:lnTo>
                  <a:lnTo>
                    <a:pt x="43875" y="5973"/>
                  </a:lnTo>
                  <a:close/>
                  <a:moveTo>
                    <a:pt x="48542" y="960664"/>
                  </a:moveTo>
                  <a:lnTo>
                    <a:pt x="48542" y="940566"/>
                  </a:lnTo>
                  <a:lnTo>
                    <a:pt x="68735" y="960759"/>
                  </a:lnTo>
                  <a:close/>
                  <a:moveTo>
                    <a:pt x="70926" y="958378"/>
                  </a:moveTo>
                  <a:lnTo>
                    <a:pt x="48542" y="935994"/>
                  </a:lnTo>
                  <a:lnTo>
                    <a:pt x="48542" y="927707"/>
                  </a:lnTo>
                  <a:lnTo>
                    <a:pt x="70926" y="905324"/>
                  </a:lnTo>
                  <a:close/>
                  <a:moveTo>
                    <a:pt x="70926" y="894465"/>
                  </a:moveTo>
                  <a:lnTo>
                    <a:pt x="48542" y="871986"/>
                  </a:lnTo>
                  <a:lnTo>
                    <a:pt x="48542" y="864366"/>
                  </a:lnTo>
                  <a:lnTo>
                    <a:pt x="70926" y="841982"/>
                  </a:lnTo>
                  <a:close/>
                  <a:moveTo>
                    <a:pt x="70926" y="830457"/>
                  </a:moveTo>
                  <a:lnTo>
                    <a:pt x="48542" y="807978"/>
                  </a:lnTo>
                  <a:lnTo>
                    <a:pt x="48542" y="799692"/>
                  </a:lnTo>
                  <a:lnTo>
                    <a:pt x="70926" y="777308"/>
                  </a:lnTo>
                  <a:close/>
                  <a:moveTo>
                    <a:pt x="70926" y="766449"/>
                  </a:moveTo>
                  <a:lnTo>
                    <a:pt x="48542" y="744065"/>
                  </a:lnTo>
                  <a:lnTo>
                    <a:pt x="48542" y="735779"/>
                  </a:lnTo>
                  <a:lnTo>
                    <a:pt x="70926" y="713395"/>
                  </a:lnTo>
                  <a:close/>
                  <a:moveTo>
                    <a:pt x="70926" y="702441"/>
                  </a:moveTo>
                  <a:lnTo>
                    <a:pt x="48542" y="680057"/>
                  </a:lnTo>
                  <a:lnTo>
                    <a:pt x="48542" y="671771"/>
                  </a:lnTo>
                  <a:lnTo>
                    <a:pt x="70926" y="649387"/>
                  </a:lnTo>
                  <a:close/>
                  <a:moveTo>
                    <a:pt x="70926" y="638528"/>
                  </a:moveTo>
                  <a:lnTo>
                    <a:pt x="48351" y="616716"/>
                  </a:lnTo>
                  <a:lnTo>
                    <a:pt x="48351" y="608429"/>
                  </a:lnTo>
                  <a:lnTo>
                    <a:pt x="70735" y="585950"/>
                  </a:lnTo>
                  <a:close/>
                  <a:moveTo>
                    <a:pt x="70926" y="574520"/>
                  </a:moveTo>
                  <a:lnTo>
                    <a:pt x="48542" y="552137"/>
                  </a:lnTo>
                  <a:lnTo>
                    <a:pt x="48542" y="543850"/>
                  </a:lnTo>
                  <a:lnTo>
                    <a:pt x="70926" y="521466"/>
                  </a:lnTo>
                  <a:close/>
                  <a:moveTo>
                    <a:pt x="70926" y="510512"/>
                  </a:moveTo>
                  <a:lnTo>
                    <a:pt x="48542" y="488129"/>
                  </a:lnTo>
                  <a:lnTo>
                    <a:pt x="48542" y="479842"/>
                  </a:lnTo>
                  <a:lnTo>
                    <a:pt x="70926" y="457458"/>
                  </a:lnTo>
                  <a:close/>
                  <a:moveTo>
                    <a:pt x="70926" y="444790"/>
                  </a:moveTo>
                  <a:lnTo>
                    <a:pt x="48542" y="422311"/>
                  </a:lnTo>
                  <a:lnTo>
                    <a:pt x="48542" y="414024"/>
                  </a:lnTo>
                  <a:lnTo>
                    <a:pt x="70926" y="391640"/>
                  </a:lnTo>
                  <a:close/>
                  <a:moveTo>
                    <a:pt x="70926" y="380782"/>
                  </a:moveTo>
                  <a:lnTo>
                    <a:pt x="48542" y="358303"/>
                  </a:lnTo>
                  <a:lnTo>
                    <a:pt x="48542" y="350016"/>
                  </a:lnTo>
                  <a:lnTo>
                    <a:pt x="70926" y="327632"/>
                  </a:lnTo>
                  <a:close/>
                  <a:moveTo>
                    <a:pt x="70926" y="316774"/>
                  </a:moveTo>
                  <a:lnTo>
                    <a:pt x="48542" y="294390"/>
                  </a:lnTo>
                  <a:lnTo>
                    <a:pt x="48542" y="286103"/>
                  </a:lnTo>
                  <a:lnTo>
                    <a:pt x="70735" y="264291"/>
                  </a:lnTo>
                  <a:close/>
                  <a:moveTo>
                    <a:pt x="70926" y="252766"/>
                  </a:moveTo>
                  <a:lnTo>
                    <a:pt x="48542" y="230382"/>
                  </a:lnTo>
                  <a:lnTo>
                    <a:pt x="48542" y="222095"/>
                  </a:lnTo>
                  <a:lnTo>
                    <a:pt x="70926" y="199712"/>
                  </a:lnTo>
                  <a:close/>
                  <a:moveTo>
                    <a:pt x="70926" y="188758"/>
                  </a:moveTo>
                  <a:lnTo>
                    <a:pt x="48542" y="166374"/>
                  </a:lnTo>
                  <a:lnTo>
                    <a:pt x="48542" y="158183"/>
                  </a:lnTo>
                  <a:lnTo>
                    <a:pt x="70926" y="135704"/>
                  </a:lnTo>
                  <a:close/>
                  <a:moveTo>
                    <a:pt x="70926" y="124845"/>
                  </a:moveTo>
                  <a:lnTo>
                    <a:pt x="48542" y="102461"/>
                  </a:lnTo>
                  <a:lnTo>
                    <a:pt x="48542" y="94175"/>
                  </a:lnTo>
                  <a:lnTo>
                    <a:pt x="70926" y="71791"/>
                  </a:lnTo>
                  <a:close/>
                  <a:moveTo>
                    <a:pt x="70926" y="60837"/>
                  </a:moveTo>
                  <a:lnTo>
                    <a:pt x="48542" y="38453"/>
                  </a:lnTo>
                  <a:lnTo>
                    <a:pt x="48542" y="30167"/>
                  </a:lnTo>
                  <a:lnTo>
                    <a:pt x="70926" y="7783"/>
                  </a:lnTo>
                  <a:close/>
                </a:path>
              </a:pathLst>
            </a:custGeom>
            <a:solidFill>
              <a:srgbClr val="BCBE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5813808" y="2744131"/>
              <a:ext cx="225969" cy="2623611"/>
            </a:xfrm>
            <a:custGeom>
              <a:avLst/>
              <a:gdLst>
                <a:gd name="connsiteX0" fmla="*/ 77688 w 84105"/>
                <a:gd name="connsiteY0" fmla="*/ 583664 h 976503"/>
                <a:gd name="connsiteX1" fmla="*/ 77688 w 84105"/>
                <a:gd name="connsiteY1" fmla="*/ -28 h 976503"/>
                <a:gd name="connsiteX2" fmla="*/ 6822 w 84105"/>
                <a:gd name="connsiteY2" fmla="*/ -28 h 976503"/>
                <a:gd name="connsiteX3" fmla="*/ 6822 w 84105"/>
                <a:gd name="connsiteY3" fmla="*/ 964379 h 976503"/>
                <a:gd name="connsiteX4" fmla="*/ -36 w 84105"/>
                <a:gd name="connsiteY4" fmla="*/ 964379 h 976503"/>
                <a:gd name="connsiteX5" fmla="*/ -36 w 84105"/>
                <a:gd name="connsiteY5" fmla="*/ 976476 h 976503"/>
                <a:gd name="connsiteX6" fmla="*/ 84070 w 84105"/>
                <a:gd name="connsiteY6" fmla="*/ 976476 h 976503"/>
                <a:gd name="connsiteX7" fmla="*/ 84070 w 84105"/>
                <a:gd name="connsiteY7" fmla="*/ 964379 h 976503"/>
                <a:gd name="connsiteX8" fmla="*/ 77688 w 84105"/>
                <a:gd name="connsiteY8" fmla="*/ 964379 h 976503"/>
                <a:gd name="connsiteX9" fmla="*/ 49113 w 84105"/>
                <a:gd name="connsiteY9" fmla="*/ 5973 h 976503"/>
                <a:gd name="connsiteX10" fmla="*/ 68163 w 84105"/>
                <a:gd name="connsiteY10" fmla="*/ 5973 h 976503"/>
                <a:gd name="connsiteX11" fmla="*/ 48351 w 84105"/>
                <a:gd name="connsiteY11" fmla="*/ 26166 h 976503"/>
                <a:gd name="connsiteX12" fmla="*/ 49113 w 84105"/>
                <a:gd name="connsiteY12" fmla="*/ 43406 h 976503"/>
                <a:gd name="connsiteX13" fmla="*/ 68163 w 84105"/>
                <a:gd name="connsiteY13" fmla="*/ 63599 h 976503"/>
                <a:gd name="connsiteX14" fmla="*/ 48351 w 84105"/>
                <a:gd name="connsiteY14" fmla="*/ 63599 h 976503"/>
                <a:gd name="connsiteX15" fmla="*/ 49113 w 84105"/>
                <a:gd name="connsiteY15" fmla="*/ 69981 h 976503"/>
                <a:gd name="connsiteX16" fmla="*/ 68163 w 84105"/>
                <a:gd name="connsiteY16" fmla="*/ 69981 h 976503"/>
                <a:gd name="connsiteX17" fmla="*/ 47970 w 84105"/>
                <a:gd name="connsiteY17" fmla="*/ 90174 h 976503"/>
                <a:gd name="connsiteX18" fmla="*/ 49113 w 84105"/>
                <a:gd name="connsiteY18" fmla="*/ 119606 h 976503"/>
                <a:gd name="connsiteX19" fmla="*/ 49113 w 84105"/>
                <a:gd name="connsiteY19" fmla="*/ 107414 h 976503"/>
                <a:gd name="connsiteX20" fmla="*/ 68163 w 84105"/>
                <a:gd name="connsiteY20" fmla="*/ 127512 h 976503"/>
                <a:gd name="connsiteX21" fmla="*/ 48351 w 84105"/>
                <a:gd name="connsiteY21" fmla="*/ 127512 h 976503"/>
                <a:gd name="connsiteX22" fmla="*/ 49113 w 84105"/>
                <a:gd name="connsiteY22" fmla="*/ 133989 h 976503"/>
                <a:gd name="connsiteX23" fmla="*/ 68163 w 84105"/>
                <a:gd name="connsiteY23" fmla="*/ 133989 h 976503"/>
                <a:gd name="connsiteX24" fmla="*/ 47970 w 84105"/>
                <a:gd name="connsiteY24" fmla="*/ 154087 h 976503"/>
                <a:gd name="connsiteX25" fmla="*/ 49113 w 84105"/>
                <a:gd name="connsiteY25" fmla="*/ 171422 h 976503"/>
                <a:gd name="connsiteX26" fmla="*/ 68163 w 84105"/>
                <a:gd name="connsiteY26" fmla="*/ 191520 h 976503"/>
                <a:gd name="connsiteX27" fmla="*/ 48351 w 84105"/>
                <a:gd name="connsiteY27" fmla="*/ 191520 h 976503"/>
                <a:gd name="connsiteX28" fmla="*/ 49113 w 84105"/>
                <a:gd name="connsiteY28" fmla="*/ 197902 h 976503"/>
                <a:gd name="connsiteX29" fmla="*/ 68163 w 84105"/>
                <a:gd name="connsiteY29" fmla="*/ 197902 h 976503"/>
                <a:gd name="connsiteX30" fmla="*/ 47970 w 84105"/>
                <a:gd name="connsiteY30" fmla="*/ 218095 h 976503"/>
                <a:gd name="connsiteX31" fmla="*/ 49113 w 84105"/>
                <a:gd name="connsiteY31" fmla="*/ 235430 h 976503"/>
                <a:gd name="connsiteX32" fmla="*/ 68163 w 84105"/>
                <a:gd name="connsiteY32" fmla="*/ 255528 h 976503"/>
                <a:gd name="connsiteX33" fmla="*/ 48351 w 84105"/>
                <a:gd name="connsiteY33" fmla="*/ 255528 h 976503"/>
                <a:gd name="connsiteX34" fmla="*/ 49113 w 84105"/>
                <a:gd name="connsiteY34" fmla="*/ 261910 h 976503"/>
                <a:gd name="connsiteX35" fmla="*/ 68163 w 84105"/>
                <a:gd name="connsiteY35" fmla="*/ 261910 h 976503"/>
                <a:gd name="connsiteX36" fmla="*/ 47970 w 84105"/>
                <a:gd name="connsiteY36" fmla="*/ 282008 h 976503"/>
                <a:gd name="connsiteX37" fmla="*/ 49113 w 84105"/>
                <a:gd name="connsiteY37" fmla="*/ 299343 h 976503"/>
                <a:gd name="connsiteX38" fmla="*/ 68163 w 84105"/>
                <a:gd name="connsiteY38" fmla="*/ 319536 h 976503"/>
                <a:gd name="connsiteX39" fmla="*/ 48351 w 84105"/>
                <a:gd name="connsiteY39" fmla="*/ 319536 h 976503"/>
                <a:gd name="connsiteX40" fmla="*/ 49113 w 84105"/>
                <a:gd name="connsiteY40" fmla="*/ 325823 h 976503"/>
                <a:gd name="connsiteX41" fmla="*/ 68163 w 84105"/>
                <a:gd name="connsiteY41" fmla="*/ 325823 h 976503"/>
                <a:gd name="connsiteX42" fmla="*/ 47970 w 84105"/>
                <a:gd name="connsiteY42" fmla="*/ 346016 h 976503"/>
                <a:gd name="connsiteX43" fmla="*/ 49113 w 84105"/>
                <a:gd name="connsiteY43" fmla="*/ 363351 h 976503"/>
                <a:gd name="connsiteX44" fmla="*/ 68163 w 84105"/>
                <a:gd name="connsiteY44" fmla="*/ 383449 h 976503"/>
                <a:gd name="connsiteX45" fmla="*/ 48351 w 84105"/>
                <a:gd name="connsiteY45" fmla="*/ 383449 h 976503"/>
                <a:gd name="connsiteX46" fmla="*/ 49113 w 84105"/>
                <a:gd name="connsiteY46" fmla="*/ 389831 h 976503"/>
                <a:gd name="connsiteX47" fmla="*/ 68163 w 84105"/>
                <a:gd name="connsiteY47" fmla="*/ 389831 h 976503"/>
                <a:gd name="connsiteX48" fmla="*/ 47970 w 84105"/>
                <a:gd name="connsiteY48" fmla="*/ 410024 h 976503"/>
                <a:gd name="connsiteX49" fmla="*/ 49113 w 84105"/>
                <a:gd name="connsiteY49" fmla="*/ 427264 h 976503"/>
                <a:gd name="connsiteX50" fmla="*/ 68163 w 84105"/>
                <a:gd name="connsiteY50" fmla="*/ 447457 h 976503"/>
                <a:gd name="connsiteX51" fmla="*/ 48351 w 84105"/>
                <a:gd name="connsiteY51" fmla="*/ 447457 h 976503"/>
                <a:gd name="connsiteX52" fmla="*/ 49113 w 84105"/>
                <a:gd name="connsiteY52" fmla="*/ 455839 h 976503"/>
                <a:gd name="connsiteX53" fmla="*/ 68163 w 84105"/>
                <a:gd name="connsiteY53" fmla="*/ 455839 h 976503"/>
                <a:gd name="connsiteX54" fmla="*/ 47970 w 84105"/>
                <a:gd name="connsiteY54" fmla="*/ 476032 h 976503"/>
                <a:gd name="connsiteX55" fmla="*/ 49113 w 84105"/>
                <a:gd name="connsiteY55" fmla="*/ 493272 h 976503"/>
                <a:gd name="connsiteX56" fmla="*/ 68163 w 84105"/>
                <a:gd name="connsiteY56" fmla="*/ 513275 h 976503"/>
                <a:gd name="connsiteX57" fmla="*/ 48351 w 84105"/>
                <a:gd name="connsiteY57" fmla="*/ 513275 h 976503"/>
                <a:gd name="connsiteX58" fmla="*/ 49113 w 84105"/>
                <a:gd name="connsiteY58" fmla="*/ 519847 h 976503"/>
                <a:gd name="connsiteX59" fmla="*/ 68163 w 84105"/>
                <a:gd name="connsiteY59" fmla="*/ 519847 h 976503"/>
                <a:gd name="connsiteX60" fmla="*/ 47970 w 84105"/>
                <a:gd name="connsiteY60" fmla="*/ 540040 h 976503"/>
                <a:gd name="connsiteX61" fmla="*/ 49113 w 84105"/>
                <a:gd name="connsiteY61" fmla="*/ 557280 h 976503"/>
                <a:gd name="connsiteX62" fmla="*/ 68163 w 84105"/>
                <a:gd name="connsiteY62" fmla="*/ 577283 h 976503"/>
                <a:gd name="connsiteX63" fmla="*/ 48351 w 84105"/>
                <a:gd name="connsiteY63" fmla="*/ 577283 h 976503"/>
                <a:gd name="connsiteX64" fmla="*/ 49113 w 84105"/>
                <a:gd name="connsiteY64" fmla="*/ 583855 h 976503"/>
                <a:gd name="connsiteX65" fmla="*/ 68163 w 84105"/>
                <a:gd name="connsiteY65" fmla="*/ 583855 h 976503"/>
                <a:gd name="connsiteX66" fmla="*/ 47970 w 84105"/>
                <a:gd name="connsiteY66" fmla="*/ 603953 h 976503"/>
                <a:gd name="connsiteX67" fmla="*/ 49113 w 84105"/>
                <a:gd name="connsiteY67" fmla="*/ 621288 h 976503"/>
                <a:gd name="connsiteX68" fmla="*/ 68163 w 84105"/>
                <a:gd name="connsiteY68" fmla="*/ 641196 h 976503"/>
                <a:gd name="connsiteX69" fmla="*/ 48351 w 84105"/>
                <a:gd name="connsiteY69" fmla="*/ 641196 h 976503"/>
                <a:gd name="connsiteX70" fmla="*/ 49113 w 84105"/>
                <a:gd name="connsiteY70" fmla="*/ 647768 h 976503"/>
                <a:gd name="connsiteX71" fmla="*/ 68163 w 84105"/>
                <a:gd name="connsiteY71" fmla="*/ 647768 h 976503"/>
                <a:gd name="connsiteX72" fmla="*/ 47970 w 84105"/>
                <a:gd name="connsiteY72" fmla="*/ 667961 h 976503"/>
                <a:gd name="connsiteX73" fmla="*/ 49113 w 84105"/>
                <a:gd name="connsiteY73" fmla="*/ 685296 h 976503"/>
                <a:gd name="connsiteX74" fmla="*/ 68163 w 84105"/>
                <a:gd name="connsiteY74" fmla="*/ 705203 h 976503"/>
                <a:gd name="connsiteX75" fmla="*/ 48351 w 84105"/>
                <a:gd name="connsiteY75" fmla="*/ 705203 h 976503"/>
                <a:gd name="connsiteX76" fmla="*/ 49113 w 84105"/>
                <a:gd name="connsiteY76" fmla="*/ 711776 h 976503"/>
                <a:gd name="connsiteX77" fmla="*/ 68163 w 84105"/>
                <a:gd name="connsiteY77" fmla="*/ 711776 h 976503"/>
                <a:gd name="connsiteX78" fmla="*/ 47970 w 84105"/>
                <a:gd name="connsiteY78" fmla="*/ 731873 h 976503"/>
                <a:gd name="connsiteX79" fmla="*/ 49113 w 84105"/>
                <a:gd name="connsiteY79" fmla="*/ 749304 h 976503"/>
                <a:gd name="connsiteX80" fmla="*/ 68163 w 84105"/>
                <a:gd name="connsiteY80" fmla="*/ 769116 h 976503"/>
                <a:gd name="connsiteX81" fmla="*/ 48351 w 84105"/>
                <a:gd name="connsiteY81" fmla="*/ 769116 h 976503"/>
                <a:gd name="connsiteX82" fmla="*/ 49113 w 84105"/>
                <a:gd name="connsiteY82" fmla="*/ 794072 h 976503"/>
                <a:gd name="connsiteX83" fmla="*/ 49113 w 84105"/>
                <a:gd name="connsiteY83" fmla="*/ 775784 h 976503"/>
                <a:gd name="connsiteX84" fmla="*/ 68163 w 84105"/>
                <a:gd name="connsiteY84" fmla="*/ 775784 h 976503"/>
                <a:gd name="connsiteX85" fmla="*/ 47970 w 84105"/>
                <a:gd name="connsiteY85" fmla="*/ 795881 h 976503"/>
                <a:gd name="connsiteX86" fmla="*/ 49113 w 84105"/>
                <a:gd name="connsiteY86" fmla="*/ 813122 h 976503"/>
                <a:gd name="connsiteX87" fmla="*/ 68163 w 84105"/>
                <a:gd name="connsiteY87" fmla="*/ 833124 h 976503"/>
                <a:gd name="connsiteX88" fmla="*/ 48351 w 84105"/>
                <a:gd name="connsiteY88" fmla="*/ 833124 h 976503"/>
                <a:gd name="connsiteX89" fmla="*/ 49113 w 84105"/>
                <a:gd name="connsiteY89" fmla="*/ 839601 h 976503"/>
                <a:gd name="connsiteX90" fmla="*/ 68163 w 84105"/>
                <a:gd name="connsiteY90" fmla="*/ 839601 h 976503"/>
                <a:gd name="connsiteX91" fmla="*/ 47970 w 84105"/>
                <a:gd name="connsiteY91" fmla="*/ 859794 h 976503"/>
                <a:gd name="connsiteX92" fmla="*/ 49113 w 84105"/>
                <a:gd name="connsiteY92" fmla="*/ 877034 h 976503"/>
                <a:gd name="connsiteX93" fmla="*/ 68163 w 84105"/>
                <a:gd name="connsiteY93" fmla="*/ 897132 h 976503"/>
                <a:gd name="connsiteX94" fmla="*/ 48351 w 84105"/>
                <a:gd name="connsiteY94" fmla="*/ 897132 h 976503"/>
                <a:gd name="connsiteX95" fmla="*/ 49113 w 84105"/>
                <a:gd name="connsiteY95" fmla="*/ 903609 h 976503"/>
                <a:gd name="connsiteX96" fmla="*/ 68163 w 84105"/>
                <a:gd name="connsiteY96" fmla="*/ 903609 h 976503"/>
                <a:gd name="connsiteX97" fmla="*/ 47970 w 84105"/>
                <a:gd name="connsiteY97" fmla="*/ 923802 h 976503"/>
                <a:gd name="connsiteX98" fmla="*/ 36159 w 84105"/>
                <a:gd name="connsiteY98" fmla="*/ 960759 h 976503"/>
                <a:gd name="connsiteX99" fmla="*/ 16157 w 84105"/>
                <a:gd name="connsiteY99" fmla="*/ 960759 h 976503"/>
                <a:gd name="connsiteX100" fmla="*/ 36159 w 84105"/>
                <a:gd name="connsiteY100" fmla="*/ 940852 h 976503"/>
                <a:gd name="connsiteX101" fmla="*/ 36159 w 84105"/>
                <a:gd name="connsiteY101" fmla="*/ 936375 h 976503"/>
                <a:gd name="connsiteX102" fmla="*/ 13966 w 84105"/>
                <a:gd name="connsiteY102" fmla="*/ 958473 h 976503"/>
                <a:gd name="connsiteX103" fmla="*/ 13966 w 84105"/>
                <a:gd name="connsiteY103" fmla="*/ 905419 h 976503"/>
                <a:gd name="connsiteX104" fmla="*/ 36159 w 84105"/>
                <a:gd name="connsiteY104" fmla="*/ 927517 h 976503"/>
                <a:gd name="connsiteX105" fmla="*/ 36159 w 84105"/>
                <a:gd name="connsiteY105" fmla="*/ 923040 h 976503"/>
                <a:gd name="connsiteX106" fmla="*/ 16157 w 84105"/>
                <a:gd name="connsiteY106" fmla="*/ 903133 h 976503"/>
                <a:gd name="connsiteX107" fmla="*/ 36159 w 84105"/>
                <a:gd name="connsiteY107" fmla="*/ 903133 h 976503"/>
                <a:gd name="connsiteX108" fmla="*/ 36159 w 84105"/>
                <a:gd name="connsiteY108" fmla="*/ 896751 h 976503"/>
                <a:gd name="connsiteX109" fmla="*/ 16157 w 84105"/>
                <a:gd name="connsiteY109" fmla="*/ 896751 h 976503"/>
                <a:gd name="connsiteX110" fmla="*/ 36159 w 84105"/>
                <a:gd name="connsiteY110" fmla="*/ 876844 h 976503"/>
                <a:gd name="connsiteX111" fmla="*/ 36159 w 84105"/>
                <a:gd name="connsiteY111" fmla="*/ 872367 h 976503"/>
                <a:gd name="connsiteX112" fmla="*/ 13966 w 84105"/>
                <a:gd name="connsiteY112" fmla="*/ 894560 h 976503"/>
                <a:gd name="connsiteX113" fmla="*/ 13966 w 84105"/>
                <a:gd name="connsiteY113" fmla="*/ 841411 h 976503"/>
                <a:gd name="connsiteX114" fmla="*/ 35397 w 84105"/>
                <a:gd name="connsiteY114" fmla="*/ 864366 h 976503"/>
                <a:gd name="connsiteX115" fmla="*/ 36159 w 84105"/>
                <a:gd name="connsiteY115" fmla="*/ 859032 h 976503"/>
                <a:gd name="connsiteX116" fmla="*/ 16157 w 84105"/>
                <a:gd name="connsiteY116" fmla="*/ 839125 h 976503"/>
                <a:gd name="connsiteX117" fmla="*/ 36159 w 84105"/>
                <a:gd name="connsiteY117" fmla="*/ 839125 h 976503"/>
                <a:gd name="connsiteX118" fmla="*/ 36159 w 84105"/>
                <a:gd name="connsiteY118" fmla="*/ 832743 h 976503"/>
                <a:gd name="connsiteX119" fmla="*/ 16157 w 84105"/>
                <a:gd name="connsiteY119" fmla="*/ 832743 h 976503"/>
                <a:gd name="connsiteX120" fmla="*/ 36159 w 84105"/>
                <a:gd name="connsiteY120" fmla="*/ 812836 h 976503"/>
                <a:gd name="connsiteX121" fmla="*/ 36159 w 84105"/>
                <a:gd name="connsiteY121" fmla="*/ 808359 h 976503"/>
                <a:gd name="connsiteX122" fmla="*/ 13966 w 84105"/>
                <a:gd name="connsiteY122" fmla="*/ 830552 h 976503"/>
                <a:gd name="connsiteX123" fmla="*/ 13966 w 84105"/>
                <a:gd name="connsiteY123" fmla="*/ 777403 h 976503"/>
                <a:gd name="connsiteX124" fmla="*/ 36159 w 84105"/>
                <a:gd name="connsiteY124" fmla="*/ 799596 h 976503"/>
                <a:gd name="connsiteX125" fmla="*/ 36159 w 84105"/>
                <a:gd name="connsiteY125" fmla="*/ 777213 h 976503"/>
                <a:gd name="connsiteX126" fmla="*/ 36159 w 84105"/>
                <a:gd name="connsiteY126" fmla="*/ 795119 h 976503"/>
                <a:gd name="connsiteX127" fmla="*/ 16252 w 84105"/>
                <a:gd name="connsiteY127" fmla="*/ 775212 h 976503"/>
                <a:gd name="connsiteX128" fmla="*/ 36159 w 84105"/>
                <a:gd name="connsiteY128" fmla="*/ 775212 h 976503"/>
                <a:gd name="connsiteX129" fmla="*/ 36159 w 84105"/>
                <a:gd name="connsiteY129" fmla="*/ 768830 h 976503"/>
                <a:gd name="connsiteX130" fmla="*/ 15490 w 84105"/>
                <a:gd name="connsiteY130" fmla="*/ 768830 h 976503"/>
                <a:gd name="connsiteX131" fmla="*/ 35397 w 84105"/>
                <a:gd name="connsiteY131" fmla="*/ 748923 h 976503"/>
                <a:gd name="connsiteX132" fmla="*/ 36159 w 84105"/>
                <a:gd name="connsiteY132" fmla="*/ 744351 h 976503"/>
                <a:gd name="connsiteX133" fmla="*/ 13966 w 84105"/>
                <a:gd name="connsiteY133" fmla="*/ 766544 h 976503"/>
                <a:gd name="connsiteX134" fmla="*/ 13966 w 84105"/>
                <a:gd name="connsiteY134" fmla="*/ 713871 h 976503"/>
                <a:gd name="connsiteX135" fmla="*/ 36159 w 84105"/>
                <a:gd name="connsiteY135" fmla="*/ 736064 h 976503"/>
                <a:gd name="connsiteX136" fmla="*/ 36159 w 84105"/>
                <a:gd name="connsiteY136" fmla="*/ 731111 h 976503"/>
                <a:gd name="connsiteX137" fmla="*/ 15490 w 84105"/>
                <a:gd name="connsiteY137" fmla="*/ 711966 h 976503"/>
                <a:gd name="connsiteX138" fmla="*/ 35397 w 84105"/>
                <a:gd name="connsiteY138" fmla="*/ 711966 h 976503"/>
                <a:gd name="connsiteX139" fmla="*/ 36159 w 84105"/>
                <a:gd name="connsiteY139" fmla="*/ 704822 h 976503"/>
                <a:gd name="connsiteX140" fmla="*/ 15490 w 84105"/>
                <a:gd name="connsiteY140" fmla="*/ 704822 h 976503"/>
                <a:gd name="connsiteX141" fmla="*/ 35397 w 84105"/>
                <a:gd name="connsiteY141" fmla="*/ 684915 h 976503"/>
                <a:gd name="connsiteX142" fmla="*/ 36159 w 84105"/>
                <a:gd name="connsiteY142" fmla="*/ 680343 h 976503"/>
                <a:gd name="connsiteX143" fmla="*/ 13966 w 84105"/>
                <a:gd name="connsiteY143" fmla="*/ 702536 h 976503"/>
                <a:gd name="connsiteX144" fmla="*/ 13966 w 84105"/>
                <a:gd name="connsiteY144" fmla="*/ 649482 h 976503"/>
                <a:gd name="connsiteX145" fmla="*/ 36159 w 84105"/>
                <a:gd name="connsiteY145" fmla="*/ 671676 h 976503"/>
                <a:gd name="connsiteX146" fmla="*/ 36159 w 84105"/>
                <a:gd name="connsiteY146" fmla="*/ 667103 h 976503"/>
                <a:gd name="connsiteX147" fmla="*/ 16252 w 84105"/>
                <a:gd name="connsiteY147" fmla="*/ 647196 h 976503"/>
                <a:gd name="connsiteX148" fmla="*/ 36159 w 84105"/>
                <a:gd name="connsiteY148" fmla="*/ 647196 h 976503"/>
                <a:gd name="connsiteX149" fmla="*/ 36159 w 84105"/>
                <a:gd name="connsiteY149" fmla="*/ 640814 h 976503"/>
                <a:gd name="connsiteX150" fmla="*/ 15490 w 84105"/>
                <a:gd name="connsiteY150" fmla="*/ 640814 h 976503"/>
                <a:gd name="connsiteX151" fmla="*/ 35397 w 84105"/>
                <a:gd name="connsiteY151" fmla="*/ 621002 h 976503"/>
                <a:gd name="connsiteX152" fmla="*/ 36159 w 84105"/>
                <a:gd name="connsiteY152" fmla="*/ 616430 h 976503"/>
                <a:gd name="connsiteX153" fmla="*/ 13966 w 84105"/>
                <a:gd name="connsiteY153" fmla="*/ 638624 h 976503"/>
                <a:gd name="connsiteX154" fmla="*/ 13966 w 84105"/>
                <a:gd name="connsiteY154" fmla="*/ 585474 h 976503"/>
                <a:gd name="connsiteX155" fmla="*/ 36159 w 84105"/>
                <a:gd name="connsiteY155" fmla="*/ 607668 h 976503"/>
                <a:gd name="connsiteX156" fmla="*/ 36159 w 84105"/>
                <a:gd name="connsiteY156" fmla="*/ 603191 h 976503"/>
                <a:gd name="connsiteX157" fmla="*/ 16157 w 84105"/>
                <a:gd name="connsiteY157" fmla="*/ 583283 h 976503"/>
                <a:gd name="connsiteX158" fmla="*/ 36159 w 84105"/>
                <a:gd name="connsiteY158" fmla="*/ 583283 h 976503"/>
                <a:gd name="connsiteX159" fmla="*/ 36159 w 84105"/>
                <a:gd name="connsiteY159" fmla="*/ 576902 h 976503"/>
                <a:gd name="connsiteX160" fmla="*/ 16157 w 84105"/>
                <a:gd name="connsiteY160" fmla="*/ 576902 h 976503"/>
                <a:gd name="connsiteX161" fmla="*/ 36159 w 84105"/>
                <a:gd name="connsiteY161" fmla="*/ 556995 h 976503"/>
                <a:gd name="connsiteX162" fmla="*/ 36159 w 84105"/>
                <a:gd name="connsiteY162" fmla="*/ 552422 h 976503"/>
                <a:gd name="connsiteX163" fmla="*/ 13966 w 84105"/>
                <a:gd name="connsiteY163" fmla="*/ 574616 h 976503"/>
                <a:gd name="connsiteX164" fmla="*/ 13966 w 84105"/>
                <a:gd name="connsiteY164" fmla="*/ 521561 h 976503"/>
                <a:gd name="connsiteX165" fmla="*/ 36159 w 84105"/>
                <a:gd name="connsiteY165" fmla="*/ 543659 h 976503"/>
                <a:gd name="connsiteX166" fmla="*/ 36159 w 84105"/>
                <a:gd name="connsiteY166" fmla="*/ 539183 h 976503"/>
                <a:gd name="connsiteX167" fmla="*/ 16157 w 84105"/>
                <a:gd name="connsiteY167" fmla="*/ 519275 h 976503"/>
                <a:gd name="connsiteX168" fmla="*/ 36159 w 84105"/>
                <a:gd name="connsiteY168" fmla="*/ 519275 h 976503"/>
                <a:gd name="connsiteX169" fmla="*/ 36159 w 84105"/>
                <a:gd name="connsiteY169" fmla="*/ 512894 h 976503"/>
                <a:gd name="connsiteX170" fmla="*/ 16157 w 84105"/>
                <a:gd name="connsiteY170" fmla="*/ 512894 h 976503"/>
                <a:gd name="connsiteX171" fmla="*/ 36159 w 84105"/>
                <a:gd name="connsiteY171" fmla="*/ 492986 h 976503"/>
                <a:gd name="connsiteX172" fmla="*/ 36159 w 84105"/>
                <a:gd name="connsiteY172" fmla="*/ 488510 h 976503"/>
                <a:gd name="connsiteX173" fmla="*/ 13966 w 84105"/>
                <a:gd name="connsiteY173" fmla="*/ 510608 h 976503"/>
                <a:gd name="connsiteX174" fmla="*/ 13966 w 84105"/>
                <a:gd name="connsiteY174" fmla="*/ 457553 h 976503"/>
                <a:gd name="connsiteX175" fmla="*/ 36159 w 84105"/>
                <a:gd name="connsiteY175" fmla="*/ 479747 h 976503"/>
                <a:gd name="connsiteX176" fmla="*/ 36159 w 84105"/>
                <a:gd name="connsiteY176" fmla="*/ 475175 h 976503"/>
                <a:gd name="connsiteX177" fmla="*/ 16157 w 84105"/>
                <a:gd name="connsiteY177" fmla="*/ 455267 h 976503"/>
                <a:gd name="connsiteX178" fmla="*/ 36159 w 84105"/>
                <a:gd name="connsiteY178" fmla="*/ 455267 h 976503"/>
                <a:gd name="connsiteX179" fmla="*/ 36159 w 84105"/>
                <a:gd name="connsiteY179" fmla="*/ 446600 h 976503"/>
                <a:gd name="connsiteX180" fmla="*/ 16157 w 84105"/>
                <a:gd name="connsiteY180" fmla="*/ 446600 h 976503"/>
                <a:gd name="connsiteX181" fmla="*/ 36159 w 84105"/>
                <a:gd name="connsiteY181" fmla="*/ 426692 h 976503"/>
                <a:gd name="connsiteX182" fmla="*/ 36159 w 84105"/>
                <a:gd name="connsiteY182" fmla="*/ 422216 h 976503"/>
                <a:gd name="connsiteX183" fmla="*/ 13204 w 84105"/>
                <a:gd name="connsiteY183" fmla="*/ 445266 h 976503"/>
                <a:gd name="connsiteX184" fmla="*/ 13204 w 84105"/>
                <a:gd name="connsiteY184" fmla="*/ 392117 h 976503"/>
                <a:gd name="connsiteX185" fmla="*/ 35397 w 84105"/>
                <a:gd name="connsiteY185" fmla="*/ 414310 h 976503"/>
                <a:gd name="connsiteX186" fmla="*/ 36159 w 84105"/>
                <a:gd name="connsiteY186" fmla="*/ 408881 h 976503"/>
                <a:gd name="connsiteX187" fmla="*/ 16157 w 84105"/>
                <a:gd name="connsiteY187" fmla="*/ 388973 h 976503"/>
                <a:gd name="connsiteX188" fmla="*/ 36159 w 84105"/>
                <a:gd name="connsiteY188" fmla="*/ 388973 h 976503"/>
                <a:gd name="connsiteX189" fmla="*/ 36159 w 84105"/>
                <a:gd name="connsiteY189" fmla="*/ 382592 h 976503"/>
                <a:gd name="connsiteX190" fmla="*/ 16157 w 84105"/>
                <a:gd name="connsiteY190" fmla="*/ 382592 h 976503"/>
                <a:gd name="connsiteX191" fmla="*/ 36159 w 84105"/>
                <a:gd name="connsiteY191" fmla="*/ 362684 h 976503"/>
                <a:gd name="connsiteX192" fmla="*/ 36159 w 84105"/>
                <a:gd name="connsiteY192" fmla="*/ 358208 h 976503"/>
                <a:gd name="connsiteX193" fmla="*/ 13966 w 84105"/>
                <a:gd name="connsiteY193" fmla="*/ 380401 h 976503"/>
                <a:gd name="connsiteX194" fmla="*/ 13966 w 84105"/>
                <a:gd name="connsiteY194" fmla="*/ 328109 h 976503"/>
                <a:gd name="connsiteX195" fmla="*/ 35397 w 84105"/>
                <a:gd name="connsiteY195" fmla="*/ 350016 h 976503"/>
                <a:gd name="connsiteX196" fmla="*/ 36159 w 84105"/>
                <a:gd name="connsiteY196" fmla="*/ 344968 h 976503"/>
                <a:gd name="connsiteX197" fmla="*/ 16157 w 84105"/>
                <a:gd name="connsiteY197" fmla="*/ 324965 h 976503"/>
                <a:gd name="connsiteX198" fmla="*/ 36159 w 84105"/>
                <a:gd name="connsiteY198" fmla="*/ 324965 h 976503"/>
                <a:gd name="connsiteX199" fmla="*/ 36159 w 84105"/>
                <a:gd name="connsiteY199" fmla="*/ 318679 h 976503"/>
                <a:gd name="connsiteX200" fmla="*/ 16157 w 84105"/>
                <a:gd name="connsiteY200" fmla="*/ 318679 h 976503"/>
                <a:gd name="connsiteX201" fmla="*/ 36159 w 84105"/>
                <a:gd name="connsiteY201" fmla="*/ 298676 h 976503"/>
                <a:gd name="connsiteX202" fmla="*/ 36159 w 84105"/>
                <a:gd name="connsiteY202" fmla="*/ 294200 h 976503"/>
                <a:gd name="connsiteX203" fmla="*/ 13966 w 84105"/>
                <a:gd name="connsiteY203" fmla="*/ 316393 h 976503"/>
                <a:gd name="connsiteX204" fmla="*/ 13966 w 84105"/>
                <a:gd name="connsiteY204" fmla="*/ 264291 h 976503"/>
                <a:gd name="connsiteX205" fmla="*/ 36159 w 84105"/>
                <a:gd name="connsiteY205" fmla="*/ 286484 h 976503"/>
                <a:gd name="connsiteX206" fmla="*/ 36159 w 84105"/>
                <a:gd name="connsiteY206" fmla="*/ 280960 h 976503"/>
                <a:gd name="connsiteX207" fmla="*/ 16252 w 84105"/>
                <a:gd name="connsiteY207" fmla="*/ 261053 h 976503"/>
                <a:gd name="connsiteX208" fmla="*/ 36159 w 84105"/>
                <a:gd name="connsiteY208" fmla="*/ 261053 h 976503"/>
                <a:gd name="connsiteX209" fmla="*/ 36159 w 84105"/>
                <a:gd name="connsiteY209" fmla="*/ 254671 h 976503"/>
                <a:gd name="connsiteX210" fmla="*/ 15490 w 84105"/>
                <a:gd name="connsiteY210" fmla="*/ 254671 h 976503"/>
                <a:gd name="connsiteX211" fmla="*/ 35397 w 84105"/>
                <a:gd name="connsiteY211" fmla="*/ 235716 h 976503"/>
                <a:gd name="connsiteX212" fmla="*/ 36159 w 84105"/>
                <a:gd name="connsiteY212" fmla="*/ 230192 h 976503"/>
                <a:gd name="connsiteX213" fmla="*/ 13966 w 84105"/>
                <a:gd name="connsiteY213" fmla="*/ 252385 h 976503"/>
                <a:gd name="connsiteX214" fmla="*/ 13966 w 84105"/>
                <a:gd name="connsiteY214" fmla="*/ 200188 h 976503"/>
                <a:gd name="connsiteX215" fmla="*/ 36159 w 84105"/>
                <a:gd name="connsiteY215" fmla="*/ 222381 h 976503"/>
                <a:gd name="connsiteX216" fmla="*/ 36159 w 84105"/>
                <a:gd name="connsiteY216" fmla="*/ 216952 h 976503"/>
                <a:gd name="connsiteX217" fmla="*/ 15490 w 84105"/>
                <a:gd name="connsiteY217" fmla="*/ 197616 h 976503"/>
                <a:gd name="connsiteX218" fmla="*/ 35397 w 84105"/>
                <a:gd name="connsiteY218" fmla="*/ 197616 h 976503"/>
                <a:gd name="connsiteX219" fmla="*/ 36159 w 84105"/>
                <a:gd name="connsiteY219" fmla="*/ 190663 h 976503"/>
                <a:gd name="connsiteX220" fmla="*/ 15490 w 84105"/>
                <a:gd name="connsiteY220" fmla="*/ 190663 h 976503"/>
                <a:gd name="connsiteX221" fmla="*/ 35397 w 84105"/>
                <a:gd name="connsiteY221" fmla="*/ 170756 h 976503"/>
                <a:gd name="connsiteX222" fmla="*/ 36159 w 84105"/>
                <a:gd name="connsiteY222" fmla="*/ 166279 h 976503"/>
                <a:gd name="connsiteX223" fmla="*/ 13966 w 84105"/>
                <a:gd name="connsiteY223" fmla="*/ 188377 h 976503"/>
                <a:gd name="connsiteX224" fmla="*/ 13966 w 84105"/>
                <a:gd name="connsiteY224" fmla="*/ 136180 h 976503"/>
                <a:gd name="connsiteX225" fmla="*/ 36159 w 84105"/>
                <a:gd name="connsiteY225" fmla="*/ 158373 h 976503"/>
                <a:gd name="connsiteX226" fmla="*/ 36159 w 84105"/>
                <a:gd name="connsiteY226" fmla="*/ 152944 h 976503"/>
                <a:gd name="connsiteX227" fmla="*/ 16252 w 84105"/>
                <a:gd name="connsiteY227" fmla="*/ 133132 h 976503"/>
                <a:gd name="connsiteX228" fmla="*/ 36159 w 84105"/>
                <a:gd name="connsiteY228" fmla="*/ 133132 h 976503"/>
                <a:gd name="connsiteX229" fmla="*/ 36159 w 84105"/>
                <a:gd name="connsiteY229" fmla="*/ 114844 h 976503"/>
                <a:gd name="connsiteX230" fmla="*/ 36159 w 84105"/>
                <a:gd name="connsiteY230" fmla="*/ 127036 h 976503"/>
                <a:gd name="connsiteX231" fmla="*/ 15490 w 84105"/>
                <a:gd name="connsiteY231" fmla="*/ 127036 h 976503"/>
                <a:gd name="connsiteX232" fmla="*/ 35397 w 84105"/>
                <a:gd name="connsiteY232" fmla="*/ 107224 h 976503"/>
                <a:gd name="connsiteX233" fmla="*/ 36159 w 84105"/>
                <a:gd name="connsiteY233" fmla="*/ 102652 h 976503"/>
                <a:gd name="connsiteX234" fmla="*/ 13966 w 84105"/>
                <a:gd name="connsiteY234" fmla="*/ 124845 h 976503"/>
                <a:gd name="connsiteX235" fmla="*/ 13966 w 84105"/>
                <a:gd name="connsiteY235" fmla="*/ 72267 h 976503"/>
                <a:gd name="connsiteX236" fmla="*/ 36159 w 84105"/>
                <a:gd name="connsiteY236" fmla="*/ 94365 h 976503"/>
                <a:gd name="connsiteX237" fmla="*/ 36159 w 84105"/>
                <a:gd name="connsiteY237" fmla="*/ 89412 h 976503"/>
                <a:gd name="connsiteX238" fmla="*/ 16157 w 84105"/>
                <a:gd name="connsiteY238" fmla="*/ 69505 h 976503"/>
                <a:gd name="connsiteX239" fmla="*/ 36159 w 84105"/>
                <a:gd name="connsiteY239" fmla="*/ 69505 h 976503"/>
                <a:gd name="connsiteX240" fmla="*/ 36159 w 84105"/>
                <a:gd name="connsiteY240" fmla="*/ 63123 h 976503"/>
                <a:gd name="connsiteX241" fmla="*/ 16157 w 84105"/>
                <a:gd name="connsiteY241" fmla="*/ 63123 h 976503"/>
                <a:gd name="connsiteX242" fmla="*/ 36159 w 84105"/>
                <a:gd name="connsiteY242" fmla="*/ 43216 h 976503"/>
                <a:gd name="connsiteX243" fmla="*/ 36159 w 84105"/>
                <a:gd name="connsiteY243" fmla="*/ 38739 h 976503"/>
                <a:gd name="connsiteX244" fmla="*/ 13966 w 84105"/>
                <a:gd name="connsiteY244" fmla="*/ 60837 h 976503"/>
                <a:gd name="connsiteX245" fmla="*/ 13966 w 84105"/>
                <a:gd name="connsiteY245" fmla="*/ 8259 h 976503"/>
                <a:gd name="connsiteX246" fmla="*/ 36159 w 84105"/>
                <a:gd name="connsiteY246" fmla="*/ 30452 h 976503"/>
                <a:gd name="connsiteX247" fmla="*/ 36159 w 84105"/>
                <a:gd name="connsiteY247" fmla="*/ 25404 h 976503"/>
                <a:gd name="connsiteX248" fmla="*/ 16157 w 84105"/>
                <a:gd name="connsiteY248" fmla="*/ 5497 h 976503"/>
                <a:gd name="connsiteX249" fmla="*/ 36159 w 84105"/>
                <a:gd name="connsiteY249" fmla="*/ 5497 h 976503"/>
                <a:gd name="connsiteX250" fmla="*/ 44541 w 84105"/>
                <a:gd name="connsiteY250" fmla="*/ 960664 h 976503"/>
                <a:gd name="connsiteX251" fmla="*/ 39588 w 84105"/>
                <a:gd name="connsiteY251" fmla="*/ 960664 h 976503"/>
                <a:gd name="connsiteX252" fmla="*/ 39588 w 84105"/>
                <a:gd name="connsiteY252" fmla="*/ 936089 h 976503"/>
                <a:gd name="connsiteX253" fmla="*/ 41589 w 84105"/>
                <a:gd name="connsiteY253" fmla="*/ 934089 h 976503"/>
                <a:gd name="connsiteX254" fmla="*/ 43398 w 84105"/>
                <a:gd name="connsiteY254" fmla="*/ 935804 h 976503"/>
                <a:gd name="connsiteX255" fmla="*/ 44541 w 84105"/>
                <a:gd name="connsiteY255" fmla="*/ 927898 h 976503"/>
                <a:gd name="connsiteX256" fmla="*/ 42732 w 84105"/>
                <a:gd name="connsiteY256" fmla="*/ 929613 h 976503"/>
                <a:gd name="connsiteX257" fmla="*/ 40731 w 84105"/>
                <a:gd name="connsiteY257" fmla="*/ 927612 h 976503"/>
                <a:gd name="connsiteX258" fmla="*/ 40731 w 84105"/>
                <a:gd name="connsiteY258" fmla="*/ 903038 h 976503"/>
                <a:gd name="connsiteX259" fmla="*/ 44541 w 84105"/>
                <a:gd name="connsiteY259" fmla="*/ 903038 h 976503"/>
                <a:gd name="connsiteX260" fmla="*/ 44541 w 84105"/>
                <a:gd name="connsiteY260" fmla="*/ 896656 h 976503"/>
                <a:gd name="connsiteX261" fmla="*/ 39588 w 84105"/>
                <a:gd name="connsiteY261" fmla="*/ 896656 h 976503"/>
                <a:gd name="connsiteX262" fmla="*/ 39588 w 84105"/>
                <a:gd name="connsiteY262" fmla="*/ 872081 h 976503"/>
                <a:gd name="connsiteX263" fmla="*/ 41589 w 84105"/>
                <a:gd name="connsiteY263" fmla="*/ 870081 h 976503"/>
                <a:gd name="connsiteX264" fmla="*/ 43398 w 84105"/>
                <a:gd name="connsiteY264" fmla="*/ 871891 h 976503"/>
                <a:gd name="connsiteX265" fmla="*/ 44541 w 84105"/>
                <a:gd name="connsiteY265" fmla="*/ 863890 h 976503"/>
                <a:gd name="connsiteX266" fmla="*/ 42732 w 84105"/>
                <a:gd name="connsiteY266" fmla="*/ 865605 h 976503"/>
                <a:gd name="connsiteX267" fmla="*/ 39588 w 84105"/>
                <a:gd name="connsiteY267" fmla="*/ 864366 h 976503"/>
                <a:gd name="connsiteX268" fmla="*/ 39588 w 84105"/>
                <a:gd name="connsiteY268" fmla="*/ 839792 h 976503"/>
                <a:gd name="connsiteX269" fmla="*/ 43398 w 84105"/>
                <a:gd name="connsiteY269" fmla="*/ 839792 h 976503"/>
                <a:gd name="connsiteX270" fmla="*/ 44541 w 84105"/>
                <a:gd name="connsiteY270" fmla="*/ 832648 h 976503"/>
                <a:gd name="connsiteX271" fmla="*/ 39588 w 84105"/>
                <a:gd name="connsiteY271" fmla="*/ 832648 h 976503"/>
                <a:gd name="connsiteX272" fmla="*/ 39588 w 84105"/>
                <a:gd name="connsiteY272" fmla="*/ 808073 h 976503"/>
                <a:gd name="connsiteX273" fmla="*/ 41589 w 84105"/>
                <a:gd name="connsiteY273" fmla="*/ 806168 h 976503"/>
                <a:gd name="connsiteX274" fmla="*/ 43398 w 84105"/>
                <a:gd name="connsiteY274" fmla="*/ 807883 h 976503"/>
                <a:gd name="connsiteX275" fmla="*/ 44541 w 84105"/>
                <a:gd name="connsiteY275" fmla="*/ 799882 h 976503"/>
                <a:gd name="connsiteX276" fmla="*/ 42732 w 84105"/>
                <a:gd name="connsiteY276" fmla="*/ 801597 h 976503"/>
                <a:gd name="connsiteX277" fmla="*/ 40731 w 84105"/>
                <a:gd name="connsiteY277" fmla="*/ 799596 h 976503"/>
                <a:gd name="connsiteX278" fmla="*/ 40731 w 84105"/>
                <a:gd name="connsiteY278" fmla="*/ 775117 h 976503"/>
                <a:gd name="connsiteX279" fmla="*/ 44541 w 84105"/>
                <a:gd name="connsiteY279" fmla="*/ 775117 h 976503"/>
                <a:gd name="connsiteX280" fmla="*/ 44541 w 84105"/>
                <a:gd name="connsiteY280" fmla="*/ 768735 h 976503"/>
                <a:gd name="connsiteX281" fmla="*/ 39588 w 84105"/>
                <a:gd name="connsiteY281" fmla="*/ 768735 h 976503"/>
                <a:gd name="connsiteX282" fmla="*/ 39588 w 84105"/>
                <a:gd name="connsiteY282" fmla="*/ 744161 h 976503"/>
                <a:gd name="connsiteX283" fmla="*/ 41589 w 84105"/>
                <a:gd name="connsiteY283" fmla="*/ 742160 h 976503"/>
                <a:gd name="connsiteX284" fmla="*/ 43398 w 84105"/>
                <a:gd name="connsiteY284" fmla="*/ 743970 h 976503"/>
                <a:gd name="connsiteX285" fmla="*/ 44541 w 84105"/>
                <a:gd name="connsiteY285" fmla="*/ 735874 h 976503"/>
                <a:gd name="connsiteX286" fmla="*/ 42732 w 84105"/>
                <a:gd name="connsiteY286" fmla="*/ 737684 h 976503"/>
                <a:gd name="connsiteX287" fmla="*/ 40731 w 84105"/>
                <a:gd name="connsiteY287" fmla="*/ 735684 h 976503"/>
                <a:gd name="connsiteX288" fmla="*/ 40731 w 84105"/>
                <a:gd name="connsiteY288" fmla="*/ 711966 h 976503"/>
                <a:gd name="connsiteX289" fmla="*/ 44541 w 84105"/>
                <a:gd name="connsiteY289" fmla="*/ 711966 h 976503"/>
                <a:gd name="connsiteX290" fmla="*/ 44541 w 84105"/>
                <a:gd name="connsiteY290" fmla="*/ 704727 h 976503"/>
                <a:gd name="connsiteX291" fmla="*/ 39588 w 84105"/>
                <a:gd name="connsiteY291" fmla="*/ 704727 h 976503"/>
                <a:gd name="connsiteX292" fmla="*/ 39588 w 84105"/>
                <a:gd name="connsiteY292" fmla="*/ 680153 h 976503"/>
                <a:gd name="connsiteX293" fmla="*/ 41589 w 84105"/>
                <a:gd name="connsiteY293" fmla="*/ 678248 h 976503"/>
                <a:gd name="connsiteX294" fmla="*/ 43398 w 84105"/>
                <a:gd name="connsiteY294" fmla="*/ 679962 h 976503"/>
                <a:gd name="connsiteX295" fmla="*/ 44541 w 84105"/>
                <a:gd name="connsiteY295" fmla="*/ 671866 h 976503"/>
                <a:gd name="connsiteX296" fmla="*/ 42732 w 84105"/>
                <a:gd name="connsiteY296" fmla="*/ 673676 h 976503"/>
                <a:gd name="connsiteX297" fmla="*/ 40731 w 84105"/>
                <a:gd name="connsiteY297" fmla="*/ 671676 h 976503"/>
                <a:gd name="connsiteX298" fmla="*/ 40731 w 84105"/>
                <a:gd name="connsiteY298" fmla="*/ 647101 h 976503"/>
                <a:gd name="connsiteX299" fmla="*/ 44541 w 84105"/>
                <a:gd name="connsiteY299" fmla="*/ 647101 h 976503"/>
                <a:gd name="connsiteX300" fmla="*/ 44541 w 84105"/>
                <a:gd name="connsiteY300" fmla="*/ 640719 h 976503"/>
                <a:gd name="connsiteX301" fmla="*/ 39588 w 84105"/>
                <a:gd name="connsiteY301" fmla="*/ 640719 h 976503"/>
                <a:gd name="connsiteX302" fmla="*/ 39588 w 84105"/>
                <a:gd name="connsiteY302" fmla="*/ 616716 h 976503"/>
                <a:gd name="connsiteX303" fmla="*/ 41589 w 84105"/>
                <a:gd name="connsiteY303" fmla="*/ 614716 h 976503"/>
                <a:gd name="connsiteX304" fmla="*/ 43398 w 84105"/>
                <a:gd name="connsiteY304" fmla="*/ 616430 h 976503"/>
                <a:gd name="connsiteX305" fmla="*/ 44541 w 84105"/>
                <a:gd name="connsiteY305" fmla="*/ 607953 h 976503"/>
                <a:gd name="connsiteX306" fmla="*/ 42732 w 84105"/>
                <a:gd name="connsiteY306" fmla="*/ 609763 h 976503"/>
                <a:gd name="connsiteX307" fmla="*/ 40731 w 84105"/>
                <a:gd name="connsiteY307" fmla="*/ 607763 h 976503"/>
                <a:gd name="connsiteX308" fmla="*/ 40731 w 84105"/>
                <a:gd name="connsiteY308" fmla="*/ 583188 h 976503"/>
                <a:gd name="connsiteX309" fmla="*/ 44541 w 84105"/>
                <a:gd name="connsiteY309" fmla="*/ 583188 h 976503"/>
                <a:gd name="connsiteX310" fmla="*/ 44541 w 84105"/>
                <a:gd name="connsiteY310" fmla="*/ 576806 h 976503"/>
                <a:gd name="connsiteX311" fmla="*/ 39588 w 84105"/>
                <a:gd name="connsiteY311" fmla="*/ 576806 h 976503"/>
                <a:gd name="connsiteX312" fmla="*/ 39588 w 84105"/>
                <a:gd name="connsiteY312" fmla="*/ 552232 h 976503"/>
                <a:gd name="connsiteX313" fmla="*/ 41589 w 84105"/>
                <a:gd name="connsiteY313" fmla="*/ 550232 h 976503"/>
                <a:gd name="connsiteX314" fmla="*/ 43398 w 84105"/>
                <a:gd name="connsiteY314" fmla="*/ 551946 h 976503"/>
                <a:gd name="connsiteX315" fmla="*/ 44541 w 84105"/>
                <a:gd name="connsiteY315" fmla="*/ 543945 h 976503"/>
                <a:gd name="connsiteX316" fmla="*/ 42732 w 84105"/>
                <a:gd name="connsiteY316" fmla="*/ 545755 h 976503"/>
                <a:gd name="connsiteX317" fmla="*/ 40731 w 84105"/>
                <a:gd name="connsiteY317" fmla="*/ 543755 h 976503"/>
                <a:gd name="connsiteX318" fmla="*/ 40731 w 84105"/>
                <a:gd name="connsiteY318" fmla="*/ 519180 h 976503"/>
                <a:gd name="connsiteX319" fmla="*/ 44541 w 84105"/>
                <a:gd name="connsiteY319" fmla="*/ 519180 h 976503"/>
                <a:gd name="connsiteX320" fmla="*/ 44541 w 84105"/>
                <a:gd name="connsiteY320" fmla="*/ 512798 h 976503"/>
                <a:gd name="connsiteX321" fmla="*/ 39588 w 84105"/>
                <a:gd name="connsiteY321" fmla="*/ 512798 h 976503"/>
                <a:gd name="connsiteX322" fmla="*/ 39588 w 84105"/>
                <a:gd name="connsiteY322" fmla="*/ 488224 h 976503"/>
                <a:gd name="connsiteX323" fmla="*/ 41589 w 84105"/>
                <a:gd name="connsiteY323" fmla="*/ 486224 h 976503"/>
                <a:gd name="connsiteX324" fmla="*/ 43398 w 84105"/>
                <a:gd name="connsiteY324" fmla="*/ 488033 h 976503"/>
                <a:gd name="connsiteX325" fmla="*/ 44541 w 84105"/>
                <a:gd name="connsiteY325" fmla="*/ 480032 h 976503"/>
                <a:gd name="connsiteX326" fmla="*/ 42732 w 84105"/>
                <a:gd name="connsiteY326" fmla="*/ 481747 h 976503"/>
                <a:gd name="connsiteX327" fmla="*/ 40731 w 84105"/>
                <a:gd name="connsiteY327" fmla="*/ 479747 h 976503"/>
                <a:gd name="connsiteX328" fmla="*/ 40731 w 84105"/>
                <a:gd name="connsiteY328" fmla="*/ 455172 h 976503"/>
                <a:gd name="connsiteX329" fmla="*/ 44541 w 84105"/>
                <a:gd name="connsiteY329" fmla="*/ 455172 h 976503"/>
                <a:gd name="connsiteX330" fmla="*/ 44541 w 84105"/>
                <a:gd name="connsiteY330" fmla="*/ 446981 h 976503"/>
                <a:gd name="connsiteX331" fmla="*/ 39588 w 84105"/>
                <a:gd name="connsiteY331" fmla="*/ 446981 h 976503"/>
                <a:gd name="connsiteX332" fmla="*/ 39588 w 84105"/>
                <a:gd name="connsiteY332" fmla="*/ 422406 h 976503"/>
                <a:gd name="connsiteX333" fmla="*/ 41589 w 84105"/>
                <a:gd name="connsiteY333" fmla="*/ 420406 h 976503"/>
                <a:gd name="connsiteX334" fmla="*/ 43398 w 84105"/>
                <a:gd name="connsiteY334" fmla="*/ 422216 h 976503"/>
                <a:gd name="connsiteX335" fmla="*/ 44541 w 84105"/>
                <a:gd name="connsiteY335" fmla="*/ 414215 h 976503"/>
                <a:gd name="connsiteX336" fmla="*/ 42732 w 84105"/>
                <a:gd name="connsiteY336" fmla="*/ 415929 h 976503"/>
                <a:gd name="connsiteX337" fmla="*/ 40731 w 84105"/>
                <a:gd name="connsiteY337" fmla="*/ 413929 h 976503"/>
                <a:gd name="connsiteX338" fmla="*/ 40731 w 84105"/>
                <a:gd name="connsiteY338" fmla="*/ 389354 h 976503"/>
                <a:gd name="connsiteX339" fmla="*/ 44541 w 84105"/>
                <a:gd name="connsiteY339" fmla="*/ 389354 h 976503"/>
                <a:gd name="connsiteX340" fmla="*/ 44541 w 84105"/>
                <a:gd name="connsiteY340" fmla="*/ 382973 h 976503"/>
                <a:gd name="connsiteX341" fmla="*/ 39588 w 84105"/>
                <a:gd name="connsiteY341" fmla="*/ 382973 h 976503"/>
                <a:gd name="connsiteX342" fmla="*/ 39588 w 84105"/>
                <a:gd name="connsiteY342" fmla="*/ 358398 h 976503"/>
                <a:gd name="connsiteX343" fmla="*/ 41589 w 84105"/>
                <a:gd name="connsiteY343" fmla="*/ 356493 h 976503"/>
                <a:gd name="connsiteX344" fmla="*/ 43398 w 84105"/>
                <a:gd name="connsiteY344" fmla="*/ 358208 h 976503"/>
                <a:gd name="connsiteX345" fmla="*/ 44541 w 84105"/>
                <a:gd name="connsiteY345" fmla="*/ 350207 h 976503"/>
                <a:gd name="connsiteX346" fmla="*/ 42732 w 84105"/>
                <a:gd name="connsiteY346" fmla="*/ 351921 h 976503"/>
                <a:gd name="connsiteX347" fmla="*/ 39588 w 84105"/>
                <a:gd name="connsiteY347" fmla="*/ 350016 h 976503"/>
                <a:gd name="connsiteX348" fmla="*/ 39588 w 84105"/>
                <a:gd name="connsiteY348" fmla="*/ 325823 h 976503"/>
                <a:gd name="connsiteX349" fmla="*/ 43398 w 84105"/>
                <a:gd name="connsiteY349" fmla="*/ 325823 h 976503"/>
                <a:gd name="connsiteX350" fmla="*/ 44541 w 84105"/>
                <a:gd name="connsiteY350" fmla="*/ 319060 h 976503"/>
                <a:gd name="connsiteX351" fmla="*/ 39588 w 84105"/>
                <a:gd name="connsiteY351" fmla="*/ 319060 h 976503"/>
                <a:gd name="connsiteX352" fmla="*/ 39588 w 84105"/>
                <a:gd name="connsiteY352" fmla="*/ 294962 h 976503"/>
                <a:gd name="connsiteX353" fmla="*/ 41589 w 84105"/>
                <a:gd name="connsiteY353" fmla="*/ 292961 h 976503"/>
                <a:gd name="connsiteX354" fmla="*/ 43398 w 84105"/>
                <a:gd name="connsiteY354" fmla="*/ 294676 h 976503"/>
                <a:gd name="connsiteX355" fmla="*/ 44541 w 84105"/>
                <a:gd name="connsiteY355" fmla="*/ 286199 h 976503"/>
                <a:gd name="connsiteX356" fmla="*/ 42732 w 84105"/>
                <a:gd name="connsiteY356" fmla="*/ 288008 h 976503"/>
                <a:gd name="connsiteX357" fmla="*/ 39588 w 84105"/>
                <a:gd name="connsiteY357" fmla="*/ 286484 h 976503"/>
                <a:gd name="connsiteX358" fmla="*/ 39588 w 84105"/>
                <a:gd name="connsiteY358" fmla="*/ 261910 h 976503"/>
                <a:gd name="connsiteX359" fmla="*/ 43398 w 84105"/>
                <a:gd name="connsiteY359" fmla="*/ 261910 h 976503"/>
                <a:gd name="connsiteX360" fmla="*/ 44541 w 84105"/>
                <a:gd name="connsiteY360" fmla="*/ 255052 h 976503"/>
                <a:gd name="connsiteX361" fmla="*/ 39588 w 84105"/>
                <a:gd name="connsiteY361" fmla="*/ 255052 h 976503"/>
                <a:gd name="connsiteX362" fmla="*/ 39588 w 84105"/>
                <a:gd name="connsiteY362" fmla="*/ 230954 h 976503"/>
                <a:gd name="connsiteX363" fmla="*/ 41589 w 84105"/>
                <a:gd name="connsiteY363" fmla="*/ 229049 h 976503"/>
                <a:gd name="connsiteX364" fmla="*/ 43398 w 84105"/>
                <a:gd name="connsiteY364" fmla="*/ 230763 h 976503"/>
                <a:gd name="connsiteX365" fmla="*/ 44541 w 84105"/>
                <a:gd name="connsiteY365" fmla="*/ 222191 h 976503"/>
                <a:gd name="connsiteX366" fmla="*/ 42732 w 84105"/>
                <a:gd name="connsiteY366" fmla="*/ 224000 h 976503"/>
                <a:gd name="connsiteX367" fmla="*/ 39588 w 84105"/>
                <a:gd name="connsiteY367" fmla="*/ 222476 h 976503"/>
                <a:gd name="connsiteX368" fmla="*/ 39588 w 84105"/>
                <a:gd name="connsiteY368" fmla="*/ 197616 h 976503"/>
                <a:gd name="connsiteX369" fmla="*/ 43398 w 84105"/>
                <a:gd name="connsiteY369" fmla="*/ 197616 h 976503"/>
                <a:gd name="connsiteX370" fmla="*/ 44541 w 84105"/>
                <a:gd name="connsiteY370" fmla="*/ 191044 h 976503"/>
                <a:gd name="connsiteX371" fmla="*/ 39588 w 84105"/>
                <a:gd name="connsiteY371" fmla="*/ 191044 h 976503"/>
                <a:gd name="connsiteX372" fmla="*/ 39588 w 84105"/>
                <a:gd name="connsiteY372" fmla="*/ 167041 h 976503"/>
                <a:gd name="connsiteX373" fmla="*/ 41589 w 84105"/>
                <a:gd name="connsiteY373" fmla="*/ 165041 h 976503"/>
                <a:gd name="connsiteX374" fmla="*/ 43398 w 84105"/>
                <a:gd name="connsiteY374" fmla="*/ 166755 h 976503"/>
                <a:gd name="connsiteX375" fmla="*/ 44541 w 84105"/>
                <a:gd name="connsiteY375" fmla="*/ 158278 h 976503"/>
                <a:gd name="connsiteX376" fmla="*/ 42732 w 84105"/>
                <a:gd name="connsiteY376" fmla="*/ 159992 h 976503"/>
                <a:gd name="connsiteX377" fmla="*/ 39588 w 84105"/>
                <a:gd name="connsiteY377" fmla="*/ 158468 h 976503"/>
                <a:gd name="connsiteX378" fmla="*/ 39588 w 84105"/>
                <a:gd name="connsiteY378" fmla="*/ 133989 h 976503"/>
                <a:gd name="connsiteX379" fmla="*/ 43398 w 84105"/>
                <a:gd name="connsiteY379" fmla="*/ 133989 h 976503"/>
                <a:gd name="connsiteX380" fmla="*/ 44541 w 84105"/>
                <a:gd name="connsiteY380" fmla="*/ 127036 h 976503"/>
                <a:gd name="connsiteX381" fmla="*/ 39588 w 84105"/>
                <a:gd name="connsiteY381" fmla="*/ 127036 h 976503"/>
                <a:gd name="connsiteX382" fmla="*/ 39588 w 84105"/>
                <a:gd name="connsiteY382" fmla="*/ 103033 h 976503"/>
                <a:gd name="connsiteX383" fmla="*/ 41589 w 84105"/>
                <a:gd name="connsiteY383" fmla="*/ 101033 h 976503"/>
                <a:gd name="connsiteX384" fmla="*/ 43398 w 84105"/>
                <a:gd name="connsiteY384" fmla="*/ 102747 h 976503"/>
                <a:gd name="connsiteX385" fmla="*/ 44541 w 84105"/>
                <a:gd name="connsiteY385" fmla="*/ 94270 h 976503"/>
                <a:gd name="connsiteX386" fmla="*/ 42732 w 84105"/>
                <a:gd name="connsiteY386" fmla="*/ 96080 h 976503"/>
                <a:gd name="connsiteX387" fmla="*/ 39588 w 84105"/>
                <a:gd name="connsiteY387" fmla="*/ 94556 h 976503"/>
                <a:gd name="connsiteX388" fmla="*/ 39588 w 84105"/>
                <a:gd name="connsiteY388" fmla="*/ 69981 h 976503"/>
                <a:gd name="connsiteX389" fmla="*/ 43398 w 84105"/>
                <a:gd name="connsiteY389" fmla="*/ 69981 h 976503"/>
                <a:gd name="connsiteX390" fmla="*/ 44541 w 84105"/>
                <a:gd name="connsiteY390" fmla="*/ 63123 h 976503"/>
                <a:gd name="connsiteX391" fmla="*/ 39588 w 84105"/>
                <a:gd name="connsiteY391" fmla="*/ 63123 h 976503"/>
                <a:gd name="connsiteX392" fmla="*/ 39588 w 84105"/>
                <a:gd name="connsiteY392" fmla="*/ 39025 h 976503"/>
                <a:gd name="connsiteX393" fmla="*/ 41589 w 84105"/>
                <a:gd name="connsiteY393" fmla="*/ 37025 h 976503"/>
                <a:gd name="connsiteX394" fmla="*/ 43398 w 84105"/>
                <a:gd name="connsiteY394" fmla="*/ 38834 h 976503"/>
                <a:gd name="connsiteX395" fmla="*/ 44541 w 84105"/>
                <a:gd name="connsiteY395" fmla="*/ 30357 h 976503"/>
                <a:gd name="connsiteX396" fmla="*/ 42732 w 84105"/>
                <a:gd name="connsiteY396" fmla="*/ 32072 h 976503"/>
                <a:gd name="connsiteX397" fmla="*/ 39588 w 84105"/>
                <a:gd name="connsiteY397" fmla="*/ 30548 h 976503"/>
                <a:gd name="connsiteX398" fmla="*/ 39588 w 84105"/>
                <a:gd name="connsiteY398" fmla="*/ 5973 h 976503"/>
                <a:gd name="connsiteX399" fmla="*/ 43398 w 84105"/>
                <a:gd name="connsiteY399" fmla="*/ 5973 h 976503"/>
                <a:gd name="connsiteX400" fmla="*/ 49113 w 84105"/>
                <a:gd name="connsiteY400" fmla="*/ 960664 h 976503"/>
                <a:gd name="connsiteX401" fmla="*/ 49113 w 84105"/>
                <a:gd name="connsiteY401" fmla="*/ 940566 h 976503"/>
                <a:gd name="connsiteX402" fmla="*/ 68163 w 84105"/>
                <a:gd name="connsiteY402" fmla="*/ 961140 h 976503"/>
                <a:gd name="connsiteX403" fmla="*/ 71592 w 84105"/>
                <a:gd name="connsiteY403" fmla="*/ 958378 h 976503"/>
                <a:gd name="connsiteX404" fmla="*/ 49113 w 84105"/>
                <a:gd name="connsiteY404" fmla="*/ 935994 h 976503"/>
                <a:gd name="connsiteX405" fmla="*/ 49113 w 84105"/>
                <a:gd name="connsiteY405" fmla="*/ 927707 h 976503"/>
                <a:gd name="connsiteX406" fmla="*/ 71592 w 84105"/>
                <a:gd name="connsiteY406" fmla="*/ 905324 h 976503"/>
                <a:gd name="connsiteX407" fmla="*/ 71592 w 84105"/>
                <a:gd name="connsiteY407" fmla="*/ 894465 h 976503"/>
                <a:gd name="connsiteX408" fmla="*/ 49113 w 84105"/>
                <a:gd name="connsiteY408" fmla="*/ 871986 h 976503"/>
                <a:gd name="connsiteX409" fmla="*/ 49113 w 84105"/>
                <a:gd name="connsiteY409" fmla="*/ 864366 h 976503"/>
                <a:gd name="connsiteX410" fmla="*/ 71592 w 84105"/>
                <a:gd name="connsiteY410" fmla="*/ 841982 h 976503"/>
                <a:gd name="connsiteX411" fmla="*/ 71592 w 84105"/>
                <a:gd name="connsiteY411" fmla="*/ 830457 h 976503"/>
                <a:gd name="connsiteX412" fmla="*/ 49113 w 84105"/>
                <a:gd name="connsiteY412" fmla="*/ 807978 h 976503"/>
                <a:gd name="connsiteX413" fmla="*/ 49113 w 84105"/>
                <a:gd name="connsiteY413" fmla="*/ 799692 h 976503"/>
                <a:gd name="connsiteX414" fmla="*/ 71592 w 84105"/>
                <a:gd name="connsiteY414" fmla="*/ 777308 h 976503"/>
                <a:gd name="connsiteX415" fmla="*/ 71592 w 84105"/>
                <a:gd name="connsiteY415" fmla="*/ 766449 h 976503"/>
                <a:gd name="connsiteX416" fmla="*/ 49113 w 84105"/>
                <a:gd name="connsiteY416" fmla="*/ 744065 h 976503"/>
                <a:gd name="connsiteX417" fmla="*/ 49113 w 84105"/>
                <a:gd name="connsiteY417" fmla="*/ 735779 h 976503"/>
                <a:gd name="connsiteX418" fmla="*/ 71592 w 84105"/>
                <a:gd name="connsiteY418" fmla="*/ 713395 h 976503"/>
                <a:gd name="connsiteX419" fmla="*/ 71592 w 84105"/>
                <a:gd name="connsiteY419" fmla="*/ 702441 h 976503"/>
                <a:gd name="connsiteX420" fmla="*/ 49113 w 84105"/>
                <a:gd name="connsiteY420" fmla="*/ 680057 h 976503"/>
                <a:gd name="connsiteX421" fmla="*/ 49113 w 84105"/>
                <a:gd name="connsiteY421" fmla="*/ 671771 h 976503"/>
                <a:gd name="connsiteX422" fmla="*/ 71592 w 84105"/>
                <a:gd name="connsiteY422" fmla="*/ 649387 h 976503"/>
                <a:gd name="connsiteX423" fmla="*/ 71592 w 84105"/>
                <a:gd name="connsiteY423" fmla="*/ 638528 h 976503"/>
                <a:gd name="connsiteX424" fmla="*/ 48351 w 84105"/>
                <a:gd name="connsiteY424" fmla="*/ 616716 h 976503"/>
                <a:gd name="connsiteX425" fmla="*/ 48351 w 84105"/>
                <a:gd name="connsiteY425" fmla="*/ 608429 h 976503"/>
                <a:gd name="connsiteX426" fmla="*/ 70830 w 84105"/>
                <a:gd name="connsiteY426" fmla="*/ 585950 h 976503"/>
                <a:gd name="connsiteX427" fmla="*/ 71592 w 84105"/>
                <a:gd name="connsiteY427" fmla="*/ 574520 h 976503"/>
                <a:gd name="connsiteX428" fmla="*/ 49113 w 84105"/>
                <a:gd name="connsiteY428" fmla="*/ 552137 h 976503"/>
                <a:gd name="connsiteX429" fmla="*/ 49113 w 84105"/>
                <a:gd name="connsiteY429" fmla="*/ 543850 h 976503"/>
                <a:gd name="connsiteX430" fmla="*/ 71592 w 84105"/>
                <a:gd name="connsiteY430" fmla="*/ 521466 h 976503"/>
                <a:gd name="connsiteX431" fmla="*/ 71592 w 84105"/>
                <a:gd name="connsiteY431" fmla="*/ 510512 h 976503"/>
                <a:gd name="connsiteX432" fmla="*/ 49113 w 84105"/>
                <a:gd name="connsiteY432" fmla="*/ 488129 h 976503"/>
                <a:gd name="connsiteX433" fmla="*/ 49113 w 84105"/>
                <a:gd name="connsiteY433" fmla="*/ 479842 h 976503"/>
                <a:gd name="connsiteX434" fmla="*/ 71592 w 84105"/>
                <a:gd name="connsiteY434" fmla="*/ 457458 h 976503"/>
                <a:gd name="connsiteX435" fmla="*/ 71592 w 84105"/>
                <a:gd name="connsiteY435" fmla="*/ 444790 h 976503"/>
                <a:gd name="connsiteX436" fmla="*/ 49113 w 84105"/>
                <a:gd name="connsiteY436" fmla="*/ 422311 h 976503"/>
                <a:gd name="connsiteX437" fmla="*/ 49113 w 84105"/>
                <a:gd name="connsiteY437" fmla="*/ 414024 h 976503"/>
                <a:gd name="connsiteX438" fmla="*/ 71592 w 84105"/>
                <a:gd name="connsiteY438" fmla="*/ 391640 h 976503"/>
                <a:gd name="connsiteX439" fmla="*/ 71592 w 84105"/>
                <a:gd name="connsiteY439" fmla="*/ 380782 h 976503"/>
                <a:gd name="connsiteX440" fmla="*/ 49113 w 84105"/>
                <a:gd name="connsiteY440" fmla="*/ 358303 h 976503"/>
                <a:gd name="connsiteX441" fmla="*/ 49113 w 84105"/>
                <a:gd name="connsiteY441" fmla="*/ 350016 h 976503"/>
                <a:gd name="connsiteX442" fmla="*/ 71592 w 84105"/>
                <a:gd name="connsiteY442" fmla="*/ 327632 h 976503"/>
                <a:gd name="connsiteX443" fmla="*/ 71592 w 84105"/>
                <a:gd name="connsiteY443" fmla="*/ 316774 h 976503"/>
                <a:gd name="connsiteX444" fmla="*/ 49113 w 84105"/>
                <a:gd name="connsiteY444" fmla="*/ 294390 h 976503"/>
                <a:gd name="connsiteX445" fmla="*/ 49113 w 84105"/>
                <a:gd name="connsiteY445" fmla="*/ 286103 h 976503"/>
                <a:gd name="connsiteX446" fmla="*/ 70830 w 84105"/>
                <a:gd name="connsiteY446" fmla="*/ 264291 h 976503"/>
                <a:gd name="connsiteX447" fmla="*/ 71592 w 84105"/>
                <a:gd name="connsiteY447" fmla="*/ 252766 h 976503"/>
                <a:gd name="connsiteX448" fmla="*/ 49113 w 84105"/>
                <a:gd name="connsiteY448" fmla="*/ 230382 h 976503"/>
                <a:gd name="connsiteX449" fmla="*/ 49113 w 84105"/>
                <a:gd name="connsiteY449" fmla="*/ 222095 h 976503"/>
                <a:gd name="connsiteX450" fmla="*/ 71592 w 84105"/>
                <a:gd name="connsiteY450" fmla="*/ 199712 h 976503"/>
                <a:gd name="connsiteX451" fmla="*/ 71592 w 84105"/>
                <a:gd name="connsiteY451" fmla="*/ 188758 h 976503"/>
                <a:gd name="connsiteX452" fmla="*/ 49113 w 84105"/>
                <a:gd name="connsiteY452" fmla="*/ 166374 h 976503"/>
                <a:gd name="connsiteX453" fmla="*/ 49113 w 84105"/>
                <a:gd name="connsiteY453" fmla="*/ 158183 h 976503"/>
                <a:gd name="connsiteX454" fmla="*/ 71592 w 84105"/>
                <a:gd name="connsiteY454" fmla="*/ 135704 h 976503"/>
                <a:gd name="connsiteX455" fmla="*/ 71592 w 84105"/>
                <a:gd name="connsiteY455" fmla="*/ 124845 h 976503"/>
                <a:gd name="connsiteX456" fmla="*/ 49113 w 84105"/>
                <a:gd name="connsiteY456" fmla="*/ 102461 h 976503"/>
                <a:gd name="connsiteX457" fmla="*/ 49113 w 84105"/>
                <a:gd name="connsiteY457" fmla="*/ 94175 h 976503"/>
                <a:gd name="connsiteX458" fmla="*/ 71592 w 84105"/>
                <a:gd name="connsiteY458" fmla="*/ 71791 h 976503"/>
                <a:gd name="connsiteX459" fmla="*/ 71592 w 84105"/>
                <a:gd name="connsiteY459" fmla="*/ 60837 h 976503"/>
                <a:gd name="connsiteX460" fmla="*/ 49113 w 84105"/>
                <a:gd name="connsiteY460" fmla="*/ 38453 h 976503"/>
                <a:gd name="connsiteX461" fmla="*/ 49113 w 84105"/>
                <a:gd name="connsiteY461" fmla="*/ 30167 h 976503"/>
                <a:gd name="connsiteX462" fmla="*/ 71592 w 84105"/>
                <a:gd name="connsiteY462" fmla="*/ 7783 h 97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</a:cxnLst>
              <a:rect l="l" t="t" r="r" b="b"/>
              <a:pathLst>
                <a:path w="84105" h="976503">
                  <a:moveTo>
                    <a:pt x="77688" y="583664"/>
                  </a:moveTo>
                  <a:lnTo>
                    <a:pt x="77688" y="-28"/>
                  </a:lnTo>
                  <a:lnTo>
                    <a:pt x="6822" y="-28"/>
                  </a:lnTo>
                  <a:lnTo>
                    <a:pt x="6822" y="964379"/>
                  </a:lnTo>
                  <a:lnTo>
                    <a:pt x="-36" y="964379"/>
                  </a:lnTo>
                  <a:lnTo>
                    <a:pt x="-36" y="976476"/>
                  </a:lnTo>
                  <a:lnTo>
                    <a:pt x="84070" y="976476"/>
                  </a:lnTo>
                  <a:lnTo>
                    <a:pt x="84070" y="964379"/>
                  </a:lnTo>
                  <a:lnTo>
                    <a:pt x="77688" y="964379"/>
                  </a:lnTo>
                  <a:close/>
                  <a:moveTo>
                    <a:pt x="49113" y="5973"/>
                  </a:moveTo>
                  <a:lnTo>
                    <a:pt x="68163" y="5973"/>
                  </a:lnTo>
                  <a:lnTo>
                    <a:pt x="48351" y="26166"/>
                  </a:lnTo>
                  <a:close/>
                  <a:moveTo>
                    <a:pt x="49113" y="43406"/>
                  </a:moveTo>
                  <a:lnTo>
                    <a:pt x="68163" y="63599"/>
                  </a:lnTo>
                  <a:lnTo>
                    <a:pt x="48351" y="63599"/>
                  </a:lnTo>
                  <a:close/>
                  <a:moveTo>
                    <a:pt x="49113" y="69981"/>
                  </a:moveTo>
                  <a:lnTo>
                    <a:pt x="68163" y="69981"/>
                  </a:lnTo>
                  <a:lnTo>
                    <a:pt x="47970" y="90174"/>
                  </a:lnTo>
                  <a:close/>
                  <a:moveTo>
                    <a:pt x="49113" y="119606"/>
                  </a:moveTo>
                  <a:lnTo>
                    <a:pt x="49113" y="107414"/>
                  </a:lnTo>
                  <a:lnTo>
                    <a:pt x="68163" y="127512"/>
                  </a:lnTo>
                  <a:lnTo>
                    <a:pt x="48351" y="127512"/>
                  </a:lnTo>
                  <a:close/>
                  <a:moveTo>
                    <a:pt x="49113" y="133989"/>
                  </a:moveTo>
                  <a:lnTo>
                    <a:pt x="68163" y="133989"/>
                  </a:lnTo>
                  <a:lnTo>
                    <a:pt x="47970" y="154087"/>
                  </a:lnTo>
                  <a:close/>
                  <a:moveTo>
                    <a:pt x="49113" y="171422"/>
                  </a:moveTo>
                  <a:lnTo>
                    <a:pt x="68163" y="191520"/>
                  </a:lnTo>
                  <a:lnTo>
                    <a:pt x="48351" y="191520"/>
                  </a:lnTo>
                  <a:close/>
                  <a:moveTo>
                    <a:pt x="49113" y="197902"/>
                  </a:moveTo>
                  <a:lnTo>
                    <a:pt x="68163" y="197902"/>
                  </a:lnTo>
                  <a:lnTo>
                    <a:pt x="47970" y="218095"/>
                  </a:lnTo>
                  <a:close/>
                  <a:moveTo>
                    <a:pt x="49113" y="235430"/>
                  </a:moveTo>
                  <a:lnTo>
                    <a:pt x="68163" y="255528"/>
                  </a:lnTo>
                  <a:lnTo>
                    <a:pt x="48351" y="255528"/>
                  </a:lnTo>
                  <a:close/>
                  <a:moveTo>
                    <a:pt x="49113" y="261910"/>
                  </a:moveTo>
                  <a:lnTo>
                    <a:pt x="68163" y="261910"/>
                  </a:lnTo>
                  <a:lnTo>
                    <a:pt x="47970" y="282008"/>
                  </a:lnTo>
                  <a:close/>
                  <a:moveTo>
                    <a:pt x="49113" y="299343"/>
                  </a:moveTo>
                  <a:lnTo>
                    <a:pt x="68163" y="319536"/>
                  </a:lnTo>
                  <a:lnTo>
                    <a:pt x="48351" y="319536"/>
                  </a:lnTo>
                  <a:close/>
                  <a:moveTo>
                    <a:pt x="49113" y="325823"/>
                  </a:moveTo>
                  <a:lnTo>
                    <a:pt x="68163" y="325823"/>
                  </a:lnTo>
                  <a:lnTo>
                    <a:pt x="47970" y="346016"/>
                  </a:lnTo>
                  <a:close/>
                  <a:moveTo>
                    <a:pt x="49113" y="363351"/>
                  </a:moveTo>
                  <a:lnTo>
                    <a:pt x="68163" y="383449"/>
                  </a:lnTo>
                  <a:lnTo>
                    <a:pt x="48351" y="383449"/>
                  </a:lnTo>
                  <a:close/>
                  <a:moveTo>
                    <a:pt x="49113" y="389831"/>
                  </a:moveTo>
                  <a:lnTo>
                    <a:pt x="68163" y="389831"/>
                  </a:lnTo>
                  <a:lnTo>
                    <a:pt x="47970" y="410024"/>
                  </a:lnTo>
                  <a:close/>
                  <a:moveTo>
                    <a:pt x="49113" y="427264"/>
                  </a:moveTo>
                  <a:lnTo>
                    <a:pt x="68163" y="447457"/>
                  </a:lnTo>
                  <a:lnTo>
                    <a:pt x="48351" y="447457"/>
                  </a:lnTo>
                  <a:close/>
                  <a:moveTo>
                    <a:pt x="49113" y="455839"/>
                  </a:moveTo>
                  <a:lnTo>
                    <a:pt x="68163" y="455839"/>
                  </a:lnTo>
                  <a:lnTo>
                    <a:pt x="47970" y="476032"/>
                  </a:lnTo>
                  <a:close/>
                  <a:moveTo>
                    <a:pt x="49113" y="493272"/>
                  </a:moveTo>
                  <a:lnTo>
                    <a:pt x="68163" y="513275"/>
                  </a:lnTo>
                  <a:lnTo>
                    <a:pt x="48351" y="513275"/>
                  </a:lnTo>
                  <a:close/>
                  <a:moveTo>
                    <a:pt x="49113" y="519847"/>
                  </a:moveTo>
                  <a:lnTo>
                    <a:pt x="68163" y="519847"/>
                  </a:lnTo>
                  <a:lnTo>
                    <a:pt x="47970" y="540040"/>
                  </a:lnTo>
                  <a:close/>
                  <a:moveTo>
                    <a:pt x="49113" y="557280"/>
                  </a:moveTo>
                  <a:lnTo>
                    <a:pt x="68163" y="577283"/>
                  </a:lnTo>
                  <a:lnTo>
                    <a:pt x="48351" y="577283"/>
                  </a:lnTo>
                  <a:close/>
                  <a:moveTo>
                    <a:pt x="49113" y="583855"/>
                  </a:moveTo>
                  <a:lnTo>
                    <a:pt x="68163" y="583855"/>
                  </a:lnTo>
                  <a:lnTo>
                    <a:pt x="47970" y="603953"/>
                  </a:lnTo>
                  <a:close/>
                  <a:moveTo>
                    <a:pt x="49113" y="621288"/>
                  </a:moveTo>
                  <a:lnTo>
                    <a:pt x="68163" y="641196"/>
                  </a:lnTo>
                  <a:lnTo>
                    <a:pt x="48351" y="641196"/>
                  </a:lnTo>
                  <a:close/>
                  <a:moveTo>
                    <a:pt x="49113" y="647768"/>
                  </a:moveTo>
                  <a:lnTo>
                    <a:pt x="68163" y="647768"/>
                  </a:lnTo>
                  <a:lnTo>
                    <a:pt x="47970" y="667961"/>
                  </a:lnTo>
                  <a:close/>
                  <a:moveTo>
                    <a:pt x="49113" y="685296"/>
                  </a:moveTo>
                  <a:lnTo>
                    <a:pt x="68163" y="705203"/>
                  </a:lnTo>
                  <a:lnTo>
                    <a:pt x="48351" y="705203"/>
                  </a:lnTo>
                  <a:close/>
                  <a:moveTo>
                    <a:pt x="49113" y="711776"/>
                  </a:moveTo>
                  <a:lnTo>
                    <a:pt x="68163" y="711776"/>
                  </a:lnTo>
                  <a:lnTo>
                    <a:pt x="47970" y="731873"/>
                  </a:lnTo>
                  <a:close/>
                  <a:moveTo>
                    <a:pt x="49113" y="749304"/>
                  </a:moveTo>
                  <a:lnTo>
                    <a:pt x="68163" y="769116"/>
                  </a:lnTo>
                  <a:lnTo>
                    <a:pt x="48351" y="769116"/>
                  </a:lnTo>
                  <a:close/>
                  <a:moveTo>
                    <a:pt x="49113" y="794072"/>
                  </a:moveTo>
                  <a:lnTo>
                    <a:pt x="49113" y="775784"/>
                  </a:lnTo>
                  <a:lnTo>
                    <a:pt x="68163" y="775784"/>
                  </a:lnTo>
                  <a:lnTo>
                    <a:pt x="47970" y="795881"/>
                  </a:lnTo>
                  <a:close/>
                  <a:moveTo>
                    <a:pt x="49113" y="813122"/>
                  </a:moveTo>
                  <a:lnTo>
                    <a:pt x="68163" y="833124"/>
                  </a:lnTo>
                  <a:lnTo>
                    <a:pt x="48351" y="833124"/>
                  </a:lnTo>
                  <a:close/>
                  <a:moveTo>
                    <a:pt x="49113" y="839601"/>
                  </a:moveTo>
                  <a:lnTo>
                    <a:pt x="68163" y="839601"/>
                  </a:lnTo>
                  <a:lnTo>
                    <a:pt x="47970" y="859794"/>
                  </a:lnTo>
                  <a:close/>
                  <a:moveTo>
                    <a:pt x="49113" y="877034"/>
                  </a:moveTo>
                  <a:lnTo>
                    <a:pt x="68163" y="897132"/>
                  </a:lnTo>
                  <a:lnTo>
                    <a:pt x="48351" y="897132"/>
                  </a:lnTo>
                  <a:close/>
                  <a:moveTo>
                    <a:pt x="49113" y="903609"/>
                  </a:moveTo>
                  <a:lnTo>
                    <a:pt x="68163" y="903609"/>
                  </a:lnTo>
                  <a:lnTo>
                    <a:pt x="47970" y="923802"/>
                  </a:lnTo>
                  <a:close/>
                  <a:moveTo>
                    <a:pt x="36159" y="960759"/>
                  </a:moveTo>
                  <a:lnTo>
                    <a:pt x="16157" y="960759"/>
                  </a:lnTo>
                  <a:lnTo>
                    <a:pt x="36159" y="940852"/>
                  </a:lnTo>
                  <a:close/>
                  <a:moveTo>
                    <a:pt x="36159" y="936375"/>
                  </a:moveTo>
                  <a:lnTo>
                    <a:pt x="13966" y="958473"/>
                  </a:lnTo>
                  <a:lnTo>
                    <a:pt x="13966" y="905419"/>
                  </a:lnTo>
                  <a:lnTo>
                    <a:pt x="36159" y="927517"/>
                  </a:lnTo>
                  <a:close/>
                  <a:moveTo>
                    <a:pt x="36159" y="923040"/>
                  </a:moveTo>
                  <a:lnTo>
                    <a:pt x="16157" y="903133"/>
                  </a:lnTo>
                  <a:lnTo>
                    <a:pt x="36159" y="903133"/>
                  </a:lnTo>
                  <a:close/>
                  <a:moveTo>
                    <a:pt x="36159" y="896751"/>
                  </a:moveTo>
                  <a:lnTo>
                    <a:pt x="16157" y="896751"/>
                  </a:lnTo>
                  <a:lnTo>
                    <a:pt x="36159" y="876844"/>
                  </a:lnTo>
                  <a:close/>
                  <a:moveTo>
                    <a:pt x="36159" y="872367"/>
                  </a:moveTo>
                  <a:lnTo>
                    <a:pt x="13966" y="894560"/>
                  </a:lnTo>
                  <a:lnTo>
                    <a:pt x="13966" y="841411"/>
                  </a:lnTo>
                  <a:lnTo>
                    <a:pt x="35397" y="864366"/>
                  </a:lnTo>
                  <a:close/>
                  <a:moveTo>
                    <a:pt x="36159" y="859032"/>
                  </a:moveTo>
                  <a:lnTo>
                    <a:pt x="16157" y="839125"/>
                  </a:lnTo>
                  <a:lnTo>
                    <a:pt x="36159" y="839125"/>
                  </a:lnTo>
                  <a:close/>
                  <a:moveTo>
                    <a:pt x="36159" y="832743"/>
                  </a:moveTo>
                  <a:lnTo>
                    <a:pt x="16157" y="832743"/>
                  </a:lnTo>
                  <a:lnTo>
                    <a:pt x="36159" y="812836"/>
                  </a:lnTo>
                  <a:close/>
                  <a:moveTo>
                    <a:pt x="36159" y="808359"/>
                  </a:moveTo>
                  <a:lnTo>
                    <a:pt x="13966" y="830552"/>
                  </a:lnTo>
                  <a:lnTo>
                    <a:pt x="13966" y="777403"/>
                  </a:lnTo>
                  <a:lnTo>
                    <a:pt x="36159" y="799596"/>
                  </a:lnTo>
                  <a:close/>
                  <a:moveTo>
                    <a:pt x="36159" y="777213"/>
                  </a:moveTo>
                  <a:lnTo>
                    <a:pt x="36159" y="795119"/>
                  </a:lnTo>
                  <a:lnTo>
                    <a:pt x="16252" y="775212"/>
                  </a:lnTo>
                  <a:lnTo>
                    <a:pt x="36159" y="775212"/>
                  </a:lnTo>
                  <a:close/>
                  <a:moveTo>
                    <a:pt x="36159" y="768830"/>
                  </a:moveTo>
                  <a:lnTo>
                    <a:pt x="15490" y="768830"/>
                  </a:lnTo>
                  <a:lnTo>
                    <a:pt x="35397" y="748923"/>
                  </a:lnTo>
                  <a:close/>
                  <a:moveTo>
                    <a:pt x="36159" y="744351"/>
                  </a:moveTo>
                  <a:lnTo>
                    <a:pt x="13966" y="766544"/>
                  </a:lnTo>
                  <a:lnTo>
                    <a:pt x="13966" y="713871"/>
                  </a:lnTo>
                  <a:lnTo>
                    <a:pt x="36159" y="736064"/>
                  </a:lnTo>
                  <a:close/>
                  <a:moveTo>
                    <a:pt x="36159" y="731111"/>
                  </a:moveTo>
                  <a:lnTo>
                    <a:pt x="15490" y="711966"/>
                  </a:lnTo>
                  <a:lnTo>
                    <a:pt x="35397" y="711966"/>
                  </a:lnTo>
                  <a:close/>
                  <a:moveTo>
                    <a:pt x="36159" y="704822"/>
                  </a:moveTo>
                  <a:lnTo>
                    <a:pt x="15490" y="704822"/>
                  </a:lnTo>
                  <a:lnTo>
                    <a:pt x="35397" y="684915"/>
                  </a:lnTo>
                  <a:close/>
                  <a:moveTo>
                    <a:pt x="36159" y="680343"/>
                  </a:moveTo>
                  <a:lnTo>
                    <a:pt x="13966" y="702536"/>
                  </a:lnTo>
                  <a:lnTo>
                    <a:pt x="13966" y="649482"/>
                  </a:lnTo>
                  <a:lnTo>
                    <a:pt x="36159" y="671676"/>
                  </a:lnTo>
                  <a:close/>
                  <a:moveTo>
                    <a:pt x="36159" y="667103"/>
                  </a:moveTo>
                  <a:lnTo>
                    <a:pt x="16252" y="647196"/>
                  </a:lnTo>
                  <a:lnTo>
                    <a:pt x="36159" y="647196"/>
                  </a:lnTo>
                  <a:close/>
                  <a:moveTo>
                    <a:pt x="36159" y="640814"/>
                  </a:moveTo>
                  <a:lnTo>
                    <a:pt x="15490" y="640814"/>
                  </a:lnTo>
                  <a:lnTo>
                    <a:pt x="35397" y="621002"/>
                  </a:lnTo>
                  <a:close/>
                  <a:moveTo>
                    <a:pt x="36159" y="616430"/>
                  </a:moveTo>
                  <a:lnTo>
                    <a:pt x="13966" y="638624"/>
                  </a:lnTo>
                  <a:lnTo>
                    <a:pt x="13966" y="585474"/>
                  </a:lnTo>
                  <a:lnTo>
                    <a:pt x="36159" y="607668"/>
                  </a:lnTo>
                  <a:close/>
                  <a:moveTo>
                    <a:pt x="36159" y="603191"/>
                  </a:moveTo>
                  <a:lnTo>
                    <a:pt x="16157" y="583283"/>
                  </a:lnTo>
                  <a:lnTo>
                    <a:pt x="36159" y="583283"/>
                  </a:lnTo>
                  <a:close/>
                  <a:moveTo>
                    <a:pt x="36159" y="576902"/>
                  </a:moveTo>
                  <a:lnTo>
                    <a:pt x="16157" y="576902"/>
                  </a:lnTo>
                  <a:lnTo>
                    <a:pt x="36159" y="556995"/>
                  </a:lnTo>
                  <a:close/>
                  <a:moveTo>
                    <a:pt x="36159" y="552422"/>
                  </a:moveTo>
                  <a:lnTo>
                    <a:pt x="13966" y="574616"/>
                  </a:lnTo>
                  <a:lnTo>
                    <a:pt x="13966" y="521561"/>
                  </a:lnTo>
                  <a:lnTo>
                    <a:pt x="36159" y="543659"/>
                  </a:lnTo>
                  <a:close/>
                  <a:moveTo>
                    <a:pt x="36159" y="539183"/>
                  </a:moveTo>
                  <a:lnTo>
                    <a:pt x="16157" y="519275"/>
                  </a:lnTo>
                  <a:lnTo>
                    <a:pt x="36159" y="519275"/>
                  </a:lnTo>
                  <a:close/>
                  <a:moveTo>
                    <a:pt x="36159" y="512894"/>
                  </a:moveTo>
                  <a:lnTo>
                    <a:pt x="16157" y="512894"/>
                  </a:lnTo>
                  <a:lnTo>
                    <a:pt x="36159" y="492986"/>
                  </a:lnTo>
                  <a:close/>
                  <a:moveTo>
                    <a:pt x="36159" y="488510"/>
                  </a:moveTo>
                  <a:lnTo>
                    <a:pt x="13966" y="510608"/>
                  </a:lnTo>
                  <a:lnTo>
                    <a:pt x="13966" y="457553"/>
                  </a:lnTo>
                  <a:lnTo>
                    <a:pt x="36159" y="479747"/>
                  </a:lnTo>
                  <a:close/>
                  <a:moveTo>
                    <a:pt x="36159" y="475175"/>
                  </a:moveTo>
                  <a:lnTo>
                    <a:pt x="16157" y="455267"/>
                  </a:lnTo>
                  <a:lnTo>
                    <a:pt x="36159" y="455267"/>
                  </a:lnTo>
                  <a:close/>
                  <a:moveTo>
                    <a:pt x="36159" y="446600"/>
                  </a:moveTo>
                  <a:lnTo>
                    <a:pt x="16157" y="446600"/>
                  </a:lnTo>
                  <a:lnTo>
                    <a:pt x="36159" y="426692"/>
                  </a:lnTo>
                  <a:close/>
                  <a:moveTo>
                    <a:pt x="36159" y="422216"/>
                  </a:moveTo>
                  <a:lnTo>
                    <a:pt x="13204" y="445266"/>
                  </a:lnTo>
                  <a:lnTo>
                    <a:pt x="13204" y="392117"/>
                  </a:lnTo>
                  <a:lnTo>
                    <a:pt x="35397" y="414310"/>
                  </a:lnTo>
                  <a:close/>
                  <a:moveTo>
                    <a:pt x="36159" y="408881"/>
                  </a:moveTo>
                  <a:lnTo>
                    <a:pt x="16157" y="388973"/>
                  </a:lnTo>
                  <a:lnTo>
                    <a:pt x="36159" y="388973"/>
                  </a:lnTo>
                  <a:close/>
                  <a:moveTo>
                    <a:pt x="36159" y="382592"/>
                  </a:moveTo>
                  <a:lnTo>
                    <a:pt x="16157" y="382592"/>
                  </a:lnTo>
                  <a:lnTo>
                    <a:pt x="36159" y="362684"/>
                  </a:lnTo>
                  <a:close/>
                  <a:moveTo>
                    <a:pt x="36159" y="358208"/>
                  </a:moveTo>
                  <a:lnTo>
                    <a:pt x="13966" y="380401"/>
                  </a:lnTo>
                  <a:lnTo>
                    <a:pt x="13966" y="328109"/>
                  </a:lnTo>
                  <a:lnTo>
                    <a:pt x="35397" y="350016"/>
                  </a:lnTo>
                  <a:close/>
                  <a:moveTo>
                    <a:pt x="36159" y="344968"/>
                  </a:moveTo>
                  <a:lnTo>
                    <a:pt x="16157" y="324965"/>
                  </a:lnTo>
                  <a:lnTo>
                    <a:pt x="36159" y="324965"/>
                  </a:lnTo>
                  <a:close/>
                  <a:moveTo>
                    <a:pt x="36159" y="318679"/>
                  </a:moveTo>
                  <a:lnTo>
                    <a:pt x="16157" y="318679"/>
                  </a:lnTo>
                  <a:lnTo>
                    <a:pt x="36159" y="298676"/>
                  </a:lnTo>
                  <a:close/>
                  <a:moveTo>
                    <a:pt x="36159" y="294200"/>
                  </a:moveTo>
                  <a:lnTo>
                    <a:pt x="13966" y="316393"/>
                  </a:lnTo>
                  <a:lnTo>
                    <a:pt x="13966" y="264291"/>
                  </a:lnTo>
                  <a:lnTo>
                    <a:pt x="36159" y="286484"/>
                  </a:lnTo>
                  <a:close/>
                  <a:moveTo>
                    <a:pt x="36159" y="280960"/>
                  </a:moveTo>
                  <a:lnTo>
                    <a:pt x="16252" y="261053"/>
                  </a:lnTo>
                  <a:lnTo>
                    <a:pt x="36159" y="261053"/>
                  </a:lnTo>
                  <a:close/>
                  <a:moveTo>
                    <a:pt x="36159" y="254671"/>
                  </a:moveTo>
                  <a:lnTo>
                    <a:pt x="15490" y="254671"/>
                  </a:lnTo>
                  <a:lnTo>
                    <a:pt x="35397" y="235716"/>
                  </a:lnTo>
                  <a:close/>
                  <a:moveTo>
                    <a:pt x="36159" y="230192"/>
                  </a:moveTo>
                  <a:lnTo>
                    <a:pt x="13966" y="252385"/>
                  </a:lnTo>
                  <a:lnTo>
                    <a:pt x="13966" y="200188"/>
                  </a:lnTo>
                  <a:lnTo>
                    <a:pt x="36159" y="222381"/>
                  </a:lnTo>
                  <a:close/>
                  <a:moveTo>
                    <a:pt x="36159" y="216952"/>
                  </a:moveTo>
                  <a:lnTo>
                    <a:pt x="15490" y="197616"/>
                  </a:lnTo>
                  <a:lnTo>
                    <a:pt x="35397" y="197616"/>
                  </a:lnTo>
                  <a:close/>
                  <a:moveTo>
                    <a:pt x="36159" y="190663"/>
                  </a:moveTo>
                  <a:lnTo>
                    <a:pt x="15490" y="190663"/>
                  </a:lnTo>
                  <a:lnTo>
                    <a:pt x="35397" y="170756"/>
                  </a:lnTo>
                  <a:close/>
                  <a:moveTo>
                    <a:pt x="36159" y="166279"/>
                  </a:moveTo>
                  <a:lnTo>
                    <a:pt x="13966" y="188377"/>
                  </a:lnTo>
                  <a:lnTo>
                    <a:pt x="13966" y="136180"/>
                  </a:lnTo>
                  <a:lnTo>
                    <a:pt x="36159" y="158373"/>
                  </a:lnTo>
                  <a:close/>
                  <a:moveTo>
                    <a:pt x="36159" y="152944"/>
                  </a:moveTo>
                  <a:lnTo>
                    <a:pt x="16252" y="133132"/>
                  </a:lnTo>
                  <a:lnTo>
                    <a:pt x="36159" y="133132"/>
                  </a:lnTo>
                  <a:close/>
                  <a:moveTo>
                    <a:pt x="36159" y="114844"/>
                  </a:moveTo>
                  <a:lnTo>
                    <a:pt x="36159" y="127036"/>
                  </a:lnTo>
                  <a:lnTo>
                    <a:pt x="15490" y="127036"/>
                  </a:lnTo>
                  <a:lnTo>
                    <a:pt x="35397" y="107224"/>
                  </a:lnTo>
                  <a:close/>
                  <a:moveTo>
                    <a:pt x="36159" y="102652"/>
                  </a:moveTo>
                  <a:lnTo>
                    <a:pt x="13966" y="124845"/>
                  </a:lnTo>
                  <a:lnTo>
                    <a:pt x="13966" y="72267"/>
                  </a:lnTo>
                  <a:lnTo>
                    <a:pt x="36159" y="94365"/>
                  </a:lnTo>
                  <a:close/>
                  <a:moveTo>
                    <a:pt x="36159" y="89412"/>
                  </a:moveTo>
                  <a:lnTo>
                    <a:pt x="16157" y="69505"/>
                  </a:lnTo>
                  <a:lnTo>
                    <a:pt x="36159" y="69505"/>
                  </a:lnTo>
                  <a:close/>
                  <a:moveTo>
                    <a:pt x="36159" y="63123"/>
                  </a:moveTo>
                  <a:lnTo>
                    <a:pt x="16157" y="63123"/>
                  </a:lnTo>
                  <a:lnTo>
                    <a:pt x="36159" y="43216"/>
                  </a:lnTo>
                  <a:close/>
                  <a:moveTo>
                    <a:pt x="36159" y="38739"/>
                  </a:moveTo>
                  <a:lnTo>
                    <a:pt x="13966" y="60837"/>
                  </a:lnTo>
                  <a:lnTo>
                    <a:pt x="13966" y="8259"/>
                  </a:lnTo>
                  <a:lnTo>
                    <a:pt x="36159" y="30452"/>
                  </a:lnTo>
                  <a:close/>
                  <a:moveTo>
                    <a:pt x="36159" y="25404"/>
                  </a:moveTo>
                  <a:lnTo>
                    <a:pt x="16157" y="5497"/>
                  </a:lnTo>
                  <a:lnTo>
                    <a:pt x="36159" y="5497"/>
                  </a:lnTo>
                  <a:close/>
                  <a:moveTo>
                    <a:pt x="44541" y="960664"/>
                  </a:moveTo>
                  <a:lnTo>
                    <a:pt x="39588" y="960664"/>
                  </a:lnTo>
                  <a:lnTo>
                    <a:pt x="39588" y="936089"/>
                  </a:lnTo>
                  <a:lnTo>
                    <a:pt x="41589" y="934089"/>
                  </a:lnTo>
                  <a:lnTo>
                    <a:pt x="43398" y="935804"/>
                  </a:lnTo>
                  <a:close/>
                  <a:moveTo>
                    <a:pt x="44541" y="927898"/>
                  </a:moveTo>
                  <a:lnTo>
                    <a:pt x="42732" y="929613"/>
                  </a:lnTo>
                  <a:lnTo>
                    <a:pt x="40731" y="927612"/>
                  </a:lnTo>
                  <a:lnTo>
                    <a:pt x="40731" y="903038"/>
                  </a:lnTo>
                  <a:lnTo>
                    <a:pt x="44541" y="903038"/>
                  </a:lnTo>
                  <a:close/>
                  <a:moveTo>
                    <a:pt x="44541" y="896656"/>
                  </a:moveTo>
                  <a:lnTo>
                    <a:pt x="39588" y="896656"/>
                  </a:lnTo>
                  <a:lnTo>
                    <a:pt x="39588" y="872081"/>
                  </a:lnTo>
                  <a:lnTo>
                    <a:pt x="41589" y="870081"/>
                  </a:lnTo>
                  <a:lnTo>
                    <a:pt x="43398" y="871891"/>
                  </a:lnTo>
                  <a:close/>
                  <a:moveTo>
                    <a:pt x="44541" y="863890"/>
                  </a:moveTo>
                  <a:lnTo>
                    <a:pt x="42732" y="865605"/>
                  </a:lnTo>
                  <a:lnTo>
                    <a:pt x="39588" y="864366"/>
                  </a:lnTo>
                  <a:lnTo>
                    <a:pt x="39588" y="839792"/>
                  </a:lnTo>
                  <a:lnTo>
                    <a:pt x="43398" y="839792"/>
                  </a:lnTo>
                  <a:close/>
                  <a:moveTo>
                    <a:pt x="44541" y="832648"/>
                  </a:moveTo>
                  <a:lnTo>
                    <a:pt x="39588" y="832648"/>
                  </a:lnTo>
                  <a:lnTo>
                    <a:pt x="39588" y="808073"/>
                  </a:lnTo>
                  <a:lnTo>
                    <a:pt x="41589" y="806168"/>
                  </a:lnTo>
                  <a:lnTo>
                    <a:pt x="43398" y="807883"/>
                  </a:lnTo>
                  <a:close/>
                  <a:moveTo>
                    <a:pt x="44541" y="799882"/>
                  </a:moveTo>
                  <a:lnTo>
                    <a:pt x="42732" y="801597"/>
                  </a:lnTo>
                  <a:lnTo>
                    <a:pt x="40731" y="799596"/>
                  </a:lnTo>
                  <a:lnTo>
                    <a:pt x="40731" y="775117"/>
                  </a:lnTo>
                  <a:lnTo>
                    <a:pt x="44541" y="775117"/>
                  </a:lnTo>
                  <a:close/>
                  <a:moveTo>
                    <a:pt x="44541" y="768735"/>
                  </a:moveTo>
                  <a:lnTo>
                    <a:pt x="39588" y="768735"/>
                  </a:lnTo>
                  <a:lnTo>
                    <a:pt x="39588" y="744161"/>
                  </a:lnTo>
                  <a:lnTo>
                    <a:pt x="41589" y="742160"/>
                  </a:lnTo>
                  <a:lnTo>
                    <a:pt x="43398" y="743970"/>
                  </a:lnTo>
                  <a:close/>
                  <a:moveTo>
                    <a:pt x="44541" y="735874"/>
                  </a:moveTo>
                  <a:lnTo>
                    <a:pt x="42732" y="737684"/>
                  </a:lnTo>
                  <a:lnTo>
                    <a:pt x="40731" y="735684"/>
                  </a:lnTo>
                  <a:lnTo>
                    <a:pt x="40731" y="711966"/>
                  </a:lnTo>
                  <a:lnTo>
                    <a:pt x="44541" y="711966"/>
                  </a:lnTo>
                  <a:close/>
                  <a:moveTo>
                    <a:pt x="44541" y="704727"/>
                  </a:moveTo>
                  <a:lnTo>
                    <a:pt x="39588" y="704727"/>
                  </a:lnTo>
                  <a:lnTo>
                    <a:pt x="39588" y="680153"/>
                  </a:lnTo>
                  <a:lnTo>
                    <a:pt x="41589" y="678248"/>
                  </a:lnTo>
                  <a:lnTo>
                    <a:pt x="43398" y="679962"/>
                  </a:lnTo>
                  <a:close/>
                  <a:moveTo>
                    <a:pt x="44541" y="671866"/>
                  </a:moveTo>
                  <a:lnTo>
                    <a:pt x="42732" y="673676"/>
                  </a:lnTo>
                  <a:lnTo>
                    <a:pt x="40731" y="671676"/>
                  </a:lnTo>
                  <a:lnTo>
                    <a:pt x="40731" y="647101"/>
                  </a:lnTo>
                  <a:lnTo>
                    <a:pt x="44541" y="647101"/>
                  </a:lnTo>
                  <a:close/>
                  <a:moveTo>
                    <a:pt x="44541" y="640719"/>
                  </a:moveTo>
                  <a:lnTo>
                    <a:pt x="39588" y="640719"/>
                  </a:lnTo>
                  <a:lnTo>
                    <a:pt x="39588" y="616716"/>
                  </a:lnTo>
                  <a:lnTo>
                    <a:pt x="41589" y="614716"/>
                  </a:lnTo>
                  <a:lnTo>
                    <a:pt x="43398" y="616430"/>
                  </a:lnTo>
                  <a:close/>
                  <a:moveTo>
                    <a:pt x="44541" y="607953"/>
                  </a:moveTo>
                  <a:lnTo>
                    <a:pt x="42732" y="609763"/>
                  </a:lnTo>
                  <a:lnTo>
                    <a:pt x="40731" y="607763"/>
                  </a:lnTo>
                  <a:lnTo>
                    <a:pt x="40731" y="583188"/>
                  </a:lnTo>
                  <a:lnTo>
                    <a:pt x="44541" y="583188"/>
                  </a:lnTo>
                  <a:close/>
                  <a:moveTo>
                    <a:pt x="44541" y="576806"/>
                  </a:moveTo>
                  <a:lnTo>
                    <a:pt x="39588" y="576806"/>
                  </a:lnTo>
                  <a:lnTo>
                    <a:pt x="39588" y="552232"/>
                  </a:lnTo>
                  <a:lnTo>
                    <a:pt x="41589" y="550232"/>
                  </a:lnTo>
                  <a:lnTo>
                    <a:pt x="43398" y="551946"/>
                  </a:lnTo>
                  <a:close/>
                  <a:moveTo>
                    <a:pt x="44541" y="543945"/>
                  </a:moveTo>
                  <a:lnTo>
                    <a:pt x="42732" y="545755"/>
                  </a:lnTo>
                  <a:lnTo>
                    <a:pt x="40731" y="543755"/>
                  </a:lnTo>
                  <a:lnTo>
                    <a:pt x="40731" y="519180"/>
                  </a:lnTo>
                  <a:lnTo>
                    <a:pt x="44541" y="519180"/>
                  </a:lnTo>
                  <a:close/>
                  <a:moveTo>
                    <a:pt x="44541" y="512798"/>
                  </a:moveTo>
                  <a:lnTo>
                    <a:pt x="39588" y="512798"/>
                  </a:lnTo>
                  <a:lnTo>
                    <a:pt x="39588" y="488224"/>
                  </a:lnTo>
                  <a:lnTo>
                    <a:pt x="41589" y="486224"/>
                  </a:lnTo>
                  <a:lnTo>
                    <a:pt x="43398" y="488033"/>
                  </a:lnTo>
                  <a:close/>
                  <a:moveTo>
                    <a:pt x="44541" y="480032"/>
                  </a:moveTo>
                  <a:lnTo>
                    <a:pt x="42732" y="481747"/>
                  </a:lnTo>
                  <a:lnTo>
                    <a:pt x="40731" y="479747"/>
                  </a:lnTo>
                  <a:lnTo>
                    <a:pt x="40731" y="455172"/>
                  </a:lnTo>
                  <a:lnTo>
                    <a:pt x="44541" y="455172"/>
                  </a:lnTo>
                  <a:close/>
                  <a:moveTo>
                    <a:pt x="44541" y="446981"/>
                  </a:moveTo>
                  <a:lnTo>
                    <a:pt x="39588" y="446981"/>
                  </a:lnTo>
                  <a:lnTo>
                    <a:pt x="39588" y="422406"/>
                  </a:lnTo>
                  <a:lnTo>
                    <a:pt x="41589" y="420406"/>
                  </a:lnTo>
                  <a:lnTo>
                    <a:pt x="43398" y="422216"/>
                  </a:lnTo>
                  <a:close/>
                  <a:moveTo>
                    <a:pt x="44541" y="414215"/>
                  </a:moveTo>
                  <a:lnTo>
                    <a:pt x="42732" y="415929"/>
                  </a:lnTo>
                  <a:lnTo>
                    <a:pt x="40731" y="413929"/>
                  </a:lnTo>
                  <a:lnTo>
                    <a:pt x="40731" y="389354"/>
                  </a:lnTo>
                  <a:lnTo>
                    <a:pt x="44541" y="389354"/>
                  </a:lnTo>
                  <a:close/>
                  <a:moveTo>
                    <a:pt x="44541" y="382973"/>
                  </a:moveTo>
                  <a:lnTo>
                    <a:pt x="39588" y="382973"/>
                  </a:lnTo>
                  <a:lnTo>
                    <a:pt x="39588" y="358398"/>
                  </a:lnTo>
                  <a:lnTo>
                    <a:pt x="41589" y="356493"/>
                  </a:lnTo>
                  <a:lnTo>
                    <a:pt x="43398" y="358208"/>
                  </a:lnTo>
                  <a:close/>
                  <a:moveTo>
                    <a:pt x="44541" y="350207"/>
                  </a:moveTo>
                  <a:lnTo>
                    <a:pt x="42732" y="351921"/>
                  </a:lnTo>
                  <a:lnTo>
                    <a:pt x="39588" y="350016"/>
                  </a:lnTo>
                  <a:lnTo>
                    <a:pt x="39588" y="325823"/>
                  </a:lnTo>
                  <a:lnTo>
                    <a:pt x="43398" y="325823"/>
                  </a:lnTo>
                  <a:close/>
                  <a:moveTo>
                    <a:pt x="44541" y="319060"/>
                  </a:moveTo>
                  <a:lnTo>
                    <a:pt x="39588" y="319060"/>
                  </a:lnTo>
                  <a:lnTo>
                    <a:pt x="39588" y="294962"/>
                  </a:lnTo>
                  <a:lnTo>
                    <a:pt x="41589" y="292961"/>
                  </a:lnTo>
                  <a:lnTo>
                    <a:pt x="43398" y="294676"/>
                  </a:lnTo>
                  <a:close/>
                  <a:moveTo>
                    <a:pt x="44541" y="286199"/>
                  </a:moveTo>
                  <a:lnTo>
                    <a:pt x="42732" y="288008"/>
                  </a:lnTo>
                  <a:lnTo>
                    <a:pt x="39588" y="286484"/>
                  </a:lnTo>
                  <a:lnTo>
                    <a:pt x="39588" y="261910"/>
                  </a:lnTo>
                  <a:lnTo>
                    <a:pt x="43398" y="261910"/>
                  </a:lnTo>
                  <a:close/>
                  <a:moveTo>
                    <a:pt x="44541" y="255052"/>
                  </a:moveTo>
                  <a:lnTo>
                    <a:pt x="39588" y="255052"/>
                  </a:lnTo>
                  <a:lnTo>
                    <a:pt x="39588" y="230954"/>
                  </a:lnTo>
                  <a:lnTo>
                    <a:pt x="41589" y="229049"/>
                  </a:lnTo>
                  <a:lnTo>
                    <a:pt x="43398" y="230763"/>
                  </a:lnTo>
                  <a:close/>
                  <a:moveTo>
                    <a:pt x="44541" y="222191"/>
                  </a:moveTo>
                  <a:lnTo>
                    <a:pt x="42732" y="224000"/>
                  </a:lnTo>
                  <a:lnTo>
                    <a:pt x="39588" y="222476"/>
                  </a:lnTo>
                  <a:lnTo>
                    <a:pt x="39588" y="197616"/>
                  </a:lnTo>
                  <a:lnTo>
                    <a:pt x="43398" y="197616"/>
                  </a:lnTo>
                  <a:close/>
                  <a:moveTo>
                    <a:pt x="44541" y="191044"/>
                  </a:moveTo>
                  <a:lnTo>
                    <a:pt x="39588" y="191044"/>
                  </a:lnTo>
                  <a:lnTo>
                    <a:pt x="39588" y="167041"/>
                  </a:lnTo>
                  <a:lnTo>
                    <a:pt x="41589" y="165041"/>
                  </a:lnTo>
                  <a:lnTo>
                    <a:pt x="43398" y="166755"/>
                  </a:lnTo>
                  <a:close/>
                  <a:moveTo>
                    <a:pt x="44541" y="158278"/>
                  </a:moveTo>
                  <a:lnTo>
                    <a:pt x="42732" y="159992"/>
                  </a:lnTo>
                  <a:lnTo>
                    <a:pt x="39588" y="158468"/>
                  </a:lnTo>
                  <a:lnTo>
                    <a:pt x="39588" y="133989"/>
                  </a:lnTo>
                  <a:lnTo>
                    <a:pt x="43398" y="133989"/>
                  </a:lnTo>
                  <a:close/>
                  <a:moveTo>
                    <a:pt x="44541" y="127036"/>
                  </a:moveTo>
                  <a:lnTo>
                    <a:pt x="39588" y="127036"/>
                  </a:lnTo>
                  <a:lnTo>
                    <a:pt x="39588" y="103033"/>
                  </a:lnTo>
                  <a:lnTo>
                    <a:pt x="41589" y="101033"/>
                  </a:lnTo>
                  <a:lnTo>
                    <a:pt x="43398" y="102747"/>
                  </a:lnTo>
                  <a:close/>
                  <a:moveTo>
                    <a:pt x="44541" y="94270"/>
                  </a:moveTo>
                  <a:lnTo>
                    <a:pt x="42732" y="96080"/>
                  </a:lnTo>
                  <a:lnTo>
                    <a:pt x="39588" y="94556"/>
                  </a:lnTo>
                  <a:lnTo>
                    <a:pt x="39588" y="69981"/>
                  </a:lnTo>
                  <a:lnTo>
                    <a:pt x="43398" y="69981"/>
                  </a:lnTo>
                  <a:close/>
                  <a:moveTo>
                    <a:pt x="44541" y="63123"/>
                  </a:moveTo>
                  <a:lnTo>
                    <a:pt x="39588" y="63123"/>
                  </a:lnTo>
                  <a:lnTo>
                    <a:pt x="39588" y="39025"/>
                  </a:lnTo>
                  <a:lnTo>
                    <a:pt x="41589" y="37025"/>
                  </a:lnTo>
                  <a:lnTo>
                    <a:pt x="43398" y="38834"/>
                  </a:lnTo>
                  <a:close/>
                  <a:moveTo>
                    <a:pt x="44541" y="30357"/>
                  </a:moveTo>
                  <a:lnTo>
                    <a:pt x="42732" y="32072"/>
                  </a:lnTo>
                  <a:lnTo>
                    <a:pt x="39588" y="30548"/>
                  </a:lnTo>
                  <a:lnTo>
                    <a:pt x="39588" y="5973"/>
                  </a:lnTo>
                  <a:lnTo>
                    <a:pt x="43398" y="5973"/>
                  </a:lnTo>
                  <a:close/>
                  <a:moveTo>
                    <a:pt x="49113" y="960664"/>
                  </a:moveTo>
                  <a:lnTo>
                    <a:pt x="49113" y="940566"/>
                  </a:lnTo>
                  <a:lnTo>
                    <a:pt x="68163" y="961140"/>
                  </a:lnTo>
                  <a:close/>
                  <a:moveTo>
                    <a:pt x="71592" y="958378"/>
                  </a:moveTo>
                  <a:lnTo>
                    <a:pt x="49113" y="935994"/>
                  </a:lnTo>
                  <a:lnTo>
                    <a:pt x="49113" y="927707"/>
                  </a:lnTo>
                  <a:lnTo>
                    <a:pt x="71592" y="905324"/>
                  </a:lnTo>
                  <a:close/>
                  <a:moveTo>
                    <a:pt x="71592" y="894465"/>
                  </a:moveTo>
                  <a:lnTo>
                    <a:pt x="49113" y="871986"/>
                  </a:lnTo>
                  <a:lnTo>
                    <a:pt x="49113" y="864366"/>
                  </a:lnTo>
                  <a:lnTo>
                    <a:pt x="71592" y="841982"/>
                  </a:lnTo>
                  <a:close/>
                  <a:moveTo>
                    <a:pt x="71592" y="830457"/>
                  </a:moveTo>
                  <a:lnTo>
                    <a:pt x="49113" y="807978"/>
                  </a:lnTo>
                  <a:lnTo>
                    <a:pt x="49113" y="799692"/>
                  </a:lnTo>
                  <a:lnTo>
                    <a:pt x="71592" y="777308"/>
                  </a:lnTo>
                  <a:close/>
                  <a:moveTo>
                    <a:pt x="71592" y="766449"/>
                  </a:moveTo>
                  <a:lnTo>
                    <a:pt x="49113" y="744065"/>
                  </a:lnTo>
                  <a:lnTo>
                    <a:pt x="49113" y="735779"/>
                  </a:lnTo>
                  <a:lnTo>
                    <a:pt x="71592" y="713395"/>
                  </a:lnTo>
                  <a:close/>
                  <a:moveTo>
                    <a:pt x="71592" y="702441"/>
                  </a:moveTo>
                  <a:lnTo>
                    <a:pt x="49113" y="680057"/>
                  </a:lnTo>
                  <a:lnTo>
                    <a:pt x="49113" y="671771"/>
                  </a:lnTo>
                  <a:lnTo>
                    <a:pt x="71592" y="649387"/>
                  </a:lnTo>
                  <a:close/>
                  <a:moveTo>
                    <a:pt x="71592" y="638528"/>
                  </a:moveTo>
                  <a:lnTo>
                    <a:pt x="48351" y="616716"/>
                  </a:lnTo>
                  <a:lnTo>
                    <a:pt x="48351" y="608429"/>
                  </a:lnTo>
                  <a:lnTo>
                    <a:pt x="70830" y="585950"/>
                  </a:lnTo>
                  <a:close/>
                  <a:moveTo>
                    <a:pt x="71592" y="574520"/>
                  </a:moveTo>
                  <a:lnTo>
                    <a:pt x="49113" y="552137"/>
                  </a:lnTo>
                  <a:lnTo>
                    <a:pt x="49113" y="543850"/>
                  </a:lnTo>
                  <a:lnTo>
                    <a:pt x="71592" y="521466"/>
                  </a:lnTo>
                  <a:close/>
                  <a:moveTo>
                    <a:pt x="71592" y="510512"/>
                  </a:moveTo>
                  <a:lnTo>
                    <a:pt x="49113" y="488129"/>
                  </a:lnTo>
                  <a:lnTo>
                    <a:pt x="49113" y="479842"/>
                  </a:lnTo>
                  <a:lnTo>
                    <a:pt x="71592" y="457458"/>
                  </a:lnTo>
                  <a:close/>
                  <a:moveTo>
                    <a:pt x="71592" y="444790"/>
                  </a:moveTo>
                  <a:lnTo>
                    <a:pt x="49113" y="422311"/>
                  </a:lnTo>
                  <a:lnTo>
                    <a:pt x="49113" y="414024"/>
                  </a:lnTo>
                  <a:lnTo>
                    <a:pt x="71592" y="391640"/>
                  </a:lnTo>
                  <a:close/>
                  <a:moveTo>
                    <a:pt x="71592" y="380782"/>
                  </a:moveTo>
                  <a:lnTo>
                    <a:pt x="49113" y="358303"/>
                  </a:lnTo>
                  <a:lnTo>
                    <a:pt x="49113" y="350016"/>
                  </a:lnTo>
                  <a:lnTo>
                    <a:pt x="71592" y="327632"/>
                  </a:lnTo>
                  <a:close/>
                  <a:moveTo>
                    <a:pt x="71592" y="316774"/>
                  </a:moveTo>
                  <a:lnTo>
                    <a:pt x="49113" y="294390"/>
                  </a:lnTo>
                  <a:lnTo>
                    <a:pt x="49113" y="286103"/>
                  </a:lnTo>
                  <a:lnTo>
                    <a:pt x="70830" y="264291"/>
                  </a:lnTo>
                  <a:close/>
                  <a:moveTo>
                    <a:pt x="71592" y="252766"/>
                  </a:moveTo>
                  <a:lnTo>
                    <a:pt x="49113" y="230382"/>
                  </a:lnTo>
                  <a:lnTo>
                    <a:pt x="49113" y="222095"/>
                  </a:lnTo>
                  <a:lnTo>
                    <a:pt x="71592" y="199712"/>
                  </a:lnTo>
                  <a:close/>
                  <a:moveTo>
                    <a:pt x="71592" y="188758"/>
                  </a:moveTo>
                  <a:lnTo>
                    <a:pt x="49113" y="166374"/>
                  </a:lnTo>
                  <a:lnTo>
                    <a:pt x="49113" y="158183"/>
                  </a:lnTo>
                  <a:lnTo>
                    <a:pt x="71592" y="135704"/>
                  </a:lnTo>
                  <a:close/>
                  <a:moveTo>
                    <a:pt x="71592" y="124845"/>
                  </a:moveTo>
                  <a:lnTo>
                    <a:pt x="49113" y="102461"/>
                  </a:lnTo>
                  <a:lnTo>
                    <a:pt x="49113" y="94175"/>
                  </a:lnTo>
                  <a:lnTo>
                    <a:pt x="71592" y="71791"/>
                  </a:lnTo>
                  <a:close/>
                  <a:moveTo>
                    <a:pt x="71592" y="60837"/>
                  </a:moveTo>
                  <a:lnTo>
                    <a:pt x="49113" y="38453"/>
                  </a:lnTo>
                  <a:lnTo>
                    <a:pt x="49113" y="30167"/>
                  </a:lnTo>
                  <a:lnTo>
                    <a:pt x="71592" y="7783"/>
                  </a:lnTo>
                  <a:close/>
                </a:path>
              </a:pathLst>
            </a:custGeom>
            <a:solidFill>
              <a:srgbClr val="BCBE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4640706" y="3758822"/>
              <a:ext cx="373374" cy="225968"/>
            </a:xfrm>
            <a:custGeom>
              <a:avLst/>
              <a:gdLst>
                <a:gd name="connsiteX0" fmla="*/ 138934 w 138969"/>
                <a:gd name="connsiteY0" fmla="*/ 6830 h 84105"/>
                <a:gd name="connsiteX1" fmla="*/ 12347 w 138969"/>
                <a:gd name="connsiteY1" fmla="*/ 6830 h 84105"/>
                <a:gd name="connsiteX2" fmla="*/ 12347 w 138969"/>
                <a:gd name="connsiteY2" fmla="*/ -28 h 84105"/>
                <a:gd name="connsiteX3" fmla="*/ -36 w 138969"/>
                <a:gd name="connsiteY3" fmla="*/ -28 h 84105"/>
                <a:gd name="connsiteX4" fmla="*/ -36 w 138969"/>
                <a:gd name="connsiteY4" fmla="*/ 84078 h 84105"/>
                <a:gd name="connsiteX5" fmla="*/ 12347 w 138969"/>
                <a:gd name="connsiteY5" fmla="*/ 84078 h 84105"/>
                <a:gd name="connsiteX6" fmla="*/ 12347 w 138969"/>
                <a:gd name="connsiteY6" fmla="*/ 77125 h 84105"/>
                <a:gd name="connsiteX7" fmla="*/ 138934 w 138969"/>
                <a:gd name="connsiteY7" fmla="*/ 77125 h 84105"/>
                <a:gd name="connsiteX8" fmla="*/ 134934 w 138969"/>
                <a:gd name="connsiteY8" fmla="*/ 13212 h 84105"/>
                <a:gd name="connsiteX9" fmla="*/ 112740 w 138969"/>
                <a:gd name="connsiteY9" fmla="*/ 35405 h 84105"/>
                <a:gd name="connsiteX10" fmla="*/ 103977 w 138969"/>
                <a:gd name="connsiteY10" fmla="*/ 35405 h 84105"/>
                <a:gd name="connsiteX11" fmla="*/ 81784 w 138969"/>
                <a:gd name="connsiteY11" fmla="*/ 13212 h 84105"/>
                <a:gd name="connsiteX12" fmla="*/ 79593 w 138969"/>
                <a:gd name="connsiteY12" fmla="*/ 15498 h 84105"/>
                <a:gd name="connsiteX13" fmla="*/ 99501 w 138969"/>
                <a:gd name="connsiteY13" fmla="*/ 35405 h 84105"/>
                <a:gd name="connsiteX14" fmla="*/ 79593 w 138969"/>
                <a:gd name="connsiteY14" fmla="*/ 35405 h 84105"/>
                <a:gd name="connsiteX15" fmla="*/ 79593 w 138969"/>
                <a:gd name="connsiteY15" fmla="*/ 40073 h 84105"/>
                <a:gd name="connsiteX16" fmla="*/ 104168 w 138969"/>
                <a:gd name="connsiteY16" fmla="*/ 40073 h 84105"/>
                <a:gd name="connsiteX17" fmla="*/ 106168 w 138969"/>
                <a:gd name="connsiteY17" fmla="*/ 42073 h 84105"/>
                <a:gd name="connsiteX18" fmla="*/ 104358 w 138969"/>
                <a:gd name="connsiteY18" fmla="*/ 43787 h 84105"/>
                <a:gd name="connsiteX19" fmla="*/ 79593 w 138969"/>
                <a:gd name="connsiteY19" fmla="*/ 43787 h 84105"/>
                <a:gd name="connsiteX20" fmla="*/ 70926 w 138969"/>
                <a:gd name="connsiteY20" fmla="*/ 13212 h 84105"/>
                <a:gd name="connsiteX21" fmla="*/ 48828 w 138969"/>
                <a:gd name="connsiteY21" fmla="*/ 35405 h 84105"/>
                <a:gd name="connsiteX22" fmla="*/ 39969 w 138969"/>
                <a:gd name="connsiteY22" fmla="*/ 35405 h 84105"/>
                <a:gd name="connsiteX23" fmla="*/ 17871 w 138969"/>
                <a:gd name="connsiteY23" fmla="*/ 13212 h 84105"/>
                <a:gd name="connsiteX24" fmla="*/ 15585 w 138969"/>
                <a:gd name="connsiteY24" fmla="*/ 15498 h 84105"/>
                <a:gd name="connsiteX25" fmla="*/ 35493 w 138969"/>
                <a:gd name="connsiteY25" fmla="*/ 35405 h 84105"/>
                <a:gd name="connsiteX26" fmla="*/ 15585 w 138969"/>
                <a:gd name="connsiteY26" fmla="*/ 35405 h 84105"/>
                <a:gd name="connsiteX27" fmla="*/ 15585 w 138969"/>
                <a:gd name="connsiteY27" fmla="*/ 40073 h 84105"/>
                <a:gd name="connsiteX28" fmla="*/ 40160 w 138969"/>
                <a:gd name="connsiteY28" fmla="*/ 40073 h 84105"/>
                <a:gd name="connsiteX29" fmla="*/ 42160 w 138969"/>
                <a:gd name="connsiteY29" fmla="*/ 42073 h 84105"/>
                <a:gd name="connsiteX30" fmla="*/ 40446 w 138969"/>
                <a:gd name="connsiteY30" fmla="*/ 43787 h 84105"/>
                <a:gd name="connsiteX31" fmla="*/ 15585 w 138969"/>
                <a:gd name="connsiteY31" fmla="*/ 43787 h 84105"/>
                <a:gd name="connsiteX32" fmla="*/ 15585 w 138969"/>
                <a:gd name="connsiteY32" fmla="*/ 48455 h 84105"/>
                <a:gd name="connsiteX33" fmla="*/ 35778 w 138969"/>
                <a:gd name="connsiteY33" fmla="*/ 48455 h 84105"/>
                <a:gd name="connsiteX34" fmla="*/ 15585 w 138969"/>
                <a:gd name="connsiteY34" fmla="*/ 68648 h 84105"/>
                <a:gd name="connsiteX35" fmla="*/ 17871 w 138969"/>
                <a:gd name="connsiteY35" fmla="*/ 70838 h 84105"/>
                <a:gd name="connsiteX36" fmla="*/ 40255 w 138969"/>
                <a:gd name="connsiteY36" fmla="*/ 48550 h 84105"/>
                <a:gd name="connsiteX37" fmla="*/ 48542 w 138969"/>
                <a:gd name="connsiteY37" fmla="*/ 48550 h 84105"/>
                <a:gd name="connsiteX38" fmla="*/ 70926 w 138969"/>
                <a:gd name="connsiteY38" fmla="*/ 70934 h 84105"/>
                <a:gd name="connsiteX39" fmla="*/ 73212 w 138969"/>
                <a:gd name="connsiteY39" fmla="*/ 68648 h 84105"/>
                <a:gd name="connsiteX40" fmla="*/ 53019 w 138969"/>
                <a:gd name="connsiteY40" fmla="*/ 48550 h 84105"/>
                <a:gd name="connsiteX41" fmla="*/ 73212 w 138969"/>
                <a:gd name="connsiteY41" fmla="*/ 48550 h 84105"/>
                <a:gd name="connsiteX42" fmla="*/ 73212 w 138969"/>
                <a:gd name="connsiteY42" fmla="*/ 43787 h 84105"/>
                <a:gd name="connsiteX43" fmla="*/ 48447 w 138969"/>
                <a:gd name="connsiteY43" fmla="*/ 43787 h 84105"/>
                <a:gd name="connsiteX44" fmla="*/ 46637 w 138969"/>
                <a:gd name="connsiteY44" fmla="*/ 42073 h 84105"/>
                <a:gd name="connsiteX45" fmla="*/ 48637 w 138969"/>
                <a:gd name="connsiteY45" fmla="*/ 40073 h 84105"/>
                <a:gd name="connsiteX46" fmla="*/ 73212 w 138969"/>
                <a:gd name="connsiteY46" fmla="*/ 40073 h 84105"/>
                <a:gd name="connsiteX47" fmla="*/ 73212 w 138969"/>
                <a:gd name="connsiteY47" fmla="*/ 35405 h 84105"/>
                <a:gd name="connsiteX48" fmla="*/ 53304 w 138969"/>
                <a:gd name="connsiteY48" fmla="*/ 35405 h 84105"/>
                <a:gd name="connsiteX49" fmla="*/ 73212 w 138969"/>
                <a:gd name="connsiteY49" fmla="*/ 15498 h 84105"/>
                <a:gd name="connsiteX50" fmla="*/ 79593 w 138969"/>
                <a:gd name="connsiteY50" fmla="*/ 48455 h 84105"/>
                <a:gd name="connsiteX51" fmla="*/ 99786 w 138969"/>
                <a:gd name="connsiteY51" fmla="*/ 48455 h 84105"/>
                <a:gd name="connsiteX52" fmla="*/ 79593 w 138969"/>
                <a:gd name="connsiteY52" fmla="*/ 68648 h 84105"/>
                <a:gd name="connsiteX53" fmla="*/ 81784 w 138969"/>
                <a:gd name="connsiteY53" fmla="*/ 70838 h 84105"/>
                <a:gd name="connsiteX54" fmla="*/ 104739 w 138969"/>
                <a:gd name="connsiteY54" fmla="*/ 48550 h 84105"/>
                <a:gd name="connsiteX55" fmla="*/ 113026 w 138969"/>
                <a:gd name="connsiteY55" fmla="*/ 48550 h 84105"/>
                <a:gd name="connsiteX56" fmla="*/ 135410 w 138969"/>
                <a:gd name="connsiteY56" fmla="*/ 70934 h 84105"/>
                <a:gd name="connsiteX57" fmla="*/ 137220 w 138969"/>
                <a:gd name="connsiteY57" fmla="*/ 68648 h 84105"/>
                <a:gd name="connsiteX58" fmla="*/ 117027 w 138969"/>
                <a:gd name="connsiteY58" fmla="*/ 48550 h 84105"/>
                <a:gd name="connsiteX59" fmla="*/ 137220 w 138969"/>
                <a:gd name="connsiteY59" fmla="*/ 48550 h 84105"/>
                <a:gd name="connsiteX60" fmla="*/ 137220 w 138969"/>
                <a:gd name="connsiteY60" fmla="*/ 43787 h 84105"/>
                <a:gd name="connsiteX61" fmla="*/ 112359 w 138969"/>
                <a:gd name="connsiteY61" fmla="*/ 43787 h 84105"/>
                <a:gd name="connsiteX62" fmla="*/ 110645 w 138969"/>
                <a:gd name="connsiteY62" fmla="*/ 42073 h 84105"/>
                <a:gd name="connsiteX63" fmla="*/ 112645 w 138969"/>
                <a:gd name="connsiteY63" fmla="*/ 40073 h 84105"/>
                <a:gd name="connsiteX64" fmla="*/ 137220 w 138969"/>
                <a:gd name="connsiteY64" fmla="*/ 40073 h 84105"/>
                <a:gd name="connsiteX65" fmla="*/ 117312 w 138969"/>
                <a:gd name="connsiteY65" fmla="*/ 35405 h 84105"/>
                <a:gd name="connsiteX66" fmla="*/ 137220 w 138969"/>
                <a:gd name="connsiteY66" fmla="*/ 15498 h 84105"/>
                <a:gd name="connsiteX67" fmla="*/ 137220 w 138969"/>
                <a:gd name="connsiteY67" fmla="*/ 35405 h 84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38969" h="84105">
                  <a:moveTo>
                    <a:pt x="138934" y="6830"/>
                  </a:moveTo>
                  <a:lnTo>
                    <a:pt x="12347" y="6830"/>
                  </a:lnTo>
                  <a:lnTo>
                    <a:pt x="12347" y="-28"/>
                  </a:lnTo>
                  <a:lnTo>
                    <a:pt x="-36" y="-28"/>
                  </a:lnTo>
                  <a:lnTo>
                    <a:pt x="-36" y="84078"/>
                  </a:lnTo>
                  <a:lnTo>
                    <a:pt x="12347" y="84078"/>
                  </a:lnTo>
                  <a:lnTo>
                    <a:pt x="12347" y="77125"/>
                  </a:lnTo>
                  <a:lnTo>
                    <a:pt x="138934" y="77125"/>
                  </a:lnTo>
                  <a:close/>
                  <a:moveTo>
                    <a:pt x="134934" y="13212"/>
                  </a:moveTo>
                  <a:lnTo>
                    <a:pt x="112740" y="35405"/>
                  </a:lnTo>
                  <a:lnTo>
                    <a:pt x="103977" y="35405"/>
                  </a:lnTo>
                  <a:lnTo>
                    <a:pt x="81784" y="13212"/>
                  </a:lnTo>
                  <a:close/>
                  <a:moveTo>
                    <a:pt x="79593" y="15498"/>
                  </a:moveTo>
                  <a:lnTo>
                    <a:pt x="99501" y="35405"/>
                  </a:lnTo>
                  <a:lnTo>
                    <a:pt x="79593" y="35405"/>
                  </a:lnTo>
                  <a:close/>
                  <a:moveTo>
                    <a:pt x="79593" y="40073"/>
                  </a:moveTo>
                  <a:lnTo>
                    <a:pt x="104168" y="40073"/>
                  </a:lnTo>
                  <a:lnTo>
                    <a:pt x="106168" y="42073"/>
                  </a:lnTo>
                  <a:lnTo>
                    <a:pt x="104358" y="43787"/>
                  </a:lnTo>
                  <a:lnTo>
                    <a:pt x="79593" y="43787"/>
                  </a:lnTo>
                  <a:close/>
                  <a:moveTo>
                    <a:pt x="70926" y="13212"/>
                  </a:moveTo>
                  <a:lnTo>
                    <a:pt x="48828" y="35405"/>
                  </a:lnTo>
                  <a:lnTo>
                    <a:pt x="39969" y="35405"/>
                  </a:lnTo>
                  <a:lnTo>
                    <a:pt x="17871" y="13212"/>
                  </a:lnTo>
                  <a:close/>
                  <a:moveTo>
                    <a:pt x="15585" y="15498"/>
                  </a:moveTo>
                  <a:lnTo>
                    <a:pt x="35493" y="35405"/>
                  </a:lnTo>
                  <a:lnTo>
                    <a:pt x="15585" y="35405"/>
                  </a:lnTo>
                  <a:close/>
                  <a:moveTo>
                    <a:pt x="15585" y="40073"/>
                  </a:moveTo>
                  <a:lnTo>
                    <a:pt x="40160" y="40073"/>
                  </a:lnTo>
                  <a:lnTo>
                    <a:pt x="42160" y="42073"/>
                  </a:lnTo>
                  <a:lnTo>
                    <a:pt x="40446" y="43787"/>
                  </a:lnTo>
                  <a:lnTo>
                    <a:pt x="15585" y="43787"/>
                  </a:lnTo>
                  <a:close/>
                  <a:moveTo>
                    <a:pt x="15585" y="48455"/>
                  </a:moveTo>
                  <a:lnTo>
                    <a:pt x="35778" y="48455"/>
                  </a:lnTo>
                  <a:lnTo>
                    <a:pt x="15585" y="68648"/>
                  </a:lnTo>
                  <a:close/>
                  <a:moveTo>
                    <a:pt x="17871" y="70838"/>
                  </a:moveTo>
                  <a:lnTo>
                    <a:pt x="40255" y="48550"/>
                  </a:lnTo>
                  <a:lnTo>
                    <a:pt x="48542" y="48550"/>
                  </a:lnTo>
                  <a:lnTo>
                    <a:pt x="70926" y="70934"/>
                  </a:lnTo>
                  <a:close/>
                  <a:moveTo>
                    <a:pt x="73212" y="68648"/>
                  </a:moveTo>
                  <a:lnTo>
                    <a:pt x="53019" y="48550"/>
                  </a:lnTo>
                  <a:lnTo>
                    <a:pt x="73212" y="48550"/>
                  </a:lnTo>
                  <a:close/>
                  <a:moveTo>
                    <a:pt x="73212" y="43787"/>
                  </a:moveTo>
                  <a:lnTo>
                    <a:pt x="48447" y="43787"/>
                  </a:lnTo>
                  <a:lnTo>
                    <a:pt x="46637" y="42073"/>
                  </a:lnTo>
                  <a:lnTo>
                    <a:pt x="48637" y="40073"/>
                  </a:lnTo>
                  <a:lnTo>
                    <a:pt x="73212" y="40073"/>
                  </a:lnTo>
                  <a:close/>
                  <a:moveTo>
                    <a:pt x="73212" y="35405"/>
                  </a:moveTo>
                  <a:lnTo>
                    <a:pt x="53304" y="35405"/>
                  </a:lnTo>
                  <a:lnTo>
                    <a:pt x="73212" y="15498"/>
                  </a:lnTo>
                  <a:close/>
                  <a:moveTo>
                    <a:pt x="79593" y="48455"/>
                  </a:moveTo>
                  <a:lnTo>
                    <a:pt x="99786" y="48455"/>
                  </a:lnTo>
                  <a:lnTo>
                    <a:pt x="79593" y="68648"/>
                  </a:lnTo>
                  <a:close/>
                  <a:moveTo>
                    <a:pt x="81784" y="70838"/>
                  </a:moveTo>
                  <a:lnTo>
                    <a:pt x="104739" y="48550"/>
                  </a:lnTo>
                  <a:lnTo>
                    <a:pt x="113026" y="48550"/>
                  </a:lnTo>
                  <a:lnTo>
                    <a:pt x="135410" y="70934"/>
                  </a:lnTo>
                  <a:close/>
                  <a:moveTo>
                    <a:pt x="137220" y="68648"/>
                  </a:moveTo>
                  <a:lnTo>
                    <a:pt x="117027" y="48550"/>
                  </a:lnTo>
                  <a:lnTo>
                    <a:pt x="137220" y="48550"/>
                  </a:lnTo>
                  <a:close/>
                  <a:moveTo>
                    <a:pt x="137220" y="43787"/>
                  </a:moveTo>
                  <a:lnTo>
                    <a:pt x="112359" y="43787"/>
                  </a:lnTo>
                  <a:lnTo>
                    <a:pt x="110645" y="42073"/>
                  </a:lnTo>
                  <a:lnTo>
                    <a:pt x="112645" y="40073"/>
                  </a:lnTo>
                  <a:lnTo>
                    <a:pt x="137220" y="40073"/>
                  </a:lnTo>
                  <a:close/>
                  <a:moveTo>
                    <a:pt x="117312" y="35405"/>
                  </a:moveTo>
                  <a:lnTo>
                    <a:pt x="137220" y="15498"/>
                  </a:lnTo>
                  <a:lnTo>
                    <a:pt x="137220" y="35405"/>
                  </a:lnTo>
                  <a:close/>
                </a:path>
              </a:pathLst>
            </a:custGeom>
            <a:solidFill>
              <a:srgbClr val="BCBE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6508866" y="3758822"/>
              <a:ext cx="1239895" cy="225713"/>
            </a:xfrm>
            <a:custGeom>
              <a:avLst/>
              <a:gdLst>
                <a:gd name="connsiteX0" fmla="*/ 449735 w 461486"/>
                <a:gd name="connsiteY0" fmla="*/ -28 h 84010"/>
                <a:gd name="connsiteX1" fmla="*/ 449735 w 461486"/>
                <a:gd name="connsiteY1" fmla="*/ 6830 h 84010"/>
                <a:gd name="connsiteX2" fmla="*/ -36 w 461486"/>
                <a:gd name="connsiteY2" fmla="*/ 6830 h 84010"/>
                <a:gd name="connsiteX3" fmla="*/ -36 w 461486"/>
                <a:gd name="connsiteY3" fmla="*/ 77125 h 84010"/>
                <a:gd name="connsiteX4" fmla="*/ 449354 w 461486"/>
                <a:gd name="connsiteY4" fmla="*/ 77125 h 84010"/>
                <a:gd name="connsiteX5" fmla="*/ 449354 w 461486"/>
                <a:gd name="connsiteY5" fmla="*/ 83983 h 84010"/>
                <a:gd name="connsiteX6" fmla="*/ 461451 w 461486"/>
                <a:gd name="connsiteY6" fmla="*/ 83983 h 84010"/>
                <a:gd name="connsiteX7" fmla="*/ 461451 w 461486"/>
                <a:gd name="connsiteY7" fmla="*/ -28 h 84010"/>
                <a:gd name="connsiteX8" fmla="*/ 60353 w 461486"/>
                <a:gd name="connsiteY8" fmla="*/ 13212 h 84010"/>
                <a:gd name="connsiteX9" fmla="*/ 38064 w 461486"/>
                <a:gd name="connsiteY9" fmla="*/ 35405 h 84010"/>
                <a:gd name="connsiteX10" fmla="*/ 29301 w 461486"/>
                <a:gd name="connsiteY10" fmla="*/ 35405 h 84010"/>
                <a:gd name="connsiteX11" fmla="*/ 7108 w 461486"/>
                <a:gd name="connsiteY11" fmla="*/ 13212 h 84010"/>
                <a:gd name="connsiteX12" fmla="*/ 5013 w 461486"/>
                <a:gd name="connsiteY12" fmla="*/ 15498 h 84010"/>
                <a:gd name="connsiteX13" fmla="*/ 24920 w 461486"/>
                <a:gd name="connsiteY13" fmla="*/ 35405 h 84010"/>
                <a:gd name="connsiteX14" fmla="*/ 5013 w 461486"/>
                <a:gd name="connsiteY14" fmla="*/ 35405 h 84010"/>
                <a:gd name="connsiteX15" fmla="*/ 5013 w 461486"/>
                <a:gd name="connsiteY15" fmla="*/ 40073 h 84010"/>
                <a:gd name="connsiteX16" fmla="*/ 29587 w 461486"/>
                <a:gd name="connsiteY16" fmla="*/ 40073 h 84010"/>
                <a:gd name="connsiteX17" fmla="*/ 31492 w 461486"/>
                <a:gd name="connsiteY17" fmla="*/ 42073 h 84010"/>
                <a:gd name="connsiteX18" fmla="*/ 29778 w 461486"/>
                <a:gd name="connsiteY18" fmla="*/ 43787 h 84010"/>
                <a:gd name="connsiteX19" fmla="*/ 5013 w 461486"/>
                <a:gd name="connsiteY19" fmla="*/ 43787 h 84010"/>
                <a:gd name="connsiteX20" fmla="*/ 5013 w 461486"/>
                <a:gd name="connsiteY20" fmla="*/ 48455 h 84010"/>
                <a:gd name="connsiteX21" fmla="*/ 25110 w 461486"/>
                <a:gd name="connsiteY21" fmla="*/ 48455 h 84010"/>
                <a:gd name="connsiteX22" fmla="*/ 5013 w 461486"/>
                <a:gd name="connsiteY22" fmla="*/ 68648 h 84010"/>
                <a:gd name="connsiteX23" fmla="*/ 7203 w 461486"/>
                <a:gd name="connsiteY23" fmla="*/ 70838 h 84010"/>
                <a:gd name="connsiteX24" fmla="*/ 29682 w 461486"/>
                <a:gd name="connsiteY24" fmla="*/ 48455 h 84010"/>
                <a:gd name="connsiteX25" fmla="*/ 38064 w 461486"/>
                <a:gd name="connsiteY25" fmla="*/ 48455 h 84010"/>
                <a:gd name="connsiteX26" fmla="*/ 60448 w 461486"/>
                <a:gd name="connsiteY26" fmla="*/ 70838 h 84010"/>
                <a:gd name="connsiteX27" fmla="*/ 62639 w 461486"/>
                <a:gd name="connsiteY27" fmla="*/ 68648 h 84010"/>
                <a:gd name="connsiteX28" fmla="*/ 42446 w 461486"/>
                <a:gd name="connsiteY28" fmla="*/ 48550 h 84010"/>
                <a:gd name="connsiteX29" fmla="*/ 62639 w 461486"/>
                <a:gd name="connsiteY29" fmla="*/ 48550 h 84010"/>
                <a:gd name="connsiteX30" fmla="*/ 62639 w 461486"/>
                <a:gd name="connsiteY30" fmla="*/ 43787 h 84010"/>
                <a:gd name="connsiteX31" fmla="*/ 38064 w 461486"/>
                <a:gd name="connsiteY31" fmla="*/ 43787 h 84010"/>
                <a:gd name="connsiteX32" fmla="*/ 36350 w 461486"/>
                <a:gd name="connsiteY32" fmla="*/ 42073 h 84010"/>
                <a:gd name="connsiteX33" fmla="*/ 38350 w 461486"/>
                <a:gd name="connsiteY33" fmla="*/ 40073 h 84010"/>
                <a:gd name="connsiteX34" fmla="*/ 62925 w 461486"/>
                <a:gd name="connsiteY34" fmla="*/ 40073 h 84010"/>
                <a:gd name="connsiteX35" fmla="*/ 62639 w 461486"/>
                <a:gd name="connsiteY35" fmla="*/ 35405 h 84010"/>
                <a:gd name="connsiteX36" fmla="*/ 42636 w 461486"/>
                <a:gd name="connsiteY36" fmla="*/ 35405 h 84010"/>
                <a:gd name="connsiteX37" fmla="*/ 62639 w 461486"/>
                <a:gd name="connsiteY37" fmla="*/ 15498 h 84010"/>
                <a:gd name="connsiteX38" fmla="*/ 444210 w 461486"/>
                <a:gd name="connsiteY38" fmla="*/ 13212 h 84010"/>
                <a:gd name="connsiteX39" fmla="*/ 422017 w 461486"/>
                <a:gd name="connsiteY39" fmla="*/ 35405 h 84010"/>
                <a:gd name="connsiteX40" fmla="*/ 413254 w 461486"/>
                <a:gd name="connsiteY40" fmla="*/ 35405 h 84010"/>
                <a:gd name="connsiteX41" fmla="*/ 391061 w 461486"/>
                <a:gd name="connsiteY41" fmla="*/ 13212 h 84010"/>
                <a:gd name="connsiteX42" fmla="*/ 388870 w 461486"/>
                <a:gd name="connsiteY42" fmla="*/ 15498 h 84010"/>
                <a:gd name="connsiteX43" fmla="*/ 408777 w 461486"/>
                <a:gd name="connsiteY43" fmla="*/ 35405 h 84010"/>
                <a:gd name="connsiteX44" fmla="*/ 388870 w 461486"/>
                <a:gd name="connsiteY44" fmla="*/ 35405 h 84010"/>
                <a:gd name="connsiteX45" fmla="*/ 388870 w 461486"/>
                <a:gd name="connsiteY45" fmla="*/ 40073 h 84010"/>
                <a:gd name="connsiteX46" fmla="*/ 413445 w 461486"/>
                <a:gd name="connsiteY46" fmla="*/ 40073 h 84010"/>
                <a:gd name="connsiteX47" fmla="*/ 415445 w 461486"/>
                <a:gd name="connsiteY47" fmla="*/ 42073 h 84010"/>
                <a:gd name="connsiteX48" fmla="*/ 413635 w 461486"/>
                <a:gd name="connsiteY48" fmla="*/ 43787 h 84010"/>
                <a:gd name="connsiteX49" fmla="*/ 388870 w 461486"/>
                <a:gd name="connsiteY49" fmla="*/ 43787 h 84010"/>
                <a:gd name="connsiteX50" fmla="*/ 380202 w 461486"/>
                <a:gd name="connsiteY50" fmla="*/ 13212 h 84010"/>
                <a:gd name="connsiteX51" fmla="*/ 358009 w 461486"/>
                <a:gd name="connsiteY51" fmla="*/ 35405 h 84010"/>
                <a:gd name="connsiteX52" fmla="*/ 349246 w 461486"/>
                <a:gd name="connsiteY52" fmla="*/ 35405 h 84010"/>
                <a:gd name="connsiteX53" fmla="*/ 327053 w 461486"/>
                <a:gd name="connsiteY53" fmla="*/ 13212 h 84010"/>
                <a:gd name="connsiteX54" fmla="*/ 324862 w 461486"/>
                <a:gd name="connsiteY54" fmla="*/ 15498 h 84010"/>
                <a:gd name="connsiteX55" fmla="*/ 344769 w 461486"/>
                <a:gd name="connsiteY55" fmla="*/ 35405 h 84010"/>
                <a:gd name="connsiteX56" fmla="*/ 324862 w 461486"/>
                <a:gd name="connsiteY56" fmla="*/ 35405 h 84010"/>
                <a:gd name="connsiteX57" fmla="*/ 324862 w 461486"/>
                <a:gd name="connsiteY57" fmla="*/ 40073 h 84010"/>
                <a:gd name="connsiteX58" fmla="*/ 349437 w 461486"/>
                <a:gd name="connsiteY58" fmla="*/ 40073 h 84010"/>
                <a:gd name="connsiteX59" fmla="*/ 351437 w 461486"/>
                <a:gd name="connsiteY59" fmla="*/ 42073 h 84010"/>
                <a:gd name="connsiteX60" fmla="*/ 349627 w 461486"/>
                <a:gd name="connsiteY60" fmla="*/ 43787 h 84010"/>
                <a:gd name="connsiteX61" fmla="*/ 324862 w 461486"/>
                <a:gd name="connsiteY61" fmla="*/ 43787 h 84010"/>
                <a:gd name="connsiteX62" fmla="*/ 316194 w 461486"/>
                <a:gd name="connsiteY62" fmla="*/ 13212 h 84010"/>
                <a:gd name="connsiteX63" fmla="*/ 294096 w 461486"/>
                <a:gd name="connsiteY63" fmla="*/ 35405 h 84010"/>
                <a:gd name="connsiteX64" fmla="*/ 285714 w 461486"/>
                <a:gd name="connsiteY64" fmla="*/ 35405 h 84010"/>
                <a:gd name="connsiteX65" fmla="*/ 263616 w 461486"/>
                <a:gd name="connsiteY65" fmla="*/ 13212 h 84010"/>
                <a:gd name="connsiteX66" fmla="*/ 260949 w 461486"/>
                <a:gd name="connsiteY66" fmla="*/ 15498 h 84010"/>
                <a:gd name="connsiteX67" fmla="*/ 280761 w 461486"/>
                <a:gd name="connsiteY67" fmla="*/ 35405 h 84010"/>
                <a:gd name="connsiteX68" fmla="*/ 260949 w 461486"/>
                <a:gd name="connsiteY68" fmla="*/ 35405 h 84010"/>
                <a:gd name="connsiteX69" fmla="*/ 260949 w 461486"/>
                <a:gd name="connsiteY69" fmla="*/ 40073 h 84010"/>
                <a:gd name="connsiteX70" fmla="*/ 285714 w 461486"/>
                <a:gd name="connsiteY70" fmla="*/ 40073 h 84010"/>
                <a:gd name="connsiteX71" fmla="*/ 287715 w 461486"/>
                <a:gd name="connsiteY71" fmla="*/ 42073 h 84010"/>
                <a:gd name="connsiteX72" fmla="*/ 286000 w 461486"/>
                <a:gd name="connsiteY72" fmla="*/ 43787 h 84010"/>
                <a:gd name="connsiteX73" fmla="*/ 261235 w 461486"/>
                <a:gd name="connsiteY73" fmla="*/ 43787 h 84010"/>
                <a:gd name="connsiteX74" fmla="*/ 252282 w 461486"/>
                <a:gd name="connsiteY74" fmla="*/ 13212 h 84010"/>
                <a:gd name="connsiteX75" fmla="*/ 230088 w 461486"/>
                <a:gd name="connsiteY75" fmla="*/ 35405 h 84010"/>
                <a:gd name="connsiteX76" fmla="*/ 221325 w 461486"/>
                <a:gd name="connsiteY76" fmla="*/ 35405 h 84010"/>
                <a:gd name="connsiteX77" fmla="*/ 199227 w 461486"/>
                <a:gd name="connsiteY77" fmla="*/ 13212 h 84010"/>
                <a:gd name="connsiteX78" fmla="*/ 196941 w 461486"/>
                <a:gd name="connsiteY78" fmla="*/ 15498 h 84010"/>
                <a:gd name="connsiteX79" fmla="*/ 216753 w 461486"/>
                <a:gd name="connsiteY79" fmla="*/ 35405 h 84010"/>
                <a:gd name="connsiteX80" fmla="*/ 196941 w 461486"/>
                <a:gd name="connsiteY80" fmla="*/ 35405 h 84010"/>
                <a:gd name="connsiteX81" fmla="*/ 196941 w 461486"/>
                <a:gd name="connsiteY81" fmla="*/ 40073 h 84010"/>
                <a:gd name="connsiteX82" fmla="*/ 221421 w 461486"/>
                <a:gd name="connsiteY82" fmla="*/ 40073 h 84010"/>
                <a:gd name="connsiteX83" fmla="*/ 223421 w 461486"/>
                <a:gd name="connsiteY83" fmla="*/ 42073 h 84010"/>
                <a:gd name="connsiteX84" fmla="*/ 221706 w 461486"/>
                <a:gd name="connsiteY84" fmla="*/ 43787 h 84010"/>
                <a:gd name="connsiteX85" fmla="*/ 196941 w 461486"/>
                <a:gd name="connsiteY85" fmla="*/ 43787 h 84010"/>
                <a:gd name="connsiteX86" fmla="*/ 188274 w 461486"/>
                <a:gd name="connsiteY86" fmla="*/ 13212 h 84010"/>
                <a:gd name="connsiteX87" fmla="*/ 166080 w 461486"/>
                <a:gd name="connsiteY87" fmla="*/ 35405 h 84010"/>
                <a:gd name="connsiteX88" fmla="*/ 157413 w 461486"/>
                <a:gd name="connsiteY88" fmla="*/ 35405 h 84010"/>
                <a:gd name="connsiteX89" fmla="*/ 135219 w 461486"/>
                <a:gd name="connsiteY89" fmla="*/ 13212 h 84010"/>
                <a:gd name="connsiteX90" fmla="*/ 132934 w 461486"/>
                <a:gd name="connsiteY90" fmla="*/ 15498 h 84010"/>
                <a:gd name="connsiteX91" fmla="*/ 152841 w 461486"/>
                <a:gd name="connsiteY91" fmla="*/ 35405 h 84010"/>
                <a:gd name="connsiteX92" fmla="*/ 133314 w 461486"/>
                <a:gd name="connsiteY92" fmla="*/ 35405 h 84010"/>
                <a:gd name="connsiteX93" fmla="*/ 132934 w 461486"/>
                <a:gd name="connsiteY93" fmla="*/ 40073 h 84010"/>
                <a:gd name="connsiteX94" fmla="*/ 157508 w 461486"/>
                <a:gd name="connsiteY94" fmla="*/ 40073 h 84010"/>
                <a:gd name="connsiteX95" fmla="*/ 159413 w 461486"/>
                <a:gd name="connsiteY95" fmla="*/ 42073 h 84010"/>
                <a:gd name="connsiteX96" fmla="*/ 157698 w 461486"/>
                <a:gd name="connsiteY96" fmla="*/ 43787 h 84010"/>
                <a:gd name="connsiteX97" fmla="*/ 133314 w 461486"/>
                <a:gd name="connsiteY97" fmla="*/ 43787 h 84010"/>
                <a:gd name="connsiteX98" fmla="*/ 124361 w 461486"/>
                <a:gd name="connsiteY98" fmla="*/ 13212 h 84010"/>
                <a:gd name="connsiteX99" fmla="*/ 102168 w 461486"/>
                <a:gd name="connsiteY99" fmla="*/ 35405 h 84010"/>
                <a:gd name="connsiteX100" fmla="*/ 93405 w 461486"/>
                <a:gd name="connsiteY100" fmla="*/ 35405 h 84010"/>
                <a:gd name="connsiteX101" fmla="*/ 71211 w 461486"/>
                <a:gd name="connsiteY101" fmla="*/ 13212 h 84010"/>
                <a:gd name="connsiteX102" fmla="*/ 68925 w 461486"/>
                <a:gd name="connsiteY102" fmla="*/ 15498 h 84010"/>
                <a:gd name="connsiteX103" fmla="*/ 88928 w 461486"/>
                <a:gd name="connsiteY103" fmla="*/ 35405 h 84010"/>
                <a:gd name="connsiteX104" fmla="*/ 68925 w 461486"/>
                <a:gd name="connsiteY104" fmla="*/ 35405 h 84010"/>
                <a:gd name="connsiteX105" fmla="*/ 68925 w 461486"/>
                <a:gd name="connsiteY105" fmla="*/ 40073 h 84010"/>
                <a:gd name="connsiteX106" fmla="*/ 93500 w 461486"/>
                <a:gd name="connsiteY106" fmla="*/ 40073 h 84010"/>
                <a:gd name="connsiteX107" fmla="*/ 95500 w 461486"/>
                <a:gd name="connsiteY107" fmla="*/ 42073 h 84010"/>
                <a:gd name="connsiteX108" fmla="*/ 93786 w 461486"/>
                <a:gd name="connsiteY108" fmla="*/ 43787 h 84010"/>
                <a:gd name="connsiteX109" fmla="*/ 68925 w 461486"/>
                <a:gd name="connsiteY109" fmla="*/ 43787 h 84010"/>
                <a:gd name="connsiteX110" fmla="*/ 68925 w 461486"/>
                <a:gd name="connsiteY110" fmla="*/ 48455 h 84010"/>
                <a:gd name="connsiteX111" fmla="*/ 89118 w 461486"/>
                <a:gd name="connsiteY111" fmla="*/ 48455 h 84010"/>
                <a:gd name="connsiteX112" fmla="*/ 68925 w 461486"/>
                <a:gd name="connsiteY112" fmla="*/ 68648 h 84010"/>
                <a:gd name="connsiteX113" fmla="*/ 71211 w 461486"/>
                <a:gd name="connsiteY113" fmla="*/ 70838 h 84010"/>
                <a:gd name="connsiteX114" fmla="*/ 93595 w 461486"/>
                <a:gd name="connsiteY114" fmla="*/ 48455 h 84010"/>
                <a:gd name="connsiteX115" fmla="*/ 101882 w 461486"/>
                <a:gd name="connsiteY115" fmla="*/ 48455 h 84010"/>
                <a:gd name="connsiteX116" fmla="*/ 124361 w 461486"/>
                <a:gd name="connsiteY116" fmla="*/ 70838 h 84010"/>
                <a:gd name="connsiteX117" fmla="*/ 126552 w 461486"/>
                <a:gd name="connsiteY117" fmla="*/ 68552 h 84010"/>
                <a:gd name="connsiteX118" fmla="*/ 106454 w 461486"/>
                <a:gd name="connsiteY118" fmla="*/ 48550 h 84010"/>
                <a:gd name="connsiteX119" fmla="*/ 126552 w 461486"/>
                <a:gd name="connsiteY119" fmla="*/ 48550 h 84010"/>
                <a:gd name="connsiteX120" fmla="*/ 126552 w 461486"/>
                <a:gd name="connsiteY120" fmla="*/ 43787 h 84010"/>
                <a:gd name="connsiteX121" fmla="*/ 101787 w 461486"/>
                <a:gd name="connsiteY121" fmla="*/ 43787 h 84010"/>
                <a:gd name="connsiteX122" fmla="*/ 99977 w 461486"/>
                <a:gd name="connsiteY122" fmla="*/ 42073 h 84010"/>
                <a:gd name="connsiteX123" fmla="*/ 101977 w 461486"/>
                <a:gd name="connsiteY123" fmla="*/ 40073 h 84010"/>
                <a:gd name="connsiteX124" fmla="*/ 126552 w 461486"/>
                <a:gd name="connsiteY124" fmla="*/ 40073 h 84010"/>
                <a:gd name="connsiteX125" fmla="*/ 126552 w 461486"/>
                <a:gd name="connsiteY125" fmla="*/ 35405 h 84010"/>
                <a:gd name="connsiteX126" fmla="*/ 106644 w 461486"/>
                <a:gd name="connsiteY126" fmla="*/ 35405 h 84010"/>
                <a:gd name="connsiteX127" fmla="*/ 126552 w 461486"/>
                <a:gd name="connsiteY127" fmla="*/ 15498 h 84010"/>
                <a:gd name="connsiteX128" fmla="*/ 133314 w 461486"/>
                <a:gd name="connsiteY128" fmla="*/ 48550 h 84010"/>
                <a:gd name="connsiteX129" fmla="*/ 153412 w 461486"/>
                <a:gd name="connsiteY129" fmla="*/ 48550 h 84010"/>
                <a:gd name="connsiteX130" fmla="*/ 133314 w 461486"/>
                <a:gd name="connsiteY130" fmla="*/ 68552 h 84010"/>
                <a:gd name="connsiteX131" fmla="*/ 135600 w 461486"/>
                <a:gd name="connsiteY131" fmla="*/ 70934 h 84010"/>
                <a:gd name="connsiteX132" fmla="*/ 157984 w 461486"/>
                <a:gd name="connsiteY132" fmla="*/ 48550 h 84010"/>
                <a:gd name="connsiteX133" fmla="*/ 166271 w 461486"/>
                <a:gd name="connsiteY133" fmla="*/ 48550 h 84010"/>
                <a:gd name="connsiteX134" fmla="*/ 188655 w 461486"/>
                <a:gd name="connsiteY134" fmla="*/ 70934 h 84010"/>
                <a:gd name="connsiteX135" fmla="*/ 190941 w 461486"/>
                <a:gd name="connsiteY135" fmla="*/ 68648 h 84010"/>
                <a:gd name="connsiteX136" fmla="*/ 170367 w 461486"/>
                <a:gd name="connsiteY136" fmla="*/ 48550 h 84010"/>
                <a:gd name="connsiteX137" fmla="*/ 190464 w 461486"/>
                <a:gd name="connsiteY137" fmla="*/ 48550 h 84010"/>
                <a:gd name="connsiteX138" fmla="*/ 190941 w 461486"/>
                <a:gd name="connsiteY138" fmla="*/ 43883 h 84010"/>
                <a:gd name="connsiteX139" fmla="*/ 166176 w 461486"/>
                <a:gd name="connsiteY139" fmla="*/ 43883 h 84010"/>
                <a:gd name="connsiteX140" fmla="*/ 164366 w 461486"/>
                <a:gd name="connsiteY140" fmla="*/ 42168 h 84010"/>
                <a:gd name="connsiteX141" fmla="*/ 166366 w 461486"/>
                <a:gd name="connsiteY141" fmla="*/ 40168 h 84010"/>
                <a:gd name="connsiteX142" fmla="*/ 190464 w 461486"/>
                <a:gd name="connsiteY142" fmla="*/ 40168 h 84010"/>
                <a:gd name="connsiteX143" fmla="*/ 190941 w 461486"/>
                <a:gd name="connsiteY143" fmla="*/ 35501 h 84010"/>
                <a:gd name="connsiteX144" fmla="*/ 171034 w 461486"/>
                <a:gd name="connsiteY144" fmla="*/ 35501 h 84010"/>
                <a:gd name="connsiteX145" fmla="*/ 190941 w 461486"/>
                <a:gd name="connsiteY145" fmla="*/ 15593 h 84010"/>
                <a:gd name="connsiteX146" fmla="*/ 197322 w 461486"/>
                <a:gd name="connsiteY146" fmla="*/ 48550 h 84010"/>
                <a:gd name="connsiteX147" fmla="*/ 217420 w 461486"/>
                <a:gd name="connsiteY147" fmla="*/ 48550 h 84010"/>
                <a:gd name="connsiteX148" fmla="*/ 197322 w 461486"/>
                <a:gd name="connsiteY148" fmla="*/ 68648 h 84010"/>
                <a:gd name="connsiteX149" fmla="*/ 199609 w 461486"/>
                <a:gd name="connsiteY149" fmla="*/ 70934 h 84010"/>
                <a:gd name="connsiteX150" fmla="*/ 221992 w 461486"/>
                <a:gd name="connsiteY150" fmla="*/ 48550 h 84010"/>
                <a:gd name="connsiteX151" fmla="*/ 230184 w 461486"/>
                <a:gd name="connsiteY151" fmla="*/ 48550 h 84010"/>
                <a:gd name="connsiteX152" fmla="*/ 252663 w 461486"/>
                <a:gd name="connsiteY152" fmla="*/ 70934 h 84010"/>
                <a:gd name="connsiteX153" fmla="*/ 254853 w 461486"/>
                <a:gd name="connsiteY153" fmla="*/ 68648 h 84010"/>
                <a:gd name="connsiteX154" fmla="*/ 234375 w 461486"/>
                <a:gd name="connsiteY154" fmla="*/ 48550 h 84010"/>
                <a:gd name="connsiteX155" fmla="*/ 254472 w 461486"/>
                <a:gd name="connsiteY155" fmla="*/ 48550 h 84010"/>
                <a:gd name="connsiteX156" fmla="*/ 254853 w 461486"/>
                <a:gd name="connsiteY156" fmla="*/ 43883 h 84010"/>
                <a:gd name="connsiteX157" fmla="*/ 230088 w 461486"/>
                <a:gd name="connsiteY157" fmla="*/ 43883 h 84010"/>
                <a:gd name="connsiteX158" fmla="*/ 228374 w 461486"/>
                <a:gd name="connsiteY158" fmla="*/ 42168 h 84010"/>
                <a:gd name="connsiteX159" fmla="*/ 230374 w 461486"/>
                <a:gd name="connsiteY159" fmla="*/ 40168 h 84010"/>
                <a:gd name="connsiteX160" fmla="*/ 254853 w 461486"/>
                <a:gd name="connsiteY160" fmla="*/ 40168 h 84010"/>
                <a:gd name="connsiteX161" fmla="*/ 254853 w 461486"/>
                <a:gd name="connsiteY161" fmla="*/ 35501 h 84010"/>
                <a:gd name="connsiteX162" fmla="*/ 235041 w 461486"/>
                <a:gd name="connsiteY162" fmla="*/ 35501 h 84010"/>
                <a:gd name="connsiteX163" fmla="*/ 254853 w 461486"/>
                <a:gd name="connsiteY163" fmla="*/ 15593 h 84010"/>
                <a:gd name="connsiteX164" fmla="*/ 261330 w 461486"/>
                <a:gd name="connsiteY164" fmla="*/ 48550 h 84010"/>
                <a:gd name="connsiteX165" fmla="*/ 281428 w 461486"/>
                <a:gd name="connsiteY165" fmla="*/ 48550 h 84010"/>
                <a:gd name="connsiteX166" fmla="*/ 261330 w 461486"/>
                <a:gd name="connsiteY166" fmla="*/ 68648 h 84010"/>
                <a:gd name="connsiteX167" fmla="*/ 263521 w 461486"/>
                <a:gd name="connsiteY167" fmla="*/ 70934 h 84010"/>
                <a:gd name="connsiteX168" fmla="*/ 285714 w 461486"/>
                <a:gd name="connsiteY168" fmla="*/ 48550 h 84010"/>
                <a:gd name="connsiteX169" fmla="*/ 294001 w 461486"/>
                <a:gd name="connsiteY169" fmla="*/ 48550 h 84010"/>
                <a:gd name="connsiteX170" fmla="*/ 316385 w 461486"/>
                <a:gd name="connsiteY170" fmla="*/ 70934 h 84010"/>
                <a:gd name="connsiteX171" fmla="*/ 318861 w 461486"/>
                <a:gd name="connsiteY171" fmla="*/ 68743 h 84010"/>
                <a:gd name="connsiteX172" fmla="*/ 298288 w 461486"/>
                <a:gd name="connsiteY172" fmla="*/ 48550 h 84010"/>
                <a:gd name="connsiteX173" fmla="*/ 318480 w 461486"/>
                <a:gd name="connsiteY173" fmla="*/ 48550 h 84010"/>
                <a:gd name="connsiteX174" fmla="*/ 318861 w 461486"/>
                <a:gd name="connsiteY174" fmla="*/ 43883 h 84010"/>
                <a:gd name="connsiteX175" fmla="*/ 294096 w 461486"/>
                <a:gd name="connsiteY175" fmla="*/ 43883 h 84010"/>
                <a:gd name="connsiteX176" fmla="*/ 292287 w 461486"/>
                <a:gd name="connsiteY176" fmla="*/ 42168 h 84010"/>
                <a:gd name="connsiteX177" fmla="*/ 294287 w 461486"/>
                <a:gd name="connsiteY177" fmla="*/ 40168 h 84010"/>
                <a:gd name="connsiteX178" fmla="*/ 318861 w 461486"/>
                <a:gd name="connsiteY178" fmla="*/ 40168 h 84010"/>
                <a:gd name="connsiteX179" fmla="*/ 318861 w 461486"/>
                <a:gd name="connsiteY179" fmla="*/ 35501 h 84010"/>
                <a:gd name="connsiteX180" fmla="*/ 298954 w 461486"/>
                <a:gd name="connsiteY180" fmla="*/ 35501 h 84010"/>
                <a:gd name="connsiteX181" fmla="*/ 318861 w 461486"/>
                <a:gd name="connsiteY181" fmla="*/ 15593 h 84010"/>
                <a:gd name="connsiteX182" fmla="*/ 325243 w 461486"/>
                <a:gd name="connsiteY182" fmla="*/ 48550 h 84010"/>
                <a:gd name="connsiteX183" fmla="*/ 345436 w 461486"/>
                <a:gd name="connsiteY183" fmla="*/ 48550 h 84010"/>
                <a:gd name="connsiteX184" fmla="*/ 325243 w 461486"/>
                <a:gd name="connsiteY184" fmla="*/ 68743 h 84010"/>
                <a:gd name="connsiteX185" fmla="*/ 327434 w 461486"/>
                <a:gd name="connsiteY185" fmla="*/ 70934 h 84010"/>
                <a:gd name="connsiteX186" fmla="*/ 349532 w 461486"/>
                <a:gd name="connsiteY186" fmla="*/ 48550 h 84010"/>
                <a:gd name="connsiteX187" fmla="*/ 357819 w 461486"/>
                <a:gd name="connsiteY187" fmla="*/ 48550 h 84010"/>
                <a:gd name="connsiteX188" fmla="*/ 380202 w 461486"/>
                <a:gd name="connsiteY188" fmla="*/ 70934 h 84010"/>
                <a:gd name="connsiteX189" fmla="*/ 382869 w 461486"/>
                <a:gd name="connsiteY189" fmla="*/ 68743 h 84010"/>
                <a:gd name="connsiteX190" fmla="*/ 361914 w 461486"/>
                <a:gd name="connsiteY190" fmla="*/ 48550 h 84010"/>
                <a:gd name="connsiteX191" fmla="*/ 382107 w 461486"/>
                <a:gd name="connsiteY191" fmla="*/ 48550 h 84010"/>
                <a:gd name="connsiteX192" fmla="*/ 382869 w 461486"/>
                <a:gd name="connsiteY192" fmla="*/ 43883 h 84010"/>
                <a:gd name="connsiteX193" fmla="*/ 358009 w 461486"/>
                <a:gd name="connsiteY193" fmla="*/ 43883 h 84010"/>
                <a:gd name="connsiteX194" fmla="*/ 356295 w 461486"/>
                <a:gd name="connsiteY194" fmla="*/ 42168 h 84010"/>
                <a:gd name="connsiteX195" fmla="*/ 358295 w 461486"/>
                <a:gd name="connsiteY195" fmla="*/ 40168 h 84010"/>
                <a:gd name="connsiteX196" fmla="*/ 382869 w 461486"/>
                <a:gd name="connsiteY196" fmla="*/ 40168 h 84010"/>
                <a:gd name="connsiteX197" fmla="*/ 382869 w 461486"/>
                <a:gd name="connsiteY197" fmla="*/ 35501 h 84010"/>
                <a:gd name="connsiteX198" fmla="*/ 362962 w 461486"/>
                <a:gd name="connsiteY198" fmla="*/ 35501 h 84010"/>
                <a:gd name="connsiteX199" fmla="*/ 382869 w 461486"/>
                <a:gd name="connsiteY199" fmla="*/ 15593 h 84010"/>
                <a:gd name="connsiteX200" fmla="*/ 389251 w 461486"/>
                <a:gd name="connsiteY200" fmla="*/ 48550 h 84010"/>
                <a:gd name="connsiteX201" fmla="*/ 409349 w 461486"/>
                <a:gd name="connsiteY201" fmla="*/ 48550 h 84010"/>
                <a:gd name="connsiteX202" fmla="*/ 389251 w 461486"/>
                <a:gd name="connsiteY202" fmla="*/ 68743 h 84010"/>
                <a:gd name="connsiteX203" fmla="*/ 391442 w 461486"/>
                <a:gd name="connsiteY203" fmla="*/ 70934 h 84010"/>
                <a:gd name="connsiteX204" fmla="*/ 413921 w 461486"/>
                <a:gd name="connsiteY204" fmla="*/ 48550 h 84010"/>
                <a:gd name="connsiteX205" fmla="*/ 422208 w 461486"/>
                <a:gd name="connsiteY205" fmla="*/ 48550 h 84010"/>
                <a:gd name="connsiteX206" fmla="*/ 444591 w 461486"/>
                <a:gd name="connsiteY206" fmla="*/ 70934 h 84010"/>
                <a:gd name="connsiteX207" fmla="*/ 446877 w 461486"/>
                <a:gd name="connsiteY207" fmla="*/ 68743 h 84010"/>
                <a:gd name="connsiteX208" fmla="*/ 426303 w 461486"/>
                <a:gd name="connsiteY208" fmla="*/ 48550 h 84010"/>
                <a:gd name="connsiteX209" fmla="*/ 446496 w 461486"/>
                <a:gd name="connsiteY209" fmla="*/ 48550 h 84010"/>
                <a:gd name="connsiteX210" fmla="*/ 446877 w 461486"/>
                <a:gd name="connsiteY210" fmla="*/ 43883 h 84010"/>
                <a:gd name="connsiteX211" fmla="*/ 422017 w 461486"/>
                <a:gd name="connsiteY211" fmla="*/ 43883 h 84010"/>
                <a:gd name="connsiteX212" fmla="*/ 420303 w 461486"/>
                <a:gd name="connsiteY212" fmla="*/ 42168 h 84010"/>
                <a:gd name="connsiteX213" fmla="*/ 422303 w 461486"/>
                <a:gd name="connsiteY213" fmla="*/ 40168 h 84010"/>
                <a:gd name="connsiteX214" fmla="*/ 446877 w 461486"/>
                <a:gd name="connsiteY214" fmla="*/ 40168 h 84010"/>
                <a:gd name="connsiteX215" fmla="*/ 446877 w 461486"/>
                <a:gd name="connsiteY215" fmla="*/ 35501 h 84010"/>
                <a:gd name="connsiteX216" fmla="*/ 426875 w 461486"/>
                <a:gd name="connsiteY216" fmla="*/ 35501 h 84010"/>
                <a:gd name="connsiteX217" fmla="*/ 446877 w 461486"/>
                <a:gd name="connsiteY217" fmla="*/ 15593 h 8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</a:cxnLst>
              <a:rect l="l" t="t" r="r" b="b"/>
              <a:pathLst>
                <a:path w="461486" h="84010">
                  <a:moveTo>
                    <a:pt x="449735" y="-28"/>
                  </a:moveTo>
                  <a:lnTo>
                    <a:pt x="449735" y="6830"/>
                  </a:lnTo>
                  <a:lnTo>
                    <a:pt x="-36" y="6830"/>
                  </a:lnTo>
                  <a:lnTo>
                    <a:pt x="-36" y="77125"/>
                  </a:lnTo>
                  <a:lnTo>
                    <a:pt x="449354" y="77125"/>
                  </a:lnTo>
                  <a:lnTo>
                    <a:pt x="449354" y="83983"/>
                  </a:lnTo>
                  <a:lnTo>
                    <a:pt x="461451" y="83983"/>
                  </a:lnTo>
                  <a:lnTo>
                    <a:pt x="461451" y="-28"/>
                  </a:lnTo>
                  <a:close/>
                  <a:moveTo>
                    <a:pt x="60353" y="13212"/>
                  </a:moveTo>
                  <a:lnTo>
                    <a:pt x="38064" y="35405"/>
                  </a:lnTo>
                  <a:lnTo>
                    <a:pt x="29301" y="35405"/>
                  </a:lnTo>
                  <a:lnTo>
                    <a:pt x="7108" y="13212"/>
                  </a:lnTo>
                  <a:close/>
                  <a:moveTo>
                    <a:pt x="5013" y="15498"/>
                  </a:moveTo>
                  <a:lnTo>
                    <a:pt x="24920" y="35405"/>
                  </a:lnTo>
                  <a:lnTo>
                    <a:pt x="5013" y="35405"/>
                  </a:lnTo>
                  <a:close/>
                  <a:moveTo>
                    <a:pt x="5013" y="40073"/>
                  </a:moveTo>
                  <a:lnTo>
                    <a:pt x="29587" y="40073"/>
                  </a:lnTo>
                  <a:lnTo>
                    <a:pt x="31492" y="42073"/>
                  </a:lnTo>
                  <a:lnTo>
                    <a:pt x="29778" y="43787"/>
                  </a:lnTo>
                  <a:lnTo>
                    <a:pt x="5013" y="43787"/>
                  </a:lnTo>
                  <a:close/>
                  <a:moveTo>
                    <a:pt x="5013" y="48455"/>
                  </a:moveTo>
                  <a:lnTo>
                    <a:pt x="25110" y="48455"/>
                  </a:lnTo>
                  <a:lnTo>
                    <a:pt x="5013" y="68648"/>
                  </a:lnTo>
                  <a:close/>
                  <a:moveTo>
                    <a:pt x="7203" y="70838"/>
                  </a:moveTo>
                  <a:lnTo>
                    <a:pt x="29682" y="48455"/>
                  </a:lnTo>
                  <a:lnTo>
                    <a:pt x="38064" y="48455"/>
                  </a:lnTo>
                  <a:lnTo>
                    <a:pt x="60448" y="70838"/>
                  </a:lnTo>
                  <a:close/>
                  <a:moveTo>
                    <a:pt x="62639" y="68648"/>
                  </a:moveTo>
                  <a:lnTo>
                    <a:pt x="42446" y="48550"/>
                  </a:lnTo>
                  <a:lnTo>
                    <a:pt x="62639" y="48550"/>
                  </a:lnTo>
                  <a:close/>
                  <a:moveTo>
                    <a:pt x="62639" y="43787"/>
                  </a:moveTo>
                  <a:lnTo>
                    <a:pt x="38064" y="43787"/>
                  </a:lnTo>
                  <a:lnTo>
                    <a:pt x="36350" y="42073"/>
                  </a:lnTo>
                  <a:lnTo>
                    <a:pt x="38350" y="40073"/>
                  </a:lnTo>
                  <a:lnTo>
                    <a:pt x="62925" y="40073"/>
                  </a:lnTo>
                  <a:close/>
                  <a:moveTo>
                    <a:pt x="62639" y="35405"/>
                  </a:moveTo>
                  <a:lnTo>
                    <a:pt x="42636" y="35405"/>
                  </a:lnTo>
                  <a:lnTo>
                    <a:pt x="62639" y="15498"/>
                  </a:lnTo>
                  <a:close/>
                  <a:moveTo>
                    <a:pt x="444210" y="13212"/>
                  </a:moveTo>
                  <a:lnTo>
                    <a:pt x="422017" y="35405"/>
                  </a:lnTo>
                  <a:lnTo>
                    <a:pt x="413254" y="35405"/>
                  </a:lnTo>
                  <a:lnTo>
                    <a:pt x="391061" y="13212"/>
                  </a:lnTo>
                  <a:close/>
                  <a:moveTo>
                    <a:pt x="388870" y="15498"/>
                  </a:moveTo>
                  <a:lnTo>
                    <a:pt x="408777" y="35405"/>
                  </a:lnTo>
                  <a:lnTo>
                    <a:pt x="388870" y="35405"/>
                  </a:lnTo>
                  <a:close/>
                  <a:moveTo>
                    <a:pt x="388870" y="40073"/>
                  </a:moveTo>
                  <a:lnTo>
                    <a:pt x="413445" y="40073"/>
                  </a:lnTo>
                  <a:lnTo>
                    <a:pt x="415445" y="42073"/>
                  </a:lnTo>
                  <a:lnTo>
                    <a:pt x="413635" y="43787"/>
                  </a:lnTo>
                  <a:lnTo>
                    <a:pt x="388870" y="43787"/>
                  </a:lnTo>
                  <a:close/>
                  <a:moveTo>
                    <a:pt x="380202" y="13212"/>
                  </a:moveTo>
                  <a:lnTo>
                    <a:pt x="358009" y="35405"/>
                  </a:lnTo>
                  <a:lnTo>
                    <a:pt x="349246" y="35405"/>
                  </a:lnTo>
                  <a:lnTo>
                    <a:pt x="327053" y="13212"/>
                  </a:lnTo>
                  <a:close/>
                  <a:moveTo>
                    <a:pt x="324862" y="15498"/>
                  </a:moveTo>
                  <a:lnTo>
                    <a:pt x="344769" y="35405"/>
                  </a:lnTo>
                  <a:lnTo>
                    <a:pt x="324862" y="35405"/>
                  </a:lnTo>
                  <a:close/>
                  <a:moveTo>
                    <a:pt x="324862" y="40073"/>
                  </a:moveTo>
                  <a:lnTo>
                    <a:pt x="349437" y="40073"/>
                  </a:lnTo>
                  <a:lnTo>
                    <a:pt x="351437" y="42073"/>
                  </a:lnTo>
                  <a:lnTo>
                    <a:pt x="349627" y="43787"/>
                  </a:lnTo>
                  <a:lnTo>
                    <a:pt x="324862" y="43787"/>
                  </a:lnTo>
                  <a:close/>
                  <a:moveTo>
                    <a:pt x="316194" y="13212"/>
                  </a:moveTo>
                  <a:lnTo>
                    <a:pt x="294096" y="35405"/>
                  </a:lnTo>
                  <a:lnTo>
                    <a:pt x="285714" y="35405"/>
                  </a:lnTo>
                  <a:lnTo>
                    <a:pt x="263616" y="13212"/>
                  </a:lnTo>
                  <a:close/>
                  <a:moveTo>
                    <a:pt x="260949" y="15498"/>
                  </a:moveTo>
                  <a:lnTo>
                    <a:pt x="280761" y="35405"/>
                  </a:lnTo>
                  <a:lnTo>
                    <a:pt x="260949" y="35405"/>
                  </a:lnTo>
                  <a:close/>
                  <a:moveTo>
                    <a:pt x="260949" y="40073"/>
                  </a:moveTo>
                  <a:lnTo>
                    <a:pt x="285714" y="40073"/>
                  </a:lnTo>
                  <a:lnTo>
                    <a:pt x="287715" y="42073"/>
                  </a:lnTo>
                  <a:lnTo>
                    <a:pt x="286000" y="43787"/>
                  </a:lnTo>
                  <a:lnTo>
                    <a:pt x="261235" y="43787"/>
                  </a:lnTo>
                  <a:close/>
                  <a:moveTo>
                    <a:pt x="252282" y="13212"/>
                  </a:moveTo>
                  <a:lnTo>
                    <a:pt x="230088" y="35405"/>
                  </a:lnTo>
                  <a:lnTo>
                    <a:pt x="221325" y="35405"/>
                  </a:lnTo>
                  <a:lnTo>
                    <a:pt x="199227" y="13212"/>
                  </a:lnTo>
                  <a:close/>
                  <a:moveTo>
                    <a:pt x="196941" y="15498"/>
                  </a:moveTo>
                  <a:lnTo>
                    <a:pt x="216753" y="35405"/>
                  </a:lnTo>
                  <a:lnTo>
                    <a:pt x="196941" y="35405"/>
                  </a:lnTo>
                  <a:close/>
                  <a:moveTo>
                    <a:pt x="196941" y="40073"/>
                  </a:moveTo>
                  <a:lnTo>
                    <a:pt x="221421" y="40073"/>
                  </a:lnTo>
                  <a:lnTo>
                    <a:pt x="223421" y="42073"/>
                  </a:lnTo>
                  <a:lnTo>
                    <a:pt x="221706" y="43787"/>
                  </a:lnTo>
                  <a:lnTo>
                    <a:pt x="196941" y="43787"/>
                  </a:lnTo>
                  <a:close/>
                  <a:moveTo>
                    <a:pt x="188274" y="13212"/>
                  </a:moveTo>
                  <a:lnTo>
                    <a:pt x="166080" y="35405"/>
                  </a:lnTo>
                  <a:lnTo>
                    <a:pt x="157413" y="35405"/>
                  </a:lnTo>
                  <a:lnTo>
                    <a:pt x="135219" y="13212"/>
                  </a:lnTo>
                  <a:close/>
                  <a:moveTo>
                    <a:pt x="132934" y="15498"/>
                  </a:moveTo>
                  <a:lnTo>
                    <a:pt x="152841" y="35405"/>
                  </a:lnTo>
                  <a:lnTo>
                    <a:pt x="133314" y="35405"/>
                  </a:lnTo>
                  <a:close/>
                  <a:moveTo>
                    <a:pt x="132934" y="40073"/>
                  </a:moveTo>
                  <a:lnTo>
                    <a:pt x="157508" y="40073"/>
                  </a:lnTo>
                  <a:lnTo>
                    <a:pt x="159413" y="42073"/>
                  </a:lnTo>
                  <a:lnTo>
                    <a:pt x="157698" y="43787"/>
                  </a:lnTo>
                  <a:lnTo>
                    <a:pt x="133314" y="43787"/>
                  </a:lnTo>
                  <a:close/>
                  <a:moveTo>
                    <a:pt x="124361" y="13212"/>
                  </a:moveTo>
                  <a:lnTo>
                    <a:pt x="102168" y="35405"/>
                  </a:lnTo>
                  <a:lnTo>
                    <a:pt x="93405" y="35405"/>
                  </a:lnTo>
                  <a:lnTo>
                    <a:pt x="71211" y="13212"/>
                  </a:lnTo>
                  <a:close/>
                  <a:moveTo>
                    <a:pt x="68925" y="15498"/>
                  </a:moveTo>
                  <a:lnTo>
                    <a:pt x="88928" y="35405"/>
                  </a:lnTo>
                  <a:lnTo>
                    <a:pt x="68925" y="35405"/>
                  </a:lnTo>
                  <a:close/>
                  <a:moveTo>
                    <a:pt x="68925" y="40073"/>
                  </a:moveTo>
                  <a:lnTo>
                    <a:pt x="93500" y="40073"/>
                  </a:lnTo>
                  <a:lnTo>
                    <a:pt x="95500" y="42073"/>
                  </a:lnTo>
                  <a:lnTo>
                    <a:pt x="93786" y="43787"/>
                  </a:lnTo>
                  <a:lnTo>
                    <a:pt x="68925" y="43787"/>
                  </a:lnTo>
                  <a:close/>
                  <a:moveTo>
                    <a:pt x="68925" y="48455"/>
                  </a:moveTo>
                  <a:lnTo>
                    <a:pt x="89118" y="48455"/>
                  </a:lnTo>
                  <a:lnTo>
                    <a:pt x="68925" y="68648"/>
                  </a:lnTo>
                  <a:close/>
                  <a:moveTo>
                    <a:pt x="71211" y="70838"/>
                  </a:moveTo>
                  <a:lnTo>
                    <a:pt x="93595" y="48455"/>
                  </a:lnTo>
                  <a:lnTo>
                    <a:pt x="101882" y="48455"/>
                  </a:lnTo>
                  <a:lnTo>
                    <a:pt x="124361" y="70838"/>
                  </a:lnTo>
                  <a:close/>
                  <a:moveTo>
                    <a:pt x="126552" y="68552"/>
                  </a:moveTo>
                  <a:lnTo>
                    <a:pt x="106454" y="48550"/>
                  </a:lnTo>
                  <a:lnTo>
                    <a:pt x="126552" y="48550"/>
                  </a:lnTo>
                  <a:close/>
                  <a:moveTo>
                    <a:pt x="126552" y="43787"/>
                  </a:moveTo>
                  <a:lnTo>
                    <a:pt x="101787" y="43787"/>
                  </a:lnTo>
                  <a:lnTo>
                    <a:pt x="99977" y="42073"/>
                  </a:lnTo>
                  <a:lnTo>
                    <a:pt x="101977" y="40073"/>
                  </a:lnTo>
                  <a:lnTo>
                    <a:pt x="126552" y="40073"/>
                  </a:lnTo>
                  <a:close/>
                  <a:moveTo>
                    <a:pt x="126552" y="35405"/>
                  </a:moveTo>
                  <a:lnTo>
                    <a:pt x="106644" y="35405"/>
                  </a:lnTo>
                  <a:lnTo>
                    <a:pt x="126552" y="15498"/>
                  </a:lnTo>
                  <a:close/>
                  <a:moveTo>
                    <a:pt x="133314" y="48550"/>
                  </a:moveTo>
                  <a:lnTo>
                    <a:pt x="153412" y="48550"/>
                  </a:lnTo>
                  <a:lnTo>
                    <a:pt x="133314" y="68552"/>
                  </a:lnTo>
                  <a:close/>
                  <a:moveTo>
                    <a:pt x="135600" y="70934"/>
                  </a:moveTo>
                  <a:lnTo>
                    <a:pt x="157984" y="48550"/>
                  </a:lnTo>
                  <a:lnTo>
                    <a:pt x="166271" y="48550"/>
                  </a:lnTo>
                  <a:lnTo>
                    <a:pt x="188655" y="70934"/>
                  </a:lnTo>
                  <a:close/>
                  <a:moveTo>
                    <a:pt x="190941" y="68648"/>
                  </a:moveTo>
                  <a:lnTo>
                    <a:pt x="170367" y="48550"/>
                  </a:lnTo>
                  <a:lnTo>
                    <a:pt x="190464" y="48550"/>
                  </a:lnTo>
                  <a:close/>
                  <a:moveTo>
                    <a:pt x="190941" y="43883"/>
                  </a:moveTo>
                  <a:lnTo>
                    <a:pt x="166176" y="43883"/>
                  </a:lnTo>
                  <a:lnTo>
                    <a:pt x="164366" y="42168"/>
                  </a:lnTo>
                  <a:lnTo>
                    <a:pt x="166366" y="40168"/>
                  </a:lnTo>
                  <a:lnTo>
                    <a:pt x="190464" y="40168"/>
                  </a:lnTo>
                  <a:close/>
                  <a:moveTo>
                    <a:pt x="190941" y="35501"/>
                  </a:moveTo>
                  <a:lnTo>
                    <a:pt x="171034" y="35501"/>
                  </a:lnTo>
                  <a:lnTo>
                    <a:pt x="190941" y="15593"/>
                  </a:lnTo>
                  <a:close/>
                  <a:moveTo>
                    <a:pt x="197322" y="48550"/>
                  </a:moveTo>
                  <a:lnTo>
                    <a:pt x="217420" y="48550"/>
                  </a:lnTo>
                  <a:lnTo>
                    <a:pt x="197322" y="68648"/>
                  </a:lnTo>
                  <a:close/>
                  <a:moveTo>
                    <a:pt x="199609" y="70934"/>
                  </a:moveTo>
                  <a:lnTo>
                    <a:pt x="221992" y="48550"/>
                  </a:lnTo>
                  <a:lnTo>
                    <a:pt x="230184" y="48550"/>
                  </a:lnTo>
                  <a:lnTo>
                    <a:pt x="252663" y="70934"/>
                  </a:lnTo>
                  <a:close/>
                  <a:moveTo>
                    <a:pt x="254853" y="68648"/>
                  </a:moveTo>
                  <a:lnTo>
                    <a:pt x="234375" y="48550"/>
                  </a:lnTo>
                  <a:lnTo>
                    <a:pt x="254472" y="48550"/>
                  </a:lnTo>
                  <a:close/>
                  <a:moveTo>
                    <a:pt x="254853" y="43883"/>
                  </a:moveTo>
                  <a:lnTo>
                    <a:pt x="230088" y="43883"/>
                  </a:lnTo>
                  <a:lnTo>
                    <a:pt x="228374" y="42168"/>
                  </a:lnTo>
                  <a:lnTo>
                    <a:pt x="230374" y="40168"/>
                  </a:lnTo>
                  <a:lnTo>
                    <a:pt x="254853" y="40168"/>
                  </a:lnTo>
                  <a:close/>
                  <a:moveTo>
                    <a:pt x="254853" y="35501"/>
                  </a:moveTo>
                  <a:lnTo>
                    <a:pt x="235041" y="35501"/>
                  </a:lnTo>
                  <a:lnTo>
                    <a:pt x="254853" y="15593"/>
                  </a:lnTo>
                  <a:close/>
                  <a:moveTo>
                    <a:pt x="261330" y="48550"/>
                  </a:moveTo>
                  <a:lnTo>
                    <a:pt x="281428" y="48550"/>
                  </a:lnTo>
                  <a:lnTo>
                    <a:pt x="261330" y="68648"/>
                  </a:lnTo>
                  <a:close/>
                  <a:moveTo>
                    <a:pt x="263521" y="70934"/>
                  </a:moveTo>
                  <a:lnTo>
                    <a:pt x="285714" y="48550"/>
                  </a:lnTo>
                  <a:lnTo>
                    <a:pt x="294001" y="48550"/>
                  </a:lnTo>
                  <a:lnTo>
                    <a:pt x="316385" y="70934"/>
                  </a:lnTo>
                  <a:close/>
                  <a:moveTo>
                    <a:pt x="318861" y="68743"/>
                  </a:moveTo>
                  <a:lnTo>
                    <a:pt x="298288" y="48550"/>
                  </a:lnTo>
                  <a:lnTo>
                    <a:pt x="318480" y="48550"/>
                  </a:lnTo>
                  <a:close/>
                  <a:moveTo>
                    <a:pt x="318861" y="43883"/>
                  </a:moveTo>
                  <a:lnTo>
                    <a:pt x="294096" y="43883"/>
                  </a:lnTo>
                  <a:lnTo>
                    <a:pt x="292287" y="42168"/>
                  </a:lnTo>
                  <a:lnTo>
                    <a:pt x="294287" y="40168"/>
                  </a:lnTo>
                  <a:lnTo>
                    <a:pt x="318861" y="40168"/>
                  </a:lnTo>
                  <a:close/>
                  <a:moveTo>
                    <a:pt x="318861" y="35501"/>
                  </a:moveTo>
                  <a:lnTo>
                    <a:pt x="298954" y="35501"/>
                  </a:lnTo>
                  <a:lnTo>
                    <a:pt x="318861" y="15593"/>
                  </a:lnTo>
                  <a:close/>
                  <a:moveTo>
                    <a:pt x="325243" y="48550"/>
                  </a:moveTo>
                  <a:lnTo>
                    <a:pt x="345436" y="48550"/>
                  </a:lnTo>
                  <a:lnTo>
                    <a:pt x="325243" y="68743"/>
                  </a:lnTo>
                  <a:close/>
                  <a:moveTo>
                    <a:pt x="327434" y="70934"/>
                  </a:moveTo>
                  <a:lnTo>
                    <a:pt x="349532" y="48550"/>
                  </a:lnTo>
                  <a:lnTo>
                    <a:pt x="357819" y="48550"/>
                  </a:lnTo>
                  <a:lnTo>
                    <a:pt x="380202" y="70934"/>
                  </a:lnTo>
                  <a:close/>
                  <a:moveTo>
                    <a:pt x="382869" y="68743"/>
                  </a:moveTo>
                  <a:lnTo>
                    <a:pt x="361914" y="48550"/>
                  </a:lnTo>
                  <a:lnTo>
                    <a:pt x="382107" y="48550"/>
                  </a:lnTo>
                  <a:close/>
                  <a:moveTo>
                    <a:pt x="382869" y="43883"/>
                  </a:moveTo>
                  <a:lnTo>
                    <a:pt x="358009" y="43883"/>
                  </a:lnTo>
                  <a:lnTo>
                    <a:pt x="356295" y="42168"/>
                  </a:lnTo>
                  <a:lnTo>
                    <a:pt x="358295" y="40168"/>
                  </a:lnTo>
                  <a:lnTo>
                    <a:pt x="382869" y="40168"/>
                  </a:lnTo>
                  <a:close/>
                  <a:moveTo>
                    <a:pt x="382869" y="35501"/>
                  </a:moveTo>
                  <a:lnTo>
                    <a:pt x="362962" y="35501"/>
                  </a:lnTo>
                  <a:lnTo>
                    <a:pt x="382869" y="15593"/>
                  </a:lnTo>
                  <a:close/>
                  <a:moveTo>
                    <a:pt x="389251" y="48550"/>
                  </a:moveTo>
                  <a:lnTo>
                    <a:pt x="409349" y="48550"/>
                  </a:lnTo>
                  <a:lnTo>
                    <a:pt x="389251" y="68743"/>
                  </a:lnTo>
                  <a:close/>
                  <a:moveTo>
                    <a:pt x="391442" y="70934"/>
                  </a:moveTo>
                  <a:lnTo>
                    <a:pt x="413921" y="48550"/>
                  </a:lnTo>
                  <a:lnTo>
                    <a:pt x="422208" y="48550"/>
                  </a:lnTo>
                  <a:lnTo>
                    <a:pt x="444591" y="70934"/>
                  </a:lnTo>
                  <a:close/>
                  <a:moveTo>
                    <a:pt x="446877" y="68743"/>
                  </a:moveTo>
                  <a:lnTo>
                    <a:pt x="426303" y="48550"/>
                  </a:lnTo>
                  <a:lnTo>
                    <a:pt x="446496" y="48550"/>
                  </a:lnTo>
                  <a:close/>
                  <a:moveTo>
                    <a:pt x="446877" y="43883"/>
                  </a:moveTo>
                  <a:lnTo>
                    <a:pt x="422017" y="43883"/>
                  </a:lnTo>
                  <a:lnTo>
                    <a:pt x="420303" y="42168"/>
                  </a:lnTo>
                  <a:lnTo>
                    <a:pt x="422303" y="40168"/>
                  </a:lnTo>
                  <a:lnTo>
                    <a:pt x="446877" y="40168"/>
                  </a:lnTo>
                  <a:close/>
                  <a:moveTo>
                    <a:pt x="446877" y="35501"/>
                  </a:moveTo>
                  <a:lnTo>
                    <a:pt x="426875" y="35501"/>
                  </a:lnTo>
                  <a:lnTo>
                    <a:pt x="446877" y="15593"/>
                  </a:lnTo>
                  <a:close/>
                </a:path>
              </a:pathLst>
            </a:custGeom>
            <a:solidFill>
              <a:srgbClr val="BCBE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6626843" y="2239472"/>
              <a:ext cx="1305153" cy="621097"/>
            </a:xfrm>
            <a:custGeom>
              <a:avLst/>
              <a:gdLst>
                <a:gd name="connsiteX0" fmla="*/ 202752 w 485775"/>
                <a:gd name="connsiteY0" fmla="*/ 126369 h 231171"/>
                <a:gd name="connsiteX1" fmla="*/ 135029 w 485775"/>
                <a:gd name="connsiteY1" fmla="*/ 126369 h 231171"/>
                <a:gd name="connsiteX2" fmla="*/ -36 w 485775"/>
                <a:gd name="connsiteY2" fmla="*/ 82745 h 231171"/>
                <a:gd name="connsiteX3" fmla="*/ -36 w 485775"/>
                <a:gd name="connsiteY3" fmla="*/ 135894 h 231171"/>
                <a:gd name="connsiteX4" fmla="*/ 119027 w 485775"/>
                <a:gd name="connsiteY4" fmla="*/ 135894 h 231171"/>
                <a:gd name="connsiteX5" fmla="*/ 119027 w 485775"/>
                <a:gd name="connsiteY5" fmla="*/ 231144 h 231171"/>
                <a:gd name="connsiteX6" fmla="*/ 366677 w 485775"/>
                <a:gd name="connsiteY6" fmla="*/ 231144 h 231171"/>
                <a:gd name="connsiteX7" fmla="*/ 366677 w 485775"/>
                <a:gd name="connsiteY7" fmla="*/ 135894 h 231171"/>
                <a:gd name="connsiteX8" fmla="*/ 485739 w 485775"/>
                <a:gd name="connsiteY8" fmla="*/ 135894 h 231171"/>
                <a:gd name="connsiteX9" fmla="*/ 485739 w 485775"/>
                <a:gd name="connsiteY9" fmla="*/ -28 h 231171"/>
                <a:gd name="connsiteX10" fmla="*/ 202752 w 485775"/>
                <a:gd name="connsiteY10" fmla="*/ 126369 h 231171"/>
                <a:gd name="connsiteX11" fmla="*/ 9489 w 485775"/>
                <a:gd name="connsiteY11" fmla="*/ 126369 h 231171"/>
                <a:gd name="connsiteX12" fmla="*/ 9489 w 485775"/>
                <a:gd name="connsiteY12" fmla="*/ 95889 h 231171"/>
                <a:gd name="connsiteX13" fmla="*/ 102644 w 485775"/>
                <a:gd name="connsiteY13" fmla="*/ 126369 h 231171"/>
                <a:gd name="connsiteX14" fmla="*/ 428589 w 485775"/>
                <a:gd name="connsiteY14" fmla="*/ 81221 h 231171"/>
                <a:gd name="connsiteX15" fmla="*/ 476214 w 485775"/>
                <a:gd name="connsiteY15" fmla="*/ 43692 h 231171"/>
                <a:gd name="connsiteX16" fmla="*/ 476214 w 485775"/>
                <a:gd name="connsiteY16" fmla="*/ 123226 h 231171"/>
                <a:gd name="connsiteX17" fmla="*/ 472976 w 485775"/>
                <a:gd name="connsiteY17" fmla="*/ 126369 h 231171"/>
                <a:gd name="connsiteX18" fmla="*/ 370582 w 485775"/>
                <a:gd name="connsiteY18" fmla="*/ 126369 h 231171"/>
                <a:gd name="connsiteX19" fmla="*/ 424398 w 485775"/>
                <a:gd name="connsiteY19" fmla="*/ 84269 h 231171"/>
                <a:gd name="connsiteX20" fmla="*/ 476595 w 485775"/>
                <a:gd name="connsiteY20" fmla="*/ 14736 h 231171"/>
                <a:gd name="connsiteX21" fmla="*/ 476595 w 485775"/>
                <a:gd name="connsiteY21" fmla="*/ 31119 h 231171"/>
                <a:gd name="connsiteX22" fmla="*/ 440877 w 485775"/>
                <a:gd name="connsiteY22" fmla="*/ 31119 h 231171"/>
                <a:gd name="connsiteX23" fmla="*/ 472690 w 485775"/>
                <a:gd name="connsiteY23" fmla="*/ 40644 h 231171"/>
                <a:gd name="connsiteX24" fmla="*/ 425065 w 485775"/>
                <a:gd name="connsiteY24" fmla="*/ 78077 h 231171"/>
                <a:gd name="connsiteX25" fmla="*/ 394776 w 485775"/>
                <a:gd name="connsiteY25" fmla="*/ 52074 h 231171"/>
                <a:gd name="connsiteX26" fmla="*/ 419731 w 485775"/>
                <a:gd name="connsiteY26" fmla="*/ 40644 h 231171"/>
                <a:gd name="connsiteX27" fmla="*/ 390394 w 485775"/>
                <a:gd name="connsiteY27" fmla="*/ 54265 h 231171"/>
                <a:gd name="connsiteX28" fmla="*/ 420779 w 485775"/>
                <a:gd name="connsiteY28" fmla="*/ 80649 h 231171"/>
                <a:gd name="connsiteX29" fmla="*/ 366677 w 485775"/>
                <a:gd name="connsiteY29" fmla="*/ 122940 h 231171"/>
                <a:gd name="connsiteX30" fmla="*/ 366677 w 485775"/>
                <a:gd name="connsiteY30" fmla="*/ 64933 h 231171"/>
                <a:gd name="connsiteX31" fmla="*/ 187226 w 485775"/>
                <a:gd name="connsiteY31" fmla="*/ 178757 h 231171"/>
                <a:gd name="connsiteX32" fmla="*/ 238089 w 485775"/>
                <a:gd name="connsiteY32" fmla="*/ 138942 h 231171"/>
                <a:gd name="connsiteX33" fmla="*/ 238089 w 485775"/>
                <a:gd name="connsiteY33" fmla="*/ 218571 h 231171"/>
                <a:gd name="connsiteX34" fmla="*/ 234184 w 485775"/>
                <a:gd name="connsiteY34" fmla="*/ 221619 h 231171"/>
                <a:gd name="connsiteX35" fmla="*/ 132457 w 485775"/>
                <a:gd name="connsiteY35" fmla="*/ 221619 h 231171"/>
                <a:gd name="connsiteX36" fmla="*/ 183321 w 485775"/>
                <a:gd name="connsiteY36" fmla="*/ 181805 h 231171"/>
                <a:gd name="connsiteX37" fmla="*/ 247614 w 485775"/>
                <a:gd name="connsiteY37" fmla="*/ 138942 h 231171"/>
                <a:gd name="connsiteX38" fmla="*/ 298954 w 485775"/>
                <a:gd name="connsiteY38" fmla="*/ 178757 h 231171"/>
                <a:gd name="connsiteX39" fmla="*/ 248091 w 485775"/>
                <a:gd name="connsiteY39" fmla="*/ 218571 h 231171"/>
                <a:gd name="connsiteX40" fmla="*/ 251520 w 485775"/>
                <a:gd name="connsiteY40" fmla="*/ 135894 h 231171"/>
                <a:gd name="connsiteX41" fmla="*/ 353247 w 485775"/>
                <a:gd name="connsiteY41" fmla="*/ 135894 h 231171"/>
                <a:gd name="connsiteX42" fmla="*/ 302383 w 485775"/>
                <a:gd name="connsiteY42" fmla="*/ 175899 h 231171"/>
                <a:gd name="connsiteX43" fmla="*/ 306288 w 485775"/>
                <a:gd name="connsiteY43" fmla="*/ 178757 h 231171"/>
                <a:gd name="connsiteX44" fmla="*/ 357152 w 485775"/>
                <a:gd name="connsiteY44" fmla="*/ 138942 h 231171"/>
                <a:gd name="connsiteX45" fmla="*/ 357152 w 485775"/>
                <a:gd name="connsiteY45" fmla="*/ 218571 h 231171"/>
                <a:gd name="connsiteX46" fmla="*/ 353247 w 485775"/>
                <a:gd name="connsiteY46" fmla="*/ 221619 h 231171"/>
                <a:gd name="connsiteX47" fmla="*/ 251329 w 485775"/>
                <a:gd name="connsiteY47" fmla="*/ 221619 h 231171"/>
                <a:gd name="connsiteX48" fmla="*/ 302193 w 485775"/>
                <a:gd name="connsiteY48" fmla="*/ 181805 h 231171"/>
                <a:gd name="connsiteX49" fmla="*/ 357152 w 485775"/>
                <a:gd name="connsiteY49" fmla="*/ 123512 h 231171"/>
                <a:gd name="connsiteX50" fmla="*/ 307527 w 485775"/>
                <a:gd name="connsiteY50" fmla="*/ 92079 h 231171"/>
                <a:gd name="connsiteX51" fmla="*/ 357152 w 485775"/>
                <a:gd name="connsiteY51" fmla="*/ 69314 h 231171"/>
                <a:gd name="connsiteX52" fmla="*/ 247614 w 485775"/>
                <a:gd name="connsiteY52" fmla="*/ 119606 h 231171"/>
                <a:gd name="connsiteX53" fmla="*/ 302383 w 485775"/>
                <a:gd name="connsiteY53" fmla="*/ 94460 h 231171"/>
                <a:gd name="connsiteX54" fmla="*/ 352675 w 485775"/>
                <a:gd name="connsiteY54" fmla="*/ 126369 h 231171"/>
                <a:gd name="connsiteX55" fmla="*/ 247900 w 485775"/>
                <a:gd name="connsiteY55" fmla="*/ 126369 h 231171"/>
                <a:gd name="connsiteX56" fmla="*/ 238089 w 485775"/>
                <a:gd name="connsiteY56" fmla="*/ 123988 h 231171"/>
                <a:gd name="connsiteX57" fmla="*/ 238089 w 485775"/>
                <a:gd name="connsiteY57" fmla="*/ 126369 h 231171"/>
                <a:gd name="connsiteX58" fmla="*/ 232279 w 485775"/>
                <a:gd name="connsiteY58" fmla="*/ 126369 h 231171"/>
                <a:gd name="connsiteX59" fmla="*/ 203704 w 485775"/>
                <a:gd name="connsiteY59" fmla="*/ 135894 h 231171"/>
                <a:gd name="connsiteX60" fmla="*/ 234279 w 485775"/>
                <a:gd name="connsiteY60" fmla="*/ 135894 h 231171"/>
                <a:gd name="connsiteX61" fmla="*/ 183321 w 485775"/>
                <a:gd name="connsiteY61" fmla="*/ 175899 h 231171"/>
                <a:gd name="connsiteX62" fmla="*/ 132457 w 485775"/>
                <a:gd name="connsiteY62" fmla="*/ 136085 h 231171"/>
                <a:gd name="connsiteX63" fmla="*/ 133981 w 485775"/>
                <a:gd name="connsiteY63" fmla="*/ 136085 h 231171"/>
                <a:gd name="connsiteX64" fmla="*/ 203704 w 485775"/>
                <a:gd name="connsiteY64" fmla="*/ 135894 h 231171"/>
                <a:gd name="connsiteX65" fmla="*/ 179511 w 485775"/>
                <a:gd name="connsiteY65" fmla="*/ 178757 h 231171"/>
                <a:gd name="connsiteX66" fmla="*/ 128647 w 485775"/>
                <a:gd name="connsiteY66" fmla="*/ 218571 h 231171"/>
                <a:gd name="connsiteX67" fmla="*/ 128647 w 485775"/>
                <a:gd name="connsiteY67" fmla="*/ 138942 h 23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85775" h="231171">
                  <a:moveTo>
                    <a:pt x="202752" y="126369"/>
                  </a:moveTo>
                  <a:cubicBezTo>
                    <a:pt x="180520" y="131896"/>
                    <a:pt x="157260" y="131896"/>
                    <a:pt x="135029" y="126369"/>
                  </a:cubicBezTo>
                  <a:cubicBezTo>
                    <a:pt x="125504" y="124369"/>
                    <a:pt x="8918" y="85697"/>
                    <a:pt x="-36" y="82745"/>
                  </a:cubicBezTo>
                  <a:lnTo>
                    <a:pt x="-36" y="135894"/>
                  </a:lnTo>
                  <a:lnTo>
                    <a:pt x="119027" y="135894"/>
                  </a:lnTo>
                  <a:lnTo>
                    <a:pt x="119027" y="231144"/>
                  </a:lnTo>
                  <a:lnTo>
                    <a:pt x="366677" y="231144"/>
                  </a:lnTo>
                  <a:lnTo>
                    <a:pt x="366677" y="135894"/>
                  </a:lnTo>
                  <a:lnTo>
                    <a:pt x="485739" y="135894"/>
                  </a:lnTo>
                  <a:lnTo>
                    <a:pt x="485739" y="-28"/>
                  </a:lnTo>
                  <a:cubicBezTo>
                    <a:pt x="204942" y="129131"/>
                    <a:pt x="221040" y="122083"/>
                    <a:pt x="202752" y="126369"/>
                  </a:cubicBezTo>
                  <a:close/>
                  <a:moveTo>
                    <a:pt x="9489" y="126369"/>
                  </a:moveTo>
                  <a:lnTo>
                    <a:pt x="9489" y="95889"/>
                  </a:lnTo>
                  <a:lnTo>
                    <a:pt x="102644" y="126369"/>
                  </a:lnTo>
                  <a:close/>
                  <a:moveTo>
                    <a:pt x="428589" y="81221"/>
                  </a:moveTo>
                  <a:lnTo>
                    <a:pt x="476214" y="43692"/>
                  </a:lnTo>
                  <a:lnTo>
                    <a:pt x="476214" y="123226"/>
                  </a:lnTo>
                  <a:close/>
                  <a:moveTo>
                    <a:pt x="472976" y="126369"/>
                  </a:moveTo>
                  <a:lnTo>
                    <a:pt x="370582" y="126369"/>
                  </a:lnTo>
                  <a:lnTo>
                    <a:pt x="424398" y="84269"/>
                  </a:lnTo>
                  <a:close/>
                  <a:moveTo>
                    <a:pt x="476595" y="14736"/>
                  </a:moveTo>
                  <a:lnTo>
                    <a:pt x="476595" y="31119"/>
                  </a:lnTo>
                  <a:lnTo>
                    <a:pt x="440877" y="31119"/>
                  </a:lnTo>
                  <a:close/>
                  <a:moveTo>
                    <a:pt x="472690" y="40644"/>
                  </a:moveTo>
                  <a:lnTo>
                    <a:pt x="425065" y="78077"/>
                  </a:lnTo>
                  <a:lnTo>
                    <a:pt x="394776" y="52074"/>
                  </a:lnTo>
                  <a:lnTo>
                    <a:pt x="419731" y="40644"/>
                  </a:lnTo>
                  <a:close/>
                  <a:moveTo>
                    <a:pt x="390394" y="54265"/>
                  </a:moveTo>
                  <a:lnTo>
                    <a:pt x="420779" y="80649"/>
                  </a:lnTo>
                  <a:lnTo>
                    <a:pt x="366677" y="122940"/>
                  </a:lnTo>
                  <a:lnTo>
                    <a:pt x="366677" y="64933"/>
                  </a:lnTo>
                  <a:close/>
                  <a:moveTo>
                    <a:pt x="187226" y="178757"/>
                  </a:moveTo>
                  <a:lnTo>
                    <a:pt x="238089" y="138942"/>
                  </a:lnTo>
                  <a:lnTo>
                    <a:pt x="238089" y="218571"/>
                  </a:lnTo>
                  <a:close/>
                  <a:moveTo>
                    <a:pt x="234184" y="221619"/>
                  </a:moveTo>
                  <a:lnTo>
                    <a:pt x="132457" y="221619"/>
                  </a:lnTo>
                  <a:lnTo>
                    <a:pt x="183321" y="181805"/>
                  </a:lnTo>
                  <a:close/>
                  <a:moveTo>
                    <a:pt x="247614" y="138942"/>
                  </a:moveTo>
                  <a:lnTo>
                    <a:pt x="298954" y="178757"/>
                  </a:lnTo>
                  <a:lnTo>
                    <a:pt x="248091" y="218571"/>
                  </a:lnTo>
                  <a:close/>
                  <a:moveTo>
                    <a:pt x="251520" y="135894"/>
                  </a:moveTo>
                  <a:lnTo>
                    <a:pt x="353247" y="135894"/>
                  </a:lnTo>
                  <a:lnTo>
                    <a:pt x="302383" y="175899"/>
                  </a:lnTo>
                  <a:close/>
                  <a:moveTo>
                    <a:pt x="306288" y="178757"/>
                  </a:moveTo>
                  <a:lnTo>
                    <a:pt x="357152" y="138942"/>
                  </a:lnTo>
                  <a:lnTo>
                    <a:pt x="357152" y="218571"/>
                  </a:lnTo>
                  <a:close/>
                  <a:moveTo>
                    <a:pt x="353247" y="221619"/>
                  </a:moveTo>
                  <a:lnTo>
                    <a:pt x="251329" y="221619"/>
                  </a:lnTo>
                  <a:lnTo>
                    <a:pt x="302193" y="181805"/>
                  </a:lnTo>
                  <a:close/>
                  <a:moveTo>
                    <a:pt x="357152" y="123512"/>
                  </a:moveTo>
                  <a:lnTo>
                    <a:pt x="307527" y="92079"/>
                  </a:lnTo>
                  <a:lnTo>
                    <a:pt x="357152" y="69314"/>
                  </a:lnTo>
                  <a:close/>
                  <a:moveTo>
                    <a:pt x="247614" y="119606"/>
                  </a:moveTo>
                  <a:lnTo>
                    <a:pt x="302383" y="94460"/>
                  </a:lnTo>
                  <a:lnTo>
                    <a:pt x="352675" y="126369"/>
                  </a:lnTo>
                  <a:lnTo>
                    <a:pt x="247900" y="126369"/>
                  </a:lnTo>
                  <a:close/>
                  <a:moveTo>
                    <a:pt x="238089" y="123988"/>
                  </a:moveTo>
                  <a:lnTo>
                    <a:pt x="238089" y="126369"/>
                  </a:lnTo>
                  <a:lnTo>
                    <a:pt x="232279" y="126369"/>
                  </a:lnTo>
                  <a:close/>
                  <a:moveTo>
                    <a:pt x="203704" y="135894"/>
                  </a:moveTo>
                  <a:lnTo>
                    <a:pt x="234279" y="135894"/>
                  </a:lnTo>
                  <a:lnTo>
                    <a:pt x="183321" y="175899"/>
                  </a:lnTo>
                  <a:lnTo>
                    <a:pt x="132457" y="136085"/>
                  </a:lnTo>
                  <a:lnTo>
                    <a:pt x="133981" y="136085"/>
                  </a:lnTo>
                  <a:cubicBezTo>
                    <a:pt x="156936" y="141275"/>
                    <a:pt x="180778" y="141210"/>
                    <a:pt x="203704" y="135894"/>
                  </a:cubicBezTo>
                  <a:close/>
                  <a:moveTo>
                    <a:pt x="179511" y="178757"/>
                  </a:moveTo>
                  <a:lnTo>
                    <a:pt x="128647" y="218571"/>
                  </a:lnTo>
                  <a:lnTo>
                    <a:pt x="128647" y="138942"/>
                  </a:lnTo>
                  <a:close/>
                </a:path>
              </a:pathLst>
            </a:custGeom>
            <a:solidFill>
              <a:srgbClr val="A7A9A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4468222" y="2406837"/>
              <a:ext cx="2935458" cy="2017289"/>
            </a:xfrm>
            <a:custGeom>
              <a:avLst/>
              <a:gdLst>
                <a:gd name="connsiteX0" fmla="*/ 1077147 w 1092571"/>
                <a:gd name="connsiteY0" fmla="*/ 458220 h 750831"/>
                <a:gd name="connsiteX1" fmla="*/ 1058097 w 1092571"/>
                <a:gd name="connsiteY1" fmla="*/ 439170 h 750831"/>
                <a:gd name="connsiteX2" fmla="*/ 890266 w 1092571"/>
                <a:gd name="connsiteY2" fmla="*/ 266006 h 750831"/>
                <a:gd name="connsiteX3" fmla="*/ 393347 w 1092571"/>
                <a:gd name="connsiteY3" fmla="*/ 71886 h 750831"/>
                <a:gd name="connsiteX4" fmla="*/ 280285 w 1092571"/>
                <a:gd name="connsiteY4" fmla="*/ 83507 h 750831"/>
                <a:gd name="connsiteX5" fmla="*/ 220563 w 1092571"/>
                <a:gd name="connsiteY5" fmla="*/ 73982 h 750831"/>
                <a:gd name="connsiteX6" fmla="*/ -36 w 1092571"/>
                <a:gd name="connsiteY6" fmla="*/ -28 h 750831"/>
                <a:gd name="connsiteX7" fmla="*/ -36 w 1092571"/>
                <a:gd name="connsiteY7" fmla="*/ 388497 h 750831"/>
                <a:gd name="connsiteX8" fmla="*/ 110359 w 1092571"/>
                <a:gd name="connsiteY8" fmla="*/ 417072 h 750831"/>
                <a:gd name="connsiteX9" fmla="*/ 192274 w 1092571"/>
                <a:gd name="connsiteY9" fmla="*/ 476032 h 750831"/>
                <a:gd name="connsiteX10" fmla="*/ 314670 w 1092571"/>
                <a:gd name="connsiteY10" fmla="*/ 543374 h 750831"/>
                <a:gd name="connsiteX11" fmla="*/ 552796 w 1092571"/>
                <a:gd name="connsiteY11" fmla="*/ 678248 h 750831"/>
                <a:gd name="connsiteX12" fmla="*/ 639854 w 1092571"/>
                <a:gd name="connsiteY12" fmla="*/ 738636 h 750831"/>
                <a:gd name="connsiteX13" fmla="*/ 735104 w 1092571"/>
                <a:gd name="connsiteY13" fmla="*/ 721777 h 750831"/>
                <a:gd name="connsiteX14" fmla="*/ 747486 w 1092571"/>
                <a:gd name="connsiteY14" fmla="*/ 701393 h 750831"/>
                <a:gd name="connsiteX15" fmla="*/ 774633 w 1092571"/>
                <a:gd name="connsiteY15" fmla="*/ 716538 h 750831"/>
                <a:gd name="connsiteX16" fmla="*/ 818257 w 1092571"/>
                <a:gd name="connsiteY16" fmla="*/ 711680 h 750831"/>
                <a:gd name="connsiteX17" fmla="*/ 843879 w 1092571"/>
                <a:gd name="connsiteY17" fmla="*/ 688535 h 750831"/>
                <a:gd name="connsiteX18" fmla="*/ 849309 w 1092571"/>
                <a:gd name="connsiteY18" fmla="*/ 638814 h 750831"/>
                <a:gd name="connsiteX19" fmla="*/ 869311 w 1092571"/>
                <a:gd name="connsiteY19" fmla="*/ 652245 h 750831"/>
                <a:gd name="connsiteX20" fmla="*/ 927414 w 1092571"/>
                <a:gd name="connsiteY20" fmla="*/ 643862 h 750831"/>
                <a:gd name="connsiteX21" fmla="*/ 947226 w 1092571"/>
                <a:gd name="connsiteY21" fmla="*/ 620050 h 750831"/>
                <a:gd name="connsiteX22" fmla="*/ 942082 w 1092571"/>
                <a:gd name="connsiteY22" fmla="*/ 558995 h 750831"/>
                <a:gd name="connsiteX23" fmla="*/ 937510 w 1092571"/>
                <a:gd name="connsiteY23" fmla="*/ 555089 h 750831"/>
                <a:gd name="connsiteX24" fmla="*/ 975610 w 1092571"/>
                <a:gd name="connsiteY24" fmla="*/ 516989 h 750831"/>
                <a:gd name="connsiteX25" fmla="*/ 992946 w 1092571"/>
                <a:gd name="connsiteY25" fmla="*/ 536039 h 750831"/>
                <a:gd name="connsiteX26" fmla="*/ 1074337 w 1092571"/>
                <a:gd name="connsiteY26" fmla="*/ 538659 h 750831"/>
                <a:gd name="connsiteX27" fmla="*/ 1076956 w 1092571"/>
                <a:gd name="connsiteY27" fmla="*/ 457268 h 75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92571" h="750831">
                  <a:moveTo>
                    <a:pt x="1077147" y="458220"/>
                  </a:moveTo>
                  <a:lnTo>
                    <a:pt x="1058097" y="439170"/>
                  </a:lnTo>
                  <a:lnTo>
                    <a:pt x="890266" y="266006"/>
                  </a:lnTo>
                  <a:lnTo>
                    <a:pt x="393347" y="71886"/>
                  </a:lnTo>
                  <a:lnTo>
                    <a:pt x="280285" y="83507"/>
                  </a:lnTo>
                  <a:cubicBezTo>
                    <a:pt x="259885" y="85714"/>
                    <a:pt x="239265" y="82425"/>
                    <a:pt x="220563" y="73982"/>
                  </a:cubicBezTo>
                  <a:lnTo>
                    <a:pt x="-36" y="-28"/>
                  </a:lnTo>
                  <a:lnTo>
                    <a:pt x="-36" y="388497"/>
                  </a:lnTo>
                  <a:lnTo>
                    <a:pt x="110359" y="417072"/>
                  </a:lnTo>
                  <a:lnTo>
                    <a:pt x="192274" y="476032"/>
                  </a:lnTo>
                  <a:lnTo>
                    <a:pt x="314670" y="543374"/>
                  </a:lnTo>
                  <a:lnTo>
                    <a:pt x="552796" y="678248"/>
                  </a:lnTo>
                  <a:lnTo>
                    <a:pt x="639854" y="738636"/>
                  </a:lnTo>
                  <a:cubicBezTo>
                    <a:pt x="670867" y="760010"/>
                    <a:pt x="713311" y="752505"/>
                    <a:pt x="735104" y="721777"/>
                  </a:cubicBezTo>
                  <a:lnTo>
                    <a:pt x="747486" y="701393"/>
                  </a:lnTo>
                  <a:lnTo>
                    <a:pt x="774633" y="716538"/>
                  </a:lnTo>
                  <a:cubicBezTo>
                    <a:pt x="788739" y="724301"/>
                    <a:pt x="806199" y="722358"/>
                    <a:pt x="818257" y="711680"/>
                  </a:cubicBezTo>
                  <a:lnTo>
                    <a:pt x="843879" y="688535"/>
                  </a:lnTo>
                  <a:cubicBezTo>
                    <a:pt x="857834" y="675638"/>
                    <a:pt x="860158" y="654426"/>
                    <a:pt x="849309" y="638814"/>
                  </a:cubicBezTo>
                  <a:lnTo>
                    <a:pt x="869311" y="652245"/>
                  </a:lnTo>
                  <a:cubicBezTo>
                    <a:pt x="887952" y="664798"/>
                    <a:pt x="913079" y="661179"/>
                    <a:pt x="927414" y="643862"/>
                  </a:cubicBezTo>
                  <a:lnTo>
                    <a:pt x="947226" y="620050"/>
                  </a:lnTo>
                  <a:cubicBezTo>
                    <a:pt x="962390" y="601686"/>
                    <a:pt x="960103" y="574568"/>
                    <a:pt x="942082" y="558995"/>
                  </a:cubicBezTo>
                  <a:lnTo>
                    <a:pt x="937510" y="555089"/>
                  </a:lnTo>
                  <a:lnTo>
                    <a:pt x="975610" y="516989"/>
                  </a:lnTo>
                  <a:lnTo>
                    <a:pt x="992946" y="536039"/>
                  </a:lnTo>
                  <a:cubicBezTo>
                    <a:pt x="1014701" y="559242"/>
                    <a:pt x="1051134" y="560414"/>
                    <a:pt x="1074337" y="538659"/>
                  </a:cubicBezTo>
                  <a:cubicBezTo>
                    <a:pt x="1097540" y="516904"/>
                    <a:pt x="1098711" y="480471"/>
                    <a:pt x="1076956" y="457268"/>
                  </a:cubicBezTo>
                  <a:close/>
                </a:path>
              </a:pathLst>
            </a:custGeom>
            <a:solidFill>
              <a:srgbClr val="27272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5345745" y="2355628"/>
              <a:ext cx="2586249" cy="1233523"/>
            </a:xfrm>
            <a:custGeom>
              <a:avLst/>
              <a:gdLst>
                <a:gd name="connsiteX0" fmla="*/ 962561 w 962596"/>
                <a:gd name="connsiteY0" fmla="*/ 87899 h 459115"/>
                <a:gd name="connsiteX1" fmla="*/ 962561 w 962596"/>
                <a:gd name="connsiteY1" fmla="*/ 358981 h 459115"/>
                <a:gd name="connsiteX2" fmla="*/ 820353 w 962596"/>
                <a:gd name="connsiteY2" fmla="*/ 386603 h 459115"/>
                <a:gd name="connsiteX3" fmla="*/ 779205 w 962596"/>
                <a:gd name="connsiteY3" fmla="*/ 412321 h 459115"/>
                <a:gd name="connsiteX4" fmla="*/ 731580 w 962596"/>
                <a:gd name="connsiteY4" fmla="*/ 459088 h 459115"/>
                <a:gd name="connsiteX5" fmla="*/ 569655 w 962596"/>
                <a:gd name="connsiteY5" fmla="*/ 297830 h 459115"/>
                <a:gd name="connsiteX6" fmla="*/ 552986 w 962596"/>
                <a:gd name="connsiteY6" fmla="*/ 287162 h 459115"/>
                <a:gd name="connsiteX7" fmla="*/ 219611 w 962596"/>
                <a:gd name="connsiteY7" fmla="*/ 162289 h 459115"/>
                <a:gd name="connsiteX8" fmla="*/ 180844 w 962596"/>
                <a:gd name="connsiteY8" fmla="*/ 175529 h 459115"/>
                <a:gd name="connsiteX9" fmla="*/ -36 w 962596"/>
                <a:gd name="connsiteY9" fmla="*/ 234489 h 459115"/>
                <a:gd name="connsiteX10" fmla="*/ 67973 w 962596"/>
                <a:gd name="connsiteY10" fmla="*/ 63039 h 459115"/>
                <a:gd name="connsiteX11" fmla="*/ 98643 w 962596"/>
                <a:gd name="connsiteY11" fmla="*/ 38560 h 459115"/>
                <a:gd name="connsiteX12" fmla="*/ 344865 w 962596"/>
                <a:gd name="connsiteY12" fmla="*/ 460 h 459115"/>
                <a:gd name="connsiteX13" fmla="*/ 363153 w 962596"/>
                <a:gd name="connsiteY13" fmla="*/ 1984 h 459115"/>
                <a:gd name="connsiteX14" fmla="*/ 486311 w 962596"/>
                <a:gd name="connsiteY14" fmla="*/ 42370 h 459115"/>
                <a:gd name="connsiteX15" fmla="*/ 486311 w 962596"/>
                <a:gd name="connsiteY15" fmla="*/ 87899 h 459115"/>
                <a:gd name="connsiteX16" fmla="*/ 605373 w 962596"/>
                <a:gd name="connsiteY16" fmla="*/ 87899 h 459115"/>
                <a:gd name="connsiteX17" fmla="*/ 605373 w 962596"/>
                <a:gd name="connsiteY17" fmla="*/ 183149 h 459115"/>
                <a:gd name="connsiteX18" fmla="*/ 843498 w 962596"/>
                <a:gd name="connsiteY18" fmla="*/ 183149 h 459115"/>
                <a:gd name="connsiteX19" fmla="*/ 843498 w 962596"/>
                <a:gd name="connsiteY19" fmla="*/ 87899 h 459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2596" h="459115">
                  <a:moveTo>
                    <a:pt x="962561" y="87899"/>
                  </a:moveTo>
                  <a:lnTo>
                    <a:pt x="962561" y="358981"/>
                  </a:lnTo>
                  <a:lnTo>
                    <a:pt x="820353" y="386603"/>
                  </a:lnTo>
                  <a:cubicBezTo>
                    <a:pt x="804913" y="392044"/>
                    <a:pt x="790863" y="400825"/>
                    <a:pt x="779205" y="412321"/>
                  </a:cubicBezTo>
                  <a:lnTo>
                    <a:pt x="731580" y="459088"/>
                  </a:lnTo>
                  <a:lnTo>
                    <a:pt x="569655" y="297830"/>
                  </a:lnTo>
                  <a:cubicBezTo>
                    <a:pt x="564911" y="293146"/>
                    <a:pt x="559225" y="289512"/>
                    <a:pt x="552986" y="287162"/>
                  </a:cubicBezTo>
                  <a:lnTo>
                    <a:pt x="219611" y="162289"/>
                  </a:lnTo>
                  <a:cubicBezTo>
                    <a:pt x="205194" y="156476"/>
                    <a:pt x="188694" y="162111"/>
                    <a:pt x="180844" y="175529"/>
                  </a:cubicBezTo>
                  <a:cubicBezTo>
                    <a:pt x="80451" y="344312"/>
                    <a:pt x="-36" y="234489"/>
                    <a:pt x="-36" y="234489"/>
                  </a:cubicBezTo>
                  <a:lnTo>
                    <a:pt x="67973" y="63039"/>
                  </a:lnTo>
                  <a:cubicBezTo>
                    <a:pt x="73106" y="49998"/>
                    <a:pt x="84789" y="40673"/>
                    <a:pt x="98643" y="38560"/>
                  </a:cubicBezTo>
                  <a:lnTo>
                    <a:pt x="344865" y="460"/>
                  </a:lnTo>
                  <a:cubicBezTo>
                    <a:pt x="350989" y="-530"/>
                    <a:pt x="357276" y="-7"/>
                    <a:pt x="363153" y="1984"/>
                  </a:cubicBezTo>
                  <a:lnTo>
                    <a:pt x="486311" y="42370"/>
                  </a:lnTo>
                  <a:lnTo>
                    <a:pt x="486311" y="87899"/>
                  </a:lnTo>
                  <a:lnTo>
                    <a:pt x="605373" y="87899"/>
                  </a:lnTo>
                  <a:lnTo>
                    <a:pt x="605373" y="183149"/>
                  </a:lnTo>
                  <a:lnTo>
                    <a:pt x="843498" y="183149"/>
                  </a:lnTo>
                  <a:lnTo>
                    <a:pt x="843498" y="87899"/>
                  </a:lnTo>
                  <a:close/>
                </a:path>
              </a:pathLst>
            </a:custGeom>
            <a:solidFill>
              <a:srgbClr val="15A3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4797902" y="3676973"/>
              <a:ext cx="1392711" cy="744109"/>
            </a:xfrm>
            <a:custGeom>
              <a:avLst/>
              <a:gdLst>
                <a:gd name="connsiteX0" fmla="*/ 499050 w 518364"/>
                <a:gd name="connsiteY0" fmla="*/ 131116 h 276956"/>
                <a:gd name="connsiteX1" fmla="*/ 463427 w 518364"/>
                <a:gd name="connsiteY1" fmla="*/ 107589 h 276956"/>
                <a:gd name="connsiteX2" fmla="*/ 467713 w 518364"/>
                <a:gd name="connsiteY2" fmla="*/ 101017 h 276956"/>
                <a:gd name="connsiteX3" fmla="*/ 460188 w 518364"/>
                <a:gd name="connsiteY3" fmla="*/ 56630 h 276956"/>
                <a:gd name="connsiteX4" fmla="*/ 422088 w 518364"/>
                <a:gd name="connsiteY4" fmla="*/ 27484 h 276956"/>
                <a:gd name="connsiteX5" fmla="*/ 375130 w 518364"/>
                <a:gd name="connsiteY5" fmla="*/ 31389 h 276956"/>
                <a:gd name="connsiteX6" fmla="*/ 363985 w 518364"/>
                <a:gd name="connsiteY6" fmla="*/ 42819 h 276956"/>
                <a:gd name="connsiteX7" fmla="*/ 317123 w 518364"/>
                <a:gd name="connsiteY7" fmla="*/ 9672 h 276956"/>
                <a:gd name="connsiteX8" fmla="*/ 249209 w 518364"/>
                <a:gd name="connsiteY8" fmla="*/ 15197 h 276956"/>
                <a:gd name="connsiteX9" fmla="*/ 192059 w 518364"/>
                <a:gd name="connsiteY9" fmla="*/ 71108 h 276956"/>
                <a:gd name="connsiteX10" fmla="*/ 69663 w 518364"/>
                <a:gd name="connsiteY10" fmla="*/ 3766 h 276956"/>
                <a:gd name="connsiteX11" fmla="*/ 16513 w 518364"/>
                <a:gd name="connsiteY11" fmla="*/ 58440 h 276956"/>
                <a:gd name="connsiteX12" fmla="*/ 18194 w 518364"/>
                <a:gd name="connsiteY12" fmla="*/ 142346 h 276956"/>
                <a:gd name="connsiteX13" fmla="*/ 88332 w 518364"/>
                <a:gd name="connsiteY13" fmla="*/ 151309 h 276956"/>
                <a:gd name="connsiteX14" fmla="*/ 152531 w 518364"/>
                <a:gd name="connsiteY14" fmla="*/ 114923 h 276956"/>
                <a:gd name="connsiteX15" fmla="*/ 160150 w 518364"/>
                <a:gd name="connsiteY15" fmla="*/ 151404 h 276956"/>
                <a:gd name="connsiteX16" fmla="*/ 198631 w 518364"/>
                <a:gd name="connsiteY16" fmla="*/ 191504 h 276956"/>
                <a:gd name="connsiteX17" fmla="*/ 248466 w 518364"/>
                <a:gd name="connsiteY17" fmla="*/ 192276 h 276956"/>
                <a:gd name="connsiteX18" fmla="*/ 249781 w 518364"/>
                <a:gd name="connsiteY18" fmla="*/ 190933 h 276956"/>
                <a:gd name="connsiteX19" fmla="*/ 259877 w 518364"/>
                <a:gd name="connsiteY19" fmla="*/ 180074 h 276956"/>
                <a:gd name="connsiteX20" fmla="*/ 316456 w 518364"/>
                <a:gd name="connsiteY20" fmla="*/ 225604 h 276956"/>
                <a:gd name="connsiteX21" fmla="*/ 368081 w 518364"/>
                <a:gd name="connsiteY21" fmla="*/ 223413 h 276956"/>
                <a:gd name="connsiteX22" fmla="*/ 431994 w 518364"/>
                <a:gd name="connsiteY22" fmla="*/ 268752 h 276956"/>
                <a:gd name="connsiteX23" fmla="*/ 489144 w 518364"/>
                <a:gd name="connsiteY23" fmla="*/ 263323 h 276956"/>
                <a:gd name="connsiteX24" fmla="*/ 498669 w 518364"/>
                <a:gd name="connsiteY24" fmla="*/ 253798 h 276956"/>
                <a:gd name="connsiteX25" fmla="*/ 479619 w 518364"/>
                <a:gd name="connsiteY25" fmla="*/ 239415 h 276956"/>
                <a:gd name="connsiteX26" fmla="*/ 511623 w 518364"/>
                <a:gd name="connsiteY26" fmla="*/ 190076 h 276956"/>
                <a:gd name="connsiteX27" fmla="*/ 499050 w 518364"/>
                <a:gd name="connsiteY27" fmla="*/ 131116 h 276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18364" h="276956">
                  <a:moveTo>
                    <a:pt x="499050" y="131116"/>
                  </a:moveTo>
                  <a:lnTo>
                    <a:pt x="463427" y="107589"/>
                  </a:lnTo>
                  <a:lnTo>
                    <a:pt x="467713" y="101017"/>
                  </a:lnTo>
                  <a:cubicBezTo>
                    <a:pt x="477323" y="86558"/>
                    <a:pt x="474028" y="67117"/>
                    <a:pt x="460188" y="56630"/>
                  </a:cubicBezTo>
                  <a:lnTo>
                    <a:pt x="422088" y="27484"/>
                  </a:lnTo>
                  <a:cubicBezTo>
                    <a:pt x="407626" y="16978"/>
                    <a:pt x="387658" y="18645"/>
                    <a:pt x="375130" y="31389"/>
                  </a:cubicBezTo>
                  <a:lnTo>
                    <a:pt x="363985" y="42819"/>
                  </a:lnTo>
                  <a:lnTo>
                    <a:pt x="317123" y="9672"/>
                  </a:lnTo>
                  <a:cubicBezTo>
                    <a:pt x="296116" y="-5109"/>
                    <a:pt x="267552" y="-2785"/>
                    <a:pt x="249209" y="15197"/>
                  </a:cubicBezTo>
                  <a:lnTo>
                    <a:pt x="192059" y="71108"/>
                  </a:lnTo>
                  <a:lnTo>
                    <a:pt x="69663" y="3766"/>
                  </a:lnTo>
                  <a:lnTo>
                    <a:pt x="16513" y="58440"/>
                  </a:lnTo>
                  <a:cubicBezTo>
                    <a:pt x="-6192" y="82072"/>
                    <a:pt x="-5440" y="119638"/>
                    <a:pt x="18194" y="142346"/>
                  </a:cubicBezTo>
                  <a:cubicBezTo>
                    <a:pt x="37046" y="160453"/>
                    <a:pt x="65530" y="164101"/>
                    <a:pt x="88332" y="151309"/>
                  </a:cubicBezTo>
                  <a:lnTo>
                    <a:pt x="152531" y="114923"/>
                  </a:lnTo>
                  <a:cubicBezTo>
                    <a:pt x="147884" y="127544"/>
                    <a:pt x="150842" y="141698"/>
                    <a:pt x="160150" y="151404"/>
                  </a:cubicBezTo>
                  <a:lnTo>
                    <a:pt x="198631" y="191504"/>
                  </a:lnTo>
                  <a:cubicBezTo>
                    <a:pt x="212180" y="205477"/>
                    <a:pt x="234491" y="205830"/>
                    <a:pt x="248466" y="192276"/>
                  </a:cubicBezTo>
                  <a:cubicBezTo>
                    <a:pt x="248916" y="191838"/>
                    <a:pt x="249355" y="191390"/>
                    <a:pt x="249781" y="190933"/>
                  </a:cubicBezTo>
                  <a:lnTo>
                    <a:pt x="259877" y="180074"/>
                  </a:lnTo>
                  <a:lnTo>
                    <a:pt x="316456" y="225604"/>
                  </a:lnTo>
                  <a:cubicBezTo>
                    <a:pt x="331785" y="237901"/>
                    <a:pt x="353849" y="236967"/>
                    <a:pt x="368081" y="223413"/>
                  </a:cubicBezTo>
                  <a:lnTo>
                    <a:pt x="431994" y="268752"/>
                  </a:lnTo>
                  <a:cubicBezTo>
                    <a:pt x="449730" y="281458"/>
                    <a:pt x="474114" y="279134"/>
                    <a:pt x="489144" y="263323"/>
                  </a:cubicBezTo>
                  <a:lnTo>
                    <a:pt x="498669" y="253798"/>
                  </a:lnTo>
                  <a:lnTo>
                    <a:pt x="479619" y="239415"/>
                  </a:lnTo>
                  <a:lnTo>
                    <a:pt x="511623" y="190076"/>
                  </a:lnTo>
                  <a:cubicBezTo>
                    <a:pt x="524186" y="170273"/>
                    <a:pt x="518595" y="144070"/>
                    <a:pt x="499050" y="131116"/>
                  </a:cubicBezTo>
                  <a:close/>
                </a:path>
              </a:pathLst>
            </a:custGeom>
            <a:solidFill>
              <a:srgbClr val="15A3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6343035" y="3346291"/>
              <a:ext cx="745982" cy="552512"/>
            </a:xfrm>
            <a:custGeom>
              <a:avLst/>
              <a:gdLst>
                <a:gd name="connsiteX0" fmla="*/ -36 w 277653"/>
                <a:gd name="connsiteY0" fmla="*/ -28 h 205644"/>
                <a:gd name="connsiteX1" fmla="*/ 239518 w 277653"/>
                <a:gd name="connsiteY1" fmla="*/ 205617 h 205644"/>
                <a:gd name="connsiteX2" fmla="*/ 277618 w 277653"/>
                <a:gd name="connsiteY2" fmla="*/ 167517 h 205644"/>
                <a:gd name="connsiteX3" fmla="*/ 142268 w 277653"/>
                <a:gd name="connsiteY3" fmla="*/ 39311 h 205644"/>
                <a:gd name="connsiteX4" fmla="*/ 127123 w 277653"/>
                <a:gd name="connsiteY4" fmla="*/ 31024 h 205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653" h="205644">
                  <a:moveTo>
                    <a:pt x="-36" y="-28"/>
                  </a:moveTo>
                  <a:lnTo>
                    <a:pt x="239518" y="205617"/>
                  </a:lnTo>
                  <a:lnTo>
                    <a:pt x="277618" y="167517"/>
                  </a:lnTo>
                  <a:lnTo>
                    <a:pt x="142268" y="39311"/>
                  </a:lnTo>
                  <a:cubicBezTo>
                    <a:pt x="138010" y="35303"/>
                    <a:pt x="132800" y="32450"/>
                    <a:pt x="127123" y="31024"/>
                  </a:cubicBezTo>
                  <a:close/>
                </a:path>
              </a:pathLst>
            </a:custGeom>
            <a:solidFill>
              <a:srgbClr val="15A3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7504774" y="3768548"/>
              <a:ext cx="58171" cy="94686"/>
            </a:xfrm>
            <a:custGeom>
              <a:avLst/>
              <a:gdLst>
                <a:gd name="connsiteX0" fmla="*/ 20768 w 21651"/>
                <a:gd name="connsiteY0" fmla="*/ 31500 h 35242"/>
                <a:gd name="connsiteX1" fmla="*/ 18348 w 21651"/>
                <a:gd name="connsiteY1" fmla="*/ 31443 h 35242"/>
                <a:gd name="connsiteX2" fmla="*/ 18291 w 21651"/>
                <a:gd name="connsiteY2" fmla="*/ 31500 h 35242"/>
                <a:gd name="connsiteX3" fmla="*/ 18291 w 21651"/>
                <a:gd name="connsiteY3" fmla="*/ 33977 h 35242"/>
                <a:gd name="connsiteX4" fmla="*/ 19529 w 21651"/>
                <a:gd name="connsiteY4" fmla="*/ 35215 h 35242"/>
                <a:gd name="connsiteX5" fmla="*/ 14862 w 21651"/>
                <a:gd name="connsiteY5" fmla="*/ 30929 h 35242"/>
                <a:gd name="connsiteX6" fmla="*/ 14862 w 21651"/>
                <a:gd name="connsiteY6" fmla="*/ 28547 h 35242"/>
                <a:gd name="connsiteX7" fmla="*/ 5909 w 21651"/>
                <a:gd name="connsiteY7" fmla="*/ 11593 h 35242"/>
                <a:gd name="connsiteX8" fmla="*/ 4480 w 21651"/>
                <a:gd name="connsiteY8" fmla="*/ 9688 h 35242"/>
                <a:gd name="connsiteX9" fmla="*/ 3 w 21651"/>
                <a:gd name="connsiteY9" fmla="*/ 2830 h 35242"/>
                <a:gd name="connsiteX10" fmla="*/ 3 w 21651"/>
                <a:gd name="connsiteY10" fmla="*/ 2830 h 35242"/>
                <a:gd name="connsiteX11" fmla="*/ 1718 w 21651"/>
                <a:gd name="connsiteY11" fmla="*/ 4735 h 35242"/>
                <a:gd name="connsiteX12" fmla="*/ 4661 w 21651"/>
                <a:gd name="connsiteY12" fmla="*/ 5059 h 35242"/>
                <a:gd name="connsiteX13" fmla="*/ 4994 w 21651"/>
                <a:gd name="connsiteY13" fmla="*/ 2116 h 35242"/>
                <a:gd name="connsiteX14" fmla="*/ 4766 w 21651"/>
                <a:gd name="connsiteY14" fmla="*/ 1877 h 35242"/>
                <a:gd name="connsiteX15" fmla="*/ 3051 w 21651"/>
                <a:gd name="connsiteY15" fmla="*/ -28 h 35242"/>
                <a:gd name="connsiteX16" fmla="*/ 3051 w 21651"/>
                <a:gd name="connsiteY16" fmla="*/ -28 h 35242"/>
                <a:gd name="connsiteX17" fmla="*/ 8766 w 21651"/>
                <a:gd name="connsiteY17" fmla="*/ 5783 h 35242"/>
                <a:gd name="connsiteX18" fmla="*/ 8766 w 21651"/>
                <a:gd name="connsiteY18" fmla="*/ 9402 h 35242"/>
                <a:gd name="connsiteX19" fmla="*/ 17053 w 21651"/>
                <a:gd name="connsiteY19" fmla="*/ 26071 h 35242"/>
                <a:gd name="connsiteX20" fmla="*/ 18863 w 21651"/>
                <a:gd name="connsiteY20" fmla="*/ 27500 h 35242"/>
                <a:gd name="connsiteX21" fmla="*/ 21434 w 21651"/>
                <a:gd name="connsiteY21" fmla="*/ 33119 h 35242"/>
                <a:gd name="connsiteX22" fmla="*/ 21434 w 21651"/>
                <a:gd name="connsiteY22" fmla="*/ 33119 h 3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651" h="35242">
                  <a:moveTo>
                    <a:pt x="20768" y="31500"/>
                  </a:moveTo>
                  <a:cubicBezTo>
                    <a:pt x="20110" y="30814"/>
                    <a:pt x="19025" y="30795"/>
                    <a:pt x="18348" y="31443"/>
                  </a:cubicBezTo>
                  <a:cubicBezTo>
                    <a:pt x="18329" y="31462"/>
                    <a:pt x="18310" y="31481"/>
                    <a:pt x="18291" y="31500"/>
                  </a:cubicBezTo>
                  <a:cubicBezTo>
                    <a:pt x="17634" y="32196"/>
                    <a:pt x="17634" y="33281"/>
                    <a:pt x="18291" y="33977"/>
                  </a:cubicBezTo>
                  <a:lnTo>
                    <a:pt x="19529" y="35215"/>
                  </a:lnTo>
                  <a:cubicBezTo>
                    <a:pt x="14767" y="35215"/>
                    <a:pt x="14767" y="31786"/>
                    <a:pt x="14862" y="30929"/>
                  </a:cubicBezTo>
                  <a:cubicBezTo>
                    <a:pt x="14957" y="30071"/>
                    <a:pt x="14862" y="28547"/>
                    <a:pt x="14862" y="28547"/>
                  </a:cubicBezTo>
                  <a:lnTo>
                    <a:pt x="5909" y="11593"/>
                  </a:lnTo>
                  <a:cubicBezTo>
                    <a:pt x="5566" y="10869"/>
                    <a:pt x="5080" y="10221"/>
                    <a:pt x="4480" y="9688"/>
                  </a:cubicBezTo>
                  <a:cubicBezTo>
                    <a:pt x="-759" y="8926"/>
                    <a:pt x="3" y="2830"/>
                    <a:pt x="3" y="2830"/>
                  </a:cubicBezTo>
                  <a:lnTo>
                    <a:pt x="3" y="2830"/>
                  </a:lnTo>
                  <a:lnTo>
                    <a:pt x="1718" y="4735"/>
                  </a:lnTo>
                  <a:cubicBezTo>
                    <a:pt x="2441" y="5640"/>
                    <a:pt x="3756" y="5783"/>
                    <a:pt x="4661" y="5059"/>
                  </a:cubicBezTo>
                  <a:cubicBezTo>
                    <a:pt x="5566" y="4344"/>
                    <a:pt x="5718" y="3020"/>
                    <a:pt x="4994" y="2116"/>
                  </a:cubicBezTo>
                  <a:cubicBezTo>
                    <a:pt x="4918" y="2030"/>
                    <a:pt x="4851" y="1954"/>
                    <a:pt x="4766" y="1877"/>
                  </a:cubicBezTo>
                  <a:lnTo>
                    <a:pt x="3051" y="-28"/>
                  </a:lnTo>
                  <a:lnTo>
                    <a:pt x="3051" y="-28"/>
                  </a:lnTo>
                  <a:cubicBezTo>
                    <a:pt x="8671" y="-28"/>
                    <a:pt x="9528" y="3973"/>
                    <a:pt x="8766" y="5783"/>
                  </a:cubicBezTo>
                  <a:cubicBezTo>
                    <a:pt x="8290" y="6945"/>
                    <a:pt x="8290" y="8240"/>
                    <a:pt x="8766" y="9402"/>
                  </a:cubicBezTo>
                  <a:cubicBezTo>
                    <a:pt x="8766" y="9402"/>
                    <a:pt x="16291" y="24737"/>
                    <a:pt x="17053" y="26071"/>
                  </a:cubicBezTo>
                  <a:cubicBezTo>
                    <a:pt x="17415" y="26785"/>
                    <a:pt x="18082" y="27309"/>
                    <a:pt x="18863" y="27500"/>
                  </a:cubicBezTo>
                  <a:cubicBezTo>
                    <a:pt x="20987" y="28490"/>
                    <a:pt x="22073" y="30872"/>
                    <a:pt x="21434" y="33119"/>
                  </a:cubicBezTo>
                  <a:lnTo>
                    <a:pt x="21434" y="33119"/>
                  </a:lnTo>
                  <a:close/>
                </a:path>
              </a:pathLst>
            </a:custGeom>
            <a:solidFill>
              <a:srgbClr val="6D6E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7385368" y="5333193"/>
              <a:ext cx="977582" cy="140240"/>
            </a:xfrm>
            <a:custGeom>
              <a:avLst/>
              <a:gdLst>
                <a:gd name="connsiteX0" fmla="*/ 363855 w 363854"/>
                <a:gd name="connsiteY0" fmla="*/ 26099 h 52197"/>
                <a:gd name="connsiteX1" fmla="*/ 181927 w 363854"/>
                <a:gd name="connsiteY1" fmla="*/ 52197 h 52197"/>
                <a:gd name="connsiteX2" fmla="*/ 0 w 363854"/>
                <a:gd name="connsiteY2" fmla="*/ 26099 h 52197"/>
                <a:gd name="connsiteX3" fmla="*/ 181927 w 363854"/>
                <a:gd name="connsiteY3" fmla="*/ 0 h 52197"/>
                <a:gd name="connsiteX4" fmla="*/ 363855 w 363854"/>
                <a:gd name="connsiteY4" fmla="*/ 26099 h 5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854" h="52197">
                  <a:moveTo>
                    <a:pt x="363855" y="26099"/>
                  </a:moveTo>
                  <a:cubicBezTo>
                    <a:pt x="363855" y="40512"/>
                    <a:pt x="282403" y="52197"/>
                    <a:pt x="181927" y="52197"/>
                  </a:cubicBezTo>
                  <a:cubicBezTo>
                    <a:pt x="81452" y="52197"/>
                    <a:pt x="0" y="40512"/>
                    <a:pt x="0" y="26099"/>
                  </a:cubicBezTo>
                  <a:cubicBezTo>
                    <a:pt x="0" y="11685"/>
                    <a:pt x="81452" y="0"/>
                    <a:pt x="181927" y="0"/>
                  </a:cubicBezTo>
                  <a:cubicBezTo>
                    <a:pt x="282403" y="0"/>
                    <a:pt x="363855" y="11685"/>
                    <a:pt x="363855" y="26099"/>
                  </a:cubicBezTo>
                  <a:close/>
                </a:path>
              </a:pathLst>
            </a:custGeom>
            <a:solidFill>
              <a:srgbClr val="6D6E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7457023" y="3665414"/>
              <a:ext cx="79587" cy="70374"/>
            </a:xfrm>
            <a:custGeom>
              <a:avLst/>
              <a:gdLst>
                <a:gd name="connsiteX0" fmla="*/ 18955 w 29622"/>
                <a:gd name="connsiteY0" fmla="*/ 0 h 26193"/>
                <a:gd name="connsiteX1" fmla="*/ 0 w 29622"/>
                <a:gd name="connsiteY1" fmla="*/ 10858 h 26193"/>
                <a:gd name="connsiteX2" fmla="*/ 8191 w 29622"/>
                <a:gd name="connsiteY2" fmla="*/ 26194 h 26193"/>
                <a:gd name="connsiteX3" fmla="*/ 29623 w 29622"/>
                <a:gd name="connsiteY3" fmla="*/ 14669 h 26193"/>
                <a:gd name="connsiteX4" fmla="*/ 18955 w 29622"/>
                <a:gd name="connsiteY4" fmla="*/ 0 h 2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22" h="26193">
                  <a:moveTo>
                    <a:pt x="18955" y="0"/>
                  </a:moveTo>
                  <a:lnTo>
                    <a:pt x="0" y="10858"/>
                  </a:lnTo>
                  <a:lnTo>
                    <a:pt x="8191" y="26194"/>
                  </a:lnTo>
                  <a:lnTo>
                    <a:pt x="29623" y="14669"/>
                  </a:lnTo>
                  <a:lnTo>
                    <a:pt x="1895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7373594" y="3643663"/>
              <a:ext cx="108249" cy="106126"/>
            </a:xfrm>
            <a:custGeom>
              <a:avLst/>
              <a:gdLst>
                <a:gd name="connsiteX0" fmla="*/ 33016 w 40290"/>
                <a:gd name="connsiteY0" fmla="*/ 19499 h 39500"/>
                <a:gd name="connsiteX1" fmla="*/ 20729 w 40290"/>
                <a:gd name="connsiteY1" fmla="*/ 25309 h 39500"/>
                <a:gd name="connsiteX2" fmla="*/ 5013 w 40290"/>
                <a:gd name="connsiteY2" fmla="*/ -28 h 39500"/>
                <a:gd name="connsiteX3" fmla="*/ -36 w 40290"/>
                <a:gd name="connsiteY3" fmla="*/ 5592 h 39500"/>
                <a:gd name="connsiteX4" fmla="*/ 14062 w 40290"/>
                <a:gd name="connsiteY4" fmla="*/ 37310 h 39500"/>
                <a:gd name="connsiteX5" fmla="*/ 18443 w 40290"/>
                <a:gd name="connsiteY5" fmla="*/ 39311 h 39500"/>
                <a:gd name="connsiteX6" fmla="*/ 40255 w 40290"/>
                <a:gd name="connsiteY6" fmla="*/ 32834 h 3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90" h="39500">
                  <a:moveTo>
                    <a:pt x="33016" y="19499"/>
                  </a:moveTo>
                  <a:lnTo>
                    <a:pt x="20729" y="25309"/>
                  </a:lnTo>
                  <a:lnTo>
                    <a:pt x="5013" y="-28"/>
                  </a:lnTo>
                  <a:lnTo>
                    <a:pt x="-36" y="5592"/>
                  </a:lnTo>
                  <a:lnTo>
                    <a:pt x="14062" y="37310"/>
                  </a:lnTo>
                  <a:cubicBezTo>
                    <a:pt x="14805" y="38996"/>
                    <a:pt x="16690" y="39854"/>
                    <a:pt x="18443" y="39311"/>
                  </a:cubicBezTo>
                  <a:lnTo>
                    <a:pt x="40255" y="32834"/>
                  </a:lnTo>
                  <a:close/>
                </a:path>
              </a:pathLst>
            </a:custGeom>
            <a:solidFill>
              <a:srgbClr val="FED9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7533797" y="4066174"/>
              <a:ext cx="99549" cy="83681"/>
            </a:xfrm>
            <a:custGeom>
              <a:avLst/>
              <a:gdLst>
                <a:gd name="connsiteX0" fmla="*/ 19681 w 37052"/>
                <a:gd name="connsiteY0" fmla="*/ 163 h 31146"/>
                <a:gd name="connsiteX1" fmla="*/ 20443 w 37052"/>
                <a:gd name="connsiteY1" fmla="*/ 12355 h 31146"/>
                <a:gd name="connsiteX2" fmla="*/ 17300 w 37052"/>
                <a:gd name="connsiteY2" fmla="*/ 21880 h 31146"/>
                <a:gd name="connsiteX3" fmla="*/ 631 w 37052"/>
                <a:gd name="connsiteY3" fmla="*/ 26452 h 31146"/>
                <a:gd name="connsiteX4" fmla="*/ -36 w 37052"/>
                <a:gd name="connsiteY4" fmla="*/ 31119 h 31146"/>
                <a:gd name="connsiteX5" fmla="*/ 24063 w 37052"/>
                <a:gd name="connsiteY5" fmla="*/ 31119 h 31146"/>
                <a:gd name="connsiteX6" fmla="*/ 30540 w 37052"/>
                <a:gd name="connsiteY6" fmla="*/ 31119 h 31146"/>
                <a:gd name="connsiteX7" fmla="*/ 37017 w 37052"/>
                <a:gd name="connsiteY7" fmla="*/ 31119 h 31146"/>
                <a:gd name="connsiteX8" fmla="*/ 37017 w 37052"/>
                <a:gd name="connsiteY8" fmla="*/ 24261 h 31146"/>
                <a:gd name="connsiteX9" fmla="*/ 35397 w 37052"/>
                <a:gd name="connsiteY9" fmla="*/ -28 h 31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052" h="31146">
                  <a:moveTo>
                    <a:pt x="19681" y="163"/>
                  </a:moveTo>
                  <a:lnTo>
                    <a:pt x="20443" y="12355"/>
                  </a:lnTo>
                  <a:lnTo>
                    <a:pt x="17300" y="21880"/>
                  </a:lnTo>
                  <a:lnTo>
                    <a:pt x="631" y="26452"/>
                  </a:lnTo>
                  <a:lnTo>
                    <a:pt x="-36" y="31119"/>
                  </a:lnTo>
                  <a:lnTo>
                    <a:pt x="24063" y="31119"/>
                  </a:lnTo>
                  <a:cubicBezTo>
                    <a:pt x="24729" y="28833"/>
                    <a:pt x="27682" y="29024"/>
                    <a:pt x="30540" y="31119"/>
                  </a:cubicBezTo>
                  <a:lnTo>
                    <a:pt x="37017" y="31119"/>
                  </a:lnTo>
                  <a:lnTo>
                    <a:pt x="37017" y="24261"/>
                  </a:lnTo>
                  <a:lnTo>
                    <a:pt x="35397" y="-28"/>
                  </a:lnTo>
                  <a:close/>
                </a:path>
              </a:pathLst>
            </a:custGeom>
            <a:solidFill>
              <a:srgbClr val="5347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7621831" y="4098931"/>
              <a:ext cx="99291" cy="50414"/>
            </a:xfrm>
            <a:custGeom>
              <a:avLst/>
              <a:gdLst>
                <a:gd name="connsiteX0" fmla="*/ 35683 w 36956"/>
                <a:gd name="connsiteY0" fmla="*/ -28 h 18764"/>
                <a:gd name="connsiteX1" fmla="*/ 20443 w 36956"/>
                <a:gd name="connsiteY1" fmla="*/ -28 h 18764"/>
                <a:gd name="connsiteX2" fmla="*/ 17205 w 36956"/>
                <a:gd name="connsiteY2" fmla="*/ 9497 h 18764"/>
                <a:gd name="connsiteX3" fmla="*/ 536 w 36956"/>
                <a:gd name="connsiteY3" fmla="*/ 14069 h 18764"/>
                <a:gd name="connsiteX4" fmla="*/ -36 w 36956"/>
                <a:gd name="connsiteY4" fmla="*/ 18737 h 18764"/>
                <a:gd name="connsiteX5" fmla="*/ 23872 w 36956"/>
                <a:gd name="connsiteY5" fmla="*/ 18737 h 18764"/>
                <a:gd name="connsiteX6" fmla="*/ 30349 w 36956"/>
                <a:gd name="connsiteY6" fmla="*/ 18737 h 18764"/>
                <a:gd name="connsiteX7" fmla="*/ 36921 w 36956"/>
                <a:gd name="connsiteY7" fmla="*/ 18737 h 18764"/>
                <a:gd name="connsiteX8" fmla="*/ 36921 w 36956"/>
                <a:gd name="connsiteY8" fmla="*/ 11879 h 18764"/>
                <a:gd name="connsiteX9" fmla="*/ 35207 w 36956"/>
                <a:gd name="connsiteY9" fmla="*/ 7402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956" h="18764">
                  <a:moveTo>
                    <a:pt x="35683" y="-28"/>
                  </a:moveTo>
                  <a:lnTo>
                    <a:pt x="20443" y="-28"/>
                  </a:lnTo>
                  <a:lnTo>
                    <a:pt x="17205" y="9497"/>
                  </a:lnTo>
                  <a:lnTo>
                    <a:pt x="536" y="14069"/>
                  </a:lnTo>
                  <a:lnTo>
                    <a:pt x="-36" y="18737"/>
                  </a:lnTo>
                  <a:lnTo>
                    <a:pt x="23872" y="18737"/>
                  </a:lnTo>
                  <a:cubicBezTo>
                    <a:pt x="24539" y="16451"/>
                    <a:pt x="27587" y="16641"/>
                    <a:pt x="30349" y="18737"/>
                  </a:cubicBezTo>
                  <a:lnTo>
                    <a:pt x="36921" y="18737"/>
                  </a:lnTo>
                  <a:lnTo>
                    <a:pt x="36921" y="11879"/>
                  </a:lnTo>
                  <a:lnTo>
                    <a:pt x="35207" y="7402"/>
                  </a:lnTo>
                  <a:close/>
                </a:path>
              </a:pathLst>
            </a:custGeom>
            <a:solidFill>
              <a:srgbClr val="453B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7609289" y="3815122"/>
              <a:ext cx="113880" cy="295577"/>
            </a:xfrm>
            <a:custGeom>
              <a:avLst/>
              <a:gdLst>
                <a:gd name="connsiteX0" fmla="*/ 0 w 42386"/>
                <a:gd name="connsiteY0" fmla="*/ 2857 h 110013"/>
                <a:gd name="connsiteX1" fmla="*/ 13049 w 42386"/>
                <a:gd name="connsiteY1" fmla="*/ 57626 h 110013"/>
                <a:gd name="connsiteX2" fmla="*/ 23050 w 42386"/>
                <a:gd name="connsiteY2" fmla="*/ 110014 h 110013"/>
                <a:gd name="connsiteX3" fmla="*/ 42386 w 42386"/>
                <a:gd name="connsiteY3" fmla="*/ 109728 h 110013"/>
                <a:gd name="connsiteX4" fmla="*/ 35433 w 42386"/>
                <a:gd name="connsiteY4" fmla="*/ 55531 h 110013"/>
                <a:gd name="connsiteX5" fmla="*/ 27527 w 42386"/>
                <a:gd name="connsiteY5" fmla="*/ 0 h 110013"/>
                <a:gd name="connsiteX6" fmla="*/ 0 w 42386"/>
                <a:gd name="connsiteY6" fmla="*/ 2857 h 11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386" h="110013">
                  <a:moveTo>
                    <a:pt x="0" y="2857"/>
                  </a:moveTo>
                  <a:lnTo>
                    <a:pt x="13049" y="57626"/>
                  </a:lnTo>
                  <a:lnTo>
                    <a:pt x="23050" y="110014"/>
                  </a:lnTo>
                  <a:lnTo>
                    <a:pt x="42386" y="109728"/>
                  </a:lnTo>
                  <a:lnTo>
                    <a:pt x="35433" y="55531"/>
                  </a:lnTo>
                  <a:lnTo>
                    <a:pt x="27527" y="0"/>
                  </a:lnTo>
                  <a:lnTo>
                    <a:pt x="0" y="2857"/>
                  </a:lnTo>
                  <a:close/>
                </a:path>
              </a:pathLst>
            </a:custGeom>
            <a:solidFill>
              <a:srgbClr val="1129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7567832" y="3815635"/>
              <a:ext cx="123880" cy="301208"/>
            </a:xfrm>
            <a:custGeom>
              <a:avLst/>
              <a:gdLst>
                <a:gd name="connsiteX0" fmla="*/ 45018 w 46108"/>
                <a:gd name="connsiteY0" fmla="*/ -28 h 112109"/>
                <a:gd name="connsiteX1" fmla="*/ 6918 w 46108"/>
                <a:gd name="connsiteY1" fmla="*/ 734 h 112109"/>
                <a:gd name="connsiteX2" fmla="*/ -36 w 46108"/>
                <a:gd name="connsiteY2" fmla="*/ 48359 h 112109"/>
                <a:gd name="connsiteX3" fmla="*/ 5298 w 46108"/>
                <a:gd name="connsiteY3" fmla="*/ 112082 h 112109"/>
                <a:gd name="connsiteX4" fmla="*/ 25396 w 46108"/>
                <a:gd name="connsiteY4" fmla="*/ 111605 h 112109"/>
                <a:gd name="connsiteX5" fmla="*/ 20157 w 46108"/>
                <a:gd name="connsiteY5" fmla="*/ 56075 h 112109"/>
                <a:gd name="connsiteX6" fmla="*/ 45875 w 46108"/>
                <a:gd name="connsiteY6" fmla="*/ 8450 h 112109"/>
                <a:gd name="connsiteX7" fmla="*/ 45018 w 46108"/>
                <a:gd name="connsiteY7" fmla="*/ -28 h 11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108" h="112109">
                  <a:moveTo>
                    <a:pt x="45018" y="-28"/>
                  </a:moveTo>
                  <a:lnTo>
                    <a:pt x="6918" y="734"/>
                  </a:lnTo>
                  <a:lnTo>
                    <a:pt x="-36" y="48359"/>
                  </a:lnTo>
                  <a:lnTo>
                    <a:pt x="5298" y="112082"/>
                  </a:lnTo>
                  <a:lnTo>
                    <a:pt x="25396" y="111605"/>
                  </a:lnTo>
                  <a:lnTo>
                    <a:pt x="20157" y="56075"/>
                  </a:lnTo>
                  <a:lnTo>
                    <a:pt x="45875" y="8450"/>
                  </a:lnTo>
                  <a:cubicBezTo>
                    <a:pt x="46827" y="6259"/>
                    <a:pt x="43970" y="2925"/>
                    <a:pt x="45018" y="-28"/>
                  </a:cubicBezTo>
                  <a:close/>
                </a:path>
              </a:pathLst>
            </a:custGeom>
            <a:solidFill>
              <a:srgbClr val="1F3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7497886" y="3616806"/>
              <a:ext cx="192159" cy="239004"/>
            </a:xfrm>
            <a:custGeom>
              <a:avLst/>
              <a:gdLst>
                <a:gd name="connsiteX0" fmla="*/ 66479 w 71521"/>
                <a:gd name="connsiteY0" fmla="*/ 63308 h 88957"/>
                <a:gd name="connsiteX1" fmla="*/ 41428 w 71521"/>
                <a:gd name="connsiteY1" fmla="*/ 9778 h 88957"/>
                <a:gd name="connsiteX2" fmla="*/ 22378 w 71521"/>
                <a:gd name="connsiteY2" fmla="*/ 253 h 88957"/>
                <a:gd name="connsiteX3" fmla="*/ 17140 w 71521"/>
                <a:gd name="connsiteY3" fmla="*/ 1110 h 88957"/>
                <a:gd name="connsiteX4" fmla="*/ 1804 w 71521"/>
                <a:gd name="connsiteY4" fmla="*/ 21112 h 88957"/>
                <a:gd name="connsiteX5" fmla="*/ 947 w 71521"/>
                <a:gd name="connsiteY5" fmla="*/ 30637 h 88957"/>
                <a:gd name="connsiteX6" fmla="*/ 30189 w 71521"/>
                <a:gd name="connsiteY6" fmla="*/ 88930 h 88957"/>
                <a:gd name="connsiteX7" fmla="*/ 32761 w 71521"/>
                <a:gd name="connsiteY7" fmla="*/ 87787 h 88957"/>
                <a:gd name="connsiteX8" fmla="*/ 71432 w 71521"/>
                <a:gd name="connsiteY8" fmla="*/ 81691 h 88957"/>
                <a:gd name="connsiteX9" fmla="*/ 66479 w 71521"/>
                <a:gd name="connsiteY9" fmla="*/ 63308 h 8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521" h="88957">
                  <a:moveTo>
                    <a:pt x="66479" y="63308"/>
                  </a:moveTo>
                  <a:lnTo>
                    <a:pt x="41428" y="9778"/>
                  </a:lnTo>
                  <a:cubicBezTo>
                    <a:pt x="37885" y="2738"/>
                    <a:pt x="30132" y="-1137"/>
                    <a:pt x="22378" y="253"/>
                  </a:cubicBezTo>
                  <a:lnTo>
                    <a:pt x="17140" y="1110"/>
                  </a:lnTo>
                  <a:lnTo>
                    <a:pt x="1804" y="21112"/>
                  </a:lnTo>
                  <a:cubicBezTo>
                    <a:pt x="-291" y="23857"/>
                    <a:pt x="-624" y="27561"/>
                    <a:pt x="947" y="30637"/>
                  </a:cubicBezTo>
                  <a:lnTo>
                    <a:pt x="30189" y="88930"/>
                  </a:lnTo>
                  <a:lnTo>
                    <a:pt x="32761" y="87787"/>
                  </a:lnTo>
                  <a:lnTo>
                    <a:pt x="71432" y="81691"/>
                  </a:lnTo>
                  <a:cubicBezTo>
                    <a:pt x="71823" y="75186"/>
                    <a:pt x="70080" y="68737"/>
                    <a:pt x="66479" y="63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7500271" y="3649549"/>
              <a:ext cx="15865" cy="23031"/>
            </a:xfrm>
            <a:custGeom>
              <a:avLst/>
              <a:gdLst>
                <a:gd name="connsiteX0" fmla="*/ 3143 w 5905"/>
                <a:gd name="connsiteY0" fmla="*/ 0 h 8572"/>
                <a:gd name="connsiteX1" fmla="*/ 0 w 5905"/>
                <a:gd name="connsiteY1" fmla="*/ 2953 h 8572"/>
                <a:gd name="connsiteX2" fmla="*/ 2096 w 5905"/>
                <a:gd name="connsiteY2" fmla="*/ 8573 h 8572"/>
                <a:gd name="connsiteX3" fmla="*/ 5906 w 5905"/>
                <a:gd name="connsiteY3" fmla="*/ 5239 h 8572"/>
                <a:gd name="connsiteX4" fmla="*/ 3143 w 5905"/>
                <a:gd name="connsiteY4" fmla="*/ 0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05" h="8572">
                  <a:moveTo>
                    <a:pt x="3143" y="0"/>
                  </a:moveTo>
                  <a:lnTo>
                    <a:pt x="0" y="2953"/>
                  </a:lnTo>
                  <a:lnTo>
                    <a:pt x="2096" y="8573"/>
                  </a:lnTo>
                  <a:lnTo>
                    <a:pt x="5906" y="5239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7450059" y="3541652"/>
              <a:ext cx="99345" cy="125038"/>
            </a:xfrm>
            <a:custGeom>
              <a:avLst/>
              <a:gdLst>
                <a:gd name="connsiteX0" fmla="*/ 3889 w 36976"/>
                <a:gd name="connsiteY0" fmla="*/ 24605 h 46539"/>
                <a:gd name="connsiteX1" fmla="*/ 1127 w 36976"/>
                <a:gd name="connsiteY1" fmla="*/ 20128 h 46539"/>
                <a:gd name="connsiteX2" fmla="*/ 8775 w 36976"/>
                <a:gd name="connsiteY2" fmla="*/ 1134 h 46539"/>
                <a:gd name="connsiteX3" fmla="*/ 27768 w 36976"/>
                <a:gd name="connsiteY3" fmla="*/ 8781 h 46539"/>
                <a:gd name="connsiteX4" fmla="*/ 27416 w 36976"/>
                <a:gd name="connsiteY4" fmla="*/ 20890 h 46539"/>
                <a:gd name="connsiteX5" fmla="*/ 36941 w 36976"/>
                <a:gd name="connsiteY5" fmla="*/ 30415 h 46539"/>
                <a:gd name="connsiteX6" fmla="*/ 24939 w 36976"/>
                <a:gd name="connsiteY6" fmla="*/ 46512 h 46539"/>
                <a:gd name="connsiteX7" fmla="*/ 18272 w 36976"/>
                <a:gd name="connsiteY7" fmla="*/ 36987 h 46539"/>
                <a:gd name="connsiteX8" fmla="*/ 18272 w 36976"/>
                <a:gd name="connsiteY8" fmla="*/ 36987 h 46539"/>
                <a:gd name="connsiteX9" fmla="*/ 12557 w 36976"/>
                <a:gd name="connsiteY9" fmla="*/ 37749 h 46539"/>
                <a:gd name="connsiteX10" fmla="*/ 7794 w 36976"/>
                <a:gd name="connsiteY10" fmla="*/ 30701 h 46539"/>
                <a:gd name="connsiteX11" fmla="*/ 4651 w 36976"/>
                <a:gd name="connsiteY11" fmla="*/ 30129 h 4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76" h="46539">
                  <a:moveTo>
                    <a:pt x="3889" y="24605"/>
                  </a:moveTo>
                  <a:cubicBezTo>
                    <a:pt x="2841" y="23192"/>
                    <a:pt x="1917" y="21695"/>
                    <a:pt x="1127" y="20128"/>
                  </a:cubicBezTo>
                  <a:cubicBezTo>
                    <a:pt x="-2007" y="12772"/>
                    <a:pt x="1413" y="4268"/>
                    <a:pt x="8775" y="1134"/>
                  </a:cubicBezTo>
                  <a:cubicBezTo>
                    <a:pt x="16129" y="-1999"/>
                    <a:pt x="24635" y="1425"/>
                    <a:pt x="27768" y="8781"/>
                  </a:cubicBezTo>
                  <a:cubicBezTo>
                    <a:pt x="29426" y="12675"/>
                    <a:pt x="29302" y="17099"/>
                    <a:pt x="27416" y="20890"/>
                  </a:cubicBezTo>
                  <a:lnTo>
                    <a:pt x="36941" y="30415"/>
                  </a:lnTo>
                  <a:lnTo>
                    <a:pt x="24939" y="46512"/>
                  </a:lnTo>
                  <a:lnTo>
                    <a:pt x="18272" y="36987"/>
                  </a:lnTo>
                  <a:lnTo>
                    <a:pt x="18272" y="36987"/>
                  </a:lnTo>
                  <a:lnTo>
                    <a:pt x="12557" y="37749"/>
                  </a:lnTo>
                  <a:lnTo>
                    <a:pt x="7794" y="30701"/>
                  </a:lnTo>
                  <a:lnTo>
                    <a:pt x="4651" y="30129"/>
                  </a:lnTo>
                  <a:close/>
                </a:path>
              </a:pathLst>
            </a:custGeom>
            <a:solidFill>
              <a:srgbClr val="FED9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7486964" y="3563818"/>
              <a:ext cx="47343" cy="45806"/>
            </a:xfrm>
            <a:custGeom>
              <a:avLst/>
              <a:gdLst>
                <a:gd name="connsiteX0" fmla="*/ -36 w 17621"/>
                <a:gd name="connsiteY0" fmla="*/ 5402 h 17049"/>
                <a:gd name="connsiteX1" fmla="*/ 3870 w 17621"/>
                <a:gd name="connsiteY1" fmla="*/ 11879 h 17049"/>
                <a:gd name="connsiteX2" fmla="*/ 5679 w 17621"/>
                <a:gd name="connsiteY2" fmla="*/ 11879 h 17049"/>
                <a:gd name="connsiteX3" fmla="*/ 6727 w 17621"/>
                <a:gd name="connsiteY3" fmla="*/ 6068 h 17049"/>
                <a:gd name="connsiteX4" fmla="*/ 10061 w 17621"/>
                <a:gd name="connsiteY4" fmla="*/ 11879 h 17049"/>
                <a:gd name="connsiteX5" fmla="*/ 17586 w 17621"/>
                <a:gd name="connsiteY5" fmla="*/ 17022 h 17049"/>
                <a:gd name="connsiteX6" fmla="*/ 14633 w 17621"/>
                <a:gd name="connsiteY6" fmla="*/ 11117 h 17049"/>
                <a:gd name="connsiteX7" fmla="*/ 14633 w 17621"/>
                <a:gd name="connsiteY7" fmla="*/ -28 h 1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21" h="17049">
                  <a:moveTo>
                    <a:pt x="-36" y="5402"/>
                  </a:moveTo>
                  <a:lnTo>
                    <a:pt x="3870" y="11879"/>
                  </a:lnTo>
                  <a:lnTo>
                    <a:pt x="5679" y="11879"/>
                  </a:lnTo>
                  <a:cubicBezTo>
                    <a:pt x="5679" y="11879"/>
                    <a:pt x="3965" y="7497"/>
                    <a:pt x="6727" y="6068"/>
                  </a:cubicBezTo>
                  <a:cubicBezTo>
                    <a:pt x="9489" y="4640"/>
                    <a:pt x="12061" y="9307"/>
                    <a:pt x="10061" y="11879"/>
                  </a:cubicBezTo>
                  <a:lnTo>
                    <a:pt x="17586" y="17022"/>
                  </a:lnTo>
                  <a:lnTo>
                    <a:pt x="14633" y="11117"/>
                  </a:lnTo>
                  <a:cubicBezTo>
                    <a:pt x="16624" y="7669"/>
                    <a:pt x="16624" y="3420"/>
                    <a:pt x="14633" y="-28"/>
                  </a:cubicBezTo>
                  <a:close/>
                </a:path>
              </a:pathLst>
            </a:custGeom>
            <a:solidFill>
              <a:srgbClr val="42210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7449908" y="3539944"/>
              <a:ext cx="79278" cy="62005"/>
            </a:xfrm>
            <a:custGeom>
              <a:avLst/>
              <a:gdLst>
                <a:gd name="connsiteX0" fmla="*/ 1183 w 29507"/>
                <a:gd name="connsiteY0" fmla="*/ 20289 h 23078"/>
                <a:gd name="connsiteX1" fmla="*/ 8660 w 29507"/>
                <a:gd name="connsiteY1" fmla="*/ 1191 h 23078"/>
                <a:gd name="connsiteX2" fmla="*/ 27758 w 29507"/>
                <a:gd name="connsiteY2" fmla="*/ 8668 h 23078"/>
                <a:gd name="connsiteX3" fmla="*/ 28424 w 29507"/>
                <a:gd name="connsiteY3" fmla="*/ 8668 h 23078"/>
                <a:gd name="connsiteX4" fmla="*/ 29186 w 29507"/>
                <a:gd name="connsiteY4" fmla="*/ 10573 h 23078"/>
                <a:gd name="connsiteX5" fmla="*/ 25471 w 29507"/>
                <a:gd name="connsiteY5" fmla="*/ 12097 h 23078"/>
                <a:gd name="connsiteX6" fmla="*/ 25471 w 29507"/>
                <a:gd name="connsiteY6" fmla="*/ 12954 h 23078"/>
                <a:gd name="connsiteX7" fmla="*/ 26424 w 29507"/>
                <a:gd name="connsiteY7" fmla="*/ 13526 h 23078"/>
                <a:gd name="connsiteX8" fmla="*/ 29472 w 29507"/>
                <a:gd name="connsiteY8" fmla="*/ 15621 h 23078"/>
                <a:gd name="connsiteX9" fmla="*/ 28138 w 29507"/>
                <a:gd name="connsiteY9" fmla="*/ 19812 h 23078"/>
                <a:gd name="connsiteX10" fmla="*/ 28710 w 29507"/>
                <a:gd name="connsiteY10" fmla="*/ 20860 h 23078"/>
                <a:gd name="connsiteX11" fmla="*/ 24614 w 29507"/>
                <a:gd name="connsiteY11" fmla="*/ 19717 h 23078"/>
                <a:gd name="connsiteX12" fmla="*/ 24614 w 29507"/>
                <a:gd name="connsiteY12" fmla="*/ 19717 h 23078"/>
                <a:gd name="connsiteX13" fmla="*/ 21947 w 29507"/>
                <a:gd name="connsiteY13" fmla="*/ 15431 h 23078"/>
                <a:gd name="connsiteX14" fmla="*/ 19566 w 29507"/>
                <a:gd name="connsiteY14" fmla="*/ 16479 h 23078"/>
                <a:gd name="connsiteX15" fmla="*/ 19566 w 29507"/>
                <a:gd name="connsiteY15" fmla="*/ 16479 h 23078"/>
                <a:gd name="connsiteX16" fmla="*/ 19566 w 29507"/>
                <a:gd name="connsiteY16" fmla="*/ 16479 h 23078"/>
                <a:gd name="connsiteX17" fmla="*/ 19566 w 29507"/>
                <a:gd name="connsiteY17" fmla="*/ 16479 h 23078"/>
                <a:gd name="connsiteX18" fmla="*/ 17756 w 29507"/>
                <a:gd name="connsiteY18" fmla="*/ 17336 h 23078"/>
                <a:gd name="connsiteX19" fmla="*/ 17756 w 29507"/>
                <a:gd name="connsiteY19" fmla="*/ 16098 h 23078"/>
                <a:gd name="connsiteX20" fmla="*/ 17185 w 29507"/>
                <a:gd name="connsiteY20" fmla="*/ 17145 h 23078"/>
                <a:gd name="connsiteX21" fmla="*/ 3183 w 29507"/>
                <a:gd name="connsiteY21" fmla="*/ 23051 h 23078"/>
                <a:gd name="connsiteX22" fmla="*/ 1183 w 29507"/>
                <a:gd name="connsiteY22" fmla="*/ 20289 h 23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507" h="23078">
                  <a:moveTo>
                    <a:pt x="1183" y="20289"/>
                  </a:moveTo>
                  <a:cubicBezTo>
                    <a:pt x="-2027" y="12950"/>
                    <a:pt x="1326" y="4400"/>
                    <a:pt x="8660" y="1191"/>
                  </a:cubicBezTo>
                  <a:cubicBezTo>
                    <a:pt x="15994" y="-2018"/>
                    <a:pt x="24548" y="1330"/>
                    <a:pt x="27758" y="8668"/>
                  </a:cubicBezTo>
                  <a:lnTo>
                    <a:pt x="28424" y="8668"/>
                  </a:lnTo>
                  <a:cubicBezTo>
                    <a:pt x="28720" y="9286"/>
                    <a:pt x="28977" y="9922"/>
                    <a:pt x="29186" y="10573"/>
                  </a:cubicBezTo>
                  <a:lnTo>
                    <a:pt x="25471" y="12097"/>
                  </a:lnTo>
                  <a:lnTo>
                    <a:pt x="25471" y="12954"/>
                  </a:lnTo>
                  <a:lnTo>
                    <a:pt x="26424" y="13526"/>
                  </a:lnTo>
                  <a:lnTo>
                    <a:pt x="29472" y="15621"/>
                  </a:lnTo>
                  <a:cubicBezTo>
                    <a:pt x="29310" y="17093"/>
                    <a:pt x="28853" y="18517"/>
                    <a:pt x="28138" y="19812"/>
                  </a:cubicBezTo>
                  <a:lnTo>
                    <a:pt x="28710" y="20860"/>
                  </a:lnTo>
                  <a:cubicBezTo>
                    <a:pt x="27291" y="20687"/>
                    <a:pt x="25910" y="20302"/>
                    <a:pt x="24614" y="19717"/>
                  </a:cubicBezTo>
                  <a:lnTo>
                    <a:pt x="24614" y="19717"/>
                  </a:lnTo>
                  <a:cubicBezTo>
                    <a:pt x="24043" y="16574"/>
                    <a:pt x="22995" y="15526"/>
                    <a:pt x="21947" y="15431"/>
                  </a:cubicBezTo>
                  <a:lnTo>
                    <a:pt x="19566" y="16479"/>
                  </a:lnTo>
                  <a:lnTo>
                    <a:pt x="19566" y="16479"/>
                  </a:lnTo>
                  <a:lnTo>
                    <a:pt x="19566" y="16479"/>
                  </a:lnTo>
                  <a:lnTo>
                    <a:pt x="19566" y="16479"/>
                  </a:lnTo>
                  <a:lnTo>
                    <a:pt x="17756" y="17336"/>
                  </a:lnTo>
                  <a:lnTo>
                    <a:pt x="17756" y="16098"/>
                  </a:lnTo>
                  <a:lnTo>
                    <a:pt x="17185" y="17145"/>
                  </a:lnTo>
                  <a:lnTo>
                    <a:pt x="3183" y="23051"/>
                  </a:lnTo>
                  <a:cubicBezTo>
                    <a:pt x="2402" y="22215"/>
                    <a:pt x="1735" y="21288"/>
                    <a:pt x="1183" y="20289"/>
                  </a:cubicBezTo>
                  <a:close/>
                </a:path>
              </a:pathLst>
            </a:custGeom>
            <a:solidFill>
              <a:srgbClr val="BEA487">
                <a:alpha val="4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7507948" y="3574054"/>
              <a:ext cx="24568" cy="19960"/>
            </a:xfrm>
            <a:custGeom>
              <a:avLst/>
              <a:gdLst>
                <a:gd name="connsiteX0" fmla="*/ 9108 w 9144"/>
                <a:gd name="connsiteY0" fmla="*/ 3020 h 7429"/>
                <a:gd name="connsiteX1" fmla="*/ 7299 w 9144"/>
                <a:gd name="connsiteY1" fmla="*/ 7402 h 7429"/>
                <a:gd name="connsiteX2" fmla="*/ 2727 w 9144"/>
                <a:gd name="connsiteY2" fmla="*/ 6164 h 7429"/>
                <a:gd name="connsiteX3" fmla="*/ 2727 w 9144"/>
                <a:gd name="connsiteY3" fmla="*/ 6164 h 7429"/>
                <a:gd name="connsiteX4" fmla="*/ -36 w 9144"/>
                <a:gd name="connsiteY4" fmla="*/ 1877 h 7429"/>
                <a:gd name="connsiteX5" fmla="*/ 4441 w 9144"/>
                <a:gd name="connsiteY5" fmla="*/ -28 h 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" h="7429">
                  <a:moveTo>
                    <a:pt x="9108" y="3020"/>
                  </a:moveTo>
                  <a:lnTo>
                    <a:pt x="7299" y="7402"/>
                  </a:lnTo>
                  <a:cubicBezTo>
                    <a:pt x="5718" y="7238"/>
                    <a:pt x="4174" y="6820"/>
                    <a:pt x="2727" y="6164"/>
                  </a:cubicBezTo>
                  <a:lnTo>
                    <a:pt x="2727" y="6164"/>
                  </a:lnTo>
                  <a:cubicBezTo>
                    <a:pt x="2060" y="2925"/>
                    <a:pt x="1012" y="1973"/>
                    <a:pt x="-36" y="1877"/>
                  </a:cubicBezTo>
                  <a:lnTo>
                    <a:pt x="4441" y="-28"/>
                  </a:lnTo>
                  <a:close/>
                </a:path>
              </a:pathLst>
            </a:custGeom>
            <a:solidFill>
              <a:srgbClr val="E4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7502061" y="3581220"/>
              <a:ext cx="255" cy="255"/>
            </a:xfrm>
            <a:custGeom>
              <a:avLst/>
              <a:gdLst>
                <a:gd name="connsiteX0" fmla="*/ 0 w 95"/>
                <a:gd name="connsiteY0" fmla="*/ 95 h 95"/>
                <a:gd name="connsiteX1" fmla="*/ 0 w 95"/>
                <a:gd name="connsiteY1" fmla="*/ 95 h 95"/>
                <a:gd name="connsiteX2" fmla="*/ 95 w 95"/>
                <a:gd name="connsiteY2" fmla="*/ 0 h 95"/>
                <a:gd name="connsiteX3" fmla="*/ 0 w 95"/>
                <a:gd name="connsiteY3" fmla="*/ 95 h 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" h="95">
                  <a:moveTo>
                    <a:pt x="0" y="95"/>
                  </a:moveTo>
                  <a:lnTo>
                    <a:pt x="0" y="95"/>
                  </a:lnTo>
                  <a:lnTo>
                    <a:pt x="95" y="0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7502574" y="3578404"/>
              <a:ext cx="6142" cy="2813"/>
            </a:xfrm>
            <a:custGeom>
              <a:avLst/>
              <a:gdLst>
                <a:gd name="connsiteX0" fmla="*/ 2250 w 2286"/>
                <a:gd name="connsiteY0" fmla="*/ -27 h 1047"/>
                <a:gd name="connsiteX1" fmla="*/ -36 w 2286"/>
                <a:gd name="connsiteY1" fmla="*/ 1020 h 1047"/>
                <a:gd name="connsiteX2" fmla="*/ 2250 w 2286"/>
                <a:gd name="connsiteY2" fmla="*/ -27 h 1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" h="1047">
                  <a:moveTo>
                    <a:pt x="2250" y="-27"/>
                  </a:moveTo>
                  <a:lnTo>
                    <a:pt x="-36" y="1020"/>
                  </a:lnTo>
                  <a:cubicBezTo>
                    <a:pt x="536" y="348"/>
                    <a:pt x="1374" y="-36"/>
                    <a:pt x="2250" y="-2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7498479" y="3569960"/>
              <a:ext cx="22262" cy="11260"/>
            </a:xfrm>
            <a:custGeom>
              <a:avLst/>
              <a:gdLst>
                <a:gd name="connsiteX0" fmla="*/ 6346 w 8286"/>
                <a:gd name="connsiteY0" fmla="*/ -28 h 4191"/>
                <a:gd name="connsiteX1" fmla="*/ 8251 w 8286"/>
                <a:gd name="connsiteY1" fmla="*/ 1211 h 4191"/>
                <a:gd name="connsiteX2" fmla="*/ 3775 w 8286"/>
                <a:gd name="connsiteY2" fmla="*/ 3116 h 4191"/>
                <a:gd name="connsiteX3" fmla="*/ 1488 w 8286"/>
                <a:gd name="connsiteY3" fmla="*/ 4163 h 4191"/>
                <a:gd name="connsiteX4" fmla="*/ 1488 w 8286"/>
                <a:gd name="connsiteY4" fmla="*/ 4163 h 4191"/>
                <a:gd name="connsiteX5" fmla="*/ -36 w 8286"/>
                <a:gd name="connsiteY5" fmla="*/ 2830 h 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86" h="4191">
                  <a:moveTo>
                    <a:pt x="6346" y="-28"/>
                  </a:moveTo>
                  <a:lnTo>
                    <a:pt x="8251" y="1211"/>
                  </a:lnTo>
                  <a:lnTo>
                    <a:pt x="3775" y="3116"/>
                  </a:lnTo>
                  <a:cubicBezTo>
                    <a:pt x="2898" y="3107"/>
                    <a:pt x="2060" y="3491"/>
                    <a:pt x="1488" y="4163"/>
                  </a:cubicBezTo>
                  <a:lnTo>
                    <a:pt x="1488" y="4163"/>
                  </a:lnTo>
                  <a:lnTo>
                    <a:pt x="-36" y="2830"/>
                  </a:lnTo>
                  <a:close/>
                </a:path>
              </a:pathLst>
            </a:custGeom>
            <a:solidFill>
              <a:srgbClr val="CFD1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/>
            <p:cNvSpPr/>
            <p:nvPr/>
          </p:nvSpPr>
          <p:spPr>
            <a:xfrm rot="9423601">
              <a:off x="7512950" y="3568571"/>
              <a:ext cx="5373" cy="6908"/>
            </a:xfrm>
            <a:custGeom>
              <a:avLst/>
              <a:gdLst>
                <a:gd name="connsiteX0" fmla="*/ -36 w 2000"/>
                <a:gd name="connsiteY0" fmla="*/ -28 h 2571"/>
                <a:gd name="connsiteX1" fmla="*/ 1965 w 2000"/>
                <a:gd name="connsiteY1" fmla="*/ -28 h 2571"/>
                <a:gd name="connsiteX2" fmla="*/ 1965 w 2000"/>
                <a:gd name="connsiteY2" fmla="*/ 2544 h 2571"/>
                <a:gd name="connsiteX3" fmla="*/ -36 w 2000"/>
                <a:gd name="connsiteY3" fmla="*/ 2544 h 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" h="2571">
                  <a:moveTo>
                    <a:pt x="-36" y="-28"/>
                  </a:moveTo>
                  <a:lnTo>
                    <a:pt x="1965" y="-28"/>
                  </a:lnTo>
                  <a:lnTo>
                    <a:pt x="1965" y="2544"/>
                  </a:lnTo>
                  <a:lnTo>
                    <a:pt x="-36" y="2544"/>
                  </a:lnTo>
                  <a:close/>
                </a:path>
              </a:pathLst>
            </a:custGeom>
            <a:solidFill>
              <a:srgbClr val="FABF1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/>
            <p:cNvSpPr/>
            <p:nvPr/>
          </p:nvSpPr>
          <p:spPr>
            <a:xfrm rot="9424802">
              <a:off x="7495086" y="3576518"/>
              <a:ext cx="5373" cy="6908"/>
            </a:xfrm>
            <a:custGeom>
              <a:avLst/>
              <a:gdLst>
                <a:gd name="connsiteX0" fmla="*/ -36 w 2000"/>
                <a:gd name="connsiteY0" fmla="*/ -28 h 2571"/>
                <a:gd name="connsiteX1" fmla="*/ 1965 w 2000"/>
                <a:gd name="connsiteY1" fmla="*/ -28 h 2571"/>
                <a:gd name="connsiteX2" fmla="*/ 1965 w 2000"/>
                <a:gd name="connsiteY2" fmla="*/ 2544 h 2571"/>
                <a:gd name="connsiteX3" fmla="*/ -36 w 2000"/>
                <a:gd name="connsiteY3" fmla="*/ 2544 h 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" h="2571">
                  <a:moveTo>
                    <a:pt x="-36" y="-28"/>
                  </a:moveTo>
                  <a:lnTo>
                    <a:pt x="1965" y="-28"/>
                  </a:lnTo>
                  <a:lnTo>
                    <a:pt x="1965" y="2544"/>
                  </a:lnTo>
                  <a:lnTo>
                    <a:pt x="-36" y="2544"/>
                  </a:lnTo>
                  <a:close/>
                </a:path>
              </a:pathLst>
            </a:custGeom>
            <a:solidFill>
              <a:srgbClr val="FABF1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7450368" y="3573286"/>
              <a:ext cx="48877" cy="26615"/>
            </a:xfrm>
            <a:custGeom>
              <a:avLst/>
              <a:gdLst>
                <a:gd name="connsiteX0" fmla="*/ 0 w 18192"/>
                <a:gd name="connsiteY0" fmla="*/ 7620 h 9906"/>
                <a:gd name="connsiteX1" fmla="*/ 1810 w 18192"/>
                <a:gd name="connsiteY1" fmla="*/ 9906 h 9906"/>
                <a:gd name="connsiteX2" fmla="*/ 16097 w 18192"/>
                <a:gd name="connsiteY2" fmla="*/ 3905 h 9906"/>
                <a:gd name="connsiteX3" fmla="*/ 18193 w 18192"/>
                <a:gd name="connsiteY3" fmla="*/ 0 h 9906"/>
                <a:gd name="connsiteX4" fmla="*/ 0 w 18192"/>
                <a:gd name="connsiteY4" fmla="*/ 7620 h 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" h="9906">
                  <a:moveTo>
                    <a:pt x="0" y="7620"/>
                  </a:moveTo>
                  <a:lnTo>
                    <a:pt x="1810" y="9906"/>
                  </a:lnTo>
                  <a:lnTo>
                    <a:pt x="16097" y="3905"/>
                  </a:lnTo>
                  <a:lnTo>
                    <a:pt x="18193" y="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7424820" y="3526378"/>
              <a:ext cx="105135" cy="81457"/>
            </a:xfrm>
            <a:custGeom>
              <a:avLst/>
              <a:gdLst>
                <a:gd name="connsiteX0" fmla="*/ 8521 w 39131"/>
                <a:gd name="connsiteY0" fmla="*/ 23909 h 30318"/>
                <a:gd name="connsiteX1" fmla="*/ 8521 w 39131"/>
                <a:gd name="connsiteY1" fmla="*/ 12288 h 30318"/>
                <a:gd name="connsiteX2" fmla="*/ 7854 w 39131"/>
                <a:gd name="connsiteY2" fmla="*/ 8859 h 30318"/>
                <a:gd name="connsiteX3" fmla="*/ 15950 w 39131"/>
                <a:gd name="connsiteY3" fmla="*/ 1239 h 30318"/>
                <a:gd name="connsiteX4" fmla="*/ 36572 w 39131"/>
                <a:gd name="connsiteY4" fmla="*/ 9519 h 30318"/>
                <a:gd name="connsiteX5" fmla="*/ 36619 w 39131"/>
                <a:gd name="connsiteY5" fmla="*/ 9621 h 30318"/>
                <a:gd name="connsiteX6" fmla="*/ 36619 w 39131"/>
                <a:gd name="connsiteY6" fmla="*/ 10669 h 30318"/>
                <a:gd name="connsiteX7" fmla="*/ 39096 w 39131"/>
                <a:gd name="connsiteY7" fmla="*/ 13908 h 30318"/>
                <a:gd name="connsiteX8" fmla="*/ 43 w 39131"/>
                <a:gd name="connsiteY8" fmla="*/ 30291 h 30318"/>
                <a:gd name="connsiteX9" fmla="*/ 43 w 39131"/>
                <a:gd name="connsiteY9" fmla="*/ 30291 h 30318"/>
                <a:gd name="connsiteX10" fmla="*/ 8521 w 39131"/>
                <a:gd name="connsiteY10" fmla="*/ 23909 h 30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31" h="30318">
                  <a:moveTo>
                    <a:pt x="8521" y="23909"/>
                  </a:moveTo>
                  <a:cubicBezTo>
                    <a:pt x="7092" y="20168"/>
                    <a:pt x="7092" y="16030"/>
                    <a:pt x="8521" y="12288"/>
                  </a:cubicBezTo>
                  <a:lnTo>
                    <a:pt x="7854" y="8859"/>
                  </a:lnTo>
                  <a:cubicBezTo>
                    <a:pt x="9511" y="5402"/>
                    <a:pt x="12397" y="2685"/>
                    <a:pt x="15950" y="1239"/>
                  </a:cubicBezTo>
                  <a:cubicBezTo>
                    <a:pt x="23932" y="-2170"/>
                    <a:pt x="33171" y="1538"/>
                    <a:pt x="36572" y="9519"/>
                  </a:cubicBezTo>
                  <a:cubicBezTo>
                    <a:pt x="36591" y="9554"/>
                    <a:pt x="36610" y="9587"/>
                    <a:pt x="36619" y="9621"/>
                  </a:cubicBezTo>
                  <a:cubicBezTo>
                    <a:pt x="36667" y="9969"/>
                    <a:pt x="36667" y="10322"/>
                    <a:pt x="36619" y="10669"/>
                  </a:cubicBezTo>
                  <a:cubicBezTo>
                    <a:pt x="37991" y="11198"/>
                    <a:pt x="38943" y="12448"/>
                    <a:pt x="39096" y="13908"/>
                  </a:cubicBezTo>
                  <a:lnTo>
                    <a:pt x="43" y="30291"/>
                  </a:lnTo>
                  <a:lnTo>
                    <a:pt x="43" y="30291"/>
                  </a:lnTo>
                  <a:cubicBezTo>
                    <a:pt x="-623" y="29243"/>
                    <a:pt x="2996" y="26576"/>
                    <a:pt x="8521" y="23909"/>
                  </a:cubicBezTo>
                  <a:close/>
                </a:path>
              </a:pathLst>
            </a:custGeom>
            <a:solidFill>
              <a:srgbClr val="FFD7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7451136" y="3531276"/>
              <a:ext cx="70629" cy="23326"/>
            </a:xfrm>
            <a:custGeom>
              <a:avLst/>
              <a:gdLst>
                <a:gd name="connsiteX0" fmla="*/ 441 w 26288"/>
                <a:gd name="connsiteY0" fmla="*/ 8655 h 8682"/>
                <a:gd name="connsiteX1" fmla="*/ 23434 w 26288"/>
                <a:gd name="connsiteY1" fmla="*/ 5839 h 8682"/>
                <a:gd name="connsiteX2" fmla="*/ 26253 w 26288"/>
                <a:gd name="connsiteY2" fmla="*/ 8655 h 8682"/>
                <a:gd name="connsiteX3" fmla="*/ 5013 w 26288"/>
                <a:gd name="connsiteY3" fmla="*/ 1676 h 8682"/>
                <a:gd name="connsiteX4" fmla="*/ -36 w 26288"/>
                <a:gd name="connsiteY4" fmla="*/ 5702 h 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8" h="8682">
                  <a:moveTo>
                    <a:pt x="441" y="8655"/>
                  </a:moveTo>
                  <a:cubicBezTo>
                    <a:pt x="6013" y="1528"/>
                    <a:pt x="16309" y="266"/>
                    <a:pt x="23434" y="5839"/>
                  </a:cubicBezTo>
                  <a:cubicBezTo>
                    <a:pt x="24491" y="6661"/>
                    <a:pt x="25434" y="7605"/>
                    <a:pt x="26253" y="8655"/>
                  </a:cubicBezTo>
                  <a:cubicBezTo>
                    <a:pt x="22310" y="862"/>
                    <a:pt x="12804" y="-2263"/>
                    <a:pt x="5013" y="1676"/>
                  </a:cubicBezTo>
                  <a:cubicBezTo>
                    <a:pt x="3069" y="2657"/>
                    <a:pt x="1355" y="4028"/>
                    <a:pt x="-36" y="5702"/>
                  </a:cubicBezTo>
                  <a:close/>
                </a:path>
              </a:pathLst>
            </a:custGeom>
            <a:solidFill>
              <a:srgbClr val="FFD701">
                <a:alpha val="4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7448839" y="3544113"/>
              <a:ext cx="26610" cy="43759"/>
            </a:xfrm>
            <a:custGeom>
              <a:avLst/>
              <a:gdLst>
                <a:gd name="connsiteX0" fmla="*/ 9868 w 9904"/>
                <a:gd name="connsiteY0" fmla="*/ -28 h 16287"/>
                <a:gd name="connsiteX1" fmla="*/ 343 w 9904"/>
                <a:gd name="connsiteY1" fmla="*/ 16260 h 16287"/>
                <a:gd name="connsiteX2" fmla="*/ 3010 w 9904"/>
                <a:gd name="connsiteY2" fmla="*/ 15117 h 16287"/>
                <a:gd name="connsiteX3" fmla="*/ 9868 w 9904"/>
                <a:gd name="connsiteY3" fmla="*/ -28 h 1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4" h="16287">
                  <a:moveTo>
                    <a:pt x="9868" y="-28"/>
                  </a:moveTo>
                  <a:cubicBezTo>
                    <a:pt x="2839" y="1967"/>
                    <a:pt x="-1362" y="9155"/>
                    <a:pt x="343" y="16260"/>
                  </a:cubicBezTo>
                  <a:lnTo>
                    <a:pt x="3010" y="15117"/>
                  </a:lnTo>
                  <a:cubicBezTo>
                    <a:pt x="3010" y="15117"/>
                    <a:pt x="-704" y="7211"/>
                    <a:pt x="9868" y="-28"/>
                  </a:cubicBezTo>
                  <a:close/>
                </a:path>
              </a:pathLst>
            </a:custGeom>
            <a:solidFill>
              <a:srgbClr val="FFEB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7479285" y="3526628"/>
              <a:ext cx="50925" cy="46145"/>
            </a:xfrm>
            <a:custGeom>
              <a:avLst/>
              <a:gdLst>
                <a:gd name="connsiteX0" fmla="*/ 11490 w 18954"/>
                <a:gd name="connsiteY0" fmla="*/ 16958 h 17175"/>
                <a:gd name="connsiteX1" fmla="*/ 9708 w 18954"/>
                <a:gd name="connsiteY1" fmla="*/ 14590 h 17175"/>
                <a:gd name="connsiteX2" fmla="*/ 8346 w 18954"/>
                <a:gd name="connsiteY2" fmla="*/ 14862 h 17175"/>
                <a:gd name="connsiteX3" fmla="*/ 2450 w 18954"/>
                <a:gd name="connsiteY3" fmla="*/ 4114 h 17175"/>
                <a:gd name="connsiteX4" fmla="*/ 1584 w 18954"/>
                <a:gd name="connsiteY4" fmla="*/ 3908 h 17175"/>
                <a:gd name="connsiteX5" fmla="*/ 469 w 18954"/>
                <a:gd name="connsiteY5" fmla="*/ 304 h 17175"/>
                <a:gd name="connsiteX6" fmla="*/ -36 w 18954"/>
                <a:gd name="connsiteY6" fmla="*/ 98 h 17175"/>
                <a:gd name="connsiteX7" fmla="*/ 16443 w 18954"/>
                <a:gd name="connsiteY7" fmla="*/ 9623 h 17175"/>
                <a:gd name="connsiteX8" fmla="*/ 16443 w 18954"/>
                <a:gd name="connsiteY8" fmla="*/ 10671 h 17175"/>
                <a:gd name="connsiteX9" fmla="*/ 18919 w 18954"/>
                <a:gd name="connsiteY9" fmla="*/ 13910 h 17175"/>
                <a:gd name="connsiteX10" fmla="*/ 11204 w 18954"/>
                <a:gd name="connsiteY10" fmla="*/ 17148 h 1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54" h="17175">
                  <a:moveTo>
                    <a:pt x="11490" y="16958"/>
                  </a:moveTo>
                  <a:cubicBezTo>
                    <a:pt x="11652" y="15812"/>
                    <a:pt x="10852" y="14752"/>
                    <a:pt x="9708" y="14590"/>
                  </a:cubicBezTo>
                  <a:cubicBezTo>
                    <a:pt x="9232" y="14523"/>
                    <a:pt x="8756" y="14619"/>
                    <a:pt x="8346" y="14862"/>
                  </a:cubicBezTo>
                  <a:cubicBezTo>
                    <a:pt x="9689" y="10266"/>
                    <a:pt x="7051" y="5454"/>
                    <a:pt x="2450" y="4114"/>
                  </a:cubicBezTo>
                  <a:cubicBezTo>
                    <a:pt x="2165" y="4030"/>
                    <a:pt x="1879" y="3962"/>
                    <a:pt x="1584" y="3908"/>
                  </a:cubicBezTo>
                  <a:cubicBezTo>
                    <a:pt x="2270" y="2606"/>
                    <a:pt x="1774" y="993"/>
                    <a:pt x="469" y="304"/>
                  </a:cubicBezTo>
                  <a:cubicBezTo>
                    <a:pt x="307" y="218"/>
                    <a:pt x="145" y="149"/>
                    <a:pt x="-36" y="98"/>
                  </a:cubicBezTo>
                  <a:cubicBezTo>
                    <a:pt x="6975" y="-791"/>
                    <a:pt x="13719" y="3105"/>
                    <a:pt x="16443" y="9623"/>
                  </a:cubicBezTo>
                  <a:cubicBezTo>
                    <a:pt x="16481" y="9971"/>
                    <a:pt x="16481" y="10323"/>
                    <a:pt x="16443" y="10671"/>
                  </a:cubicBezTo>
                  <a:cubicBezTo>
                    <a:pt x="17814" y="11200"/>
                    <a:pt x="18767" y="12450"/>
                    <a:pt x="18919" y="13910"/>
                  </a:cubicBezTo>
                  <a:lnTo>
                    <a:pt x="11204" y="17148"/>
                  </a:lnTo>
                  <a:close/>
                </a:path>
              </a:pathLst>
            </a:custGeom>
            <a:solidFill>
              <a:srgbClr val="FFD701">
                <a:alpha val="3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7503453" y="3579237"/>
              <a:ext cx="14339" cy="21284"/>
            </a:xfrm>
            <a:custGeom>
              <a:avLst/>
              <a:gdLst>
                <a:gd name="connsiteX0" fmla="*/ 1257 w 5337"/>
                <a:gd name="connsiteY0" fmla="*/ 234 h 7922"/>
                <a:gd name="connsiteX1" fmla="*/ 4590 w 5337"/>
                <a:gd name="connsiteY1" fmla="*/ 6140 h 7922"/>
                <a:gd name="connsiteX2" fmla="*/ 209 w 5337"/>
                <a:gd name="connsiteY2" fmla="*/ 6140 h 7922"/>
                <a:gd name="connsiteX3" fmla="*/ 1257 w 5337"/>
                <a:gd name="connsiteY3" fmla="*/ 234 h 7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7" h="7922">
                  <a:moveTo>
                    <a:pt x="1257" y="234"/>
                  </a:moveTo>
                  <a:cubicBezTo>
                    <a:pt x="4019" y="-1194"/>
                    <a:pt x="6591" y="3568"/>
                    <a:pt x="4590" y="6140"/>
                  </a:cubicBezTo>
                  <a:cubicBezTo>
                    <a:pt x="2590" y="8712"/>
                    <a:pt x="1923" y="8235"/>
                    <a:pt x="209" y="6140"/>
                  </a:cubicBezTo>
                  <a:cubicBezTo>
                    <a:pt x="590" y="6045"/>
                    <a:pt x="-1125" y="1663"/>
                    <a:pt x="1257" y="234"/>
                  </a:cubicBezTo>
                  <a:close/>
                </a:path>
              </a:pathLst>
            </a:custGeom>
            <a:solidFill>
              <a:srgbClr val="BEA4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>
              <a:off x="7500906" y="3578125"/>
              <a:ext cx="15094" cy="21206"/>
            </a:xfrm>
            <a:custGeom>
              <a:avLst/>
              <a:gdLst>
                <a:gd name="connsiteX0" fmla="*/ 1538 w 5618"/>
                <a:gd name="connsiteY0" fmla="*/ 267 h 7893"/>
                <a:gd name="connsiteX1" fmla="*/ 4872 w 5618"/>
                <a:gd name="connsiteY1" fmla="*/ 6077 h 7893"/>
                <a:gd name="connsiteX2" fmla="*/ 490 w 5618"/>
                <a:gd name="connsiteY2" fmla="*/ 6077 h 7893"/>
                <a:gd name="connsiteX3" fmla="*/ 1538 w 5618"/>
                <a:gd name="connsiteY3" fmla="*/ 267 h 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8" h="7893">
                  <a:moveTo>
                    <a:pt x="1538" y="267"/>
                  </a:moveTo>
                  <a:cubicBezTo>
                    <a:pt x="4300" y="-1257"/>
                    <a:pt x="6872" y="3505"/>
                    <a:pt x="4872" y="6077"/>
                  </a:cubicBezTo>
                  <a:cubicBezTo>
                    <a:pt x="2872" y="8649"/>
                    <a:pt x="2205" y="8268"/>
                    <a:pt x="490" y="6077"/>
                  </a:cubicBezTo>
                  <a:cubicBezTo>
                    <a:pt x="490" y="6077"/>
                    <a:pt x="-1224" y="1505"/>
                    <a:pt x="1538" y="267"/>
                  </a:cubicBezTo>
                  <a:close/>
                </a:path>
              </a:pathLst>
            </a:custGeom>
            <a:solidFill>
              <a:srgbClr val="FED9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/>
          </p:nvSpPr>
          <p:spPr>
            <a:xfrm>
              <a:off x="7462652" y="3617558"/>
              <a:ext cx="8444" cy="5884"/>
            </a:xfrm>
            <a:custGeom>
              <a:avLst/>
              <a:gdLst>
                <a:gd name="connsiteX0" fmla="*/ 0 w 3143"/>
                <a:gd name="connsiteY0" fmla="*/ 1619 h 2190"/>
                <a:gd name="connsiteX1" fmla="*/ 3048 w 3143"/>
                <a:gd name="connsiteY1" fmla="*/ 0 h 2190"/>
                <a:gd name="connsiteX2" fmla="*/ 3143 w 3143"/>
                <a:gd name="connsiteY2" fmla="*/ 2191 h 2190"/>
                <a:gd name="connsiteX3" fmla="*/ 0 w 3143"/>
                <a:gd name="connsiteY3" fmla="*/ 1619 h 2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" h="2190">
                  <a:moveTo>
                    <a:pt x="0" y="1619"/>
                  </a:moveTo>
                  <a:lnTo>
                    <a:pt x="3048" y="0"/>
                  </a:lnTo>
                  <a:lnTo>
                    <a:pt x="3143" y="2191"/>
                  </a:lnTo>
                  <a:lnTo>
                    <a:pt x="0" y="1619"/>
                  </a:lnTo>
                  <a:close/>
                </a:path>
              </a:pathLst>
            </a:custGeom>
            <a:solidFill>
              <a:srgbClr val="BEA487">
                <a:alpha val="4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7483893" y="3604509"/>
              <a:ext cx="27125" cy="37617"/>
            </a:xfrm>
            <a:custGeom>
              <a:avLst/>
              <a:gdLst>
                <a:gd name="connsiteX0" fmla="*/ -36 w 10096"/>
                <a:gd name="connsiteY0" fmla="*/ 13974 h 14001"/>
                <a:gd name="connsiteX1" fmla="*/ 7870 w 10096"/>
                <a:gd name="connsiteY1" fmla="*/ 6545 h 14001"/>
                <a:gd name="connsiteX2" fmla="*/ 9299 w 10096"/>
                <a:gd name="connsiteY2" fmla="*/ -28 h 14001"/>
                <a:gd name="connsiteX3" fmla="*/ 10061 w 10096"/>
                <a:gd name="connsiteY3" fmla="*/ 6640 h 14001"/>
                <a:gd name="connsiteX4" fmla="*/ 5679 w 10096"/>
                <a:gd name="connsiteY4" fmla="*/ 13117 h 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" h="14001">
                  <a:moveTo>
                    <a:pt x="-36" y="13974"/>
                  </a:moveTo>
                  <a:lnTo>
                    <a:pt x="7870" y="6545"/>
                  </a:lnTo>
                  <a:lnTo>
                    <a:pt x="9299" y="-28"/>
                  </a:lnTo>
                  <a:lnTo>
                    <a:pt x="10061" y="6640"/>
                  </a:lnTo>
                  <a:lnTo>
                    <a:pt x="5679" y="13117"/>
                  </a:lnTo>
                  <a:close/>
                </a:path>
              </a:pathLst>
            </a:custGeom>
            <a:solidFill>
              <a:srgbClr val="BEA487">
                <a:alpha val="4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7511018" y="3610393"/>
              <a:ext cx="37875" cy="60651"/>
            </a:xfrm>
            <a:custGeom>
              <a:avLst/>
              <a:gdLst>
                <a:gd name="connsiteX0" fmla="*/ 14097 w 14097"/>
                <a:gd name="connsiteY0" fmla="*/ 4572 h 22574"/>
                <a:gd name="connsiteX1" fmla="*/ 10573 w 14097"/>
                <a:gd name="connsiteY1" fmla="*/ 0 h 22574"/>
                <a:gd name="connsiteX2" fmla="*/ 0 w 14097"/>
                <a:gd name="connsiteY2" fmla="*/ 13621 h 22574"/>
                <a:gd name="connsiteX3" fmla="*/ 3048 w 14097"/>
                <a:gd name="connsiteY3" fmla="*/ 22574 h 22574"/>
                <a:gd name="connsiteX4" fmla="*/ 14097 w 14097"/>
                <a:gd name="connsiteY4" fmla="*/ 4572 h 2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22574">
                  <a:moveTo>
                    <a:pt x="14097" y="4572"/>
                  </a:moveTo>
                  <a:lnTo>
                    <a:pt x="10573" y="0"/>
                  </a:lnTo>
                  <a:lnTo>
                    <a:pt x="0" y="13621"/>
                  </a:lnTo>
                  <a:lnTo>
                    <a:pt x="3048" y="22574"/>
                  </a:lnTo>
                  <a:lnTo>
                    <a:pt x="14097" y="45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7494409" y="3663880"/>
              <a:ext cx="93638" cy="181952"/>
            </a:xfrm>
            <a:custGeom>
              <a:avLst/>
              <a:gdLst>
                <a:gd name="connsiteX0" fmla="*/ 1193 w 34852"/>
                <a:gd name="connsiteY0" fmla="*/ 4925 h 67722"/>
                <a:gd name="connsiteX1" fmla="*/ 527 w 34852"/>
                <a:gd name="connsiteY1" fmla="*/ 10545 h 67722"/>
                <a:gd name="connsiteX2" fmla="*/ 29102 w 34852"/>
                <a:gd name="connsiteY2" fmla="*/ 67695 h 67722"/>
                <a:gd name="connsiteX3" fmla="*/ 34817 w 34852"/>
                <a:gd name="connsiteY3" fmla="*/ 65314 h 67722"/>
                <a:gd name="connsiteX4" fmla="*/ 28721 w 34852"/>
                <a:gd name="connsiteY4" fmla="*/ 51312 h 67722"/>
                <a:gd name="connsiteX5" fmla="*/ 25958 w 34852"/>
                <a:gd name="connsiteY5" fmla="*/ 45121 h 67722"/>
                <a:gd name="connsiteX6" fmla="*/ 21767 w 34852"/>
                <a:gd name="connsiteY6" fmla="*/ 35596 h 67722"/>
                <a:gd name="connsiteX7" fmla="*/ 19100 w 34852"/>
                <a:gd name="connsiteY7" fmla="*/ 29500 h 67722"/>
                <a:gd name="connsiteX8" fmla="*/ 11385 w 34852"/>
                <a:gd name="connsiteY8" fmla="*/ 11783 h 67722"/>
                <a:gd name="connsiteX9" fmla="*/ 6718 w 34852"/>
                <a:gd name="connsiteY9" fmla="*/ -28 h 67722"/>
                <a:gd name="connsiteX10" fmla="*/ 4337 w 34852"/>
                <a:gd name="connsiteY10" fmla="*/ 3782 h 67722"/>
                <a:gd name="connsiteX11" fmla="*/ 3765 w 34852"/>
                <a:gd name="connsiteY11" fmla="*/ 2544 h 6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852" h="67722">
                  <a:moveTo>
                    <a:pt x="1193" y="4925"/>
                  </a:moveTo>
                  <a:cubicBezTo>
                    <a:pt x="-159" y="6487"/>
                    <a:pt x="-416" y="8716"/>
                    <a:pt x="527" y="10545"/>
                  </a:cubicBezTo>
                  <a:cubicBezTo>
                    <a:pt x="30816" y="70934"/>
                    <a:pt x="14433" y="38549"/>
                    <a:pt x="29102" y="67695"/>
                  </a:cubicBezTo>
                  <a:lnTo>
                    <a:pt x="34817" y="65314"/>
                  </a:lnTo>
                  <a:lnTo>
                    <a:pt x="28721" y="51312"/>
                  </a:lnTo>
                  <a:lnTo>
                    <a:pt x="25958" y="45121"/>
                  </a:lnTo>
                  <a:lnTo>
                    <a:pt x="21767" y="35596"/>
                  </a:lnTo>
                  <a:lnTo>
                    <a:pt x="19100" y="29500"/>
                  </a:lnTo>
                  <a:lnTo>
                    <a:pt x="11385" y="11783"/>
                  </a:lnTo>
                  <a:cubicBezTo>
                    <a:pt x="8194" y="8707"/>
                    <a:pt x="6489" y="4399"/>
                    <a:pt x="6718" y="-28"/>
                  </a:cubicBezTo>
                  <a:lnTo>
                    <a:pt x="4337" y="3782"/>
                  </a:lnTo>
                  <a:lnTo>
                    <a:pt x="3765" y="2544"/>
                  </a:lnTo>
                  <a:close/>
                </a:path>
              </a:pathLst>
            </a:custGeom>
            <a:solidFill>
              <a:srgbClr val="CD4D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7524839" y="3741420"/>
              <a:ext cx="28917" cy="25333"/>
            </a:xfrm>
            <a:custGeom>
              <a:avLst/>
              <a:gdLst>
                <a:gd name="connsiteX0" fmla="*/ 0 w 10763"/>
                <a:gd name="connsiteY0" fmla="*/ 3429 h 9429"/>
                <a:gd name="connsiteX1" fmla="*/ 3048 w 10763"/>
                <a:gd name="connsiteY1" fmla="*/ 9430 h 9429"/>
                <a:gd name="connsiteX2" fmla="*/ 10763 w 10763"/>
                <a:gd name="connsiteY2" fmla="*/ 6096 h 9429"/>
                <a:gd name="connsiteX3" fmla="*/ 8192 w 10763"/>
                <a:gd name="connsiteY3" fmla="*/ 0 h 9429"/>
                <a:gd name="connsiteX4" fmla="*/ 0 w 10763"/>
                <a:gd name="connsiteY4" fmla="*/ 3429 h 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63" h="9429">
                  <a:moveTo>
                    <a:pt x="0" y="3429"/>
                  </a:moveTo>
                  <a:lnTo>
                    <a:pt x="3048" y="9430"/>
                  </a:lnTo>
                  <a:lnTo>
                    <a:pt x="10763" y="6096"/>
                  </a:lnTo>
                  <a:lnTo>
                    <a:pt x="8192" y="0"/>
                  </a:lnTo>
                  <a:lnTo>
                    <a:pt x="0" y="3429"/>
                  </a:lnTo>
                  <a:close/>
                </a:path>
              </a:pathLst>
            </a:custGeom>
            <a:solidFill>
              <a:srgbClr val="CFD1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7545823" y="3784158"/>
              <a:ext cx="26102" cy="24310"/>
            </a:xfrm>
            <a:custGeom>
              <a:avLst/>
              <a:gdLst>
                <a:gd name="connsiteX0" fmla="*/ 0 w 9715"/>
                <a:gd name="connsiteY0" fmla="*/ 3048 h 9048"/>
                <a:gd name="connsiteX1" fmla="*/ 3048 w 9715"/>
                <a:gd name="connsiteY1" fmla="*/ 9049 h 9048"/>
                <a:gd name="connsiteX2" fmla="*/ 9716 w 9715"/>
                <a:gd name="connsiteY2" fmla="*/ 6191 h 9048"/>
                <a:gd name="connsiteX3" fmla="*/ 7049 w 9715"/>
                <a:gd name="connsiteY3" fmla="*/ 0 h 9048"/>
                <a:gd name="connsiteX4" fmla="*/ 0 w 9715"/>
                <a:gd name="connsiteY4" fmla="*/ 3048 h 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5" h="9048">
                  <a:moveTo>
                    <a:pt x="0" y="3048"/>
                  </a:moveTo>
                  <a:lnTo>
                    <a:pt x="3048" y="9049"/>
                  </a:lnTo>
                  <a:lnTo>
                    <a:pt x="9716" y="6191"/>
                  </a:lnTo>
                  <a:lnTo>
                    <a:pt x="7049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CFD1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7525094" y="3614651"/>
              <a:ext cx="159431" cy="223760"/>
            </a:xfrm>
            <a:custGeom>
              <a:avLst/>
              <a:gdLst>
                <a:gd name="connsiteX0" fmla="*/ 7870 w 59340"/>
                <a:gd name="connsiteY0" fmla="*/ 1531 h 83283"/>
                <a:gd name="connsiteX1" fmla="*/ -36 w 59340"/>
                <a:gd name="connsiteY1" fmla="*/ 29630 h 83283"/>
                <a:gd name="connsiteX2" fmla="*/ 23396 w 59340"/>
                <a:gd name="connsiteY2" fmla="*/ 83256 h 83283"/>
                <a:gd name="connsiteX3" fmla="*/ 59305 w 59340"/>
                <a:gd name="connsiteY3" fmla="*/ 68111 h 83283"/>
                <a:gd name="connsiteX4" fmla="*/ 30159 w 59340"/>
                <a:gd name="connsiteY4" fmla="*/ 6961 h 83283"/>
                <a:gd name="connsiteX5" fmla="*/ 7870 w 59340"/>
                <a:gd name="connsiteY5" fmla="*/ 1531 h 83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40" h="83283">
                  <a:moveTo>
                    <a:pt x="7870" y="1531"/>
                  </a:moveTo>
                  <a:cubicBezTo>
                    <a:pt x="3593" y="10355"/>
                    <a:pt x="917" y="19870"/>
                    <a:pt x="-36" y="29630"/>
                  </a:cubicBezTo>
                  <a:lnTo>
                    <a:pt x="23396" y="83256"/>
                  </a:lnTo>
                  <a:lnTo>
                    <a:pt x="59305" y="68111"/>
                  </a:lnTo>
                  <a:lnTo>
                    <a:pt x="30159" y="6961"/>
                  </a:lnTo>
                  <a:cubicBezTo>
                    <a:pt x="24777" y="379"/>
                    <a:pt x="15681" y="-1837"/>
                    <a:pt x="7870" y="153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 rot="9424201">
              <a:off x="7546330" y="3720995"/>
              <a:ext cx="99549" cy="18168"/>
            </a:xfrm>
            <a:custGeom>
              <a:avLst/>
              <a:gdLst>
                <a:gd name="connsiteX0" fmla="*/ -36 w 37052"/>
                <a:gd name="connsiteY0" fmla="*/ -28 h 6762"/>
                <a:gd name="connsiteX1" fmla="*/ 37017 w 37052"/>
                <a:gd name="connsiteY1" fmla="*/ -28 h 6762"/>
                <a:gd name="connsiteX2" fmla="*/ 37017 w 37052"/>
                <a:gd name="connsiteY2" fmla="*/ 6735 h 6762"/>
                <a:gd name="connsiteX3" fmla="*/ -36 w 37052"/>
                <a:gd name="connsiteY3" fmla="*/ 6735 h 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52" h="6762">
                  <a:moveTo>
                    <a:pt x="-36" y="-28"/>
                  </a:moveTo>
                  <a:lnTo>
                    <a:pt x="37017" y="-28"/>
                  </a:lnTo>
                  <a:lnTo>
                    <a:pt x="37017" y="6735"/>
                  </a:lnTo>
                  <a:lnTo>
                    <a:pt x="-36" y="673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7565017" y="3745259"/>
              <a:ext cx="99804" cy="55532"/>
            </a:xfrm>
            <a:custGeom>
              <a:avLst/>
              <a:gdLst>
                <a:gd name="connsiteX0" fmla="*/ 2572 w 37147"/>
                <a:gd name="connsiteY0" fmla="*/ 20669 h 20669"/>
                <a:gd name="connsiteX1" fmla="*/ 37148 w 37147"/>
                <a:gd name="connsiteY1" fmla="*/ 6001 h 20669"/>
                <a:gd name="connsiteX2" fmla="*/ 34100 w 37147"/>
                <a:gd name="connsiteY2" fmla="*/ 0 h 20669"/>
                <a:gd name="connsiteX3" fmla="*/ 0 w 37147"/>
                <a:gd name="connsiteY3" fmla="*/ 14478 h 20669"/>
                <a:gd name="connsiteX4" fmla="*/ 2572 w 37147"/>
                <a:gd name="connsiteY4" fmla="*/ 20669 h 2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" h="20669">
                  <a:moveTo>
                    <a:pt x="2572" y="20669"/>
                  </a:moveTo>
                  <a:lnTo>
                    <a:pt x="37148" y="6001"/>
                  </a:lnTo>
                  <a:lnTo>
                    <a:pt x="34100" y="0"/>
                  </a:lnTo>
                  <a:lnTo>
                    <a:pt x="0" y="14478"/>
                  </a:lnTo>
                  <a:lnTo>
                    <a:pt x="2572" y="2066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7553501" y="3634154"/>
              <a:ext cx="93918" cy="187365"/>
            </a:xfrm>
            <a:custGeom>
              <a:avLst/>
              <a:gdLst>
                <a:gd name="connsiteX0" fmla="*/ 21681 w 34956"/>
                <a:gd name="connsiteY0" fmla="*/ 39325 h 69737"/>
                <a:gd name="connsiteX1" fmla="*/ 4346 w 34956"/>
                <a:gd name="connsiteY1" fmla="*/ 9226 h 69737"/>
                <a:gd name="connsiteX2" fmla="*/ 8442 w 34956"/>
                <a:gd name="connsiteY2" fmla="*/ 749 h 69737"/>
                <a:gd name="connsiteX3" fmla="*/ 16919 w 34956"/>
                <a:gd name="connsiteY3" fmla="*/ 3130 h 69737"/>
                <a:gd name="connsiteX4" fmla="*/ 34064 w 34956"/>
                <a:gd name="connsiteY4" fmla="*/ 36849 h 69737"/>
                <a:gd name="connsiteX5" fmla="*/ 34064 w 34956"/>
                <a:gd name="connsiteY5" fmla="*/ 43040 h 69737"/>
                <a:gd name="connsiteX6" fmla="*/ 4060 w 34956"/>
                <a:gd name="connsiteY6" fmla="*/ 69710 h 69737"/>
                <a:gd name="connsiteX7" fmla="*/ -36 w 34956"/>
                <a:gd name="connsiteY7" fmla="*/ 61233 h 6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56" h="69737">
                  <a:moveTo>
                    <a:pt x="21681" y="39325"/>
                  </a:moveTo>
                  <a:lnTo>
                    <a:pt x="4346" y="9226"/>
                  </a:lnTo>
                  <a:cubicBezTo>
                    <a:pt x="2822" y="6274"/>
                    <a:pt x="5489" y="2273"/>
                    <a:pt x="8442" y="749"/>
                  </a:cubicBezTo>
                  <a:cubicBezTo>
                    <a:pt x="11442" y="-899"/>
                    <a:pt x="15214" y="160"/>
                    <a:pt x="16919" y="3130"/>
                  </a:cubicBezTo>
                  <a:lnTo>
                    <a:pt x="34064" y="36849"/>
                  </a:lnTo>
                  <a:cubicBezTo>
                    <a:pt x="35207" y="38754"/>
                    <a:pt x="35207" y="41135"/>
                    <a:pt x="34064" y="43040"/>
                  </a:cubicBezTo>
                  <a:lnTo>
                    <a:pt x="4060" y="69710"/>
                  </a:lnTo>
                  <a:lnTo>
                    <a:pt x="-36" y="61233"/>
                  </a:lnTo>
                  <a:close/>
                </a:path>
              </a:pathLst>
            </a:custGeom>
            <a:solidFill>
              <a:srgbClr val="FED9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7556825" y="3622292"/>
              <a:ext cx="65258" cy="75111"/>
            </a:xfrm>
            <a:custGeom>
              <a:avLst/>
              <a:gdLst>
                <a:gd name="connsiteX0" fmla="*/ 24254 w 24289"/>
                <a:gd name="connsiteY0" fmla="*/ 19833 h 27956"/>
                <a:gd name="connsiteX1" fmla="*/ 10443 w 24289"/>
                <a:gd name="connsiteY1" fmla="*/ 27929 h 27956"/>
                <a:gd name="connsiteX2" fmla="*/ 918 w 24289"/>
                <a:gd name="connsiteY2" fmla="*/ 11260 h 27956"/>
                <a:gd name="connsiteX3" fmla="*/ 3776 w 24289"/>
                <a:gd name="connsiteY3" fmla="*/ 973 h 27956"/>
                <a:gd name="connsiteX4" fmla="*/ 3776 w 24289"/>
                <a:gd name="connsiteY4" fmla="*/ 973 h 27956"/>
                <a:gd name="connsiteX5" fmla="*/ 14063 w 24289"/>
                <a:gd name="connsiteY5" fmla="*/ 3640 h 2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89" h="27956">
                  <a:moveTo>
                    <a:pt x="24254" y="19833"/>
                  </a:moveTo>
                  <a:lnTo>
                    <a:pt x="10443" y="27929"/>
                  </a:lnTo>
                  <a:lnTo>
                    <a:pt x="918" y="11260"/>
                  </a:lnTo>
                  <a:cubicBezTo>
                    <a:pt x="-1092" y="7625"/>
                    <a:pt x="175" y="3051"/>
                    <a:pt x="3776" y="973"/>
                  </a:cubicBezTo>
                  <a:lnTo>
                    <a:pt x="3776" y="973"/>
                  </a:lnTo>
                  <a:cubicBezTo>
                    <a:pt x="7357" y="-1070"/>
                    <a:pt x="11920" y="112"/>
                    <a:pt x="14063" y="364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/>
            <p:cNvSpPr/>
            <p:nvPr/>
          </p:nvSpPr>
          <p:spPr>
            <a:xfrm>
              <a:off x="7515113" y="3791834"/>
              <a:ext cx="55788" cy="46064"/>
            </a:xfrm>
            <a:custGeom>
              <a:avLst/>
              <a:gdLst>
                <a:gd name="connsiteX0" fmla="*/ 17240 w 20764"/>
                <a:gd name="connsiteY0" fmla="*/ 667 h 17145"/>
                <a:gd name="connsiteX1" fmla="*/ 10192 w 20764"/>
                <a:gd name="connsiteY1" fmla="*/ 0 h 17145"/>
                <a:gd name="connsiteX2" fmla="*/ 2286 w 20764"/>
                <a:gd name="connsiteY2" fmla="*/ 2762 h 17145"/>
                <a:gd name="connsiteX3" fmla="*/ 2762 w 20764"/>
                <a:gd name="connsiteY3" fmla="*/ 4667 h 17145"/>
                <a:gd name="connsiteX4" fmla="*/ 0 w 20764"/>
                <a:gd name="connsiteY4" fmla="*/ 6953 h 17145"/>
                <a:gd name="connsiteX5" fmla="*/ 1429 w 20764"/>
                <a:gd name="connsiteY5" fmla="*/ 10763 h 17145"/>
                <a:gd name="connsiteX6" fmla="*/ 3619 w 20764"/>
                <a:gd name="connsiteY6" fmla="*/ 11049 h 17145"/>
                <a:gd name="connsiteX7" fmla="*/ 2858 w 20764"/>
                <a:gd name="connsiteY7" fmla="*/ 12097 h 17145"/>
                <a:gd name="connsiteX8" fmla="*/ 3905 w 20764"/>
                <a:gd name="connsiteY8" fmla="*/ 14573 h 17145"/>
                <a:gd name="connsiteX9" fmla="*/ 5239 w 20764"/>
                <a:gd name="connsiteY9" fmla="*/ 14288 h 17145"/>
                <a:gd name="connsiteX10" fmla="*/ 5525 w 20764"/>
                <a:gd name="connsiteY10" fmla="*/ 16192 h 17145"/>
                <a:gd name="connsiteX11" fmla="*/ 9715 w 20764"/>
                <a:gd name="connsiteY11" fmla="*/ 17145 h 17145"/>
                <a:gd name="connsiteX12" fmla="*/ 16288 w 20764"/>
                <a:gd name="connsiteY12" fmla="*/ 14383 h 17145"/>
                <a:gd name="connsiteX13" fmla="*/ 20765 w 20764"/>
                <a:gd name="connsiteY13" fmla="*/ 8477 h 17145"/>
                <a:gd name="connsiteX14" fmla="*/ 17240 w 20764"/>
                <a:gd name="connsiteY14" fmla="*/ 66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764" h="17145">
                  <a:moveTo>
                    <a:pt x="17240" y="667"/>
                  </a:moveTo>
                  <a:lnTo>
                    <a:pt x="10192" y="0"/>
                  </a:lnTo>
                  <a:lnTo>
                    <a:pt x="2286" y="2762"/>
                  </a:lnTo>
                  <a:lnTo>
                    <a:pt x="2762" y="4667"/>
                  </a:lnTo>
                  <a:lnTo>
                    <a:pt x="0" y="6953"/>
                  </a:lnTo>
                  <a:lnTo>
                    <a:pt x="1429" y="10763"/>
                  </a:lnTo>
                  <a:lnTo>
                    <a:pt x="3619" y="11049"/>
                  </a:lnTo>
                  <a:lnTo>
                    <a:pt x="2858" y="12097"/>
                  </a:lnTo>
                  <a:lnTo>
                    <a:pt x="3905" y="14573"/>
                  </a:lnTo>
                  <a:lnTo>
                    <a:pt x="5239" y="14288"/>
                  </a:lnTo>
                  <a:lnTo>
                    <a:pt x="5525" y="16192"/>
                  </a:lnTo>
                  <a:lnTo>
                    <a:pt x="9715" y="17145"/>
                  </a:lnTo>
                  <a:lnTo>
                    <a:pt x="16288" y="14383"/>
                  </a:lnTo>
                  <a:lnTo>
                    <a:pt x="20765" y="8477"/>
                  </a:lnTo>
                  <a:lnTo>
                    <a:pt x="17240" y="667"/>
                  </a:lnTo>
                  <a:close/>
                </a:path>
              </a:pathLst>
            </a:custGeom>
            <a:solidFill>
              <a:srgbClr val="FED9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/>
            <p:cNvSpPr/>
            <p:nvPr/>
          </p:nvSpPr>
          <p:spPr>
            <a:xfrm>
              <a:off x="7813253" y="5301973"/>
              <a:ext cx="159176" cy="25591"/>
            </a:xfrm>
            <a:custGeom>
              <a:avLst/>
              <a:gdLst>
                <a:gd name="connsiteX0" fmla="*/ 0 w 59245"/>
                <a:gd name="connsiteY0" fmla="*/ 0 h 9525"/>
                <a:gd name="connsiteX1" fmla="*/ 59245 w 59245"/>
                <a:gd name="connsiteY1" fmla="*/ 0 h 9525"/>
                <a:gd name="connsiteX2" fmla="*/ 59245 w 59245"/>
                <a:gd name="connsiteY2" fmla="*/ 9525 h 9525"/>
                <a:gd name="connsiteX3" fmla="*/ 0 w 5924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45" h="9525">
                  <a:moveTo>
                    <a:pt x="0" y="0"/>
                  </a:moveTo>
                  <a:lnTo>
                    <a:pt x="59245" y="0"/>
                  </a:lnTo>
                  <a:lnTo>
                    <a:pt x="59245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9091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/>
            <p:cNvSpPr/>
            <p:nvPr/>
          </p:nvSpPr>
          <p:spPr>
            <a:xfrm>
              <a:off x="7813253" y="5314767"/>
              <a:ext cx="159176" cy="12794"/>
            </a:xfrm>
            <a:custGeom>
              <a:avLst/>
              <a:gdLst>
                <a:gd name="connsiteX0" fmla="*/ 0 w 59245"/>
                <a:gd name="connsiteY0" fmla="*/ 0 h 4762"/>
                <a:gd name="connsiteX1" fmla="*/ 59245 w 59245"/>
                <a:gd name="connsiteY1" fmla="*/ 0 h 4762"/>
                <a:gd name="connsiteX2" fmla="*/ 59245 w 59245"/>
                <a:gd name="connsiteY2" fmla="*/ 4762 h 4762"/>
                <a:gd name="connsiteX3" fmla="*/ 0 w 59245"/>
                <a:gd name="connsiteY3" fmla="*/ 4762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45" h="4762">
                  <a:moveTo>
                    <a:pt x="0" y="0"/>
                  </a:moveTo>
                  <a:lnTo>
                    <a:pt x="59245" y="0"/>
                  </a:lnTo>
                  <a:lnTo>
                    <a:pt x="59245" y="4762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6869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/>
            <p:cNvSpPr/>
            <p:nvPr/>
          </p:nvSpPr>
          <p:spPr>
            <a:xfrm>
              <a:off x="7813253" y="5220592"/>
              <a:ext cx="159176" cy="25591"/>
            </a:xfrm>
            <a:custGeom>
              <a:avLst/>
              <a:gdLst>
                <a:gd name="connsiteX0" fmla="*/ 0 w 59245"/>
                <a:gd name="connsiteY0" fmla="*/ 0 h 9525"/>
                <a:gd name="connsiteX1" fmla="*/ 59245 w 59245"/>
                <a:gd name="connsiteY1" fmla="*/ 0 h 9525"/>
                <a:gd name="connsiteX2" fmla="*/ 59245 w 59245"/>
                <a:gd name="connsiteY2" fmla="*/ 9525 h 9525"/>
                <a:gd name="connsiteX3" fmla="*/ 0 w 5924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45" h="9525">
                  <a:moveTo>
                    <a:pt x="0" y="0"/>
                  </a:moveTo>
                  <a:lnTo>
                    <a:pt x="59245" y="0"/>
                  </a:lnTo>
                  <a:lnTo>
                    <a:pt x="59245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9091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/>
            <p:cNvSpPr/>
            <p:nvPr/>
          </p:nvSpPr>
          <p:spPr>
            <a:xfrm>
              <a:off x="7813253" y="5233644"/>
              <a:ext cx="159176" cy="12794"/>
            </a:xfrm>
            <a:custGeom>
              <a:avLst/>
              <a:gdLst>
                <a:gd name="connsiteX0" fmla="*/ 0 w 59245"/>
                <a:gd name="connsiteY0" fmla="*/ 0 h 4762"/>
                <a:gd name="connsiteX1" fmla="*/ 59245 w 59245"/>
                <a:gd name="connsiteY1" fmla="*/ 0 h 4762"/>
                <a:gd name="connsiteX2" fmla="*/ 59245 w 59245"/>
                <a:gd name="connsiteY2" fmla="*/ 4762 h 4762"/>
                <a:gd name="connsiteX3" fmla="*/ 0 w 59245"/>
                <a:gd name="connsiteY3" fmla="*/ 4762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45" h="4762">
                  <a:moveTo>
                    <a:pt x="0" y="0"/>
                  </a:moveTo>
                  <a:lnTo>
                    <a:pt x="59245" y="0"/>
                  </a:lnTo>
                  <a:lnTo>
                    <a:pt x="59245" y="4762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6869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/>
            <p:cNvSpPr/>
            <p:nvPr/>
          </p:nvSpPr>
          <p:spPr>
            <a:xfrm>
              <a:off x="7813253" y="5139468"/>
              <a:ext cx="159176" cy="25591"/>
            </a:xfrm>
            <a:custGeom>
              <a:avLst/>
              <a:gdLst>
                <a:gd name="connsiteX0" fmla="*/ 0 w 59245"/>
                <a:gd name="connsiteY0" fmla="*/ 0 h 9525"/>
                <a:gd name="connsiteX1" fmla="*/ 59245 w 59245"/>
                <a:gd name="connsiteY1" fmla="*/ 0 h 9525"/>
                <a:gd name="connsiteX2" fmla="*/ 59245 w 59245"/>
                <a:gd name="connsiteY2" fmla="*/ 9525 h 9525"/>
                <a:gd name="connsiteX3" fmla="*/ 0 w 5924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45" h="9525">
                  <a:moveTo>
                    <a:pt x="0" y="0"/>
                  </a:moveTo>
                  <a:lnTo>
                    <a:pt x="59245" y="0"/>
                  </a:lnTo>
                  <a:lnTo>
                    <a:pt x="59245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9091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/>
            <p:cNvSpPr/>
            <p:nvPr/>
          </p:nvSpPr>
          <p:spPr>
            <a:xfrm>
              <a:off x="7813253" y="5152521"/>
              <a:ext cx="159176" cy="12794"/>
            </a:xfrm>
            <a:custGeom>
              <a:avLst/>
              <a:gdLst>
                <a:gd name="connsiteX0" fmla="*/ 0 w 59245"/>
                <a:gd name="connsiteY0" fmla="*/ 0 h 4762"/>
                <a:gd name="connsiteX1" fmla="*/ 59245 w 59245"/>
                <a:gd name="connsiteY1" fmla="*/ 0 h 4762"/>
                <a:gd name="connsiteX2" fmla="*/ 59245 w 59245"/>
                <a:gd name="connsiteY2" fmla="*/ 4762 h 4762"/>
                <a:gd name="connsiteX3" fmla="*/ 0 w 59245"/>
                <a:gd name="connsiteY3" fmla="*/ 4762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45" h="4762">
                  <a:moveTo>
                    <a:pt x="0" y="0"/>
                  </a:moveTo>
                  <a:lnTo>
                    <a:pt x="59245" y="0"/>
                  </a:lnTo>
                  <a:lnTo>
                    <a:pt x="59245" y="4762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6869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/>
            <p:cNvSpPr/>
            <p:nvPr/>
          </p:nvSpPr>
          <p:spPr>
            <a:xfrm>
              <a:off x="7813253" y="5058345"/>
              <a:ext cx="159176" cy="25591"/>
            </a:xfrm>
            <a:custGeom>
              <a:avLst/>
              <a:gdLst>
                <a:gd name="connsiteX0" fmla="*/ 0 w 59245"/>
                <a:gd name="connsiteY0" fmla="*/ 0 h 9525"/>
                <a:gd name="connsiteX1" fmla="*/ 59245 w 59245"/>
                <a:gd name="connsiteY1" fmla="*/ 0 h 9525"/>
                <a:gd name="connsiteX2" fmla="*/ 59245 w 59245"/>
                <a:gd name="connsiteY2" fmla="*/ 9525 h 9525"/>
                <a:gd name="connsiteX3" fmla="*/ 0 w 5924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45" h="9525">
                  <a:moveTo>
                    <a:pt x="0" y="0"/>
                  </a:moveTo>
                  <a:lnTo>
                    <a:pt x="59245" y="0"/>
                  </a:lnTo>
                  <a:lnTo>
                    <a:pt x="59245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9091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/>
            <p:cNvSpPr/>
            <p:nvPr/>
          </p:nvSpPr>
          <p:spPr>
            <a:xfrm>
              <a:off x="7813253" y="5071397"/>
              <a:ext cx="159176" cy="12794"/>
            </a:xfrm>
            <a:custGeom>
              <a:avLst/>
              <a:gdLst>
                <a:gd name="connsiteX0" fmla="*/ 0 w 59245"/>
                <a:gd name="connsiteY0" fmla="*/ 0 h 4762"/>
                <a:gd name="connsiteX1" fmla="*/ 59245 w 59245"/>
                <a:gd name="connsiteY1" fmla="*/ 0 h 4762"/>
                <a:gd name="connsiteX2" fmla="*/ 59245 w 59245"/>
                <a:gd name="connsiteY2" fmla="*/ 4762 h 4762"/>
                <a:gd name="connsiteX3" fmla="*/ 0 w 59245"/>
                <a:gd name="connsiteY3" fmla="*/ 4762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45" h="4762">
                  <a:moveTo>
                    <a:pt x="0" y="0"/>
                  </a:moveTo>
                  <a:lnTo>
                    <a:pt x="59245" y="0"/>
                  </a:lnTo>
                  <a:lnTo>
                    <a:pt x="59245" y="4762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6869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/>
            <p:cNvSpPr/>
            <p:nvPr/>
          </p:nvSpPr>
          <p:spPr>
            <a:xfrm>
              <a:off x="7813253" y="4977221"/>
              <a:ext cx="159176" cy="25591"/>
            </a:xfrm>
            <a:custGeom>
              <a:avLst/>
              <a:gdLst>
                <a:gd name="connsiteX0" fmla="*/ 0 w 59245"/>
                <a:gd name="connsiteY0" fmla="*/ 0 h 9525"/>
                <a:gd name="connsiteX1" fmla="*/ 59245 w 59245"/>
                <a:gd name="connsiteY1" fmla="*/ 0 h 9525"/>
                <a:gd name="connsiteX2" fmla="*/ 59245 w 59245"/>
                <a:gd name="connsiteY2" fmla="*/ 9525 h 9525"/>
                <a:gd name="connsiteX3" fmla="*/ 0 w 5924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45" h="9525">
                  <a:moveTo>
                    <a:pt x="0" y="0"/>
                  </a:moveTo>
                  <a:lnTo>
                    <a:pt x="59245" y="0"/>
                  </a:lnTo>
                  <a:lnTo>
                    <a:pt x="59245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9091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/>
            <p:cNvSpPr/>
            <p:nvPr/>
          </p:nvSpPr>
          <p:spPr>
            <a:xfrm>
              <a:off x="7813253" y="4990271"/>
              <a:ext cx="159176" cy="12794"/>
            </a:xfrm>
            <a:custGeom>
              <a:avLst/>
              <a:gdLst>
                <a:gd name="connsiteX0" fmla="*/ 0 w 59245"/>
                <a:gd name="connsiteY0" fmla="*/ 0 h 4762"/>
                <a:gd name="connsiteX1" fmla="*/ 59245 w 59245"/>
                <a:gd name="connsiteY1" fmla="*/ 0 h 4762"/>
                <a:gd name="connsiteX2" fmla="*/ 59245 w 59245"/>
                <a:gd name="connsiteY2" fmla="*/ 4763 h 4762"/>
                <a:gd name="connsiteX3" fmla="*/ 0 w 59245"/>
                <a:gd name="connsiteY3" fmla="*/ 4763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45" h="4762">
                  <a:moveTo>
                    <a:pt x="0" y="0"/>
                  </a:moveTo>
                  <a:lnTo>
                    <a:pt x="59245" y="0"/>
                  </a:lnTo>
                  <a:lnTo>
                    <a:pt x="59245" y="4763"/>
                  </a:lnTo>
                  <a:lnTo>
                    <a:pt x="0" y="4763"/>
                  </a:lnTo>
                  <a:close/>
                </a:path>
              </a:pathLst>
            </a:custGeom>
            <a:solidFill>
              <a:srgbClr val="6869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/>
            <p:cNvSpPr/>
            <p:nvPr/>
          </p:nvSpPr>
          <p:spPr>
            <a:xfrm>
              <a:off x="7813253" y="4896095"/>
              <a:ext cx="159176" cy="25591"/>
            </a:xfrm>
            <a:custGeom>
              <a:avLst/>
              <a:gdLst>
                <a:gd name="connsiteX0" fmla="*/ 0 w 59245"/>
                <a:gd name="connsiteY0" fmla="*/ 0 h 9525"/>
                <a:gd name="connsiteX1" fmla="*/ 59245 w 59245"/>
                <a:gd name="connsiteY1" fmla="*/ 0 h 9525"/>
                <a:gd name="connsiteX2" fmla="*/ 59245 w 59245"/>
                <a:gd name="connsiteY2" fmla="*/ 9525 h 9525"/>
                <a:gd name="connsiteX3" fmla="*/ 0 w 5924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45" h="9525">
                  <a:moveTo>
                    <a:pt x="0" y="0"/>
                  </a:moveTo>
                  <a:lnTo>
                    <a:pt x="59245" y="0"/>
                  </a:lnTo>
                  <a:lnTo>
                    <a:pt x="59245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9091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/>
            <p:cNvSpPr/>
            <p:nvPr/>
          </p:nvSpPr>
          <p:spPr>
            <a:xfrm>
              <a:off x="7813253" y="4908892"/>
              <a:ext cx="159176" cy="12794"/>
            </a:xfrm>
            <a:custGeom>
              <a:avLst/>
              <a:gdLst>
                <a:gd name="connsiteX0" fmla="*/ 0 w 59245"/>
                <a:gd name="connsiteY0" fmla="*/ 0 h 4762"/>
                <a:gd name="connsiteX1" fmla="*/ 59245 w 59245"/>
                <a:gd name="connsiteY1" fmla="*/ 0 h 4762"/>
                <a:gd name="connsiteX2" fmla="*/ 59245 w 59245"/>
                <a:gd name="connsiteY2" fmla="*/ 4763 h 4762"/>
                <a:gd name="connsiteX3" fmla="*/ 0 w 59245"/>
                <a:gd name="connsiteY3" fmla="*/ 4763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45" h="4762">
                  <a:moveTo>
                    <a:pt x="0" y="0"/>
                  </a:moveTo>
                  <a:lnTo>
                    <a:pt x="59245" y="0"/>
                  </a:lnTo>
                  <a:lnTo>
                    <a:pt x="59245" y="4763"/>
                  </a:lnTo>
                  <a:lnTo>
                    <a:pt x="0" y="4763"/>
                  </a:lnTo>
                  <a:close/>
                </a:path>
              </a:pathLst>
            </a:custGeom>
            <a:solidFill>
              <a:srgbClr val="6869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/>
            <p:cNvSpPr/>
            <p:nvPr/>
          </p:nvSpPr>
          <p:spPr>
            <a:xfrm>
              <a:off x="7813253" y="4814972"/>
              <a:ext cx="159176" cy="25591"/>
            </a:xfrm>
            <a:custGeom>
              <a:avLst/>
              <a:gdLst>
                <a:gd name="connsiteX0" fmla="*/ 0 w 59245"/>
                <a:gd name="connsiteY0" fmla="*/ 0 h 9525"/>
                <a:gd name="connsiteX1" fmla="*/ 59245 w 59245"/>
                <a:gd name="connsiteY1" fmla="*/ 0 h 9525"/>
                <a:gd name="connsiteX2" fmla="*/ 59245 w 59245"/>
                <a:gd name="connsiteY2" fmla="*/ 9525 h 9525"/>
                <a:gd name="connsiteX3" fmla="*/ 0 w 5924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45" h="9525">
                  <a:moveTo>
                    <a:pt x="0" y="0"/>
                  </a:moveTo>
                  <a:lnTo>
                    <a:pt x="59245" y="0"/>
                  </a:lnTo>
                  <a:lnTo>
                    <a:pt x="59245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9091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/>
            <p:cNvSpPr/>
            <p:nvPr/>
          </p:nvSpPr>
          <p:spPr>
            <a:xfrm>
              <a:off x="7813253" y="4827769"/>
              <a:ext cx="159176" cy="12794"/>
            </a:xfrm>
            <a:custGeom>
              <a:avLst/>
              <a:gdLst>
                <a:gd name="connsiteX0" fmla="*/ 0 w 59245"/>
                <a:gd name="connsiteY0" fmla="*/ 0 h 4762"/>
                <a:gd name="connsiteX1" fmla="*/ 59245 w 59245"/>
                <a:gd name="connsiteY1" fmla="*/ 0 h 4762"/>
                <a:gd name="connsiteX2" fmla="*/ 59245 w 59245"/>
                <a:gd name="connsiteY2" fmla="*/ 4763 h 4762"/>
                <a:gd name="connsiteX3" fmla="*/ 0 w 59245"/>
                <a:gd name="connsiteY3" fmla="*/ 4763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45" h="4762">
                  <a:moveTo>
                    <a:pt x="0" y="0"/>
                  </a:moveTo>
                  <a:lnTo>
                    <a:pt x="59245" y="0"/>
                  </a:lnTo>
                  <a:lnTo>
                    <a:pt x="59245" y="4763"/>
                  </a:lnTo>
                  <a:lnTo>
                    <a:pt x="0" y="4763"/>
                  </a:lnTo>
                  <a:close/>
                </a:path>
              </a:pathLst>
            </a:custGeom>
            <a:solidFill>
              <a:srgbClr val="6869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/>
            <p:cNvSpPr/>
            <p:nvPr/>
          </p:nvSpPr>
          <p:spPr>
            <a:xfrm>
              <a:off x="7813253" y="4733848"/>
              <a:ext cx="159176" cy="25591"/>
            </a:xfrm>
            <a:custGeom>
              <a:avLst/>
              <a:gdLst>
                <a:gd name="connsiteX0" fmla="*/ 0 w 59245"/>
                <a:gd name="connsiteY0" fmla="*/ 0 h 9525"/>
                <a:gd name="connsiteX1" fmla="*/ 59245 w 59245"/>
                <a:gd name="connsiteY1" fmla="*/ 0 h 9525"/>
                <a:gd name="connsiteX2" fmla="*/ 59245 w 59245"/>
                <a:gd name="connsiteY2" fmla="*/ 9525 h 9525"/>
                <a:gd name="connsiteX3" fmla="*/ 0 w 5924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45" h="9525">
                  <a:moveTo>
                    <a:pt x="0" y="0"/>
                  </a:moveTo>
                  <a:lnTo>
                    <a:pt x="59245" y="0"/>
                  </a:lnTo>
                  <a:lnTo>
                    <a:pt x="59245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9091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/>
            <p:cNvSpPr/>
            <p:nvPr/>
          </p:nvSpPr>
          <p:spPr>
            <a:xfrm>
              <a:off x="7813253" y="4746643"/>
              <a:ext cx="159176" cy="12794"/>
            </a:xfrm>
            <a:custGeom>
              <a:avLst/>
              <a:gdLst>
                <a:gd name="connsiteX0" fmla="*/ 0 w 59245"/>
                <a:gd name="connsiteY0" fmla="*/ 0 h 4762"/>
                <a:gd name="connsiteX1" fmla="*/ 59245 w 59245"/>
                <a:gd name="connsiteY1" fmla="*/ 0 h 4762"/>
                <a:gd name="connsiteX2" fmla="*/ 59245 w 59245"/>
                <a:gd name="connsiteY2" fmla="*/ 4762 h 4762"/>
                <a:gd name="connsiteX3" fmla="*/ 0 w 59245"/>
                <a:gd name="connsiteY3" fmla="*/ 4762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45" h="4762">
                  <a:moveTo>
                    <a:pt x="0" y="0"/>
                  </a:moveTo>
                  <a:lnTo>
                    <a:pt x="59245" y="0"/>
                  </a:lnTo>
                  <a:lnTo>
                    <a:pt x="59245" y="4762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6869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/>
            <p:cNvSpPr/>
            <p:nvPr/>
          </p:nvSpPr>
          <p:spPr>
            <a:xfrm>
              <a:off x="7813253" y="4652725"/>
              <a:ext cx="159176" cy="25591"/>
            </a:xfrm>
            <a:custGeom>
              <a:avLst/>
              <a:gdLst>
                <a:gd name="connsiteX0" fmla="*/ 0 w 59245"/>
                <a:gd name="connsiteY0" fmla="*/ 0 h 9525"/>
                <a:gd name="connsiteX1" fmla="*/ 59245 w 59245"/>
                <a:gd name="connsiteY1" fmla="*/ 0 h 9525"/>
                <a:gd name="connsiteX2" fmla="*/ 59245 w 59245"/>
                <a:gd name="connsiteY2" fmla="*/ 9525 h 9525"/>
                <a:gd name="connsiteX3" fmla="*/ 0 w 5924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45" h="9525">
                  <a:moveTo>
                    <a:pt x="0" y="0"/>
                  </a:moveTo>
                  <a:lnTo>
                    <a:pt x="59245" y="0"/>
                  </a:lnTo>
                  <a:lnTo>
                    <a:pt x="59245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9091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7813253" y="4665519"/>
              <a:ext cx="159176" cy="12794"/>
            </a:xfrm>
            <a:custGeom>
              <a:avLst/>
              <a:gdLst>
                <a:gd name="connsiteX0" fmla="*/ 0 w 59245"/>
                <a:gd name="connsiteY0" fmla="*/ 0 h 4762"/>
                <a:gd name="connsiteX1" fmla="*/ 59245 w 59245"/>
                <a:gd name="connsiteY1" fmla="*/ 0 h 4762"/>
                <a:gd name="connsiteX2" fmla="*/ 59245 w 59245"/>
                <a:gd name="connsiteY2" fmla="*/ 4762 h 4762"/>
                <a:gd name="connsiteX3" fmla="*/ 0 w 59245"/>
                <a:gd name="connsiteY3" fmla="*/ 4762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45" h="4762">
                  <a:moveTo>
                    <a:pt x="0" y="0"/>
                  </a:moveTo>
                  <a:lnTo>
                    <a:pt x="59245" y="0"/>
                  </a:lnTo>
                  <a:lnTo>
                    <a:pt x="59245" y="4762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6869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/>
            <p:cNvSpPr/>
            <p:nvPr/>
          </p:nvSpPr>
          <p:spPr>
            <a:xfrm>
              <a:off x="7813253" y="4571599"/>
              <a:ext cx="159176" cy="25591"/>
            </a:xfrm>
            <a:custGeom>
              <a:avLst/>
              <a:gdLst>
                <a:gd name="connsiteX0" fmla="*/ 0 w 59245"/>
                <a:gd name="connsiteY0" fmla="*/ 0 h 9525"/>
                <a:gd name="connsiteX1" fmla="*/ 59245 w 59245"/>
                <a:gd name="connsiteY1" fmla="*/ 0 h 9525"/>
                <a:gd name="connsiteX2" fmla="*/ 59245 w 59245"/>
                <a:gd name="connsiteY2" fmla="*/ 9525 h 9525"/>
                <a:gd name="connsiteX3" fmla="*/ 0 w 5924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45" h="9525">
                  <a:moveTo>
                    <a:pt x="0" y="0"/>
                  </a:moveTo>
                  <a:lnTo>
                    <a:pt x="59245" y="0"/>
                  </a:lnTo>
                  <a:lnTo>
                    <a:pt x="59245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9091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/>
            <p:cNvSpPr/>
            <p:nvPr/>
          </p:nvSpPr>
          <p:spPr>
            <a:xfrm>
              <a:off x="7813253" y="4584396"/>
              <a:ext cx="159176" cy="12794"/>
            </a:xfrm>
            <a:custGeom>
              <a:avLst/>
              <a:gdLst>
                <a:gd name="connsiteX0" fmla="*/ 0 w 59245"/>
                <a:gd name="connsiteY0" fmla="*/ 0 h 4762"/>
                <a:gd name="connsiteX1" fmla="*/ 59245 w 59245"/>
                <a:gd name="connsiteY1" fmla="*/ 0 h 4762"/>
                <a:gd name="connsiteX2" fmla="*/ 59245 w 59245"/>
                <a:gd name="connsiteY2" fmla="*/ 4763 h 4762"/>
                <a:gd name="connsiteX3" fmla="*/ 0 w 59245"/>
                <a:gd name="connsiteY3" fmla="*/ 4763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45" h="4762">
                  <a:moveTo>
                    <a:pt x="0" y="0"/>
                  </a:moveTo>
                  <a:lnTo>
                    <a:pt x="59245" y="0"/>
                  </a:lnTo>
                  <a:lnTo>
                    <a:pt x="59245" y="4763"/>
                  </a:lnTo>
                  <a:lnTo>
                    <a:pt x="0" y="4763"/>
                  </a:lnTo>
                  <a:close/>
                </a:path>
              </a:pathLst>
            </a:custGeom>
            <a:solidFill>
              <a:srgbClr val="6869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/>
            <p:cNvSpPr/>
            <p:nvPr/>
          </p:nvSpPr>
          <p:spPr>
            <a:xfrm>
              <a:off x="7813253" y="4490475"/>
              <a:ext cx="159176" cy="25591"/>
            </a:xfrm>
            <a:custGeom>
              <a:avLst/>
              <a:gdLst>
                <a:gd name="connsiteX0" fmla="*/ 0 w 59245"/>
                <a:gd name="connsiteY0" fmla="*/ 0 h 9525"/>
                <a:gd name="connsiteX1" fmla="*/ 59245 w 59245"/>
                <a:gd name="connsiteY1" fmla="*/ 0 h 9525"/>
                <a:gd name="connsiteX2" fmla="*/ 59245 w 59245"/>
                <a:gd name="connsiteY2" fmla="*/ 9525 h 9525"/>
                <a:gd name="connsiteX3" fmla="*/ 0 w 5924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45" h="9525">
                  <a:moveTo>
                    <a:pt x="0" y="0"/>
                  </a:moveTo>
                  <a:lnTo>
                    <a:pt x="59245" y="0"/>
                  </a:lnTo>
                  <a:lnTo>
                    <a:pt x="59245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9091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/>
            <p:cNvSpPr/>
            <p:nvPr/>
          </p:nvSpPr>
          <p:spPr>
            <a:xfrm>
              <a:off x="7813253" y="4503272"/>
              <a:ext cx="159176" cy="12794"/>
            </a:xfrm>
            <a:custGeom>
              <a:avLst/>
              <a:gdLst>
                <a:gd name="connsiteX0" fmla="*/ 0 w 59245"/>
                <a:gd name="connsiteY0" fmla="*/ 0 h 4762"/>
                <a:gd name="connsiteX1" fmla="*/ 59245 w 59245"/>
                <a:gd name="connsiteY1" fmla="*/ 0 h 4762"/>
                <a:gd name="connsiteX2" fmla="*/ 59245 w 59245"/>
                <a:gd name="connsiteY2" fmla="*/ 4763 h 4762"/>
                <a:gd name="connsiteX3" fmla="*/ 0 w 59245"/>
                <a:gd name="connsiteY3" fmla="*/ 4763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45" h="4762">
                  <a:moveTo>
                    <a:pt x="0" y="0"/>
                  </a:moveTo>
                  <a:lnTo>
                    <a:pt x="59245" y="0"/>
                  </a:lnTo>
                  <a:lnTo>
                    <a:pt x="59245" y="4763"/>
                  </a:lnTo>
                  <a:lnTo>
                    <a:pt x="0" y="4763"/>
                  </a:lnTo>
                  <a:close/>
                </a:path>
              </a:pathLst>
            </a:custGeom>
            <a:solidFill>
              <a:srgbClr val="6869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/>
            <p:cNvSpPr/>
            <p:nvPr/>
          </p:nvSpPr>
          <p:spPr>
            <a:xfrm>
              <a:off x="7813253" y="4409352"/>
              <a:ext cx="159176" cy="25591"/>
            </a:xfrm>
            <a:custGeom>
              <a:avLst/>
              <a:gdLst>
                <a:gd name="connsiteX0" fmla="*/ 0 w 59245"/>
                <a:gd name="connsiteY0" fmla="*/ 0 h 9525"/>
                <a:gd name="connsiteX1" fmla="*/ 59245 w 59245"/>
                <a:gd name="connsiteY1" fmla="*/ 0 h 9525"/>
                <a:gd name="connsiteX2" fmla="*/ 59245 w 59245"/>
                <a:gd name="connsiteY2" fmla="*/ 9525 h 9525"/>
                <a:gd name="connsiteX3" fmla="*/ 0 w 5924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45" h="9525">
                  <a:moveTo>
                    <a:pt x="0" y="0"/>
                  </a:moveTo>
                  <a:lnTo>
                    <a:pt x="59245" y="0"/>
                  </a:lnTo>
                  <a:lnTo>
                    <a:pt x="59245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9091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/>
            <p:cNvSpPr/>
            <p:nvPr/>
          </p:nvSpPr>
          <p:spPr>
            <a:xfrm>
              <a:off x="7813253" y="4422146"/>
              <a:ext cx="159176" cy="12794"/>
            </a:xfrm>
            <a:custGeom>
              <a:avLst/>
              <a:gdLst>
                <a:gd name="connsiteX0" fmla="*/ 0 w 59245"/>
                <a:gd name="connsiteY0" fmla="*/ 0 h 4762"/>
                <a:gd name="connsiteX1" fmla="*/ 59245 w 59245"/>
                <a:gd name="connsiteY1" fmla="*/ 0 h 4762"/>
                <a:gd name="connsiteX2" fmla="*/ 59245 w 59245"/>
                <a:gd name="connsiteY2" fmla="*/ 4762 h 4762"/>
                <a:gd name="connsiteX3" fmla="*/ 0 w 59245"/>
                <a:gd name="connsiteY3" fmla="*/ 4762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45" h="4762">
                  <a:moveTo>
                    <a:pt x="0" y="0"/>
                  </a:moveTo>
                  <a:lnTo>
                    <a:pt x="59245" y="0"/>
                  </a:lnTo>
                  <a:lnTo>
                    <a:pt x="59245" y="4762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6869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/>
            <p:cNvSpPr/>
            <p:nvPr/>
          </p:nvSpPr>
          <p:spPr>
            <a:xfrm>
              <a:off x="7813253" y="4328228"/>
              <a:ext cx="159176" cy="25591"/>
            </a:xfrm>
            <a:custGeom>
              <a:avLst/>
              <a:gdLst>
                <a:gd name="connsiteX0" fmla="*/ 0 w 59245"/>
                <a:gd name="connsiteY0" fmla="*/ 0 h 9525"/>
                <a:gd name="connsiteX1" fmla="*/ 59245 w 59245"/>
                <a:gd name="connsiteY1" fmla="*/ 0 h 9525"/>
                <a:gd name="connsiteX2" fmla="*/ 59245 w 59245"/>
                <a:gd name="connsiteY2" fmla="*/ 9525 h 9525"/>
                <a:gd name="connsiteX3" fmla="*/ 0 w 5924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45" h="9525">
                  <a:moveTo>
                    <a:pt x="0" y="0"/>
                  </a:moveTo>
                  <a:lnTo>
                    <a:pt x="59245" y="0"/>
                  </a:lnTo>
                  <a:lnTo>
                    <a:pt x="59245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9091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/>
            <p:cNvSpPr/>
            <p:nvPr/>
          </p:nvSpPr>
          <p:spPr>
            <a:xfrm>
              <a:off x="7813253" y="4341022"/>
              <a:ext cx="159176" cy="12794"/>
            </a:xfrm>
            <a:custGeom>
              <a:avLst/>
              <a:gdLst>
                <a:gd name="connsiteX0" fmla="*/ 0 w 59245"/>
                <a:gd name="connsiteY0" fmla="*/ 0 h 4762"/>
                <a:gd name="connsiteX1" fmla="*/ 59245 w 59245"/>
                <a:gd name="connsiteY1" fmla="*/ 0 h 4762"/>
                <a:gd name="connsiteX2" fmla="*/ 59245 w 59245"/>
                <a:gd name="connsiteY2" fmla="*/ 4762 h 4762"/>
                <a:gd name="connsiteX3" fmla="*/ 0 w 59245"/>
                <a:gd name="connsiteY3" fmla="*/ 4762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45" h="4762">
                  <a:moveTo>
                    <a:pt x="0" y="0"/>
                  </a:moveTo>
                  <a:lnTo>
                    <a:pt x="59245" y="0"/>
                  </a:lnTo>
                  <a:lnTo>
                    <a:pt x="59245" y="4762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6869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/>
            <p:cNvSpPr/>
            <p:nvPr/>
          </p:nvSpPr>
          <p:spPr>
            <a:xfrm>
              <a:off x="7813253" y="4247102"/>
              <a:ext cx="159176" cy="25591"/>
            </a:xfrm>
            <a:custGeom>
              <a:avLst/>
              <a:gdLst>
                <a:gd name="connsiteX0" fmla="*/ 0 w 59245"/>
                <a:gd name="connsiteY0" fmla="*/ 0 h 9525"/>
                <a:gd name="connsiteX1" fmla="*/ 59245 w 59245"/>
                <a:gd name="connsiteY1" fmla="*/ 0 h 9525"/>
                <a:gd name="connsiteX2" fmla="*/ 59245 w 59245"/>
                <a:gd name="connsiteY2" fmla="*/ 9525 h 9525"/>
                <a:gd name="connsiteX3" fmla="*/ 0 w 5924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45" h="9525">
                  <a:moveTo>
                    <a:pt x="0" y="0"/>
                  </a:moveTo>
                  <a:lnTo>
                    <a:pt x="59245" y="0"/>
                  </a:lnTo>
                  <a:lnTo>
                    <a:pt x="59245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9091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/>
            <p:cNvSpPr/>
            <p:nvPr/>
          </p:nvSpPr>
          <p:spPr>
            <a:xfrm>
              <a:off x="7813253" y="4259899"/>
              <a:ext cx="159176" cy="12794"/>
            </a:xfrm>
            <a:custGeom>
              <a:avLst/>
              <a:gdLst>
                <a:gd name="connsiteX0" fmla="*/ 0 w 59245"/>
                <a:gd name="connsiteY0" fmla="*/ 0 h 4762"/>
                <a:gd name="connsiteX1" fmla="*/ 59245 w 59245"/>
                <a:gd name="connsiteY1" fmla="*/ 0 h 4762"/>
                <a:gd name="connsiteX2" fmla="*/ 59245 w 59245"/>
                <a:gd name="connsiteY2" fmla="*/ 4763 h 4762"/>
                <a:gd name="connsiteX3" fmla="*/ 0 w 59245"/>
                <a:gd name="connsiteY3" fmla="*/ 4763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45" h="4762">
                  <a:moveTo>
                    <a:pt x="0" y="0"/>
                  </a:moveTo>
                  <a:lnTo>
                    <a:pt x="59245" y="0"/>
                  </a:lnTo>
                  <a:lnTo>
                    <a:pt x="59245" y="4763"/>
                  </a:lnTo>
                  <a:lnTo>
                    <a:pt x="0" y="4763"/>
                  </a:lnTo>
                  <a:close/>
                </a:path>
              </a:pathLst>
            </a:custGeom>
            <a:solidFill>
              <a:srgbClr val="6869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/>
            <p:cNvSpPr/>
            <p:nvPr/>
          </p:nvSpPr>
          <p:spPr>
            <a:xfrm>
              <a:off x="7803527" y="4168794"/>
              <a:ext cx="25591" cy="1231704"/>
            </a:xfrm>
            <a:custGeom>
              <a:avLst/>
              <a:gdLst>
                <a:gd name="connsiteX0" fmla="*/ 0 w 9525"/>
                <a:gd name="connsiteY0" fmla="*/ 0 h 458438"/>
                <a:gd name="connsiteX1" fmla="*/ 9525 w 9525"/>
                <a:gd name="connsiteY1" fmla="*/ 0 h 458438"/>
                <a:gd name="connsiteX2" fmla="*/ 9525 w 9525"/>
                <a:gd name="connsiteY2" fmla="*/ 458438 h 458438"/>
                <a:gd name="connsiteX3" fmla="*/ 0 w 9525"/>
                <a:gd name="connsiteY3" fmla="*/ 458438 h 45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458438">
                  <a:moveTo>
                    <a:pt x="0" y="0"/>
                  </a:moveTo>
                  <a:lnTo>
                    <a:pt x="9525" y="0"/>
                  </a:lnTo>
                  <a:lnTo>
                    <a:pt x="9525" y="458438"/>
                  </a:lnTo>
                  <a:lnTo>
                    <a:pt x="0" y="458438"/>
                  </a:lnTo>
                  <a:close/>
                </a:path>
              </a:pathLst>
            </a:custGeom>
            <a:solidFill>
              <a:srgbClr val="9091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/>
            <p:cNvSpPr/>
            <p:nvPr/>
          </p:nvSpPr>
          <p:spPr>
            <a:xfrm>
              <a:off x="7969103" y="4168794"/>
              <a:ext cx="25591" cy="1231704"/>
            </a:xfrm>
            <a:custGeom>
              <a:avLst/>
              <a:gdLst>
                <a:gd name="connsiteX0" fmla="*/ 0 w 9525"/>
                <a:gd name="connsiteY0" fmla="*/ 0 h 458438"/>
                <a:gd name="connsiteX1" fmla="*/ 9525 w 9525"/>
                <a:gd name="connsiteY1" fmla="*/ 0 h 458438"/>
                <a:gd name="connsiteX2" fmla="*/ 9525 w 9525"/>
                <a:gd name="connsiteY2" fmla="*/ 458438 h 458438"/>
                <a:gd name="connsiteX3" fmla="*/ 0 w 9525"/>
                <a:gd name="connsiteY3" fmla="*/ 458438 h 45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458438">
                  <a:moveTo>
                    <a:pt x="0" y="0"/>
                  </a:moveTo>
                  <a:lnTo>
                    <a:pt x="9525" y="0"/>
                  </a:lnTo>
                  <a:lnTo>
                    <a:pt x="9525" y="458438"/>
                  </a:lnTo>
                  <a:lnTo>
                    <a:pt x="0" y="458438"/>
                  </a:lnTo>
                  <a:close/>
                </a:path>
              </a:pathLst>
            </a:custGeom>
            <a:solidFill>
              <a:srgbClr val="9091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/>
            <p:cNvSpPr/>
            <p:nvPr/>
          </p:nvSpPr>
          <p:spPr>
            <a:xfrm>
              <a:off x="7404559" y="3847369"/>
              <a:ext cx="653088" cy="1568227"/>
            </a:xfrm>
            <a:custGeom>
              <a:avLst/>
              <a:gdLst>
                <a:gd name="connsiteX0" fmla="*/ 241042 w 243078"/>
                <a:gd name="connsiteY0" fmla="*/ 551946 h 583691"/>
                <a:gd name="connsiteX1" fmla="*/ 241042 w 243078"/>
                <a:gd name="connsiteY1" fmla="*/ 467936 h 583691"/>
                <a:gd name="connsiteX2" fmla="*/ 241042 w 243078"/>
                <a:gd name="connsiteY2" fmla="*/ 466602 h 583691"/>
                <a:gd name="connsiteX3" fmla="*/ 241042 w 243078"/>
                <a:gd name="connsiteY3" fmla="*/ 322489 h 583691"/>
                <a:gd name="connsiteX4" fmla="*/ 241042 w 243078"/>
                <a:gd name="connsiteY4" fmla="*/ 321155 h 583691"/>
                <a:gd name="connsiteX5" fmla="*/ 241042 w 243078"/>
                <a:gd name="connsiteY5" fmla="*/ 177518 h 583691"/>
                <a:gd name="connsiteX6" fmla="*/ 241042 w 243078"/>
                <a:gd name="connsiteY6" fmla="*/ 176185 h 583691"/>
                <a:gd name="connsiteX7" fmla="*/ 241042 w 243078"/>
                <a:gd name="connsiteY7" fmla="*/ 44168 h 583691"/>
                <a:gd name="connsiteX8" fmla="*/ 241042 w 243078"/>
                <a:gd name="connsiteY8" fmla="*/ 43502 h 583691"/>
                <a:gd name="connsiteX9" fmla="*/ 241042 w 243078"/>
                <a:gd name="connsiteY9" fmla="*/ 42835 h 583691"/>
                <a:gd name="connsiteX10" fmla="*/ 241042 w 243078"/>
                <a:gd name="connsiteY10" fmla="*/ 4735 h 583691"/>
                <a:gd name="connsiteX11" fmla="*/ 236280 w 243078"/>
                <a:gd name="connsiteY11" fmla="*/ -28 h 583691"/>
                <a:gd name="connsiteX12" fmla="*/ 9489 w 243078"/>
                <a:gd name="connsiteY12" fmla="*/ -28 h 583691"/>
                <a:gd name="connsiteX13" fmla="*/ 4727 w 243078"/>
                <a:gd name="connsiteY13" fmla="*/ 4735 h 583691"/>
                <a:gd name="connsiteX14" fmla="*/ 4727 w 243078"/>
                <a:gd name="connsiteY14" fmla="*/ 42835 h 583691"/>
                <a:gd name="connsiteX15" fmla="*/ 4727 w 243078"/>
                <a:gd name="connsiteY15" fmla="*/ 43502 h 583691"/>
                <a:gd name="connsiteX16" fmla="*/ 4727 w 243078"/>
                <a:gd name="connsiteY16" fmla="*/ 44168 h 583691"/>
                <a:gd name="connsiteX17" fmla="*/ 4727 w 243078"/>
                <a:gd name="connsiteY17" fmla="*/ 175518 h 583691"/>
                <a:gd name="connsiteX18" fmla="*/ 4727 w 243078"/>
                <a:gd name="connsiteY18" fmla="*/ 176852 h 583691"/>
                <a:gd name="connsiteX19" fmla="*/ 4727 w 243078"/>
                <a:gd name="connsiteY19" fmla="*/ 320870 h 583691"/>
                <a:gd name="connsiteX20" fmla="*/ 4727 w 243078"/>
                <a:gd name="connsiteY20" fmla="*/ 322203 h 583691"/>
                <a:gd name="connsiteX21" fmla="*/ 4727 w 243078"/>
                <a:gd name="connsiteY21" fmla="*/ 466317 h 583691"/>
                <a:gd name="connsiteX22" fmla="*/ 4727 w 243078"/>
                <a:gd name="connsiteY22" fmla="*/ 467650 h 583691"/>
                <a:gd name="connsiteX23" fmla="*/ 4727 w 243078"/>
                <a:gd name="connsiteY23" fmla="*/ 551660 h 583691"/>
                <a:gd name="connsiteX24" fmla="*/ -36 w 243078"/>
                <a:gd name="connsiteY24" fmla="*/ 551660 h 583691"/>
                <a:gd name="connsiteX25" fmla="*/ -36 w 243078"/>
                <a:gd name="connsiteY25" fmla="*/ 583664 h 583691"/>
                <a:gd name="connsiteX26" fmla="*/ 17681 w 243078"/>
                <a:gd name="connsiteY26" fmla="*/ 583664 h 583691"/>
                <a:gd name="connsiteX27" fmla="*/ 17681 w 243078"/>
                <a:gd name="connsiteY27" fmla="*/ 551660 h 583691"/>
                <a:gd name="connsiteX28" fmla="*/ 13871 w 243078"/>
                <a:gd name="connsiteY28" fmla="*/ 551660 h 583691"/>
                <a:gd name="connsiteX29" fmla="*/ 13871 w 243078"/>
                <a:gd name="connsiteY29" fmla="*/ 468793 h 583691"/>
                <a:gd name="connsiteX30" fmla="*/ 61496 w 243078"/>
                <a:gd name="connsiteY30" fmla="*/ 421168 h 583691"/>
                <a:gd name="connsiteX31" fmla="*/ 183035 w 243078"/>
                <a:gd name="connsiteY31" fmla="*/ 421168 h 583691"/>
                <a:gd name="connsiteX32" fmla="*/ 230660 w 243078"/>
                <a:gd name="connsiteY32" fmla="*/ 468793 h 583691"/>
                <a:gd name="connsiteX33" fmla="*/ 230660 w 243078"/>
                <a:gd name="connsiteY33" fmla="*/ 551660 h 583691"/>
                <a:gd name="connsiteX34" fmla="*/ 225326 w 243078"/>
                <a:gd name="connsiteY34" fmla="*/ 551660 h 583691"/>
                <a:gd name="connsiteX35" fmla="*/ 225326 w 243078"/>
                <a:gd name="connsiteY35" fmla="*/ 583664 h 583691"/>
                <a:gd name="connsiteX36" fmla="*/ 243042 w 243078"/>
                <a:gd name="connsiteY36" fmla="*/ 583664 h 583691"/>
                <a:gd name="connsiteX37" fmla="*/ 243042 w 243078"/>
                <a:gd name="connsiteY37" fmla="*/ 551660 h 583691"/>
                <a:gd name="connsiteX38" fmla="*/ 13871 w 243078"/>
                <a:gd name="connsiteY38" fmla="*/ 403261 h 583691"/>
                <a:gd name="connsiteX39" fmla="*/ 13871 w 243078"/>
                <a:gd name="connsiteY39" fmla="*/ 323727 h 583691"/>
                <a:gd name="connsiteX40" fmla="*/ 61496 w 243078"/>
                <a:gd name="connsiteY40" fmla="*/ 276102 h 583691"/>
                <a:gd name="connsiteX41" fmla="*/ 183035 w 243078"/>
                <a:gd name="connsiteY41" fmla="*/ 276102 h 583691"/>
                <a:gd name="connsiteX42" fmla="*/ 230660 w 243078"/>
                <a:gd name="connsiteY42" fmla="*/ 323727 h 583691"/>
                <a:gd name="connsiteX43" fmla="*/ 230660 w 243078"/>
                <a:gd name="connsiteY43" fmla="*/ 403261 h 583691"/>
                <a:gd name="connsiteX44" fmla="*/ 13871 w 243078"/>
                <a:gd name="connsiteY44" fmla="*/ 257909 h 583691"/>
                <a:gd name="connsiteX45" fmla="*/ 13871 w 243078"/>
                <a:gd name="connsiteY45" fmla="*/ 178280 h 583691"/>
                <a:gd name="connsiteX46" fmla="*/ 61496 w 243078"/>
                <a:gd name="connsiteY46" fmla="*/ 130655 h 583691"/>
                <a:gd name="connsiteX47" fmla="*/ 183035 w 243078"/>
                <a:gd name="connsiteY47" fmla="*/ 130655 h 583691"/>
                <a:gd name="connsiteX48" fmla="*/ 230660 w 243078"/>
                <a:gd name="connsiteY48" fmla="*/ 178280 h 583691"/>
                <a:gd name="connsiteX49" fmla="*/ 230660 w 243078"/>
                <a:gd name="connsiteY49" fmla="*/ 257909 h 583691"/>
                <a:gd name="connsiteX50" fmla="*/ 231517 w 243078"/>
                <a:gd name="connsiteY50" fmla="*/ 275721 h 583691"/>
                <a:gd name="connsiteX51" fmla="*/ 231517 w 243078"/>
                <a:gd name="connsiteY51" fmla="*/ 310202 h 583691"/>
                <a:gd name="connsiteX52" fmla="*/ 196941 w 243078"/>
                <a:gd name="connsiteY52" fmla="*/ 275721 h 583691"/>
                <a:gd name="connsiteX53" fmla="*/ 196941 w 243078"/>
                <a:gd name="connsiteY53" fmla="*/ 129893 h 583691"/>
                <a:gd name="connsiteX54" fmla="*/ 231517 w 243078"/>
                <a:gd name="connsiteY54" fmla="*/ 129893 h 583691"/>
                <a:gd name="connsiteX55" fmla="*/ 231517 w 243078"/>
                <a:gd name="connsiteY55" fmla="*/ 164469 h 583691"/>
                <a:gd name="connsiteX56" fmla="*/ 231517 w 243078"/>
                <a:gd name="connsiteY56" fmla="*/ 112082 h 583691"/>
                <a:gd name="connsiteX57" fmla="*/ 13871 w 243078"/>
                <a:gd name="connsiteY57" fmla="*/ 112082 h 583691"/>
                <a:gd name="connsiteX58" fmla="*/ 13871 w 243078"/>
                <a:gd name="connsiteY58" fmla="*/ 48169 h 583691"/>
                <a:gd name="connsiteX59" fmla="*/ 231517 w 243078"/>
                <a:gd name="connsiteY59" fmla="*/ 48169 h 583691"/>
                <a:gd name="connsiteX60" fmla="*/ 13871 w 243078"/>
                <a:gd name="connsiteY60" fmla="*/ 129893 h 583691"/>
                <a:gd name="connsiteX61" fmla="*/ 48447 w 243078"/>
                <a:gd name="connsiteY61" fmla="*/ 129893 h 583691"/>
                <a:gd name="connsiteX62" fmla="*/ 13871 w 243078"/>
                <a:gd name="connsiteY62" fmla="*/ 164469 h 583691"/>
                <a:gd name="connsiteX63" fmla="*/ 13871 w 243078"/>
                <a:gd name="connsiteY63" fmla="*/ 275340 h 583691"/>
                <a:gd name="connsiteX64" fmla="*/ 48447 w 243078"/>
                <a:gd name="connsiteY64" fmla="*/ 275340 h 583691"/>
                <a:gd name="connsiteX65" fmla="*/ 13871 w 243078"/>
                <a:gd name="connsiteY65" fmla="*/ 309821 h 583691"/>
                <a:gd name="connsiteX66" fmla="*/ 231517 w 243078"/>
                <a:gd name="connsiteY66" fmla="*/ 9212 h 583691"/>
                <a:gd name="connsiteX67" fmla="*/ 231517 w 243078"/>
                <a:gd name="connsiteY67" fmla="*/ 38644 h 583691"/>
                <a:gd name="connsiteX68" fmla="*/ 13871 w 243078"/>
                <a:gd name="connsiteY68" fmla="*/ 38644 h 583691"/>
                <a:gd name="connsiteX69" fmla="*/ 13871 w 243078"/>
                <a:gd name="connsiteY69" fmla="*/ 9212 h 583691"/>
                <a:gd name="connsiteX70" fmla="*/ 13871 w 243078"/>
                <a:gd name="connsiteY70" fmla="*/ 455648 h 583691"/>
                <a:gd name="connsiteX71" fmla="*/ 13871 w 243078"/>
                <a:gd name="connsiteY71" fmla="*/ 421073 h 583691"/>
                <a:gd name="connsiteX72" fmla="*/ 48447 w 243078"/>
                <a:gd name="connsiteY72" fmla="*/ 421073 h 583691"/>
                <a:gd name="connsiteX73" fmla="*/ 196941 w 243078"/>
                <a:gd name="connsiteY73" fmla="*/ 421073 h 583691"/>
                <a:gd name="connsiteX74" fmla="*/ 231517 w 243078"/>
                <a:gd name="connsiteY74" fmla="*/ 421073 h 583691"/>
                <a:gd name="connsiteX75" fmla="*/ 231517 w 243078"/>
                <a:gd name="connsiteY75" fmla="*/ 455648 h 583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43078" h="583691">
                  <a:moveTo>
                    <a:pt x="241042" y="551946"/>
                  </a:moveTo>
                  <a:lnTo>
                    <a:pt x="241042" y="467936"/>
                  </a:lnTo>
                  <a:cubicBezTo>
                    <a:pt x="241138" y="467498"/>
                    <a:pt x="241138" y="467040"/>
                    <a:pt x="241042" y="466602"/>
                  </a:cubicBezTo>
                  <a:lnTo>
                    <a:pt x="241042" y="322489"/>
                  </a:lnTo>
                  <a:cubicBezTo>
                    <a:pt x="241138" y="322051"/>
                    <a:pt x="241138" y="321594"/>
                    <a:pt x="241042" y="321155"/>
                  </a:cubicBezTo>
                  <a:lnTo>
                    <a:pt x="241042" y="177518"/>
                  </a:lnTo>
                  <a:cubicBezTo>
                    <a:pt x="241138" y="177080"/>
                    <a:pt x="241138" y="176623"/>
                    <a:pt x="241042" y="176185"/>
                  </a:cubicBezTo>
                  <a:lnTo>
                    <a:pt x="241042" y="44168"/>
                  </a:lnTo>
                  <a:cubicBezTo>
                    <a:pt x="241042" y="44168"/>
                    <a:pt x="241042" y="44168"/>
                    <a:pt x="241042" y="43502"/>
                  </a:cubicBezTo>
                  <a:cubicBezTo>
                    <a:pt x="241042" y="42835"/>
                    <a:pt x="241042" y="43502"/>
                    <a:pt x="241042" y="42835"/>
                  </a:cubicBezTo>
                  <a:lnTo>
                    <a:pt x="241042" y="4735"/>
                  </a:lnTo>
                  <a:cubicBezTo>
                    <a:pt x="241042" y="2106"/>
                    <a:pt x="238909" y="-28"/>
                    <a:pt x="236280" y="-28"/>
                  </a:cubicBezTo>
                  <a:lnTo>
                    <a:pt x="9489" y="-28"/>
                  </a:lnTo>
                  <a:cubicBezTo>
                    <a:pt x="6861" y="-28"/>
                    <a:pt x="4727" y="2106"/>
                    <a:pt x="4727" y="4735"/>
                  </a:cubicBezTo>
                  <a:lnTo>
                    <a:pt x="4727" y="42835"/>
                  </a:lnTo>
                  <a:cubicBezTo>
                    <a:pt x="4727" y="42835"/>
                    <a:pt x="4727" y="42835"/>
                    <a:pt x="4727" y="43502"/>
                  </a:cubicBezTo>
                  <a:cubicBezTo>
                    <a:pt x="4727" y="44168"/>
                    <a:pt x="4727" y="43978"/>
                    <a:pt x="4727" y="44168"/>
                  </a:cubicBezTo>
                  <a:lnTo>
                    <a:pt x="4727" y="175518"/>
                  </a:lnTo>
                  <a:cubicBezTo>
                    <a:pt x="4632" y="175956"/>
                    <a:pt x="4632" y="176414"/>
                    <a:pt x="4727" y="176852"/>
                  </a:cubicBezTo>
                  <a:lnTo>
                    <a:pt x="4727" y="320870"/>
                  </a:lnTo>
                  <a:cubicBezTo>
                    <a:pt x="4632" y="321308"/>
                    <a:pt x="4632" y="321765"/>
                    <a:pt x="4727" y="322203"/>
                  </a:cubicBezTo>
                  <a:lnTo>
                    <a:pt x="4727" y="466317"/>
                  </a:lnTo>
                  <a:cubicBezTo>
                    <a:pt x="4632" y="466755"/>
                    <a:pt x="4632" y="467212"/>
                    <a:pt x="4727" y="467650"/>
                  </a:cubicBezTo>
                  <a:lnTo>
                    <a:pt x="4727" y="551660"/>
                  </a:lnTo>
                  <a:lnTo>
                    <a:pt x="-36" y="551660"/>
                  </a:lnTo>
                  <a:lnTo>
                    <a:pt x="-36" y="583664"/>
                  </a:lnTo>
                  <a:lnTo>
                    <a:pt x="17681" y="583664"/>
                  </a:lnTo>
                  <a:lnTo>
                    <a:pt x="17681" y="551660"/>
                  </a:lnTo>
                  <a:lnTo>
                    <a:pt x="13871" y="551660"/>
                  </a:lnTo>
                  <a:lnTo>
                    <a:pt x="13871" y="468793"/>
                  </a:lnTo>
                  <a:lnTo>
                    <a:pt x="61496" y="421168"/>
                  </a:lnTo>
                  <a:lnTo>
                    <a:pt x="183035" y="421168"/>
                  </a:lnTo>
                  <a:lnTo>
                    <a:pt x="230660" y="468793"/>
                  </a:lnTo>
                  <a:lnTo>
                    <a:pt x="230660" y="551660"/>
                  </a:lnTo>
                  <a:lnTo>
                    <a:pt x="225326" y="551660"/>
                  </a:lnTo>
                  <a:lnTo>
                    <a:pt x="225326" y="583664"/>
                  </a:lnTo>
                  <a:lnTo>
                    <a:pt x="243042" y="583664"/>
                  </a:lnTo>
                  <a:lnTo>
                    <a:pt x="243042" y="551660"/>
                  </a:lnTo>
                  <a:close/>
                  <a:moveTo>
                    <a:pt x="13871" y="403261"/>
                  </a:moveTo>
                  <a:lnTo>
                    <a:pt x="13871" y="323727"/>
                  </a:lnTo>
                  <a:lnTo>
                    <a:pt x="61496" y="276102"/>
                  </a:lnTo>
                  <a:lnTo>
                    <a:pt x="183035" y="276102"/>
                  </a:lnTo>
                  <a:lnTo>
                    <a:pt x="230660" y="323727"/>
                  </a:lnTo>
                  <a:lnTo>
                    <a:pt x="230660" y="403261"/>
                  </a:lnTo>
                  <a:close/>
                  <a:moveTo>
                    <a:pt x="13871" y="257909"/>
                  </a:moveTo>
                  <a:lnTo>
                    <a:pt x="13871" y="178280"/>
                  </a:lnTo>
                  <a:lnTo>
                    <a:pt x="61496" y="130655"/>
                  </a:lnTo>
                  <a:lnTo>
                    <a:pt x="183035" y="130655"/>
                  </a:lnTo>
                  <a:lnTo>
                    <a:pt x="230660" y="178280"/>
                  </a:lnTo>
                  <a:lnTo>
                    <a:pt x="230660" y="257909"/>
                  </a:lnTo>
                  <a:close/>
                  <a:moveTo>
                    <a:pt x="231517" y="275721"/>
                  </a:moveTo>
                  <a:lnTo>
                    <a:pt x="231517" y="310202"/>
                  </a:lnTo>
                  <a:lnTo>
                    <a:pt x="196941" y="275721"/>
                  </a:lnTo>
                  <a:close/>
                  <a:moveTo>
                    <a:pt x="196941" y="129893"/>
                  </a:moveTo>
                  <a:lnTo>
                    <a:pt x="231517" y="129893"/>
                  </a:lnTo>
                  <a:lnTo>
                    <a:pt x="231517" y="164469"/>
                  </a:lnTo>
                  <a:close/>
                  <a:moveTo>
                    <a:pt x="231517" y="112082"/>
                  </a:moveTo>
                  <a:lnTo>
                    <a:pt x="13871" y="112082"/>
                  </a:lnTo>
                  <a:lnTo>
                    <a:pt x="13871" y="48169"/>
                  </a:lnTo>
                  <a:lnTo>
                    <a:pt x="231517" y="48169"/>
                  </a:lnTo>
                  <a:close/>
                  <a:moveTo>
                    <a:pt x="13871" y="129893"/>
                  </a:moveTo>
                  <a:lnTo>
                    <a:pt x="48447" y="129893"/>
                  </a:lnTo>
                  <a:lnTo>
                    <a:pt x="13871" y="164469"/>
                  </a:lnTo>
                  <a:close/>
                  <a:moveTo>
                    <a:pt x="13871" y="275340"/>
                  </a:moveTo>
                  <a:lnTo>
                    <a:pt x="48447" y="275340"/>
                  </a:lnTo>
                  <a:lnTo>
                    <a:pt x="13871" y="309821"/>
                  </a:lnTo>
                  <a:close/>
                  <a:moveTo>
                    <a:pt x="231517" y="9212"/>
                  </a:moveTo>
                  <a:lnTo>
                    <a:pt x="231517" y="38644"/>
                  </a:lnTo>
                  <a:lnTo>
                    <a:pt x="13871" y="38644"/>
                  </a:lnTo>
                  <a:lnTo>
                    <a:pt x="13871" y="9212"/>
                  </a:lnTo>
                  <a:close/>
                  <a:moveTo>
                    <a:pt x="13871" y="455648"/>
                  </a:moveTo>
                  <a:lnTo>
                    <a:pt x="13871" y="421073"/>
                  </a:lnTo>
                  <a:lnTo>
                    <a:pt x="48447" y="421073"/>
                  </a:lnTo>
                  <a:close/>
                  <a:moveTo>
                    <a:pt x="196941" y="421073"/>
                  </a:moveTo>
                  <a:lnTo>
                    <a:pt x="231517" y="421073"/>
                  </a:lnTo>
                  <a:lnTo>
                    <a:pt x="231517" y="455648"/>
                  </a:lnTo>
                  <a:close/>
                </a:path>
              </a:pathLst>
            </a:custGeom>
            <a:solidFill>
              <a:srgbClr val="8283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/>
            <p:cNvSpPr/>
            <p:nvPr/>
          </p:nvSpPr>
          <p:spPr>
            <a:xfrm>
              <a:off x="7337766" y="3584801"/>
              <a:ext cx="52972" cy="73958"/>
            </a:xfrm>
            <a:custGeom>
              <a:avLst/>
              <a:gdLst>
                <a:gd name="connsiteX0" fmla="*/ 19717 w 19716"/>
                <a:gd name="connsiteY0" fmla="*/ 24765 h 27527"/>
                <a:gd name="connsiteX1" fmla="*/ 15335 w 19716"/>
                <a:gd name="connsiteY1" fmla="*/ 11335 h 27527"/>
                <a:gd name="connsiteX2" fmla="*/ 5239 w 19716"/>
                <a:gd name="connsiteY2" fmla="*/ 0 h 27527"/>
                <a:gd name="connsiteX3" fmla="*/ 3715 w 19716"/>
                <a:gd name="connsiteY3" fmla="*/ 1238 h 27527"/>
                <a:gd name="connsiteX4" fmla="*/ 7048 w 19716"/>
                <a:gd name="connsiteY4" fmla="*/ 14288 h 27527"/>
                <a:gd name="connsiteX5" fmla="*/ 4953 w 19716"/>
                <a:gd name="connsiteY5" fmla="*/ 13621 h 27527"/>
                <a:gd name="connsiteX6" fmla="*/ 762 w 19716"/>
                <a:gd name="connsiteY6" fmla="*/ 11811 h 27527"/>
                <a:gd name="connsiteX7" fmla="*/ 0 w 19716"/>
                <a:gd name="connsiteY7" fmla="*/ 14288 h 27527"/>
                <a:gd name="connsiteX8" fmla="*/ 4667 w 19716"/>
                <a:gd name="connsiteY8" fmla="*/ 19336 h 27527"/>
                <a:gd name="connsiteX9" fmla="*/ 8858 w 19716"/>
                <a:gd name="connsiteY9" fmla="*/ 22479 h 27527"/>
                <a:gd name="connsiteX10" fmla="*/ 13240 w 19716"/>
                <a:gd name="connsiteY10" fmla="*/ 27527 h 27527"/>
                <a:gd name="connsiteX11" fmla="*/ 19717 w 19716"/>
                <a:gd name="connsiteY11" fmla="*/ 24765 h 2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716" h="27527">
                  <a:moveTo>
                    <a:pt x="19717" y="24765"/>
                  </a:moveTo>
                  <a:lnTo>
                    <a:pt x="15335" y="11335"/>
                  </a:lnTo>
                  <a:lnTo>
                    <a:pt x="5239" y="0"/>
                  </a:lnTo>
                  <a:lnTo>
                    <a:pt x="3715" y="1238"/>
                  </a:lnTo>
                  <a:lnTo>
                    <a:pt x="7048" y="14288"/>
                  </a:lnTo>
                  <a:lnTo>
                    <a:pt x="4953" y="13621"/>
                  </a:lnTo>
                  <a:lnTo>
                    <a:pt x="762" y="11811"/>
                  </a:lnTo>
                  <a:lnTo>
                    <a:pt x="0" y="14288"/>
                  </a:lnTo>
                  <a:lnTo>
                    <a:pt x="4667" y="19336"/>
                  </a:lnTo>
                  <a:lnTo>
                    <a:pt x="8858" y="22479"/>
                  </a:lnTo>
                  <a:lnTo>
                    <a:pt x="13240" y="27527"/>
                  </a:lnTo>
                  <a:lnTo>
                    <a:pt x="19717" y="24765"/>
                  </a:lnTo>
                  <a:close/>
                </a:path>
              </a:pathLst>
            </a:custGeom>
            <a:solidFill>
              <a:srgbClr val="FED9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/>
            <p:cNvSpPr/>
            <p:nvPr/>
          </p:nvSpPr>
          <p:spPr>
            <a:xfrm>
              <a:off x="5118239" y="2404535"/>
              <a:ext cx="33267" cy="40946"/>
            </a:xfrm>
            <a:custGeom>
              <a:avLst/>
              <a:gdLst>
                <a:gd name="connsiteX0" fmla="*/ 3429 w 12382"/>
                <a:gd name="connsiteY0" fmla="*/ 14764 h 15240"/>
                <a:gd name="connsiteX1" fmla="*/ 11906 w 12382"/>
                <a:gd name="connsiteY1" fmla="*/ 15240 h 15240"/>
                <a:gd name="connsiteX2" fmla="*/ 11811 w 12382"/>
                <a:gd name="connsiteY2" fmla="*/ 12192 h 15240"/>
                <a:gd name="connsiteX3" fmla="*/ 11240 w 12382"/>
                <a:gd name="connsiteY3" fmla="*/ 11144 h 15240"/>
                <a:gd name="connsiteX4" fmla="*/ 12192 w 12382"/>
                <a:gd name="connsiteY4" fmla="*/ 10001 h 15240"/>
                <a:gd name="connsiteX5" fmla="*/ 12382 w 12382"/>
                <a:gd name="connsiteY5" fmla="*/ 5810 h 15240"/>
                <a:gd name="connsiteX6" fmla="*/ 3619 w 12382"/>
                <a:gd name="connsiteY6" fmla="*/ 0 h 15240"/>
                <a:gd name="connsiteX7" fmla="*/ 0 w 12382"/>
                <a:gd name="connsiteY7" fmla="*/ 1905 h 15240"/>
                <a:gd name="connsiteX8" fmla="*/ 2095 w 12382"/>
                <a:gd name="connsiteY8" fmla="*/ 15049 h 15240"/>
                <a:gd name="connsiteX9" fmla="*/ 3429 w 12382"/>
                <a:gd name="connsiteY9" fmla="*/ 14764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" h="15240">
                  <a:moveTo>
                    <a:pt x="3429" y="14764"/>
                  </a:moveTo>
                  <a:lnTo>
                    <a:pt x="11906" y="15240"/>
                  </a:lnTo>
                  <a:lnTo>
                    <a:pt x="11811" y="12192"/>
                  </a:lnTo>
                  <a:lnTo>
                    <a:pt x="11240" y="11144"/>
                  </a:lnTo>
                  <a:lnTo>
                    <a:pt x="12192" y="10001"/>
                  </a:lnTo>
                  <a:lnTo>
                    <a:pt x="12382" y="5810"/>
                  </a:lnTo>
                  <a:lnTo>
                    <a:pt x="3619" y="0"/>
                  </a:lnTo>
                  <a:lnTo>
                    <a:pt x="0" y="1905"/>
                  </a:lnTo>
                  <a:lnTo>
                    <a:pt x="2095" y="15049"/>
                  </a:lnTo>
                  <a:lnTo>
                    <a:pt x="3429" y="14764"/>
                  </a:lnTo>
                  <a:close/>
                </a:path>
              </a:pathLst>
            </a:custGeom>
            <a:solidFill>
              <a:srgbClr val="FECA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/>
            <p:cNvSpPr/>
            <p:nvPr/>
          </p:nvSpPr>
          <p:spPr>
            <a:xfrm>
              <a:off x="5366986" y="2511507"/>
              <a:ext cx="81124" cy="104412"/>
            </a:xfrm>
            <a:custGeom>
              <a:avLst/>
              <a:gdLst>
                <a:gd name="connsiteX0" fmla="*/ 726 w 30194"/>
                <a:gd name="connsiteY0" fmla="*/ 11307 h 38862"/>
                <a:gd name="connsiteX1" fmla="*/ 10251 w 30194"/>
                <a:gd name="connsiteY1" fmla="*/ 17975 h 38862"/>
                <a:gd name="connsiteX2" fmla="*/ 10251 w 30194"/>
                <a:gd name="connsiteY2" fmla="*/ 29214 h 38862"/>
                <a:gd name="connsiteX3" fmla="*/ -36 w 30194"/>
                <a:gd name="connsiteY3" fmla="*/ 34167 h 38862"/>
                <a:gd name="connsiteX4" fmla="*/ 1298 w 30194"/>
                <a:gd name="connsiteY4" fmla="*/ 38834 h 38862"/>
                <a:gd name="connsiteX5" fmla="*/ 16252 w 30194"/>
                <a:gd name="connsiteY5" fmla="*/ 37406 h 38862"/>
                <a:gd name="connsiteX6" fmla="*/ 23491 w 30194"/>
                <a:gd name="connsiteY6" fmla="*/ 27881 h 38862"/>
                <a:gd name="connsiteX7" fmla="*/ 26253 w 30194"/>
                <a:gd name="connsiteY7" fmla="*/ 21689 h 38862"/>
                <a:gd name="connsiteX8" fmla="*/ 30159 w 30194"/>
                <a:gd name="connsiteY8" fmla="*/ 13784 h 38862"/>
                <a:gd name="connsiteX9" fmla="*/ 22348 w 30194"/>
                <a:gd name="connsiteY9" fmla="*/ 7973 h 38862"/>
                <a:gd name="connsiteX10" fmla="*/ 10347 w 30194"/>
                <a:gd name="connsiteY10" fmla="*/ -28 h 3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94" h="38862">
                  <a:moveTo>
                    <a:pt x="726" y="11307"/>
                  </a:moveTo>
                  <a:lnTo>
                    <a:pt x="10251" y="17975"/>
                  </a:lnTo>
                  <a:lnTo>
                    <a:pt x="10251" y="29214"/>
                  </a:lnTo>
                  <a:lnTo>
                    <a:pt x="-36" y="34167"/>
                  </a:lnTo>
                  <a:lnTo>
                    <a:pt x="1298" y="38834"/>
                  </a:lnTo>
                  <a:lnTo>
                    <a:pt x="16252" y="37406"/>
                  </a:lnTo>
                  <a:lnTo>
                    <a:pt x="23491" y="27881"/>
                  </a:lnTo>
                  <a:cubicBezTo>
                    <a:pt x="22443" y="25690"/>
                    <a:pt x="22729" y="23594"/>
                    <a:pt x="26253" y="21689"/>
                  </a:cubicBezTo>
                  <a:lnTo>
                    <a:pt x="30159" y="13784"/>
                  </a:lnTo>
                  <a:lnTo>
                    <a:pt x="22348" y="7973"/>
                  </a:lnTo>
                  <a:lnTo>
                    <a:pt x="10347" y="-28"/>
                  </a:lnTo>
                  <a:close/>
                </a:path>
              </a:pathLst>
            </a:custGeom>
            <a:solidFill>
              <a:srgbClr val="5347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/>
            <p:cNvSpPr/>
            <p:nvPr/>
          </p:nvSpPr>
          <p:spPr>
            <a:xfrm>
              <a:off x="5260013" y="2351050"/>
              <a:ext cx="166086" cy="210869"/>
            </a:xfrm>
            <a:custGeom>
              <a:avLst/>
              <a:gdLst>
                <a:gd name="connsiteX0" fmla="*/ 0 w 61817"/>
                <a:gd name="connsiteY0" fmla="*/ 22003 h 78485"/>
                <a:gd name="connsiteX1" fmla="*/ 19241 w 61817"/>
                <a:gd name="connsiteY1" fmla="*/ 60674 h 78485"/>
                <a:gd name="connsiteX2" fmla="*/ 48958 w 61817"/>
                <a:gd name="connsiteY2" fmla="*/ 78486 h 78485"/>
                <a:gd name="connsiteX3" fmla="*/ 61817 w 61817"/>
                <a:gd name="connsiteY3" fmla="*/ 65627 h 78485"/>
                <a:gd name="connsiteX4" fmla="*/ 36767 w 61817"/>
                <a:gd name="connsiteY4" fmla="*/ 46577 h 78485"/>
                <a:gd name="connsiteX5" fmla="*/ 23717 w 61817"/>
                <a:gd name="connsiteY5" fmla="*/ 0 h 78485"/>
                <a:gd name="connsiteX6" fmla="*/ 0 w 61817"/>
                <a:gd name="connsiteY6" fmla="*/ 22003 h 7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7" h="78485">
                  <a:moveTo>
                    <a:pt x="0" y="22003"/>
                  </a:moveTo>
                  <a:lnTo>
                    <a:pt x="19241" y="60674"/>
                  </a:lnTo>
                  <a:lnTo>
                    <a:pt x="48958" y="78486"/>
                  </a:lnTo>
                  <a:lnTo>
                    <a:pt x="61817" y="65627"/>
                  </a:lnTo>
                  <a:lnTo>
                    <a:pt x="36767" y="46577"/>
                  </a:lnTo>
                  <a:lnTo>
                    <a:pt x="23717" y="0"/>
                  </a:lnTo>
                  <a:lnTo>
                    <a:pt x="0" y="22003"/>
                  </a:lnTo>
                  <a:close/>
                </a:path>
              </a:pathLst>
            </a:custGeom>
            <a:solidFill>
              <a:srgbClr val="1129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/>
            <p:cNvSpPr/>
            <p:nvPr/>
          </p:nvSpPr>
          <p:spPr>
            <a:xfrm>
              <a:off x="5152530" y="2537864"/>
              <a:ext cx="94941" cy="95710"/>
            </a:xfrm>
            <a:custGeom>
              <a:avLst/>
              <a:gdLst>
                <a:gd name="connsiteX0" fmla="*/ 13490 w 35337"/>
                <a:gd name="connsiteY0" fmla="*/ 925 h 35623"/>
                <a:gd name="connsiteX1" fmla="*/ 16347 w 35337"/>
                <a:gd name="connsiteY1" fmla="*/ 21785 h 35623"/>
                <a:gd name="connsiteX2" fmla="*/ 11013 w 35337"/>
                <a:gd name="connsiteY2" fmla="*/ 28738 h 35623"/>
                <a:gd name="connsiteX3" fmla="*/ 726 w 35337"/>
                <a:gd name="connsiteY3" fmla="*/ 31500 h 35623"/>
                <a:gd name="connsiteX4" fmla="*/ -36 w 35337"/>
                <a:gd name="connsiteY4" fmla="*/ 34548 h 35623"/>
                <a:gd name="connsiteX5" fmla="*/ 11775 w 35337"/>
                <a:gd name="connsiteY5" fmla="*/ 35596 h 35623"/>
                <a:gd name="connsiteX6" fmla="*/ 21300 w 35337"/>
                <a:gd name="connsiteY6" fmla="*/ 35596 h 35623"/>
                <a:gd name="connsiteX7" fmla="*/ 28539 w 35337"/>
                <a:gd name="connsiteY7" fmla="*/ 34548 h 35623"/>
                <a:gd name="connsiteX8" fmla="*/ 35302 w 35337"/>
                <a:gd name="connsiteY8" fmla="*/ 29214 h 35623"/>
                <a:gd name="connsiteX9" fmla="*/ 30635 w 35337"/>
                <a:gd name="connsiteY9" fmla="*/ 18165 h 35623"/>
                <a:gd name="connsiteX10" fmla="*/ 28539 w 35337"/>
                <a:gd name="connsiteY10" fmla="*/ -28 h 35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337" h="35623">
                  <a:moveTo>
                    <a:pt x="13490" y="925"/>
                  </a:moveTo>
                  <a:lnTo>
                    <a:pt x="16347" y="21785"/>
                  </a:lnTo>
                  <a:lnTo>
                    <a:pt x="11013" y="28738"/>
                  </a:lnTo>
                  <a:lnTo>
                    <a:pt x="726" y="31500"/>
                  </a:lnTo>
                  <a:lnTo>
                    <a:pt x="-36" y="34548"/>
                  </a:lnTo>
                  <a:lnTo>
                    <a:pt x="11775" y="35596"/>
                  </a:lnTo>
                  <a:lnTo>
                    <a:pt x="21300" y="35596"/>
                  </a:lnTo>
                  <a:cubicBezTo>
                    <a:pt x="22443" y="33596"/>
                    <a:pt x="24539" y="34453"/>
                    <a:pt x="28539" y="34548"/>
                  </a:cubicBezTo>
                  <a:lnTo>
                    <a:pt x="35302" y="29214"/>
                  </a:lnTo>
                  <a:lnTo>
                    <a:pt x="30635" y="18165"/>
                  </a:lnTo>
                  <a:lnTo>
                    <a:pt x="28539" y="-28"/>
                  </a:lnTo>
                  <a:close/>
                </a:path>
              </a:pathLst>
            </a:custGeom>
            <a:solidFill>
              <a:srgbClr val="5347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/>
            <p:cNvSpPr/>
            <p:nvPr/>
          </p:nvSpPr>
          <p:spPr>
            <a:xfrm>
              <a:off x="5172748" y="2317782"/>
              <a:ext cx="155990" cy="262820"/>
            </a:xfrm>
            <a:custGeom>
              <a:avLst/>
              <a:gdLst>
                <a:gd name="connsiteX0" fmla="*/ 16538 w 58059"/>
                <a:gd name="connsiteY0" fmla="*/ 22261 h 97821"/>
                <a:gd name="connsiteX1" fmla="*/ 52923 w 58059"/>
                <a:gd name="connsiteY1" fmla="*/ -28 h 97821"/>
                <a:gd name="connsiteX2" fmla="*/ 57305 w 58059"/>
                <a:gd name="connsiteY2" fmla="*/ 12355 h 97821"/>
                <a:gd name="connsiteX3" fmla="*/ 50066 w 58059"/>
                <a:gd name="connsiteY3" fmla="*/ 32453 h 97821"/>
                <a:gd name="connsiteX4" fmla="*/ 22348 w 58059"/>
                <a:gd name="connsiteY4" fmla="*/ 53979 h 97821"/>
                <a:gd name="connsiteX5" fmla="*/ 25110 w 58059"/>
                <a:gd name="connsiteY5" fmla="*/ 96461 h 97821"/>
                <a:gd name="connsiteX6" fmla="*/ 6060 w 58059"/>
                <a:gd name="connsiteY6" fmla="*/ 97794 h 97821"/>
                <a:gd name="connsiteX7" fmla="*/ -36 w 58059"/>
                <a:gd name="connsiteY7" fmla="*/ 50169 h 97821"/>
                <a:gd name="connsiteX8" fmla="*/ 16919 w 58059"/>
                <a:gd name="connsiteY8" fmla="*/ 22928 h 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059" h="97821">
                  <a:moveTo>
                    <a:pt x="16538" y="22261"/>
                  </a:moveTo>
                  <a:lnTo>
                    <a:pt x="52923" y="-28"/>
                  </a:lnTo>
                  <a:cubicBezTo>
                    <a:pt x="54636" y="4006"/>
                    <a:pt x="56099" y="8142"/>
                    <a:pt x="57305" y="12355"/>
                  </a:cubicBezTo>
                  <a:cubicBezTo>
                    <a:pt x="59493" y="19915"/>
                    <a:pt x="56572" y="28025"/>
                    <a:pt x="50066" y="32453"/>
                  </a:cubicBezTo>
                  <a:lnTo>
                    <a:pt x="22348" y="53979"/>
                  </a:lnTo>
                  <a:lnTo>
                    <a:pt x="25110" y="96461"/>
                  </a:lnTo>
                  <a:lnTo>
                    <a:pt x="6060" y="97794"/>
                  </a:lnTo>
                  <a:lnTo>
                    <a:pt x="-36" y="50169"/>
                  </a:lnTo>
                  <a:lnTo>
                    <a:pt x="16919" y="22928"/>
                  </a:lnTo>
                  <a:close/>
                </a:path>
              </a:pathLst>
            </a:custGeom>
            <a:solidFill>
              <a:srgbClr val="1F3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/>
            <p:cNvSpPr/>
            <p:nvPr/>
          </p:nvSpPr>
          <p:spPr>
            <a:xfrm>
              <a:off x="5032586" y="2122107"/>
              <a:ext cx="110987" cy="108149"/>
            </a:xfrm>
            <a:custGeom>
              <a:avLst/>
              <a:gdLst>
                <a:gd name="connsiteX0" fmla="*/ 8889 w 41309"/>
                <a:gd name="connsiteY0" fmla="*/ 27939 h 40253"/>
                <a:gd name="connsiteX1" fmla="*/ 4412 w 41309"/>
                <a:gd name="connsiteY1" fmla="*/ 24891 h 40253"/>
                <a:gd name="connsiteX2" fmla="*/ 4002 w 41309"/>
                <a:gd name="connsiteY2" fmla="*/ 4420 h 40253"/>
                <a:gd name="connsiteX3" fmla="*/ 24473 w 41309"/>
                <a:gd name="connsiteY3" fmla="*/ 4009 h 40253"/>
                <a:gd name="connsiteX4" fmla="*/ 28892 w 41309"/>
                <a:gd name="connsiteY4" fmla="*/ 15366 h 40253"/>
                <a:gd name="connsiteX5" fmla="*/ 41274 w 41309"/>
                <a:gd name="connsiteY5" fmla="*/ 20414 h 40253"/>
                <a:gd name="connsiteX6" fmla="*/ 37178 w 41309"/>
                <a:gd name="connsiteY6" fmla="*/ 40226 h 40253"/>
                <a:gd name="connsiteX7" fmla="*/ 26987 w 41309"/>
                <a:gd name="connsiteY7" fmla="*/ 33749 h 40253"/>
                <a:gd name="connsiteX8" fmla="*/ 26987 w 41309"/>
                <a:gd name="connsiteY8" fmla="*/ 33749 h 40253"/>
                <a:gd name="connsiteX9" fmla="*/ 22129 w 41309"/>
                <a:gd name="connsiteY9" fmla="*/ 36702 h 40253"/>
                <a:gd name="connsiteX10" fmla="*/ 14985 w 41309"/>
                <a:gd name="connsiteY10" fmla="*/ 32225 h 40253"/>
                <a:gd name="connsiteX11" fmla="*/ 11842 w 41309"/>
                <a:gd name="connsiteY11" fmla="*/ 32987 h 40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9" h="40253">
                  <a:moveTo>
                    <a:pt x="8889" y="27939"/>
                  </a:moveTo>
                  <a:cubicBezTo>
                    <a:pt x="7290" y="27090"/>
                    <a:pt x="5788" y="26068"/>
                    <a:pt x="4412" y="24891"/>
                  </a:cubicBezTo>
                  <a:cubicBezTo>
                    <a:pt x="-1354" y="19351"/>
                    <a:pt x="-1538" y="10186"/>
                    <a:pt x="4002" y="4420"/>
                  </a:cubicBezTo>
                  <a:cubicBezTo>
                    <a:pt x="9542" y="-1346"/>
                    <a:pt x="18707" y="-1530"/>
                    <a:pt x="24473" y="4009"/>
                  </a:cubicBezTo>
                  <a:cubicBezTo>
                    <a:pt x="27545" y="6961"/>
                    <a:pt x="29161" y="11115"/>
                    <a:pt x="28892" y="15366"/>
                  </a:cubicBezTo>
                  <a:lnTo>
                    <a:pt x="41274" y="20414"/>
                  </a:lnTo>
                  <a:lnTo>
                    <a:pt x="37178" y="40226"/>
                  </a:lnTo>
                  <a:lnTo>
                    <a:pt x="26987" y="33749"/>
                  </a:lnTo>
                  <a:lnTo>
                    <a:pt x="26987" y="33749"/>
                  </a:lnTo>
                  <a:lnTo>
                    <a:pt x="22129" y="36702"/>
                  </a:lnTo>
                  <a:lnTo>
                    <a:pt x="14985" y="32225"/>
                  </a:lnTo>
                  <a:lnTo>
                    <a:pt x="11842" y="32987"/>
                  </a:lnTo>
                  <a:close/>
                </a:path>
              </a:pathLst>
            </a:custGeom>
            <a:solidFill>
              <a:srgbClr val="FED9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/>
            <p:cNvSpPr/>
            <p:nvPr/>
          </p:nvSpPr>
          <p:spPr>
            <a:xfrm>
              <a:off x="5068846" y="2130197"/>
              <a:ext cx="55532" cy="42225"/>
            </a:xfrm>
            <a:custGeom>
              <a:avLst/>
              <a:gdLst>
                <a:gd name="connsiteX0" fmla="*/ -36 w 20669"/>
                <a:gd name="connsiteY0" fmla="*/ 11307 h 15716"/>
                <a:gd name="connsiteX1" fmla="*/ 6251 w 20669"/>
                <a:gd name="connsiteY1" fmla="*/ 15689 h 15716"/>
                <a:gd name="connsiteX2" fmla="*/ 7680 w 20669"/>
                <a:gd name="connsiteY2" fmla="*/ 14546 h 15716"/>
                <a:gd name="connsiteX3" fmla="*/ 6251 w 20669"/>
                <a:gd name="connsiteY3" fmla="*/ 8735 h 15716"/>
                <a:gd name="connsiteX4" fmla="*/ 11680 w 20669"/>
                <a:gd name="connsiteY4" fmla="*/ 12831 h 15716"/>
                <a:gd name="connsiteX5" fmla="*/ 20634 w 20669"/>
                <a:gd name="connsiteY5" fmla="*/ 14450 h 15716"/>
                <a:gd name="connsiteX6" fmla="*/ 15585 w 20669"/>
                <a:gd name="connsiteY6" fmla="*/ 10164 h 15716"/>
                <a:gd name="connsiteX7" fmla="*/ 11013 w 20669"/>
                <a:gd name="connsiteY7" fmla="*/ -28 h 1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69" h="15716">
                  <a:moveTo>
                    <a:pt x="-36" y="11307"/>
                  </a:moveTo>
                  <a:lnTo>
                    <a:pt x="6251" y="15689"/>
                  </a:lnTo>
                  <a:lnTo>
                    <a:pt x="7680" y="14546"/>
                  </a:lnTo>
                  <a:cubicBezTo>
                    <a:pt x="7680" y="14546"/>
                    <a:pt x="4346" y="11212"/>
                    <a:pt x="6251" y="8735"/>
                  </a:cubicBezTo>
                  <a:cubicBezTo>
                    <a:pt x="8156" y="6259"/>
                    <a:pt x="12442" y="9593"/>
                    <a:pt x="11680" y="12831"/>
                  </a:cubicBezTo>
                  <a:lnTo>
                    <a:pt x="20634" y="14450"/>
                  </a:lnTo>
                  <a:lnTo>
                    <a:pt x="15585" y="10164"/>
                  </a:lnTo>
                  <a:cubicBezTo>
                    <a:pt x="15957" y="6200"/>
                    <a:pt x="14221" y="2331"/>
                    <a:pt x="11013" y="-28"/>
                  </a:cubicBezTo>
                  <a:close/>
                </a:path>
              </a:pathLst>
            </a:custGeom>
            <a:solidFill>
              <a:srgbClr val="42210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/>
            <p:cNvSpPr/>
            <p:nvPr/>
          </p:nvSpPr>
          <p:spPr>
            <a:xfrm>
              <a:off x="5031955" y="2121454"/>
              <a:ext cx="78861" cy="71696"/>
            </a:xfrm>
            <a:custGeom>
              <a:avLst/>
              <a:gdLst>
                <a:gd name="connsiteX0" fmla="*/ 4647 w 29352"/>
                <a:gd name="connsiteY0" fmla="*/ 25134 h 26685"/>
                <a:gd name="connsiteX1" fmla="*/ 3790 w 29352"/>
                <a:gd name="connsiteY1" fmla="*/ 4655 h 26685"/>
                <a:gd name="connsiteX2" fmla="*/ 24269 w 29352"/>
                <a:gd name="connsiteY2" fmla="*/ 3798 h 26685"/>
                <a:gd name="connsiteX3" fmla="*/ 24269 w 29352"/>
                <a:gd name="connsiteY3" fmla="*/ 3227 h 26685"/>
                <a:gd name="connsiteX4" fmla="*/ 25793 w 29352"/>
                <a:gd name="connsiteY4" fmla="*/ 4655 h 26685"/>
                <a:gd name="connsiteX5" fmla="*/ 23031 w 29352"/>
                <a:gd name="connsiteY5" fmla="*/ 7703 h 26685"/>
                <a:gd name="connsiteX6" fmla="*/ 23697 w 29352"/>
                <a:gd name="connsiteY6" fmla="*/ 8275 h 26685"/>
                <a:gd name="connsiteX7" fmla="*/ 24745 w 29352"/>
                <a:gd name="connsiteY7" fmla="*/ 8275 h 26685"/>
                <a:gd name="connsiteX8" fmla="*/ 28365 w 29352"/>
                <a:gd name="connsiteY8" fmla="*/ 8846 h 26685"/>
                <a:gd name="connsiteX9" fmla="*/ 28365 w 29352"/>
                <a:gd name="connsiteY9" fmla="*/ 13228 h 26685"/>
                <a:gd name="connsiteX10" fmla="*/ 29317 w 29352"/>
                <a:gd name="connsiteY10" fmla="*/ 14085 h 26685"/>
                <a:gd name="connsiteX11" fmla="*/ 25126 w 29352"/>
                <a:gd name="connsiteY11" fmla="*/ 14657 h 26685"/>
                <a:gd name="connsiteX12" fmla="*/ 25126 w 29352"/>
                <a:gd name="connsiteY12" fmla="*/ 14657 h 26685"/>
                <a:gd name="connsiteX13" fmla="*/ 20935 w 29352"/>
                <a:gd name="connsiteY13" fmla="*/ 11894 h 26685"/>
                <a:gd name="connsiteX14" fmla="*/ 19221 w 29352"/>
                <a:gd name="connsiteY14" fmla="*/ 13799 h 26685"/>
                <a:gd name="connsiteX15" fmla="*/ 19221 w 29352"/>
                <a:gd name="connsiteY15" fmla="*/ 13799 h 26685"/>
                <a:gd name="connsiteX16" fmla="*/ 18649 w 29352"/>
                <a:gd name="connsiteY16" fmla="*/ 13799 h 26685"/>
                <a:gd name="connsiteX17" fmla="*/ 18649 w 29352"/>
                <a:gd name="connsiteY17" fmla="*/ 13799 h 26685"/>
                <a:gd name="connsiteX18" fmla="*/ 17316 w 29352"/>
                <a:gd name="connsiteY18" fmla="*/ 15323 h 26685"/>
                <a:gd name="connsiteX19" fmla="*/ 16363 w 29352"/>
                <a:gd name="connsiteY19" fmla="*/ 14371 h 26685"/>
                <a:gd name="connsiteX20" fmla="*/ 16363 w 29352"/>
                <a:gd name="connsiteY20" fmla="*/ 15609 h 26685"/>
                <a:gd name="connsiteX21" fmla="*/ 5981 w 29352"/>
                <a:gd name="connsiteY21" fmla="*/ 26658 h 26685"/>
                <a:gd name="connsiteX22" fmla="*/ 4647 w 29352"/>
                <a:gd name="connsiteY22" fmla="*/ 25134 h 2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352" h="26685">
                  <a:moveTo>
                    <a:pt x="4647" y="25134"/>
                  </a:moveTo>
                  <a:cubicBezTo>
                    <a:pt x="-1245" y="19715"/>
                    <a:pt x="-1629" y="10548"/>
                    <a:pt x="3790" y="4655"/>
                  </a:cubicBezTo>
                  <a:cubicBezTo>
                    <a:pt x="9209" y="-1237"/>
                    <a:pt x="18377" y="-1621"/>
                    <a:pt x="24269" y="3798"/>
                  </a:cubicBezTo>
                  <a:lnTo>
                    <a:pt x="24269" y="3227"/>
                  </a:lnTo>
                  <a:cubicBezTo>
                    <a:pt x="24841" y="3629"/>
                    <a:pt x="25355" y="4110"/>
                    <a:pt x="25793" y="4655"/>
                  </a:cubicBezTo>
                  <a:lnTo>
                    <a:pt x="23031" y="7703"/>
                  </a:lnTo>
                  <a:lnTo>
                    <a:pt x="23697" y="8275"/>
                  </a:lnTo>
                  <a:lnTo>
                    <a:pt x="24745" y="8275"/>
                  </a:lnTo>
                  <a:lnTo>
                    <a:pt x="28365" y="8846"/>
                  </a:lnTo>
                  <a:cubicBezTo>
                    <a:pt x="28663" y="10291"/>
                    <a:pt x="28663" y="11783"/>
                    <a:pt x="28365" y="13228"/>
                  </a:cubicBezTo>
                  <a:lnTo>
                    <a:pt x="29317" y="14085"/>
                  </a:lnTo>
                  <a:cubicBezTo>
                    <a:pt x="27945" y="14427"/>
                    <a:pt x="26540" y="14619"/>
                    <a:pt x="25126" y="14657"/>
                  </a:cubicBezTo>
                  <a:lnTo>
                    <a:pt x="25126" y="14657"/>
                  </a:lnTo>
                  <a:cubicBezTo>
                    <a:pt x="23316" y="11990"/>
                    <a:pt x="21888" y="11609"/>
                    <a:pt x="20935" y="11894"/>
                  </a:cubicBezTo>
                  <a:lnTo>
                    <a:pt x="19221" y="13799"/>
                  </a:lnTo>
                  <a:lnTo>
                    <a:pt x="19221" y="13799"/>
                  </a:lnTo>
                  <a:lnTo>
                    <a:pt x="18649" y="13799"/>
                  </a:lnTo>
                  <a:lnTo>
                    <a:pt x="18649" y="13799"/>
                  </a:lnTo>
                  <a:lnTo>
                    <a:pt x="17316" y="15323"/>
                  </a:lnTo>
                  <a:lnTo>
                    <a:pt x="16363" y="14371"/>
                  </a:lnTo>
                  <a:lnTo>
                    <a:pt x="16363" y="15609"/>
                  </a:lnTo>
                  <a:lnTo>
                    <a:pt x="5981" y="26658"/>
                  </a:lnTo>
                  <a:cubicBezTo>
                    <a:pt x="5502" y="26181"/>
                    <a:pt x="5057" y="25672"/>
                    <a:pt x="4647" y="25134"/>
                  </a:cubicBezTo>
                  <a:close/>
                </a:path>
              </a:pathLst>
            </a:custGeom>
            <a:solidFill>
              <a:srgbClr val="BEA487">
                <a:alpha val="4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/>
            <p:cNvSpPr/>
            <p:nvPr/>
          </p:nvSpPr>
          <p:spPr>
            <a:xfrm>
              <a:off x="5088809" y="2142481"/>
              <a:ext cx="23799" cy="17158"/>
            </a:xfrm>
            <a:custGeom>
              <a:avLst/>
              <a:gdLst>
                <a:gd name="connsiteX0" fmla="*/ 8823 w 8858"/>
                <a:gd name="connsiteY0" fmla="*/ 925 h 6386"/>
                <a:gd name="connsiteX1" fmla="*/ 8823 w 8858"/>
                <a:gd name="connsiteY1" fmla="*/ 5592 h 6386"/>
                <a:gd name="connsiteX2" fmla="*/ 4155 w 8858"/>
                <a:gd name="connsiteY2" fmla="*/ 6354 h 6386"/>
                <a:gd name="connsiteX3" fmla="*/ 4155 w 8858"/>
                <a:gd name="connsiteY3" fmla="*/ 6354 h 6386"/>
                <a:gd name="connsiteX4" fmla="*/ -36 w 8858"/>
                <a:gd name="connsiteY4" fmla="*/ 3497 h 6386"/>
                <a:gd name="connsiteX5" fmla="*/ 3298 w 8858"/>
                <a:gd name="connsiteY5" fmla="*/ -28 h 6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58" h="6386">
                  <a:moveTo>
                    <a:pt x="8823" y="925"/>
                  </a:moveTo>
                  <a:lnTo>
                    <a:pt x="8823" y="5592"/>
                  </a:lnTo>
                  <a:cubicBezTo>
                    <a:pt x="7330" y="6142"/>
                    <a:pt x="5745" y="6400"/>
                    <a:pt x="4155" y="6354"/>
                  </a:cubicBezTo>
                  <a:lnTo>
                    <a:pt x="4155" y="6354"/>
                  </a:lnTo>
                  <a:cubicBezTo>
                    <a:pt x="2346" y="3687"/>
                    <a:pt x="917" y="3211"/>
                    <a:pt x="-36" y="3497"/>
                  </a:cubicBezTo>
                  <a:lnTo>
                    <a:pt x="3298" y="-28"/>
                  </a:lnTo>
                  <a:close/>
                </a:path>
              </a:pathLst>
            </a:custGeom>
            <a:solidFill>
              <a:srgbClr val="E4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/>
            <p:cNvSpPr/>
            <p:nvPr/>
          </p:nvSpPr>
          <p:spPr>
            <a:xfrm>
              <a:off x="5083946" y="2157070"/>
              <a:ext cx="255" cy="510"/>
            </a:xfrm>
            <a:custGeom>
              <a:avLst/>
              <a:gdLst>
                <a:gd name="connsiteX0" fmla="*/ 0 w 95"/>
                <a:gd name="connsiteY0" fmla="*/ 190 h 190"/>
                <a:gd name="connsiteX1" fmla="*/ 0 w 95"/>
                <a:gd name="connsiteY1" fmla="*/ 95 h 190"/>
                <a:gd name="connsiteX2" fmla="*/ 95 w 95"/>
                <a:gd name="connsiteY2" fmla="*/ 0 h 190"/>
                <a:gd name="connsiteX3" fmla="*/ 0 w 95"/>
                <a:gd name="connsiteY3" fmla="*/ 190 h 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" h="190">
                  <a:moveTo>
                    <a:pt x="0" y="190"/>
                  </a:moveTo>
                  <a:lnTo>
                    <a:pt x="0" y="95"/>
                  </a:lnTo>
                  <a:lnTo>
                    <a:pt x="95" y="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/>
            <p:cNvSpPr/>
            <p:nvPr/>
          </p:nvSpPr>
          <p:spPr>
            <a:xfrm>
              <a:off x="5084459" y="2151951"/>
              <a:ext cx="4605" cy="5118"/>
            </a:xfrm>
            <a:custGeom>
              <a:avLst/>
              <a:gdLst>
                <a:gd name="connsiteX0" fmla="*/ 1679 w 1714"/>
                <a:gd name="connsiteY0" fmla="*/ -28 h 1905"/>
                <a:gd name="connsiteX1" fmla="*/ -36 w 1714"/>
                <a:gd name="connsiteY1" fmla="*/ 1877 h 1905"/>
                <a:gd name="connsiteX2" fmla="*/ 1679 w 1714"/>
                <a:gd name="connsiteY2" fmla="*/ -28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" h="1905">
                  <a:moveTo>
                    <a:pt x="1679" y="-28"/>
                  </a:moveTo>
                  <a:lnTo>
                    <a:pt x="-36" y="1877"/>
                  </a:lnTo>
                  <a:cubicBezTo>
                    <a:pt x="249" y="1034"/>
                    <a:pt x="870" y="345"/>
                    <a:pt x="1679" y="-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/>
            <p:cNvSpPr/>
            <p:nvPr/>
          </p:nvSpPr>
          <p:spPr>
            <a:xfrm>
              <a:off x="5079341" y="2141712"/>
              <a:ext cx="18681" cy="14586"/>
            </a:xfrm>
            <a:custGeom>
              <a:avLst/>
              <a:gdLst>
                <a:gd name="connsiteX0" fmla="*/ 4632 w 6953"/>
                <a:gd name="connsiteY0" fmla="*/ -28 h 5429"/>
                <a:gd name="connsiteX1" fmla="*/ 6918 w 6953"/>
                <a:gd name="connsiteY1" fmla="*/ -28 h 5429"/>
                <a:gd name="connsiteX2" fmla="*/ 3584 w 6953"/>
                <a:gd name="connsiteY2" fmla="*/ 3497 h 5429"/>
                <a:gd name="connsiteX3" fmla="*/ 1869 w 6953"/>
                <a:gd name="connsiteY3" fmla="*/ 5402 h 5429"/>
                <a:gd name="connsiteX4" fmla="*/ 1869 w 6953"/>
                <a:gd name="connsiteY4" fmla="*/ 5402 h 5429"/>
                <a:gd name="connsiteX5" fmla="*/ -36 w 6953"/>
                <a:gd name="connsiteY5" fmla="*/ 4735 h 5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53" h="5429">
                  <a:moveTo>
                    <a:pt x="4632" y="-28"/>
                  </a:moveTo>
                  <a:lnTo>
                    <a:pt x="6918" y="-28"/>
                  </a:lnTo>
                  <a:lnTo>
                    <a:pt x="3584" y="3497"/>
                  </a:lnTo>
                  <a:cubicBezTo>
                    <a:pt x="2775" y="3869"/>
                    <a:pt x="2154" y="4558"/>
                    <a:pt x="1869" y="5402"/>
                  </a:cubicBezTo>
                  <a:lnTo>
                    <a:pt x="1869" y="5402"/>
                  </a:lnTo>
                  <a:lnTo>
                    <a:pt x="-36" y="4735"/>
                  </a:lnTo>
                  <a:close/>
                </a:path>
              </a:pathLst>
            </a:custGeom>
            <a:solidFill>
              <a:srgbClr val="CFD1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/>
            <p:cNvSpPr/>
            <p:nvPr/>
          </p:nvSpPr>
          <p:spPr>
            <a:xfrm rot="7996199">
              <a:off x="5089918" y="2140261"/>
              <a:ext cx="5373" cy="6908"/>
            </a:xfrm>
            <a:custGeom>
              <a:avLst/>
              <a:gdLst>
                <a:gd name="connsiteX0" fmla="*/ -36 w 2000"/>
                <a:gd name="connsiteY0" fmla="*/ -28 h 2571"/>
                <a:gd name="connsiteX1" fmla="*/ 1965 w 2000"/>
                <a:gd name="connsiteY1" fmla="*/ -28 h 2571"/>
                <a:gd name="connsiteX2" fmla="*/ 1965 w 2000"/>
                <a:gd name="connsiteY2" fmla="*/ 2544 h 2571"/>
                <a:gd name="connsiteX3" fmla="*/ -36 w 2000"/>
                <a:gd name="connsiteY3" fmla="*/ 2544 h 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" h="2571">
                  <a:moveTo>
                    <a:pt x="-36" y="-28"/>
                  </a:moveTo>
                  <a:lnTo>
                    <a:pt x="1965" y="-28"/>
                  </a:lnTo>
                  <a:lnTo>
                    <a:pt x="1965" y="2544"/>
                  </a:lnTo>
                  <a:lnTo>
                    <a:pt x="-36" y="2544"/>
                  </a:lnTo>
                  <a:close/>
                </a:path>
              </a:pathLst>
            </a:custGeom>
            <a:solidFill>
              <a:srgbClr val="FABF1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/>
            <p:cNvSpPr/>
            <p:nvPr/>
          </p:nvSpPr>
          <p:spPr>
            <a:xfrm rot="7996199">
              <a:off x="5076764" y="2154192"/>
              <a:ext cx="5373" cy="6908"/>
            </a:xfrm>
            <a:custGeom>
              <a:avLst/>
              <a:gdLst>
                <a:gd name="connsiteX0" fmla="*/ -36 w 2000"/>
                <a:gd name="connsiteY0" fmla="*/ -28 h 2571"/>
                <a:gd name="connsiteX1" fmla="*/ 1965 w 2000"/>
                <a:gd name="connsiteY1" fmla="*/ -28 h 2571"/>
                <a:gd name="connsiteX2" fmla="*/ 1965 w 2000"/>
                <a:gd name="connsiteY2" fmla="*/ 2544 h 2571"/>
                <a:gd name="connsiteX3" fmla="*/ -36 w 2000"/>
                <a:gd name="connsiteY3" fmla="*/ 2544 h 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" h="2571">
                  <a:moveTo>
                    <a:pt x="-36" y="-28"/>
                  </a:moveTo>
                  <a:lnTo>
                    <a:pt x="1965" y="-28"/>
                  </a:lnTo>
                  <a:lnTo>
                    <a:pt x="1965" y="2544"/>
                  </a:lnTo>
                  <a:lnTo>
                    <a:pt x="-36" y="2544"/>
                  </a:lnTo>
                  <a:close/>
                </a:path>
              </a:pathLst>
            </a:custGeom>
            <a:solidFill>
              <a:srgbClr val="FABF1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/>
            <p:cNvSpPr/>
            <p:nvPr/>
          </p:nvSpPr>
          <p:spPr>
            <a:xfrm>
              <a:off x="5041721" y="2150928"/>
              <a:ext cx="36338" cy="42480"/>
            </a:xfrm>
            <a:custGeom>
              <a:avLst/>
              <a:gdLst>
                <a:gd name="connsiteX0" fmla="*/ 0 w 13525"/>
                <a:gd name="connsiteY0" fmla="*/ 14383 h 15811"/>
                <a:gd name="connsiteX1" fmla="*/ 2572 w 13525"/>
                <a:gd name="connsiteY1" fmla="*/ 15811 h 15811"/>
                <a:gd name="connsiteX2" fmla="*/ 13240 w 13525"/>
                <a:gd name="connsiteY2" fmla="*/ 4477 h 15811"/>
                <a:gd name="connsiteX3" fmla="*/ 13526 w 13525"/>
                <a:gd name="connsiteY3" fmla="*/ 0 h 15811"/>
                <a:gd name="connsiteX4" fmla="*/ 0 w 13525"/>
                <a:gd name="connsiteY4" fmla="*/ 14383 h 15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25" h="15811">
                  <a:moveTo>
                    <a:pt x="0" y="14383"/>
                  </a:moveTo>
                  <a:lnTo>
                    <a:pt x="2572" y="15811"/>
                  </a:lnTo>
                  <a:lnTo>
                    <a:pt x="13240" y="4477"/>
                  </a:lnTo>
                  <a:lnTo>
                    <a:pt x="13526" y="0"/>
                  </a:lnTo>
                  <a:lnTo>
                    <a:pt x="0" y="14383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/>
            <p:cNvSpPr/>
            <p:nvPr/>
          </p:nvSpPr>
          <p:spPr>
            <a:xfrm>
              <a:off x="5020735" y="2110379"/>
              <a:ext cx="82658" cy="102733"/>
            </a:xfrm>
            <a:custGeom>
              <a:avLst/>
              <a:gdLst>
                <a:gd name="connsiteX0" fmla="*/ 6441 w 30765"/>
                <a:gd name="connsiteY0" fmla="*/ 28780 h 38237"/>
                <a:gd name="connsiteX1" fmla="*/ 1869 w 30765"/>
                <a:gd name="connsiteY1" fmla="*/ 18112 h 38237"/>
                <a:gd name="connsiteX2" fmla="*/ -36 w 30765"/>
                <a:gd name="connsiteY2" fmla="*/ 15254 h 38237"/>
                <a:gd name="connsiteX3" fmla="*/ 4155 w 30765"/>
                <a:gd name="connsiteY3" fmla="*/ 4872 h 38237"/>
                <a:gd name="connsiteX4" fmla="*/ 26444 w 30765"/>
                <a:gd name="connsiteY4" fmla="*/ 4205 h 38237"/>
                <a:gd name="connsiteX5" fmla="*/ 27206 w 30765"/>
                <a:gd name="connsiteY5" fmla="*/ 5063 h 38237"/>
                <a:gd name="connsiteX6" fmla="*/ 30730 w 30765"/>
                <a:gd name="connsiteY6" fmla="*/ 7063 h 38237"/>
                <a:gd name="connsiteX7" fmla="*/ 1393 w 30765"/>
                <a:gd name="connsiteY7" fmla="*/ 38210 h 38237"/>
                <a:gd name="connsiteX8" fmla="*/ 1393 w 30765"/>
                <a:gd name="connsiteY8" fmla="*/ 38210 h 38237"/>
                <a:gd name="connsiteX9" fmla="*/ 6441 w 30765"/>
                <a:gd name="connsiteY9" fmla="*/ 28780 h 3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765" h="38237">
                  <a:moveTo>
                    <a:pt x="6441" y="28780"/>
                  </a:moveTo>
                  <a:cubicBezTo>
                    <a:pt x="3628" y="25926"/>
                    <a:pt x="1995" y="22117"/>
                    <a:pt x="1869" y="18112"/>
                  </a:cubicBezTo>
                  <a:lnTo>
                    <a:pt x="-36" y="15254"/>
                  </a:lnTo>
                  <a:cubicBezTo>
                    <a:pt x="12" y="11391"/>
                    <a:pt x="1508" y="7686"/>
                    <a:pt x="4155" y="4872"/>
                  </a:cubicBezTo>
                  <a:cubicBezTo>
                    <a:pt x="10160" y="-1392"/>
                    <a:pt x="20076" y="-1689"/>
                    <a:pt x="26444" y="4205"/>
                  </a:cubicBezTo>
                  <a:lnTo>
                    <a:pt x="27206" y="5063"/>
                  </a:lnTo>
                  <a:cubicBezTo>
                    <a:pt x="28673" y="4973"/>
                    <a:pt x="30055" y="5758"/>
                    <a:pt x="30730" y="7063"/>
                  </a:cubicBezTo>
                  <a:lnTo>
                    <a:pt x="1393" y="38210"/>
                  </a:lnTo>
                  <a:lnTo>
                    <a:pt x="1393" y="38210"/>
                  </a:lnTo>
                  <a:cubicBezTo>
                    <a:pt x="250" y="37352"/>
                    <a:pt x="2536" y="33447"/>
                    <a:pt x="6441" y="28780"/>
                  </a:cubicBezTo>
                  <a:close/>
                </a:path>
              </a:pathLst>
            </a:custGeom>
            <a:solidFill>
              <a:srgbClr val="FFD7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/>
            <p:cNvSpPr/>
            <p:nvPr/>
          </p:nvSpPr>
          <p:spPr>
            <a:xfrm>
              <a:off x="5023808" y="2115949"/>
              <a:ext cx="67816" cy="37023"/>
            </a:xfrm>
            <a:custGeom>
              <a:avLst/>
              <a:gdLst>
                <a:gd name="connsiteX0" fmla="*/ 1393 w 25241"/>
                <a:gd name="connsiteY0" fmla="*/ 13753 h 13780"/>
                <a:gd name="connsiteX1" fmla="*/ 21579 w 25241"/>
                <a:gd name="connsiteY1" fmla="*/ 2109 h 13780"/>
                <a:gd name="connsiteX2" fmla="*/ 25206 w 25241"/>
                <a:gd name="connsiteY2" fmla="*/ 3562 h 13780"/>
                <a:gd name="connsiteX3" fmla="*/ 2952 w 25241"/>
                <a:gd name="connsiteY3" fmla="*/ 5754 h 13780"/>
                <a:gd name="connsiteX4" fmla="*/ -36 w 25241"/>
                <a:gd name="connsiteY4" fmla="*/ 11467 h 1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41" h="13780">
                  <a:moveTo>
                    <a:pt x="1393" y="13753"/>
                  </a:moveTo>
                  <a:cubicBezTo>
                    <a:pt x="3752" y="4964"/>
                    <a:pt x="12790" y="-249"/>
                    <a:pt x="21579" y="2109"/>
                  </a:cubicBezTo>
                  <a:cubicBezTo>
                    <a:pt x="22842" y="2448"/>
                    <a:pt x="24059" y="2935"/>
                    <a:pt x="25206" y="3562"/>
                  </a:cubicBezTo>
                  <a:cubicBezTo>
                    <a:pt x="18455" y="-1978"/>
                    <a:pt x="8492" y="-996"/>
                    <a:pt x="2952" y="5754"/>
                  </a:cubicBezTo>
                  <a:cubicBezTo>
                    <a:pt x="1574" y="7433"/>
                    <a:pt x="558" y="9378"/>
                    <a:pt x="-36" y="11467"/>
                  </a:cubicBezTo>
                  <a:close/>
                </a:path>
              </a:pathLst>
            </a:custGeom>
            <a:solidFill>
              <a:srgbClr val="FFD701">
                <a:alpha val="4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/>
            <p:cNvSpPr/>
            <p:nvPr/>
          </p:nvSpPr>
          <p:spPr>
            <a:xfrm>
              <a:off x="5030917" y="2134036"/>
              <a:ext cx="13872" cy="51182"/>
            </a:xfrm>
            <a:custGeom>
              <a:avLst/>
              <a:gdLst>
                <a:gd name="connsiteX0" fmla="*/ 5128 w 5163"/>
                <a:gd name="connsiteY0" fmla="*/ -28 h 19050"/>
                <a:gd name="connsiteX1" fmla="*/ 2842 w 5163"/>
                <a:gd name="connsiteY1" fmla="*/ 19022 h 19050"/>
                <a:gd name="connsiteX2" fmla="*/ 4843 w 5163"/>
                <a:gd name="connsiteY2" fmla="*/ 16927 h 19050"/>
                <a:gd name="connsiteX3" fmla="*/ 5128 w 5163"/>
                <a:gd name="connsiteY3" fmla="*/ -2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63" h="19050">
                  <a:moveTo>
                    <a:pt x="5128" y="-28"/>
                  </a:moveTo>
                  <a:cubicBezTo>
                    <a:pt x="-735" y="4617"/>
                    <a:pt x="-1756" y="13122"/>
                    <a:pt x="2842" y="19022"/>
                  </a:cubicBezTo>
                  <a:lnTo>
                    <a:pt x="4843" y="16927"/>
                  </a:lnTo>
                  <a:cubicBezTo>
                    <a:pt x="4843" y="16927"/>
                    <a:pt x="-1634" y="10831"/>
                    <a:pt x="5128" y="-28"/>
                  </a:cubicBezTo>
                  <a:close/>
                </a:path>
              </a:pathLst>
            </a:custGeom>
            <a:solidFill>
              <a:srgbClr val="FFEB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/>
            <p:cNvSpPr/>
            <p:nvPr/>
          </p:nvSpPr>
          <p:spPr>
            <a:xfrm>
              <a:off x="5041976" y="2109624"/>
              <a:ext cx="62698" cy="36182"/>
            </a:xfrm>
            <a:custGeom>
              <a:avLst/>
              <a:gdLst>
                <a:gd name="connsiteX0" fmla="*/ 17014 w 23336"/>
                <a:gd name="connsiteY0" fmla="*/ 13440 h 13467"/>
                <a:gd name="connsiteX1" fmla="*/ 14433 w 23336"/>
                <a:gd name="connsiteY1" fmla="*/ 11986 h 13467"/>
                <a:gd name="connsiteX2" fmla="*/ 13299 w 23336"/>
                <a:gd name="connsiteY2" fmla="*/ 12774 h 13467"/>
                <a:gd name="connsiteX3" fmla="*/ 3791 w 23336"/>
                <a:gd name="connsiteY3" fmla="*/ 5037 h 13467"/>
                <a:gd name="connsiteX4" fmla="*/ 3012 w 23336"/>
                <a:gd name="connsiteY4" fmla="*/ 5154 h 13467"/>
                <a:gd name="connsiteX5" fmla="*/ -36 w 23336"/>
                <a:gd name="connsiteY5" fmla="*/ 2296 h 13467"/>
                <a:gd name="connsiteX6" fmla="*/ 19014 w 23336"/>
                <a:gd name="connsiteY6" fmla="*/ 4296 h 13467"/>
                <a:gd name="connsiteX7" fmla="*/ 19776 w 23336"/>
                <a:gd name="connsiteY7" fmla="*/ 5154 h 13467"/>
                <a:gd name="connsiteX8" fmla="*/ 23301 w 23336"/>
                <a:gd name="connsiteY8" fmla="*/ 7154 h 13467"/>
                <a:gd name="connsiteX9" fmla="*/ 17586 w 23336"/>
                <a:gd name="connsiteY9" fmla="*/ 13250 h 1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336" h="13467">
                  <a:moveTo>
                    <a:pt x="17014" y="13440"/>
                  </a:moveTo>
                  <a:cubicBezTo>
                    <a:pt x="16703" y="12326"/>
                    <a:pt x="15547" y="11674"/>
                    <a:pt x="14433" y="11986"/>
                  </a:cubicBezTo>
                  <a:cubicBezTo>
                    <a:pt x="13977" y="12112"/>
                    <a:pt x="13578" y="12391"/>
                    <a:pt x="13299" y="12774"/>
                  </a:cubicBezTo>
                  <a:cubicBezTo>
                    <a:pt x="12810" y="8012"/>
                    <a:pt x="8553" y="4548"/>
                    <a:pt x="3791" y="5037"/>
                  </a:cubicBezTo>
                  <a:cubicBezTo>
                    <a:pt x="3530" y="5065"/>
                    <a:pt x="3270" y="5103"/>
                    <a:pt x="3012" y="5154"/>
                  </a:cubicBezTo>
                  <a:cubicBezTo>
                    <a:pt x="3012" y="2868"/>
                    <a:pt x="1203" y="2391"/>
                    <a:pt x="-36" y="2296"/>
                  </a:cubicBezTo>
                  <a:cubicBezTo>
                    <a:pt x="6034" y="-1431"/>
                    <a:pt x="13851" y="-610"/>
                    <a:pt x="19014" y="4296"/>
                  </a:cubicBezTo>
                  <a:lnTo>
                    <a:pt x="19776" y="5154"/>
                  </a:lnTo>
                  <a:cubicBezTo>
                    <a:pt x="21243" y="5064"/>
                    <a:pt x="22625" y="5849"/>
                    <a:pt x="23301" y="7154"/>
                  </a:cubicBezTo>
                  <a:lnTo>
                    <a:pt x="17586" y="13250"/>
                  </a:lnTo>
                  <a:close/>
                </a:path>
              </a:pathLst>
            </a:custGeom>
            <a:solidFill>
              <a:srgbClr val="FFD701">
                <a:alpha val="3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/>
            <p:cNvSpPr/>
            <p:nvPr/>
          </p:nvSpPr>
          <p:spPr>
            <a:xfrm>
              <a:off x="5087229" y="2151532"/>
              <a:ext cx="16405" cy="19922"/>
            </a:xfrm>
            <a:custGeom>
              <a:avLst/>
              <a:gdLst>
                <a:gd name="connsiteX0" fmla="*/ 552 w 6106"/>
                <a:gd name="connsiteY0" fmla="*/ 795 h 7415"/>
                <a:gd name="connsiteX1" fmla="*/ 5982 w 6106"/>
                <a:gd name="connsiteY1" fmla="*/ 4795 h 7415"/>
                <a:gd name="connsiteX2" fmla="*/ 1981 w 6106"/>
                <a:gd name="connsiteY2" fmla="*/ 6510 h 7415"/>
                <a:gd name="connsiteX3" fmla="*/ 552 w 6106"/>
                <a:gd name="connsiteY3" fmla="*/ 795 h 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06" h="7415">
                  <a:moveTo>
                    <a:pt x="552" y="795"/>
                  </a:moveTo>
                  <a:cubicBezTo>
                    <a:pt x="2457" y="-1586"/>
                    <a:pt x="6744" y="1652"/>
                    <a:pt x="5982" y="4795"/>
                  </a:cubicBezTo>
                  <a:cubicBezTo>
                    <a:pt x="5220" y="7939"/>
                    <a:pt x="4458" y="7843"/>
                    <a:pt x="1981" y="6510"/>
                  </a:cubicBezTo>
                  <a:cubicBezTo>
                    <a:pt x="1981" y="6510"/>
                    <a:pt x="-1353" y="3271"/>
                    <a:pt x="552" y="795"/>
                  </a:cubicBezTo>
                  <a:close/>
                </a:path>
              </a:pathLst>
            </a:custGeom>
            <a:solidFill>
              <a:srgbClr val="BEA4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/>
            <p:cNvSpPr/>
            <p:nvPr/>
          </p:nvSpPr>
          <p:spPr>
            <a:xfrm>
              <a:off x="5084158" y="2151535"/>
              <a:ext cx="16405" cy="20143"/>
            </a:xfrm>
            <a:custGeom>
              <a:avLst/>
              <a:gdLst>
                <a:gd name="connsiteX0" fmla="*/ 552 w 6106"/>
                <a:gd name="connsiteY0" fmla="*/ 794 h 7497"/>
                <a:gd name="connsiteX1" fmla="*/ 5982 w 6106"/>
                <a:gd name="connsiteY1" fmla="*/ 4889 h 7497"/>
                <a:gd name="connsiteX2" fmla="*/ 1981 w 6106"/>
                <a:gd name="connsiteY2" fmla="*/ 6604 h 7497"/>
                <a:gd name="connsiteX3" fmla="*/ 552 w 6106"/>
                <a:gd name="connsiteY3" fmla="*/ 794 h 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06" h="7497">
                  <a:moveTo>
                    <a:pt x="552" y="794"/>
                  </a:moveTo>
                  <a:cubicBezTo>
                    <a:pt x="2457" y="-1588"/>
                    <a:pt x="6744" y="1651"/>
                    <a:pt x="5982" y="4889"/>
                  </a:cubicBezTo>
                  <a:cubicBezTo>
                    <a:pt x="5220" y="8128"/>
                    <a:pt x="4458" y="7842"/>
                    <a:pt x="1981" y="6604"/>
                  </a:cubicBezTo>
                  <a:cubicBezTo>
                    <a:pt x="1981" y="6604"/>
                    <a:pt x="-1353" y="3270"/>
                    <a:pt x="552" y="794"/>
                  </a:cubicBezTo>
                  <a:close/>
                </a:path>
              </a:pathLst>
            </a:custGeom>
            <a:solidFill>
              <a:srgbClr val="FED9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/>
            <p:cNvSpPr/>
            <p:nvPr/>
          </p:nvSpPr>
          <p:spPr>
            <a:xfrm>
              <a:off x="5064241" y="2203134"/>
              <a:ext cx="8444" cy="7163"/>
            </a:xfrm>
            <a:custGeom>
              <a:avLst/>
              <a:gdLst>
                <a:gd name="connsiteX0" fmla="*/ 0 w 3143"/>
                <a:gd name="connsiteY0" fmla="*/ 2667 h 2666"/>
                <a:gd name="connsiteX1" fmla="*/ 2191 w 3143"/>
                <a:gd name="connsiteY1" fmla="*/ 0 h 2666"/>
                <a:gd name="connsiteX2" fmla="*/ 3143 w 3143"/>
                <a:gd name="connsiteY2" fmla="*/ 1905 h 2666"/>
                <a:gd name="connsiteX3" fmla="*/ 0 w 3143"/>
                <a:gd name="connsiteY3" fmla="*/ 2667 h 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" h="2666">
                  <a:moveTo>
                    <a:pt x="0" y="2667"/>
                  </a:moveTo>
                  <a:lnTo>
                    <a:pt x="2191" y="0"/>
                  </a:lnTo>
                  <a:lnTo>
                    <a:pt x="3143" y="1905"/>
                  </a:lnTo>
                  <a:lnTo>
                    <a:pt x="0" y="2667"/>
                  </a:lnTo>
                  <a:close/>
                </a:path>
              </a:pathLst>
            </a:custGeom>
            <a:solidFill>
              <a:srgbClr val="BEA487">
                <a:alpha val="4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/>
            <p:cNvSpPr/>
            <p:nvPr/>
          </p:nvSpPr>
          <p:spPr>
            <a:xfrm>
              <a:off x="5091880" y="2176774"/>
              <a:ext cx="16889" cy="43504"/>
            </a:xfrm>
            <a:custGeom>
              <a:avLst/>
              <a:gdLst>
                <a:gd name="connsiteX0" fmla="*/ -36 w 6286"/>
                <a:gd name="connsiteY0" fmla="*/ 16165 h 16192"/>
                <a:gd name="connsiteX1" fmla="*/ 4251 w 6286"/>
                <a:gd name="connsiteY1" fmla="*/ 6640 h 16192"/>
                <a:gd name="connsiteX2" fmla="*/ 2917 w 6286"/>
                <a:gd name="connsiteY2" fmla="*/ -28 h 16192"/>
                <a:gd name="connsiteX3" fmla="*/ 6251 w 6286"/>
                <a:gd name="connsiteY3" fmla="*/ 5783 h 16192"/>
                <a:gd name="connsiteX4" fmla="*/ 4917 w 6286"/>
                <a:gd name="connsiteY4" fmla="*/ 13498 h 1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6" h="16192">
                  <a:moveTo>
                    <a:pt x="-36" y="16165"/>
                  </a:moveTo>
                  <a:lnTo>
                    <a:pt x="4251" y="6640"/>
                  </a:lnTo>
                  <a:lnTo>
                    <a:pt x="2917" y="-28"/>
                  </a:lnTo>
                  <a:lnTo>
                    <a:pt x="6251" y="5783"/>
                  </a:lnTo>
                  <a:lnTo>
                    <a:pt x="4917" y="13498"/>
                  </a:lnTo>
                  <a:close/>
                </a:path>
              </a:pathLst>
            </a:custGeom>
            <a:solidFill>
              <a:srgbClr val="BEA487">
                <a:alpha val="4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/>
            <p:cNvSpPr/>
            <p:nvPr/>
          </p:nvSpPr>
          <p:spPr>
            <a:xfrm>
              <a:off x="5109513" y="2235041"/>
              <a:ext cx="44869" cy="182884"/>
            </a:xfrm>
            <a:custGeom>
              <a:avLst/>
              <a:gdLst>
                <a:gd name="connsiteX0" fmla="*/ 12071 w 16700"/>
                <a:gd name="connsiteY0" fmla="*/ 67820 h 68069"/>
                <a:gd name="connsiteX1" fmla="*/ 16662 w 16700"/>
                <a:gd name="connsiteY1" fmla="*/ 62892 h 68069"/>
                <a:gd name="connsiteX2" fmla="*/ 16547 w 16700"/>
                <a:gd name="connsiteY2" fmla="*/ 62010 h 68069"/>
                <a:gd name="connsiteX3" fmla="*/ 11975 w 16700"/>
                <a:gd name="connsiteY3" fmla="*/ 5431 h 68069"/>
                <a:gd name="connsiteX4" fmla="*/ 5457 w 16700"/>
                <a:gd name="connsiteY4" fmla="*/ -3 h 68069"/>
                <a:gd name="connsiteX5" fmla="*/ 5403 w 16700"/>
                <a:gd name="connsiteY5" fmla="*/ 2 h 68069"/>
                <a:gd name="connsiteX6" fmla="*/ -26 w 16700"/>
                <a:gd name="connsiteY6" fmla="*/ 6574 h 68069"/>
                <a:gd name="connsiteX7" fmla="*/ 6451 w 16700"/>
                <a:gd name="connsiteY7" fmla="*/ 63248 h 68069"/>
                <a:gd name="connsiteX8" fmla="*/ 11594 w 16700"/>
                <a:gd name="connsiteY8" fmla="*/ 68011 h 6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00" h="68069">
                  <a:moveTo>
                    <a:pt x="12071" y="67820"/>
                  </a:moveTo>
                  <a:cubicBezTo>
                    <a:pt x="14700" y="67727"/>
                    <a:pt x="16755" y="65521"/>
                    <a:pt x="16662" y="62892"/>
                  </a:cubicBezTo>
                  <a:cubicBezTo>
                    <a:pt x="16651" y="62595"/>
                    <a:pt x="16613" y="62300"/>
                    <a:pt x="16547" y="62010"/>
                  </a:cubicBezTo>
                  <a:lnTo>
                    <a:pt x="11975" y="5431"/>
                  </a:lnTo>
                  <a:cubicBezTo>
                    <a:pt x="11676" y="2131"/>
                    <a:pt x="8758" y="-303"/>
                    <a:pt x="5457" y="-3"/>
                  </a:cubicBezTo>
                  <a:cubicBezTo>
                    <a:pt x="5439" y="-2"/>
                    <a:pt x="5421" y="0"/>
                    <a:pt x="5403" y="2"/>
                  </a:cubicBezTo>
                  <a:cubicBezTo>
                    <a:pt x="2158" y="444"/>
                    <a:pt x="-205" y="3304"/>
                    <a:pt x="-26" y="6574"/>
                  </a:cubicBezTo>
                  <a:lnTo>
                    <a:pt x="6451" y="63248"/>
                  </a:lnTo>
                  <a:cubicBezTo>
                    <a:pt x="6451" y="66582"/>
                    <a:pt x="8261" y="68296"/>
                    <a:pt x="11594" y="68011"/>
                  </a:cubicBezTo>
                  <a:close/>
                </a:path>
              </a:pathLst>
            </a:custGeom>
            <a:solidFill>
              <a:srgbClr val="FECA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/>
            <p:cNvSpPr/>
            <p:nvPr/>
          </p:nvSpPr>
          <p:spPr>
            <a:xfrm>
              <a:off x="5109282" y="2248172"/>
              <a:ext cx="43356" cy="74468"/>
            </a:xfrm>
            <a:custGeom>
              <a:avLst/>
              <a:gdLst>
                <a:gd name="connsiteX0" fmla="*/ 16062 w 16137"/>
                <a:gd name="connsiteY0" fmla="*/ 26071 h 27717"/>
                <a:gd name="connsiteX1" fmla="*/ 1965 w 16137"/>
                <a:gd name="connsiteY1" fmla="*/ 27690 h 27717"/>
                <a:gd name="connsiteX2" fmla="*/ -36 w 16137"/>
                <a:gd name="connsiteY2" fmla="*/ -28 h 27717"/>
                <a:gd name="connsiteX3" fmla="*/ 16062 w 16137"/>
                <a:gd name="connsiteY3" fmla="*/ 26071 h 27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7" h="27717">
                  <a:moveTo>
                    <a:pt x="16062" y="26071"/>
                  </a:moveTo>
                  <a:lnTo>
                    <a:pt x="1965" y="27690"/>
                  </a:lnTo>
                  <a:lnTo>
                    <a:pt x="-36" y="-28"/>
                  </a:lnTo>
                  <a:cubicBezTo>
                    <a:pt x="10256" y="4454"/>
                    <a:pt x="16677" y="14863"/>
                    <a:pt x="16062" y="26071"/>
                  </a:cubicBezTo>
                  <a:close/>
                </a:path>
              </a:pathLst>
            </a:custGeom>
            <a:solidFill>
              <a:srgbClr val="DEDE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/>
            <p:cNvSpPr/>
            <p:nvPr/>
          </p:nvSpPr>
          <p:spPr>
            <a:xfrm>
              <a:off x="5108333" y="2163768"/>
              <a:ext cx="202863" cy="218247"/>
            </a:xfrm>
            <a:custGeom>
              <a:avLst/>
              <a:gdLst>
                <a:gd name="connsiteX0" fmla="*/ 1270 w 75505"/>
                <a:gd name="connsiteY0" fmla="*/ 34341 h 81231"/>
                <a:gd name="connsiteX1" fmla="*/ 413 w 75505"/>
                <a:gd name="connsiteY1" fmla="*/ 28816 h 81231"/>
                <a:gd name="connsiteX2" fmla="*/ 11081 w 75505"/>
                <a:gd name="connsiteY2" fmla="*/ 3480 h 81231"/>
                <a:gd name="connsiteX3" fmla="*/ 16034 w 75505"/>
                <a:gd name="connsiteY3" fmla="*/ 1384 h 81231"/>
                <a:gd name="connsiteX4" fmla="*/ 36513 w 75505"/>
                <a:gd name="connsiteY4" fmla="*/ 6432 h 81231"/>
                <a:gd name="connsiteX5" fmla="*/ 73565 w 75505"/>
                <a:gd name="connsiteY5" fmla="*/ 51676 h 81231"/>
                <a:gd name="connsiteX6" fmla="*/ 75470 w 75505"/>
                <a:gd name="connsiteY6" fmla="*/ 54534 h 81231"/>
                <a:gd name="connsiteX7" fmla="*/ 42228 w 75505"/>
                <a:gd name="connsiteY7" fmla="*/ 81204 h 8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505" h="81231">
                  <a:moveTo>
                    <a:pt x="1270" y="34341"/>
                  </a:moveTo>
                  <a:cubicBezTo>
                    <a:pt x="-79" y="32829"/>
                    <a:pt x="-415" y="30666"/>
                    <a:pt x="413" y="28816"/>
                  </a:cubicBezTo>
                  <a:lnTo>
                    <a:pt x="11081" y="3480"/>
                  </a:lnTo>
                  <a:lnTo>
                    <a:pt x="16034" y="1384"/>
                  </a:lnTo>
                  <a:cubicBezTo>
                    <a:pt x="23222" y="-1689"/>
                    <a:pt x="31576" y="371"/>
                    <a:pt x="36513" y="6432"/>
                  </a:cubicBezTo>
                  <a:lnTo>
                    <a:pt x="73565" y="51676"/>
                  </a:lnTo>
                  <a:cubicBezTo>
                    <a:pt x="74276" y="52575"/>
                    <a:pt x="74914" y="53531"/>
                    <a:pt x="75470" y="54534"/>
                  </a:cubicBezTo>
                  <a:lnTo>
                    <a:pt x="42228" y="8120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/>
            <p:cNvSpPr/>
            <p:nvPr/>
          </p:nvSpPr>
          <p:spPr>
            <a:xfrm>
              <a:off x="5107020" y="2225909"/>
              <a:ext cx="127658" cy="165063"/>
            </a:xfrm>
            <a:custGeom>
              <a:avLst/>
              <a:gdLst>
                <a:gd name="connsiteX0" fmla="*/ 3188 w 47514"/>
                <a:gd name="connsiteY0" fmla="*/ -28 h 61436"/>
                <a:gd name="connsiteX1" fmla="*/ 11284 w 47514"/>
                <a:gd name="connsiteY1" fmla="*/ 9497 h 61436"/>
                <a:gd name="connsiteX2" fmla="*/ 23191 w 47514"/>
                <a:gd name="connsiteY2" fmla="*/ 24642 h 61436"/>
                <a:gd name="connsiteX3" fmla="*/ 27286 w 47514"/>
                <a:gd name="connsiteY3" fmla="*/ 29976 h 61436"/>
                <a:gd name="connsiteX4" fmla="*/ 33763 w 47514"/>
                <a:gd name="connsiteY4" fmla="*/ 38358 h 61436"/>
                <a:gd name="connsiteX5" fmla="*/ 37954 w 47514"/>
                <a:gd name="connsiteY5" fmla="*/ 43692 h 61436"/>
                <a:gd name="connsiteX6" fmla="*/ 47479 w 47514"/>
                <a:gd name="connsiteY6" fmla="*/ 55694 h 61436"/>
                <a:gd name="connsiteX7" fmla="*/ 38526 w 47514"/>
                <a:gd name="connsiteY7" fmla="*/ 61409 h 61436"/>
                <a:gd name="connsiteX8" fmla="*/ 997 w 47514"/>
                <a:gd name="connsiteY8" fmla="*/ 11117 h 61436"/>
                <a:gd name="connsiteX9" fmla="*/ 426 w 47514"/>
                <a:gd name="connsiteY9" fmla="*/ 6449 h 6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514" h="61436">
                  <a:moveTo>
                    <a:pt x="3188" y="-28"/>
                  </a:moveTo>
                  <a:cubicBezTo>
                    <a:pt x="4558" y="4073"/>
                    <a:pt x="7458" y="7485"/>
                    <a:pt x="11284" y="9497"/>
                  </a:cubicBezTo>
                  <a:lnTo>
                    <a:pt x="23191" y="24642"/>
                  </a:lnTo>
                  <a:lnTo>
                    <a:pt x="27286" y="29976"/>
                  </a:lnTo>
                  <a:lnTo>
                    <a:pt x="33763" y="38358"/>
                  </a:lnTo>
                  <a:lnTo>
                    <a:pt x="37954" y="43692"/>
                  </a:lnTo>
                  <a:lnTo>
                    <a:pt x="47479" y="55694"/>
                  </a:lnTo>
                  <a:lnTo>
                    <a:pt x="38526" y="61409"/>
                  </a:lnTo>
                  <a:lnTo>
                    <a:pt x="997" y="11117"/>
                  </a:lnTo>
                  <a:cubicBezTo>
                    <a:pt x="-130" y="9824"/>
                    <a:pt x="-356" y="7975"/>
                    <a:pt x="426" y="6449"/>
                  </a:cubicBezTo>
                  <a:close/>
                </a:path>
              </a:pathLst>
            </a:custGeom>
            <a:solidFill>
              <a:srgbClr val="CD4D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/>
            <p:cNvSpPr/>
            <p:nvPr/>
          </p:nvSpPr>
          <p:spPr>
            <a:xfrm>
              <a:off x="5151251" y="2291678"/>
              <a:ext cx="29941" cy="29683"/>
            </a:xfrm>
            <a:custGeom>
              <a:avLst/>
              <a:gdLst>
                <a:gd name="connsiteX0" fmla="*/ 0 w 11144"/>
                <a:gd name="connsiteY0" fmla="*/ 5334 h 11048"/>
                <a:gd name="connsiteX1" fmla="*/ 3429 w 11144"/>
                <a:gd name="connsiteY1" fmla="*/ 11049 h 11048"/>
                <a:gd name="connsiteX2" fmla="*/ 11144 w 11144"/>
                <a:gd name="connsiteY2" fmla="*/ 5334 h 11048"/>
                <a:gd name="connsiteX3" fmla="*/ 7049 w 11144"/>
                <a:gd name="connsiteY3" fmla="*/ 0 h 11048"/>
                <a:gd name="connsiteX4" fmla="*/ 0 w 11144"/>
                <a:gd name="connsiteY4" fmla="*/ 5334 h 11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44" h="11048">
                  <a:moveTo>
                    <a:pt x="0" y="5334"/>
                  </a:moveTo>
                  <a:lnTo>
                    <a:pt x="3429" y="11049"/>
                  </a:lnTo>
                  <a:lnTo>
                    <a:pt x="11144" y="5334"/>
                  </a:lnTo>
                  <a:lnTo>
                    <a:pt x="7049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CFD1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/>
            <p:cNvSpPr/>
            <p:nvPr/>
          </p:nvSpPr>
          <p:spPr>
            <a:xfrm>
              <a:off x="5179145" y="2328785"/>
              <a:ext cx="30196" cy="29173"/>
            </a:xfrm>
            <a:custGeom>
              <a:avLst/>
              <a:gdLst>
                <a:gd name="connsiteX0" fmla="*/ 0 w 11239"/>
                <a:gd name="connsiteY0" fmla="*/ 5524 h 10858"/>
                <a:gd name="connsiteX1" fmla="*/ 3429 w 11239"/>
                <a:gd name="connsiteY1" fmla="*/ 10859 h 10858"/>
                <a:gd name="connsiteX2" fmla="*/ 11240 w 11239"/>
                <a:gd name="connsiteY2" fmla="*/ 5334 h 10858"/>
                <a:gd name="connsiteX3" fmla="*/ 7144 w 11239"/>
                <a:gd name="connsiteY3" fmla="*/ 0 h 10858"/>
                <a:gd name="connsiteX4" fmla="*/ 0 w 11239"/>
                <a:gd name="connsiteY4" fmla="*/ 5524 h 1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9" h="10858">
                  <a:moveTo>
                    <a:pt x="0" y="5524"/>
                  </a:moveTo>
                  <a:lnTo>
                    <a:pt x="3429" y="10859"/>
                  </a:lnTo>
                  <a:lnTo>
                    <a:pt x="11240" y="5334"/>
                  </a:lnTo>
                  <a:lnTo>
                    <a:pt x="7144" y="0"/>
                  </a:lnTo>
                  <a:lnTo>
                    <a:pt x="0" y="5524"/>
                  </a:lnTo>
                  <a:close/>
                </a:path>
              </a:pathLst>
            </a:custGeom>
            <a:solidFill>
              <a:srgbClr val="CFD1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/>
            <p:cNvSpPr/>
            <p:nvPr/>
          </p:nvSpPr>
          <p:spPr>
            <a:xfrm>
              <a:off x="5134830" y="2162204"/>
              <a:ext cx="186344" cy="213411"/>
            </a:xfrm>
            <a:custGeom>
              <a:avLst/>
              <a:gdLst>
                <a:gd name="connsiteX0" fmla="*/ 1600 w 69357"/>
                <a:gd name="connsiteY0" fmla="*/ 4062 h 79431"/>
                <a:gd name="connsiteX1" fmla="*/ 933 w 69357"/>
                <a:gd name="connsiteY1" fmla="*/ 33208 h 79431"/>
                <a:gd name="connsiteX2" fmla="*/ 37032 w 69357"/>
                <a:gd name="connsiteY2" fmla="*/ 79404 h 79431"/>
                <a:gd name="connsiteX3" fmla="*/ 69322 w 69357"/>
                <a:gd name="connsiteY3" fmla="*/ 58926 h 79431"/>
                <a:gd name="connsiteX4" fmla="*/ 24555 w 69357"/>
                <a:gd name="connsiteY4" fmla="*/ 3585 h 79431"/>
                <a:gd name="connsiteX5" fmla="*/ 1600 w 69357"/>
                <a:gd name="connsiteY5" fmla="*/ 4062 h 7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357" h="79431">
                  <a:moveTo>
                    <a:pt x="1600" y="4062"/>
                  </a:moveTo>
                  <a:cubicBezTo>
                    <a:pt x="-327" y="13663"/>
                    <a:pt x="-553" y="23529"/>
                    <a:pt x="933" y="33208"/>
                  </a:cubicBezTo>
                  <a:lnTo>
                    <a:pt x="37032" y="79404"/>
                  </a:lnTo>
                  <a:lnTo>
                    <a:pt x="69322" y="58926"/>
                  </a:lnTo>
                  <a:cubicBezTo>
                    <a:pt x="54939" y="34732"/>
                    <a:pt x="40747" y="12539"/>
                    <a:pt x="24555" y="3585"/>
                  </a:cubicBezTo>
                  <a:cubicBezTo>
                    <a:pt x="17656" y="-1403"/>
                    <a:pt x="8285" y="-1209"/>
                    <a:pt x="1600" y="406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/>
            <p:cNvSpPr/>
            <p:nvPr/>
          </p:nvSpPr>
          <p:spPr>
            <a:xfrm rot="8560800">
              <a:off x="5165625" y="2259698"/>
              <a:ext cx="99549" cy="18168"/>
            </a:xfrm>
            <a:custGeom>
              <a:avLst/>
              <a:gdLst>
                <a:gd name="connsiteX0" fmla="*/ -36 w 37052"/>
                <a:gd name="connsiteY0" fmla="*/ -28 h 6762"/>
                <a:gd name="connsiteX1" fmla="*/ 37017 w 37052"/>
                <a:gd name="connsiteY1" fmla="*/ -28 h 6762"/>
                <a:gd name="connsiteX2" fmla="*/ 37017 w 37052"/>
                <a:gd name="connsiteY2" fmla="*/ 6735 h 6762"/>
                <a:gd name="connsiteX3" fmla="*/ -36 w 37052"/>
                <a:gd name="connsiteY3" fmla="*/ 6735 h 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52" h="6762">
                  <a:moveTo>
                    <a:pt x="-36" y="-28"/>
                  </a:moveTo>
                  <a:lnTo>
                    <a:pt x="37017" y="-28"/>
                  </a:lnTo>
                  <a:lnTo>
                    <a:pt x="37017" y="6735"/>
                  </a:lnTo>
                  <a:lnTo>
                    <a:pt x="-36" y="673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/>
            <p:cNvSpPr/>
            <p:nvPr/>
          </p:nvSpPr>
          <p:spPr>
            <a:xfrm>
              <a:off x="5198594" y="2268389"/>
              <a:ext cx="91105" cy="74726"/>
            </a:xfrm>
            <a:custGeom>
              <a:avLst/>
              <a:gdLst>
                <a:gd name="connsiteX0" fmla="*/ 4001 w 33909"/>
                <a:gd name="connsiteY0" fmla="*/ 27813 h 27813"/>
                <a:gd name="connsiteX1" fmla="*/ 33909 w 33909"/>
                <a:gd name="connsiteY1" fmla="*/ 5048 h 27813"/>
                <a:gd name="connsiteX2" fmla="*/ 29432 w 33909"/>
                <a:gd name="connsiteY2" fmla="*/ 0 h 27813"/>
                <a:gd name="connsiteX3" fmla="*/ 0 w 33909"/>
                <a:gd name="connsiteY3" fmla="*/ 22479 h 27813"/>
                <a:gd name="connsiteX4" fmla="*/ 4001 w 33909"/>
                <a:gd name="connsiteY4" fmla="*/ 27813 h 27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9" h="27813">
                  <a:moveTo>
                    <a:pt x="4001" y="27813"/>
                  </a:moveTo>
                  <a:lnTo>
                    <a:pt x="33909" y="5048"/>
                  </a:lnTo>
                  <a:lnTo>
                    <a:pt x="29432" y="0"/>
                  </a:lnTo>
                  <a:lnTo>
                    <a:pt x="0" y="22479"/>
                  </a:lnTo>
                  <a:lnTo>
                    <a:pt x="4001" y="2781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/>
            <p:cNvSpPr/>
            <p:nvPr/>
          </p:nvSpPr>
          <p:spPr>
            <a:xfrm>
              <a:off x="5123266" y="2158174"/>
              <a:ext cx="178534" cy="2225584"/>
            </a:xfrm>
            <a:custGeom>
              <a:avLst/>
              <a:gdLst>
                <a:gd name="connsiteX0" fmla="*/ 66101 w 66450"/>
                <a:gd name="connsiteY0" fmla="*/ 31279 h 828358"/>
                <a:gd name="connsiteX1" fmla="*/ 22572 w 66450"/>
                <a:gd name="connsiteY1" fmla="*/ 228 h 828358"/>
                <a:gd name="connsiteX2" fmla="*/ 855 w 66450"/>
                <a:gd name="connsiteY2" fmla="*/ 83953 h 828358"/>
                <a:gd name="connsiteX3" fmla="*/ 1808 w 66450"/>
                <a:gd name="connsiteY3" fmla="*/ 828331 h 828358"/>
                <a:gd name="connsiteX4" fmla="*/ 5999 w 66450"/>
                <a:gd name="connsiteY4" fmla="*/ 828331 h 828358"/>
                <a:gd name="connsiteX5" fmla="*/ 5046 w 66450"/>
                <a:gd name="connsiteY5" fmla="*/ 83476 h 828358"/>
                <a:gd name="connsiteX6" fmla="*/ 24096 w 66450"/>
                <a:gd name="connsiteY6" fmla="*/ 4419 h 828358"/>
                <a:gd name="connsiteX7" fmla="*/ 62768 w 66450"/>
                <a:gd name="connsiteY7" fmla="*/ 32994 h 828358"/>
                <a:gd name="connsiteX8" fmla="*/ 65563 w 66450"/>
                <a:gd name="connsiteY8" fmla="*/ 33978 h 828358"/>
                <a:gd name="connsiteX9" fmla="*/ 65625 w 66450"/>
                <a:gd name="connsiteY9" fmla="*/ 33946 h 828358"/>
                <a:gd name="connsiteX10" fmla="*/ 66101 w 66450"/>
                <a:gd name="connsiteY10" fmla="*/ 31279 h 828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450" h="828358">
                  <a:moveTo>
                    <a:pt x="66101" y="31279"/>
                  </a:moveTo>
                  <a:cubicBezTo>
                    <a:pt x="49433" y="-4249"/>
                    <a:pt x="23620" y="37"/>
                    <a:pt x="22572" y="228"/>
                  </a:cubicBezTo>
                  <a:cubicBezTo>
                    <a:pt x="-6003" y="9277"/>
                    <a:pt x="474" y="80905"/>
                    <a:pt x="855" y="83953"/>
                  </a:cubicBezTo>
                  <a:lnTo>
                    <a:pt x="1808" y="828331"/>
                  </a:lnTo>
                  <a:lnTo>
                    <a:pt x="5999" y="828331"/>
                  </a:lnTo>
                  <a:lnTo>
                    <a:pt x="5046" y="83476"/>
                  </a:lnTo>
                  <a:cubicBezTo>
                    <a:pt x="5046" y="82810"/>
                    <a:pt x="-1717" y="12325"/>
                    <a:pt x="24096" y="4419"/>
                  </a:cubicBezTo>
                  <a:cubicBezTo>
                    <a:pt x="24763" y="4419"/>
                    <a:pt x="47528" y="704"/>
                    <a:pt x="62768" y="32994"/>
                  </a:cubicBezTo>
                  <a:cubicBezTo>
                    <a:pt x="63268" y="34038"/>
                    <a:pt x="64519" y="34478"/>
                    <a:pt x="65563" y="33978"/>
                  </a:cubicBezTo>
                  <a:cubicBezTo>
                    <a:pt x="65584" y="33967"/>
                    <a:pt x="65604" y="33957"/>
                    <a:pt x="65625" y="33946"/>
                  </a:cubicBezTo>
                  <a:cubicBezTo>
                    <a:pt x="66454" y="33317"/>
                    <a:pt x="66660" y="32157"/>
                    <a:pt x="66101" y="31279"/>
                  </a:cubicBezTo>
                  <a:close/>
                </a:path>
              </a:pathLst>
            </a:custGeom>
            <a:solidFill>
              <a:srgbClr val="A17E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/>
            <p:cNvSpPr/>
            <p:nvPr/>
          </p:nvSpPr>
          <p:spPr>
            <a:xfrm>
              <a:off x="5160599" y="2178340"/>
              <a:ext cx="64890" cy="191645"/>
            </a:xfrm>
            <a:custGeom>
              <a:avLst/>
              <a:gdLst>
                <a:gd name="connsiteX0" fmla="*/ 5439 w 24152"/>
                <a:gd name="connsiteY0" fmla="*/ 61778 h 71330"/>
                <a:gd name="connsiteX1" fmla="*/ 12774 w 24152"/>
                <a:gd name="connsiteY1" fmla="*/ 71303 h 71330"/>
                <a:gd name="connsiteX2" fmla="*/ 18489 w 24152"/>
                <a:gd name="connsiteY2" fmla="*/ 61778 h 71330"/>
                <a:gd name="connsiteX3" fmla="*/ 23727 w 24152"/>
                <a:gd name="connsiteY3" fmla="*/ 53205 h 71330"/>
                <a:gd name="connsiteX4" fmla="*/ 23727 w 24152"/>
                <a:gd name="connsiteY4" fmla="*/ 48919 h 71330"/>
                <a:gd name="connsiteX5" fmla="*/ 18870 w 24152"/>
                <a:gd name="connsiteY5" fmla="*/ 28821 h 71330"/>
                <a:gd name="connsiteX6" fmla="*/ 20489 w 24152"/>
                <a:gd name="connsiteY6" fmla="*/ 28821 h 71330"/>
                <a:gd name="connsiteX7" fmla="*/ 16012 w 24152"/>
                <a:gd name="connsiteY7" fmla="*/ 6437 h 71330"/>
                <a:gd name="connsiteX8" fmla="*/ 6622 w 24152"/>
                <a:gd name="connsiteY8" fmla="*/ 123 h 71330"/>
                <a:gd name="connsiteX9" fmla="*/ 6487 w 24152"/>
                <a:gd name="connsiteY9" fmla="*/ 151 h 71330"/>
                <a:gd name="connsiteX10" fmla="*/ 105 w 24152"/>
                <a:gd name="connsiteY10" fmla="*/ 9676 h 71330"/>
                <a:gd name="connsiteX11" fmla="*/ 5154 w 24152"/>
                <a:gd name="connsiteY11" fmla="*/ 31869 h 71330"/>
                <a:gd name="connsiteX12" fmla="*/ 7344 w 24152"/>
                <a:gd name="connsiteY12" fmla="*/ 31393 h 71330"/>
                <a:gd name="connsiteX13" fmla="*/ 11726 w 24152"/>
                <a:gd name="connsiteY13" fmla="*/ 49586 h 71330"/>
                <a:gd name="connsiteX14" fmla="*/ 10487 w 24152"/>
                <a:gd name="connsiteY14" fmla="*/ 51967 h 71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152" h="71330">
                  <a:moveTo>
                    <a:pt x="5439" y="61778"/>
                  </a:moveTo>
                  <a:lnTo>
                    <a:pt x="12774" y="71303"/>
                  </a:lnTo>
                  <a:lnTo>
                    <a:pt x="18489" y="61778"/>
                  </a:lnTo>
                  <a:lnTo>
                    <a:pt x="23727" y="53205"/>
                  </a:lnTo>
                  <a:cubicBezTo>
                    <a:pt x="24246" y="51823"/>
                    <a:pt x="24246" y="50301"/>
                    <a:pt x="23727" y="48919"/>
                  </a:cubicBezTo>
                  <a:lnTo>
                    <a:pt x="18870" y="28821"/>
                  </a:lnTo>
                  <a:lnTo>
                    <a:pt x="20489" y="28821"/>
                  </a:lnTo>
                  <a:lnTo>
                    <a:pt x="16012" y="6437"/>
                  </a:lnTo>
                  <a:cubicBezTo>
                    <a:pt x="15162" y="2101"/>
                    <a:pt x="10959" y="-726"/>
                    <a:pt x="6622" y="123"/>
                  </a:cubicBezTo>
                  <a:cubicBezTo>
                    <a:pt x="6577" y="132"/>
                    <a:pt x="6532" y="141"/>
                    <a:pt x="6487" y="151"/>
                  </a:cubicBezTo>
                  <a:cubicBezTo>
                    <a:pt x="2122" y="1060"/>
                    <a:pt x="-714" y="5293"/>
                    <a:pt x="105" y="9676"/>
                  </a:cubicBezTo>
                  <a:lnTo>
                    <a:pt x="5154" y="31869"/>
                  </a:lnTo>
                  <a:lnTo>
                    <a:pt x="7344" y="31393"/>
                  </a:lnTo>
                  <a:lnTo>
                    <a:pt x="11726" y="49586"/>
                  </a:lnTo>
                  <a:lnTo>
                    <a:pt x="10487" y="51967"/>
                  </a:lnTo>
                  <a:close/>
                </a:path>
              </a:pathLst>
            </a:custGeom>
            <a:solidFill>
              <a:srgbClr val="CFD1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/>
            <p:cNvSpPr/>
            <p:nvPr/>
          </p:nvSpPr>
          <p:spPr>
            <a:xfrm>
              <a:off x="5131802" y="2185619"/>
              <a:ext cx="84863" cy="223010"/>
            </a:xfrm>
            <a:custGeom>
              <a:avLst/>
              <a:gdLst>
                <a:gd name="connsiteX0" fmla="*/ 19300 w 31586"/>
                <a:gd name="connsiteY0" fmla="*/ 47068 h 83004"/>
                <a:gd name="connsiteX1" fmla="*/ 12442 w 31586"/>
                <a:gd name="connsiteY1" fmla="*/ 6967 h 83004"/>
                <a:gd name="connsiteX2" fmla="*/ 17395 w 31586"/>
                <a:gd name="connsiteY2" fmla="*/ 14 h 83004"/>
                <a:gd name="connsiteX3" fmla="*/ 24348 w 31586"/>
                <a:gd name="connsiteY3" fmla="*/ 4967 h 83004"/>
                <a:gd name="connsiteX4" fmla="*/ 31492 w 31586"/>
                <a:gd name="connsiteY4" fmla="*/ 47353 h 83004"/>
                <a:gd name="connsiteX5" fmla="*/ 30635 w 31586"/>
                <a:gd name="connsiteY5" fmla="*/ 51544 h 83004"/>
                <a:gd name="connsiteX6" fmla="*/ 8727 w 31586"/>
                <a:gd name="connsiteY6" fmla="*/ 82977 h 83004"/>
                <a:gd name="connsiteX7" fmla="*/ -36 w 31586"/>
                <a:gd name="connsiteY7" fmla="*/ 77643 h 83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86" h="83004">
                  <a:moveTo>
                    <a:pt x="19300" y="47068"/>
                  </a:moveTo>
                  <a:lnTo>
                    <a:pt x="12442" y="6967"/>
                  </a:lnTo>
                  <a:cubicBezTo>
                    <a:pt x="11975" y="3700"/>
                    <a:pt x="14155" y="641"/>
                    <a:pt x="17395" y="14"/>
                  </a:cubicBezTo>
                  <a:cubicBezTo>
                    <a:pt x="20638" y="-356"/>
                    <a:pt x="23639" y="1781"/>
                    <a:pt x="24348" y="4967"/>
                  </a:cubicBezTo>
                  <a:lnTo>
                    <a:pt x="31492" y="47353"/>
                  </a:lnTo>
                  <a:cubicBezTo>
                    <a:pt x="31689" y="48807"/>
                    <a:pt x="31387" y="50285"/>
                    <a:pt x="30635" y="51544"/>
                  </a:cubicBezTo>
                  <a:lnTo>
                    <a:pt x="8727" y="82977"/>
                  </a:lnTo>
                  <a:lnTo>
                    <a:pt x="-36" y="77643"/>
                  </a:lnTo>
                  <a:close/>
                </a:path>
              </a:pathLst>
            </a:custGeom>
            <a:solidFill>
              <a:srgbClr val="FED9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/>
            <p:cNvSpPr/>
            <p:nvPr/>
          </p:nvSpPr>
          <p:spPr>
            <a:xfrm>
              <a:off x="5159583" y="2177365"/>
              <a:ext cx="52064" cy="86161"/>
            </a:xfrm>
            <a:custGeom>
              <a:avLst/>
              <a:gdLst>
                <a:gd name="connsiteX0" fmla="*/ 19343 w 19378"/>
                <a:gd name="connsiteY0" fmla="*/ 29946 h 32069"/>
                <a:gd name="connsiteX1" fmla="*/ 3627 w 19378"/>
                <a:gd name="connsiteY1" fmla="*/ 32042 h 32069"/>
                <a:gd name="connsiteX2" fmla="*/ 102 w 19378"/>
                <a:gd name="connsiteY2" fmla="*/ 9563 h 32069"/>
                <a:gd name="connsiteX3" fmla="*/ 6582 w 19378"/>
                <a:gd name="connsiteY3" fmla="*/ 122 h 32069"/>
                <a:gd name="connsiteX4" fmla="*/ 7151 w 19378"/>
                <a:gd name="connsiteY4" fmla="*/ 38 h 32069"/>
                <a:gd name="connsiteX5" fmla="*/ 7151 w 19378"/>
                <a:gd name="connsiteY5" fmla="*/ 38 h 32069"/>
                <a:gd name="connsiteX6" fmla="*/ 16100 w 19378"/>
                <a:gd name="connsiteY6" fmla="*/ 6961 h 32069"/>
                <a:gd name="connsiteX7" fmla="*/ 16104 w 19378"/>
                <a:gd name="connsiteY7" fmla="*/ 6991 h 3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378" h="32069">
                  <a:moveTo>
                    <a:pt x="19343" y="29946"/>
                  </a:moveTo>
                  <a:lnTo>
                    <a:pt x="3627" y="32042"/>
                  </a:lnTo>
                  <a:lnTo>
                    <a:pt x="102" y="9563"/>
                  </a:lnTo>
                  <a:cubicBezTo>
                    <a:pt x="-715" y="5167"/>
                    <a:pt x="2185" y="941"/>
                    <a:pt x="6582" y="122"/>
                  </a:cubicBezTo>
                  <a:cubicBezTo>
                    <a:pt x="6771" y="87"/>
                    <a:pt x="6960" y="60"/>
                    <a:pt x="7151" y="38"/>
                  </a:cubicBezTo>
                  <a:lnTo>
                    <a:pt x="7151" y="38"/>
                  </a:lnTo>
                  <a:cubicBezTo>
                    <a:pt x="11534" y="-521"/>
                    <a:pt x="15541" y="2578"/>
                    <a:pt x="16100" y="6961"/>
                  </a:cubicBezTo>
                  <a:cubicBezTo>
                    <a:pt x="16101" y="6971"/>
                    <a:pt x="16103" y="6981"/>
                    <a:pt x="16104" y="69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/>
            <p:cNvSpPr/>
            <p:nvPr/>
          </p:nvSpPr>
          <p:spPr>
            <a:xfrm>
              <a:off x="5118239" y="2385085"/>
              <a:ext cx="39154" cy="54764"/>
            </a:xfrm>
            <a:custGeom>
              <a:avLst/>
              <a:gdLst>
                <a:gd name="connsiteX0" fmla="*/ 7334 w 14573"/>
                <a:gd name="connsiteY0" fmla="*/ 0 h 20383"/>
                <a:gd name="connsiteX1" fmla="*/ 0 w 14573"/>
                <a:gd name="connsiteY1" fmla="*/ 9144 h 20383"/>
                <a:gd name="connsiteX2" fmla="*/ 762 w 14573"/>
                <a:gd name="connsiteY2" fmla="*/ 19907 h 20383"/>
                <a:gd name="connsiteX3" fmla="*/ 9334 w 14573"/>
                <a:gd name="connsiteY3" fmla="*/ 20383 h 20383"/>
                <a:gd name="connsiteX4" fmla="*/ 14288 w 14573"/>
                <a:gd name="connsiteY4" fmla="*/ 10858 h 20383"/>
                <a:gd name="connsiteX5" fmla="*/ 14573 w 14573"/>
                <a:gd name="connsiteY5" fmla="*/ 6763 h 20383"/>
                <a:gd name="connsiteX6" fmla="*/ 7334 w 14573"/>
                <a:gd name="connsiteY6" fmla="*/ 0 h 20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73" h="20383">
                  <a:moveTo>
                    <a:pt x="7334" y="0"/>
                  </a:moveTo>
                  <a:lnTo>
                    <a:pt x="0" y="9144"/>
                  </a:lnTo>
                  <a:lnTo>
                    <a:pt x="762" y="19907"/>
                  </a:lnTo>
                  <a:lnTo>
                    <a:pt x="9334" y="20383"/>
                  </a:lnTo>
                  <a:lnTo>
                    <a:pt x="14288" y="10858"/>
                  </a:lnTo>
                  <a:lnTo>
                    <a:pt x="14573" y="6763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rgbClr val="FED9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/>
            <p:cNvSpPr/>
            <p:nvPr/>
          </p:nvSpPr>
          <p:spPr>
            <a:xfrm>
              <a:off x="5915149" y="2320085"/>
              <a:ext cx="100573" cy="84960"/>
            </a:xfrm>
            <a:custGeom>
              <a:avLst/>
              <a:gdLst>
                <a:gd name="connsiteX0" fmla="*/ 28539 w 37433"/>
                <a:gd name="connsiteY0" fmla="*/ 7116 h 31622"/>
                <a:gd name="connsiteX1" fmla="*/ 20253 w 37433"/>
                <a:gd name="connsiteY1" fmla="*/ 13879 h 31622"/>
                <a:gd name="connsiteX2" fmla="*/ 25110 w 37433"/>
                <a:gd name="connsiteY2" fmla="*/ 23975 h 31622"/>
                <a:gd name="connsiteX3" fmla="*/ 36636 w 37433"/>
                <a:gd name="connsiteY3" fmla="*/ 23975 h 31622"/>
                <a:gd name="connsiteX4" fmla="*/ 37398 w 37433"/>
                <a:gd name="connsiteY4" fmla="*/ 28833 h 31622"/>
                <a:gd name="connsiteX5" fmla="*/ 20919 w 37433"/>
                <a:gd name="connsiteY5" fmla="*/ 31595 h 31622"/>
                <a:gd name="connsiteX6" fmla="*/ 12156 w 37433"/>
                <a:gd name="connsiteY6" fmla="*/ 28166 h 31622"/>
                <a:gd name="connsiteX7" fmla="*/ 6918 w 37433"/>
                <a:gd name="connsiteY7" fmla="*/ 23880 h 31622"/>
                <a:gd name="connsiteX8" fmla="*/ -36 w 37433"/>
                <a:gd name="connsiteY8" fmla="*/ 18451 h 31622"/>
                <a:gd name="connsiteX9" fmla="*/ 4251 w 37433"/>
                <a:gd name="connsiteY9" fmla="*/ 9497 h 31622"/>
                <a:gd name="connsiteX10" fmla="*/ 15109 w 37433"/>
                <a:gd name="connsiteY10" fmla="*/ -28 h 3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433" h="31622">
                  <a:moveTo>
                    <a:pt x="28539" y="7116"/>
                  </a:moveTo>
                  <a:lnTo>
                    <a:pt x="20253" y="13879"/>
                  </a:lnTo>
                  <a:lnTo>
                    <a:pt x="25110" y="23975"/>
                  </a:lnTo>
                  <a:lnTo>
                    <a:pt x="36636" y="23975"/>
                  </a:lnTo>
                  <a:lnTo>
                    <a:pt x="37398" y="28833"/>
                  </a:lnTo>
                  <a:lnTo>
                    <a:pt x="20919" y="31595"/>
                  </a:lnTo>
                  <a:lnTo>
                    <a:pt x="12156" y="28166"/>
                  </a:lnTo>
                  <a:cubicBezTo>
                    <a:pt x="12156" y="25785"/>
                    <a:pt x="10918" y="24071"/>
                    <a:pt x="6918" y="23880"/>
                  </a:cubicBezTo>
                  <a:lnTo>
                    <a:pt x="-36" y="18451"/>
                  </a:lnTo>
                  <a:lnTo>
                    <a:pt x="4251" y="9497"/>
                  </a:lnTo>
                  <a:lnTo>
                    <a:pt x="15109" y="-28"/>
                  </a:lnTo>
                  <a:close/>
                </a:path>
              </a:pathLst>
            </a:custGeom>
            <a:solidFill>
              <a:srgbClr val="5347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/>
            <p:cNvSpPr/>
            <p:nvPr/>
          </p:nvSpPr>
          <p:spPr>
            <a:xfrm>
              <a:off x="5926667" y="2165514"/>
              <a:ext cx="115159" cy="192701"/>
            </a:xfrm>
            <a:custGeom>
              <a:avLst/>
              <a:gdLst>
                <a:gd name="connsiteX0" fmla="*/ 42863 w 42862"/>
                <a:gd name="connsiteY0" fmla="*/ 9334 h 71723"/>
                <a:gd name="connsiteX1" fmla="*/ 42005 w 42862"/>
                <a:gd name="connsiteY1" fmla="*/ 46101 h 71723"/>
                <a:gd name="connsiteX2" fmla="*/ 17050 w 42862"/>
                <a:gd name="connsiteY2" fmla="*/ 71723 h 71723"/>
                <a:gd name="connsiteX3" fmla="*/ 0 w 42862"/>
                <a:gd name="connsiteY3" fmla="*/ 65818 h 71723"/>
                <a:gd name="connsiteX4" fmla="*/ 20098 w 42862"/>
                <a:gd name="connsiteY4" fmla="*/ 41148 h 71723"/>
                <a:gd name="connsiteX5" fmla="*/ 11906 w 42862"/>
                <a:gd name="connsiteY5" fmla="*/ 0 h 71723"/>
                <a:gd name="connsiteX6" fmla="*/ 42863 w 42862"/>
                <a:gd name="connsiteY6" fmla="*/ 9334 h 7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62" h="71723">
                  <a:moveTo>
                    <a:pt x="42863" y="9334"/>
                  </a:moveTo>
                  <a:lnTo>
                    <a:pt x="42005" y="46101"/>
                  </a:lnTo>
                  <a:lnTo>
                    <a:pt x="17050" y="71723"/>
                  </a:lnTo>
                  <a:lnTo>
                    <a:pt x="0" y="65818"/>
                  </a:lnTo>
                  <a:lnTo>
                    <a:pt x="20098" y="41148"/>
                  </a:lnTo>
                  <a:lnTo>
                    <a:pt x="11906" y="0"/>
                  </a:lnTo>
                  <a:lnTo>
                    <a:pt x="42863" y="9334"/>
                  </a:lnTo>
                  <a:close/>
                </a:path>
              </a:pathLst>
            </a:custGeom>
            <a:solidFill>
              <a:srgbClr val="3030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/>
            <p:cNvSpPr/>
            <p:nvPr/>
          </p:nvSpPr>
          <p:spPr>
            <a:xfrm>
              <a:off x="6124997" y="2277092"/>
              <a:ext cx="116183" cy="100828"/>
            </a:xfrm>
            <a:custGeom>
              <a:avLst/>
              <a:gdLst>
                <a:gd name="connsiteX0" fmla="*/ 14252 w 43243"/>
                <a:gd name="connsiteY0" fmla="*/ -28 h 37528"/>
                <a:gd name="connsiteX1" fmla="*/ 20824 w 43243"/>
                <a:gd name="connsiteY1" fmla="*/ 19975 h 37528"/>
                <a:gd name="connsiteX2" fmla="*/ 27587 w 43243"/>
                <a:gd name="connsiteY2" fmla="*/ 26166 h 37528"/>
                <a:gd name="connsiteX3" fmla="*/ 42255 w 43243"/>
                <a:gd name="connsiteY3" fmla="*/ 28262 h 37528"/>
                <a:gd name="connsiteX4" fmla="*/ 43208 w 43243"/>
                <a:gd name="connsiteY4" fmla="*/ 31976 h 37528"/>
                <a:gd name="connsiteX5" fmla="*/ 31111 w 43243"/>
                <a:gd name="connsiteY5" fmla="*/ 33786 h 37528"/>
                <a:gd name="connsiteX6" fmla="*/ 22348 w 43243"/>
                <a:gd name="connsiteY6" fmla="*/ 35024 h 37528"/>
                <a:gd name="connsiteX7" fmla="*/ 15109 w 43243"/>
                <a:gd name="connsiteY7" fmla="*/ 36644 h 37528"/>
                <a:gd name="connsiteX8" fmla="*/ 7299 w 43243"/>
                <a:gd name="connsiteY8" fmla="*/ 37501 h 37528"/>
                <a:gd name="connsiteX9" fmla="*/ 5965 w 43243"/>
                <a:gd name="connsiteY9" fmla="*/ 22928 h 37528"/>
                <a:gd name="connsiteX10" fmla="*/ -36 w 43243"/>
                <a:gd name="connsiteY10" fmla="*/ 5592 h 3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243" h="37528">
                  <a:moveTo>
                    <a:pt x="14252" y="-28"/>
                  </a:moveTo>
                  <a:lnTo>
                    <a:pt x="20824" y="19975"/>
                  </a:lnTo>
                  <a:lnTo>
                    <a:pt x="27587" y="26166"/>
                  </a:lnTo>
                  <a:lnTo>
                    <a:pt x="42255" y="28262"/>
                  </a:lnTo>
                  <a:lnTo>
                    <a:pt x="43208" y="31976"/>
                  </a:lnTo>
                  <a:lnTo>
                    <a:pt x="31111" y="33786"/>
                  </a:lnTo>
                  <a:lnTo>
                    <a:pt x="22348" y="35024"/>
                  </a:lnTo>
                  <a:cubicBezTo>
                    <a:pt x="20443" y="33596"/>
                    <a:pt x="18633" y="35024"/>
                    <a:pt x="15109" y="36644"/>
                  </a:cubicBezTo>
                  <a:lnTo>
                    <a:pt x="7299" y="37501"/>
                  </a:lnTo>
                  <a:lnTo>
                    <a:pt x="5965" y="22928"/>
                  </a:lnTo>
                  <a:lnTo>
                    <a:pt x="-36" y="5592"/>
                  </a:lnTo>
                  <a:close/>
                </a:path>
              </a:pathLst>
            </a:custGeom>
            <a:solidFill>
              <a:srgbClr val="5347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/>
            <p:cNvSpPr/>
            <p:nvPr/>
          </p:nvSpPr>
          <p:spPr>
            <a:xfrm>
              <a:off x="5952000" y="2131734"/>
              <a:ext cx="229553" cy="200377"/>
            </a:xfrm>
            <a:custGeom>
              <a:avLst/>
              <a:gdLst>
                <a:gd name="connsiteX0" fmla="*/ 42446 w 85439"/>
                <a:gd name="connsiteY0" fmla="*/ 4068 h 74580"/>
                <a:gd name="connsiteX1" fmla="*/ -36 w 85439"/>
                <a:gd name="connsiteY1" fmla="*/ -28 h 74580"/>
                <a:gd name="connsiteX2" fmla="*/ 1488 w 85439"/>
                <a:gd name="connsiteY2" fmla="*/ 13117 h 74580"/>
                <a:gd name="connsiteX3" fmla="*/ 16728 w 85439"/>
                <a:gd name="connsiteY3" fmla="*/ 28071 h 74580"/>
                <a:gd name="connsiteX4" fmla="*/ 51114 w 85439"/>
                <a:gd name="connsiteY4" fmla="*/ 35215 h 74580"/>
                <a:gd name="connsiteX5" fmla="*/ 67306 w 85439"/>
                <a:gd name="connsiteY5" fmla="*/ 74553 h 74580"/>
                <a:gd name="connsiteX6" fmla="*/ 85404 w 85439"/>
                <a:gd name="connsiteY6" fmla="*/ 67219 h 74580"/>
                <a:gd name="connsiteX7" fmla="*/ 69783 w 85439"/>
                <a:gd name="connsiteY7" fmla="*/ 21594 h 74580"/>
                <a:gd name="connsiteX8" fmla="*/ 42255 w 85439"/>
                <a:gd name="connsiteY8" fmla="*/ 4640 h 7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439" h="74580">
                  <a:moveTo>
                    <a:pt x="42446" y="4068"/>
                  </a:moveTo>
                  <a:lnTo>
                    <a:pt x="-36" y="-28"/>
                  </a:lnTo>
                  <a:cubicBezTo>
                    <a:pt x="-36" y="3497"/>
                    <a:pt x="726" y="8354"/>
                    <a:pt x="1488" y="13117"/>
                  </a:cubicBezTo>
                  <a:cubicBezTo>
                    <a:pt x="2773" y="20887"/>
                    <a:pt x="8936" y="26933"/>
                    <a:pt x="16728" y="28071"/>
                  </a:cubicBezTo>
                  <a:lnTo>
                    <a:pt x="51114" y="35215"/>
                  </a:lnTo>
                  <a:lnTo>
                    <a:pt x="67306" y="74553"/>
                  </a:lnTo>
                  <a:lnTo>
                    <a:pt x="85404" y="67219"/>
                  </a:lnTo>
                  <a:lnTo>
                    <a:pt x="69783" y="21594"/>
                  </a:lnTo>
                  <a:lnTo>
                    <a:pt x="42255" y="4640"/>
                  </a:lnTo>
                  <a:close/>
                </a:path>
              </a:pathLst>
            </a:custGeom>
            <a:solidFill>
              <a:srgbClr val="4140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/>
            <p:cNvSpPr/>
            <p:nvPr/>
          </p:nvSpPr>
          <p:spPr>
            <a:xfrm>
              <a:off x="6043874" y="1844628"/>
              <a:ext cx="96959" cy="127413"/>
            </a:xfrm>
            <a:custGeom>
              <a:avLst/>
              <a:gdLst>
                <a:gd name="connsiteX0" fmla="*/ 32540 w 36088"/>
                <a:gd name="connsiteY0" fmla="*/ 24251 h 47423"/>
                <a:gd name="connsiteX1" fmla="*/ 35112 w 36088"/>
                <a:gd name="connsiteY1" fmla="*/ 19583 h 47423"/>
                <a:gd name="connsiteX2" fmla="*/ 26701 w 36088"/>
                <a:gd name="connsiteY2" fmla="*/ 915 h 47423"/>
                <a:gd name="connsiteX3" fmla="*/ 8032 w 36088"/>
                <a:gd name="connsiteY3" fmla="*/ 9326 h 47423"/>
                <a:gd name="connsiteX4" fmla="*/ 8918 w 36088"/>
                <a:gd name="connsiteY4" fmla="*/ 21488 h 47423"/>
                <a:gd name="connsiteX5" fmla="*/ -36 w 36088"/>
                <a:gd name="connsiteY5" fmla="*/ 31490 h 47423"/>
                <a:gd name="connsiteX6" fmla="*/ 12347 w 36088"/>
                <a:gd name="connsiteY6" fmla="*/ 47396 h 47423"/>
                <a:gd name="connsiteX7" fmla="*/ 18633 w 36088"/>
                <a:gd name="connsiteY7" fmla="*/ 37109 h 47423"/>
                <a:gd name="connsiteX8" fmla="*/ 18633 w 36088"/>
                <a:gd name="connsiteY8" fmla="*/ 37109 h 47423"/>
                <a:gd name="connsiteX9" fmla="*/ 24348 w 36088"/>
                <a:gd name="connsiteY9" fmla="*/ 37681 h 47423"/>
                <a:gd name="connsiteX10" fmla="*/ 28825 w 36088"/>
                <a:gd name="connsiteY10" fmla="*/ 30442 h 47423"/>
                <a:gd name="connsiteX11" fmla="*/ 31873 w 36088"/>
                <a:gd name="connsiteY11" fmla="*/ 29775 h 47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088" h="47423">
                  <a:moveTo>
                    <a:pt x="32540" y="24251"/>
                  </a:moveTo>
                  <a:cubicBezTo>
                    <a:pt x="33521" y="22769"/>
                    <a:pt x="34388" y="21208"/>
                    <a:pt x="35112" y="19583"/>
                  </a:cubicBezTo>
                  <a:cubicBezTo>
                    <a:pt x="37941" y="12106"/>
                    <a:pt x="34178" y="3748"/>
                    <a:pt x="26701" y="915"/>
                  </a:cubicBezTo>
                  <a:cubicBezTo>
                    <a:pt x="19224" y="-1917"/>
                    <a:pt x="10871" y="1849"/>
                    <a:pt x="8032" y="9326"/>
                  </a:cubicBezTo>
                  <a:cubicBezTo>
                    <a:pt x="6527" y="13312"/>
                    <a:pt x="6851" y="17762"/>
                    <a:pt x="8918" y="21488"/>
                  </a:cubicBezTo>
                  <a:lnTo>
                    <a:pt x="-36" y="31490"/>
                  </a:lnTo>
                  <a:lnTo>
                    <a:pt x="12347" y="47396"/>
                  </a:lnTo>
                  <a:lnTo>
                    <a:pt x="18633" y="37109"/>
                  </a:lnTo>
                  <a:lnTo>
                    <a:pt x="18633" y="37109"/>
                  </a:lnTo>
                  <a:lnTo>
                    <a:pt x="24348" y="37681"/>
                  </a:lnTo>
                  <a:lnTo>
                    <a:pt x="28825" y="30442"/>
                  </a:lnTo>
                  <a:lnTo>
                    <a:pt x="31873" y="29775"/>
                  </a:lnTo>
                  <a:close/>
                </a:path>
              </a:pathLst>
            </a:custGeom>
            <a:solidFill>
              <a:srgbClr val="FED9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任意多边形: 形状 172"/>
            <p:cNvSpPr/>
            <p:nvPr/>
          </p:nvSpPr>
          <p:spPr>
            <a:xfrm>
              <a:off x="6057694" y="1868143"/>
              <a:ext cx="46319" cy="46061"/>
            </a:xfrm>
            <a:custGeom>
              <a:avLst/>
              <a:gdLst>
                <a:gd name="connsiteX0" fmla="*/ 17205 w 17240"/>
                <a:gd name="connsiteY0" fmla="*/ 5306 h 17144"/>
                <a:gd name="connsiteX1" fmla="*/ 13585 w 17240"/>
                <a:gd name="connsiteY1" fmla="*/ 11974 h 17144"/>
                <a:gd name="connsiteX2" fmla="*/ 11680 w 17240"/>
                <a:gd name="connsiteY2" fmla="*/ 11498 h 17144"/>
                <a:gd name="connsiteX3" fmla="*/ 10442 w 17240"/>
                <a:gd name="connsiteY3" fmla="*/ 5783 h 17144"/>
                <a:gd name="connsiteX4" fmla="*/ 7299 w 17240"/>
                <a:gd name="connsiteY4" fmla="*/ 11783 h 17144"/>
                <a:gd name="connsiteX5" fmla="*/ -36 w 17240"/>
                <a:gd name="connsiteY5" fmla="*/ 17117 h 17144"/>
                <a:gd name="connsiteX6" fmla="*/ 2727 w 17240"/>
                <a:gd name="connsiteY6" fmla="*/ 11117 h 17144"/>
                <a:gd name="connsiteX7" fmla="*/ 2727 w 17240"/>
                <a:gd name="connsiteY7" fmla="*/ -28 h 1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40" h="17144">
                  <a:moveTo>
                    <a:pt x="17205" y="5306"/>
                  </a:moveTo>
                  <a:lnTo>
                    <a:pt x="13585" y="11974"/>
                  </a:lnTo>
                  <a:lnTo>
                    <a:pt x="11680" y="11498"/>
                  </a:lnTo>
                  <a:cubicBezTo>
                    <a:pt x="11680" y="11498"/>
                    <a:pt x="13204" y="7116"/>
                    <a:pt x="10442" y="5783"/>
                  </a:cubicBezTo>
                  <a:cubicBezTo>
                    <a:pt x="7680" y="4449"/>
                    <a:pt x="5298" y="9307"/>
                    <a:pt x="7299" y="11783"/>
                  </a:cubicBezTo>
                  <a:lnTo>
                    <a:pt x="-36" y="17117"/>
                  </a:lnTo>
                  <a:lnTo>
                    <a:pt x="2727" y="11117"/>
                  </a:lnTo>
                  <a:cubicBezTo>
                    <a:pt x="717" y="7674"/>
                    <a:pt x="717" y="3415"/>
                    <a:pt x="2727" y="-28"/>
                  </a:cubicBezTo>
                  <a:close/>
                </a:path>
              </a:pathLst>
            </a:custGeom>
            <a:solidFill>
              <a:srgbClr val="42210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/>
            <p:cNvSpPr/>
            <p:nvPr/>
          </p:nvSpPr>
          <p:spPr>
            <a:xfrm>
              <a:off x="6061786" y="1843623"/>
              <a:ext cx="79297" cy="62139"/>
            </a:xfrm>
            <a:custGeom>
              <a:avLst/>
              <a:gdLst>
                <a:gd name="connsiteX0" fmla="*/ 28444 w 29514"/>
                <a:gd name="connsiteY0" fmla="*/ 19957 h 23128"/>
                <a:gd name="connsiteX1" fmla="*/ 20291 w 29514"/>
                <a:gd name="connsiteY1" fmla="*/ 1030 h 23128"/>
                <a:gd name="connsiteX2" fmla="*/ 19967 w 29514"/>
                <a:gd name="connsiteY2" fmla="*/ 907 h 23128"/>
                <a:gd name="connsiteX3" fmla="*/ 1488 w 29514"/>
                <a:gd name="connsiteY3" fmla="*/ 9099 h 23128"/>
                <a:gd name="connsiteX4" fmla="*/ 822 w 29514"/>
                <a:gd name="connsiteY4" fmla="*/ 9099 h 23128"/>
                <a:gd name="connsiteX5" fmla="*/ 60 w 29514"/>
                <a:gd name="connsiteY5" fmla="*/ 11099 h 23128"/>
                <a:gd name="connsiteX6" fmla="*/ 3870 w 29514"/>
                <a:gd name="connsiteY6" fmla="*/ 12528 h 23128"/>
                <a:gd name="connsiteX7" fmla="*/ 3870 w 29514"/>
                <a:gd name="connsiteY7" fmla="*/ 13385 h 23128"/>
                <a:gd name="connsiteX8" fmla="*/ 3012 w 29514"/>
                <a:gd name="connsiteY8" fmla="*/ 13957 h 23128"/>
                <a:gd name="connsiteX9" fmla="*/ -36 w 29514"/>
                <a:gd name="connsiteY9" fmla="*/ 16147 h 23128"/>
                <a:gd name="connsiteX10" fmla="*/ 1488 w 29514"/>
                <a:gd name="connsiteY10" fmla="*/ 20243 h 23128"/>
                <a:gd name="connsiteX11" fmla="*/ 917 w 29514"/>
                <a:gd name="connsiteY11" fmla="*/ 21386 h 23128"/>
                <a:gd name="connsiteX12" fmla="*/ 5013 w 29514"/>
                <a:gd name="connsiteY12" fmla="*/ 20053 h 23128"/>
                <a:gd name="connsiteX13" fmla="*/ 5013 w 29514"/>
                <a:gd name="connsiteY13" fmla="*/ 20053 h 23128"/>
                <a:gd name="connsiteX14" fmla="*/ 7489 w 29514"/>
                <a:gd name="connsiteY14" fmla="*/ 15671 h 23128"/>
                <a:gd name="connsiteX15" fmla="*/ 9870 w 29514"/>
                <a:gd name="connsiteY15" fmla="*/ 16624 h 23128"/>
                <a:gd name="connsiteX16" fmla="*/ 9870 w 29514"/>
                <a:gd name="connsiteY16" fmla="*/ 16624 h 23128"/>
                <a:gd name="connsiteX17" fmla="*/ 9870 w 29514"/>
                <a:gd name="connsiteY17" fmla="*/ 16624 h 23128"/>
                <a:gd name="connsiteX18" fmla="*/ 9870 w 29514"/>
                <a:gd name="connsiteY18" fmla="*/ 17195 h 23128"/>
                <a:gd name="connsiteX19" fmla="*/ 11775 w 29514"/>
                <a:gd name="connsiteY19" fmla="*/ 17957 h 23128"/>
                <a:gd name="connsiteX20" fmla="*/ 11775 w 29514"/>
                <a:gd name="connsiteY20" fmla="*/ 16719 h 23128"/>
                <a:gd name="connsiteX21" fmla="*/ 12347 w 29514"/>
                <a:gd name="connsiteY21" fmla="*/ 17767 h 23128"/>
                <a:gd name="connsiteX22" fmla="*/ 26539 w 29514"/>
                <a:gd name="connsiteY22" fmla="*/ 23101 h 23128"/>
                <a:gd name="connsiteX23" fmla="*/ 28444 w 29514"/>
                <a:gd name="connsiteY23" fmla="*/ 19957 h 23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514" h="23128">
                  <a:moveTo>
                    <a:pt x="28444" y="19957"/>
                  </a:moveTo>
                  <a:cubicBezTo>
                    <a:pt x="31416" y="12478"/>
                    <a:pt x="27768" y="4005"/>
                    <a:pt x="20291" y="1030"/>
                  </a:cubicBezTo>
                  <a:cubicBezTo>
                    <a:pt x="20176" y="988"/>
                    <a:pt x="20072" y="947"/>
                    <a:pt x="19967" y="907"/>
                  </a:cubicBezTo>
                  <a:cubicBezTo>
                    <a:pt x="12604" y="-1880"/>
                    <a:pt x="4365" y="1771"/>
                    <a:pt x="1488" y="9099"/>
                  </a:cubicBezTo>
                  <a:lnTo>
                    <a:pt x="822" y="9099"/>
                  </a:lnTo>
                  <a:cubicBezTo>
                    <a:pt x="488" y="9731"/>
                    <a:pt x="231" y="10403"/>
                    <a:pt x="60" y="11099"/>
                  </a:cubicBezTo>
                  <a:lnTo>
                    <a:pt x="3870" y="12528"/>
                  </a:lnTo>
                  <a:lnTo>
                    <a:pt x="3870" y="13385"/>
                  </a:lnTo>
                  <a:lnTo>
                    <a:pt x="3012" y="13957"/>
                  </a:lnTo>
                  <a:lnTo>
                    <a:pt x="-36" y="16147"/>
                  </a:lnTo>
                  <a:cubicBezTo>
                    <a:pt x="184" y="17605"/>
                    <a:pt x="698" y="19000"/>
                    <a:pt x="1488" y="20243"/>
                  </a:cubicBezTo>
                  <a:lnTo>
                    <a:pt x="917" y="21386"/>
                  </a:lnTo>
                  <a:cubicBezTo>
                    <a:pt x="2336" y="21129"/>
                    <a:pt x="3717" y="20680"/>
                    <a:pt x="5013" y="20053"/>
                  </a:cubicBezTo>
                  <a:lnTo>
                    <a:pt x="5013" y="20053"/>
                  </a:lnTo>
                  <a:cubicBezTo>
                    <a:pt x="5013" y="16814"/>
                    <a:pt x="6441" y="15862"/>
                    <a:pt x="7489" y="15671"/>
                  </a:cubicBezTo>
                  <a:lnTo>
                    <a:pt x="9870" y="16624"/>
                  </a:lnTo>
                  <a:lnTo>
                    <a:pt x="9870" y="16624"/>
                  </a:lnTo>
                  <a:lnTo>
                    <a:pt x="9870" y="16624"/>
                  </a:lnTo>
                  <a:lnTo>
                    <a:pt x="9870" y="17195"/>
                  </a:lnTo>
                  <a:lnTo>
                    <a:pt x="11775" y="17957"/>
                  </a:lnTo>
                  <a:lnTo>
                    <a:pt x="11775" y="16719"/>
                  </a:lnTo>
                  <a:lnTo>
                    <a:pt x="12347" y="17767"/>
                  </a:lnTo>
                  <a:lnTo>
                    <a:pt x="26539" y="23101"/>
                  </a:lnTo>
                  <a:cubicBezTo>
                    <a:pt x="27320" y="22152"/>
                    <a:pt x="27968" y="21093"/>
                    <a:pt x="28444" y="19957"/>
                  </a:cubicBezTo>
                  <a:close/>
                </a:path>
              </a:pathLst>
            </a:custGeom>
            <a:solidFill>
              <a:srgbClr val="BEA487">
                <a:alpha val="4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/>
            <p:cNvSpPr/>
            <p:nvPr/>
          </p:nvSpPr>
          <p:spPr>
            <a:xfrm>
              <a:off x="6057949" y="1878892"/>
              <a:ext cx="24310" cy="20215"/>
            </a:xfrm>
            <a:custGeom>
              <a:avLst/>
              <a:gdLst>
                <a:gd name="connsiteX0" fmla="*/ -36 w 9048"/>
                <a:gd name="connsiteY0" fmla="*/ 3116 h 7524"/>
                <a:gd name="connsiteX1" fmla="*/ 1869 w 9048"/>
                <a:gd name="connsiteY1" fmla="*/ 7497 h 7524"/>
                <a:gd name="connsiteX2" fmla="*/ 6441 w 9048"/>
                <a:gd name="connsiteY2" fmla="*/ 6068 h 7524"/>
                <a:gd name="connsiteX3" fmla="*/ 6441 w 9048"/>
                <a:gd name="connsiteY3" fmla="*/ 6068 h 7524"/>
                <a:gd name="connsiteX4" fmla="*/ 9013 w 9048"/>
                <a:gd name="connsiteY4" fmla="*/ 1687 h 7524"/>
                <a:gd name="connsiteX5" fmla="*/ 4441 w 9048"/>
                <a:gd name="connsiteY5" fmla="*/ -28 h 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48" h="7524">
                  <a:moveTo>
                    <a:pt x="-36" y="3116"/>
                  </a:moveTo>
                  <a:lnTo>
                    <a:pt x="1869" y="7497"/>
                  </a:lnTo>
                  <a:cubicBezTo>
                    <a:pt x="3460" y="7256"/>
                    <a:pt x="5003" y="6774"/>
                    <a:pt x="6441" y="6068"/>
                  </a:cubicBezTo>
                  <a:lnTo>
                    <a:pt x="6441" y="6068"/>
                  </a:lnTo>
                  <a:cubicBezTo>
                    <a:pt x="6441" y="2830"/>
                    <a:pt x="7965" y="1782"/>
                    <a:pt x="9013" y="1687"/>
                  </a:cubicBezTo>
                  <a:lnTo>
                    <a:pt x="4441" y="-28"/>
                  </a:lnTo>
                  <a:close/>
                </a:path>
              </a:pathLst>
            </a:custGeom>
            <a:solidFill>
              <a:srgbClr val="E4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6" name="任意多边形: 形状 175"/>
            <p:cNvSpPr/>
            <p:nvPr/>
          </p:nvSpPr>
          <p:spPr>
            <a:xfrm>
              <a:off x="6088404" y="1886058"/>
              <a:ext cx="510" cy="255"/>
            </a:xfrm>
            <a:custGeom>
              <a:avLst/>
              <a:gdLst>
                <a:gd name="connsiteX0" fmla="*/ 95 w 190"/>
                <a:gd name="connsiteY0" fmla="*/ 95 h 95"/>
                <a:gd name="connsiteX1" fmla="*/ 190 w 190"/>
                <a:gd name="connsiteY1" fmla="*/ 0 h 95"/>
                <a:gd name="connsiteX2" fmla="*/ 0 w 190"/>
                <a:gd name="connsiteY2" fmla="*/ 0 h 95"/>
                <a:gd name="connsiteX3" fmla="*/ 95 w 190"/>
                <a:gd name="connsiteY3" fmla="*/ 95 h 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" h="95">
                  <a:moveTo>
                    <a:pt x="95" y="95"/>
                  </a:moveTo>
                  <a:lnTo>
                    <a:pt x="190" y="0"/>
                  </a:lnTo>
                  <a:lnTo>
                    <a:pt x="0" y="0"/>
                  </a:lnTo>
                  <a:lnTo>
                    <a:pt x="95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7" name="任意多边形: 形状 176"/>
            <p:cNvSpPr/>
            <p:nvPr/>
          </p:nvSpPr>
          <p:spPr>
            <a:xfrm>
              <a:off x="6082262" y="1883497"/>
              <a:ext cx="6397" cy="2303"/>
            </a:xfrm>
            <a:custGeom>
              <a:avLst/>
              <a:gdLst>
                <a:gd name="connsiteX0" fmla="*/ -36 w 2381"/>
                <a:gd name="connsiteY0" fmla="*/ -28 h 857"/>
                <a:gd name="connsiteX1" fmla="*/ 2346 w 2381"/>
                <a:gd name="connsiteY1" fmla="*/ 830 h 857"/>
                <a:gd name="connsiteX2" fmla="*/ -36 w 2381"/>
                <a:gd name="connsiteY2" fmla="*/ -28 h 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1" h="857">
                  <a:moveTo>
                    <a:pt x="-36" y="-28"/>
                  </a:moveTo>
                  <a:lnTo>
                    <a:pt x="2346" y="830"/>
                  </a:lnTo>
                  <a:cubicBezTo>
                    <a:pt x="1660" y="306"/>
                    <a:pt x="831" y="6"/>
                    <a:pt x="-36" y="-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任意多边形: 形状 177"/>
            <p:cNvSpPr/>
            <p:nvPr/>
          </p:nvSpPr>
          <p:spPr>
            <a:xfrm>
              <a:off x="6069975" y="1875308"/>
              <a:ext cx="22776" cy="10492"/>
            </a:xfrm>
            <a:custGeom>
              <a:avLst/>
              <a:gdLst>
                <a:gd name="connsiteX0" fmla="*/ 1869 w 8477"/>
                <a:gd name="connsiteY0" fmla="*/ -28 h 3905"/>
                <a:gd name="connsiteX1" fmla="*/ -36 w 8477"/>
                <a:gd name="connsiteY1" fmla="*/ 1306 h 3905"/>
                <a:gd name="connsiteX2" fmla="*/ 4536 w 8477"/>
                <a:gd name="connsiteY2" fmla="*/ 3020 h 3905"/>
                <a:gd name="connsiteX3" fmla="*/ 6918 w 8477"/>
                <a:gd name="connsiteY3" fmla="*/ 3878 h 3905"/>
                <a:gd name="connsiteX4" fmla="*/ 6918 w 8477"/>
                <a:gd name="connsiteY4" fmla="*/ 3878 h 3905"/>
                <a:gd name="connsiteX5" fmla="*/ 8442 w 8477"/>
                <a:gd name="connsiteY5" fmla="*/ 2449 h 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77" h="3905">
                  <a:moveTo>
                    <a:pt x="1869" y="-28"/>
                  </a:moveTo>
                  <a:lnTo>
                    <a:pt x="-36" y="1306"/>
                  </a:lnTo>
                  <a:lnTo>
                    <a:pt x="4536" y="3020"/>
                  </a:lnTo>
                  <a:cubicBezTo>
                    <a:pt x="5403" y="3054"/>
                    <a:pt x="6232" y="3354"/>
                    <a:pt x="6918" y="3878"/>
                  </a:cubicBezTo>
                  <a:lnTo>
                    <a:pt x="6918" y="3878"/>
                  </a:lnTo>
                  <a:cubicBezTo>
                    <a:pt x="6918" y="3878"/>
                    <a:pt x="7965" y="3020"/>
                    <a:pt x="8442" y="2449"/>
                  </a:cubicBezTo>
                  <a:close/>
                </a:path>
              </a:pathLst>
            </a:custGeom>
            <a:solidFill>
              <a:srgbClr val="CFD1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9" name="任意多边形: 形状 178"/>
            <p:cNvSpPr/>
            <p:nvPr/>
          </p:nvSpPr>
          <p:spPr>
            <a:xfrm rot="1237801">
              <a:off x="6072447" y="1874301"/>
              <a:ext cx="5373" cy="6908"/>
            </a:xfrm>
            <a:custGeom>
              <a:avLst/>
              <a:gdLst>
                <a:gd name="connsiteX0" fmla="*/ -36 w 2000"/>
                <a:gd name="connsiteY0" fmla="*/ -28 h 2571"/>
                <a:gd name="connsiteX1" fmla="*/ 1965 w 2000"/>
                <a:gd name="connsiteY1" fmla="*/ -28 h 2571"/>
                <a:gd name="connsiteX2" fmla="*/ 1965 w 2000"/>
                <a:gd name="connsiteY2" fmla="*/ 2544 h 2571"/>
                <a:gd name="connsiteX3" fmla="*/ -36 w 2000"/>
                <a:gd name="connsiteY3" fmla="*/ 2544 h 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" h="2571">
                  <a:moveTo>
                    <a:pt x="-36" y="-28"/>
                  </a:moveTo>
                  <a:lnTo>
                    <a:pt x="1965" y="-28"/>
                  </a:lnTo>
                  <a:lnTo>
                    <a:pt x="1965" y="2544"/>
                  </a:lnTo>
                  <a:lnTo>
                    <a:pt x="-36" y="2544"/>
                  </a:lnTo>
                  <a:close/>
                </a:path>
              </a:pathLst>
            </a:custGeom>
            <a:solidFill>
              <a:srgbClr val="FABF1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0" name="任意多边形: 形状 179"/>
            <p:cNvSpPr/>
            <p:nvPr/>
          </p:nvSpPr>
          <p:spPr>
            <a:xfrm rot="1238999">
              <a:off x="6090306" y="1880924"/>
              <a:ext cx="5373" cy="6908"/>
            </a:xfrm>
            <a:custGeom>
              <a:avLst/>
              <a:gdLst>
                <a:gd name="connsiteX0" fmla="*/ -36 w 2000"/>
                <a:gd name="connsiteY0" fmla="*/ -28 h 2571"/>
                <a:gd name="connsiteX1" fmla="*/ 1965 w 2000"/>
                <a:gd name="connsiteY1" fmla="*/ -28 h 2571"/>
                <a:gd name="connsiteX2" fmla="*/ 1965 w 2000"/>
                <a:gd name="connsiteY2" fmla="*/ 2544 h 2571"/>
                <a:gd name="connsiteX3" fmla="*/ -36 w 2000"/>
                <a:gd name="connsiteY3" fmla="*/ 2544 h 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" h="2571">
                  <a:moveTo>
                    <a:pt x="-36" y="-28"/>
                  </a:moveTo>
                  <a:lnTo>
                    <a:pt x="1965" y="-28"/>
                  </a:lnTo>
                  <a:lnTo>
                    <a:pt x="1965" y="2544"/>
                  </a:lnTo>
                  <a:lnTo>
                    <a:pt x="-36" y="2544"/>
                  </a:lnTo>
                  <a:close/>
                </a:path>
              </a:pathLst>
            </a:custGeom>
            <a:solidFill>
              <a:srgbClr val="FABF1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任意多边形: 形状 180"/>
            <p:cNvSpPr/>
            <p:nvPr/>
          </p:nvSpPr>
          <p:spPr>
            <a:xfrm>
              <a:off x="6091217" y="1877869"/>
              <a:ext cx="49646" cy="25078"/>
            </a:xfrm>
            <a:custGeom>
              <a:avLst/>
              <a:gdLst>
                <a:gd name="connsiteX0" fmla="*/ 18479 w 18478"/>
                <a:gd name="connsiteY0" fmla="*/ 6953 h 9334"/>
                <a:gd name="connsiteX1" fmla="*/ 16764 w 18478"/>
                <a:gd name="connsiteY1" fmla="*/ 9334 h 9334"/>
                <a:gd name="connsiteX2" fmla="*/ 2191 w 18478"/>
                <a:gd name="connsiteY2" fmla="*/ 3810 h 9334"/>
                <a:gd name="connsiteX3" fmla="*/ 0 w 18478"/>
                <a:gd name="connsiteY3" fmla="*/ 0 h 9334"/>
                <a:gd name="connsiteX4" fmla="*/ 18479 w 18478"/>
                <a:gd name="connsiteY4" fmla="*/ 6953 h 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8" h="9334">
                  <a:moveTo>
                    <a:pt x="18479" y="6953"/>
                  </a:moveTo>
                  <a:lnTo>
                    <a:pt x="16764" y="9334"/>
                  </a:lnTo>
                  <a:lnTo>
                    <a:pt x="2191" y="3810"/>
                  </a:lnTo>
                  <a:lnTo>
                    <a:pt x="0" y="0"/>
                  </a:lnTo>
                  <a:lnTo>
                    <a:pt x="18479" y="6953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2" name="任意多边形: 形状 181"/>
            <p:cNvSpPr/>
            <p:nvPr/>
          </p:nvSpPr>
          <p:spPr>
            <a:xfrm>
              <a:off x="6060252" y="1830432"/>
              <a:ext cx="107779" cy="80194"/>
            </a:xfrm>
            <a:custGeom>
              <a:avLst/>
              <a:gdLst>
                <a:gd name="connsiteX0" fmla="*/ 31016 w 40115"/>
                <a:gd name="connsiteY0" fmla="*/ 23343 h 29848"/>
                <a:gd name="connsiteX1" fmla="*/ 30349 w 40115"/>
                <a:gd name="connsiteY1" fmla="*/ 11818 h 29848"/>
                <a:gd name="connsiteX2" fmla="*/ 30921 w 40115"/>
                <a:gd name="connsiteY2" fmla="*/ 8389 h 29848"/>
                <a:gd name="connsiteX3" fmla="*/ 22634 w 40115"/>
                <a:gd name="connsiteY3" fmla="*/ 960 h 29848"/>
                <a:gd name="connsiteX4" fmla="*/ 2317 w 40115"/>
                <a:gd name="connsiteY4" fmla="*/ 10300 h 29848"/>
                <a:gd name="connsiteX5" fmla="*/ 2250 w 40115"/>
                <a:gd name="connsiteY5" fmla="*/ 10485 h 29848"/>
                <a:gd name="connsiteX6" fmla="*/ 2250 w 40115"/>
                <a:gd name="connsiteY6" fmla="*/ 11532 h 29848"/>
                <a:gd name="connsiteX7" fmla="*/ -36 w 40115"/>
                <a:gd name="connsiteY7" fmla="*/ 14961 h 29848"/>
                <a:gd name="connsiteX8" fmla="*/ 40065 w 40115"/>
                <a:gd name="connsiteY8" fmla="*/ 29820 h 29848"/>
                <a:gd name="connsiteX9" fmla="*/ 40065 w 40115"/>
                <a:gd name="connsiteY9" fmla="*/ 29820 h 29848"/>
                <a:gd name="connsiteX10" fmla="*/ 31016 w 40115"/>
                <a:gd name="connsiteY10" fmla="*/ 23343 h 2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115" h="29848">
                  <a:moveTo>
                    <a:pt x="31016" y="23343"/>
                  </a:moveTo>
                  <a:cubicBezTo>
                    <a:pt x="32235" y="19553"/>
                    <a:pt x="31997" y="15443"/>
                    <a:pt x="30349" y="11818"/>
                  </a:cubicBezTo>
                  <a:lnTo>
                    <a:pt x="30921" y="8389"/>
                  </a:lnTo>
                  <a:cubicBezTo>
                    <a:pt x="29168" y="4974"/>
                    <a:pt x="26215" y="2328"/>
                    <a:pt x="22634" y="960"/>
                  </a:cubicBezTo>
                  <a:cubicBezTo>
                    <a:pt x="14442" y="-2071"/>
                    <a:pt x="5346" y="2110"/>
                    <a:pt x="2317" y="10300"/>
                  </a:cubicBezTo>
                  <a:cubicBezTo>
                    <a:pt x="2298" y="10362"/>
                    <a:pt x="2269" y="10423"/>
                    <a:pt x="2250" y="10485"/>
                  </a:cubicBezTo>
                  <a:cubicBezTo>
                    <a:pt x="2222" y="10833"/>
                    <a:pt x="2222" y="11184"/>
                    <a:pt x="2250" y="11532"/>
                  </a:cubicBezTo>
                  <a:cubicBezTo>
                    <a:pt x="879" y="12129"/>
                    <a:pt x="-7" y="13470"/>
                    <a:pt x="-36" y="14961"/>
                  </a:cubicBezTo>
                  <a:lnTo>
                    <a:pt x="40065" y="29820"/>
                  </a:lnTo>
                  <a:lnTo>
                    <a:pt x="40065" y="29820"/>
                  </a:lnTo>
                  <a:cubicBezTo>
                    <a:pt x="40350" y="28296"/>
                    <a:pt x="36540" y="25820"/>
                    <a:pt x="31016" y="23343"/>
                  </a:cubicBezTo>
                  <a:close/>
                </a:path>
              </a:pathLst>
            </a:custGeom>
            <a:solidFill>
              <a:srgbClr val="FFD7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3" name="任意多边形: 形状 182"/>
            <p:cNvSpPr/>
            <p:nvPr/>
          </p:nvSpPr>
          <p:spPr>
            <a:xfrm>
              <a:off x="6068186" y="1836238"/>
              <a:ext cx="70374" cy="24740"/>
            </a:xfrm>
            <a:custGeom>
              <a:avLst/>
              <a:gdLst>
                <a:gd name="connsiteX0" fmla="*/ 25777 w 26193"/>
                <a:gd name="connsiteY0" fmla="*/ 7847 h 9208"/>
                <a:gd name="connsiteX1" fmla="*/ 2670 w 26193"/>
                <a:gd name="connsiteY1" fmla="*/ 6183 h 9208"/>
                <a:gd name="connsiteX2" fmla="*/ -36 w 26193"/>
                <a:gd name="connsiteY2" fmla="*/ 9181 h 9208"/>
                <a:gd name="connsiteX3" fmla="*/ 21091 w 26193"/>
                <a:gd name="connsiteY3" fmla="*/ 1457 h 9208"/>
                <a:gd name="connsiteX4" fmla="*/ 26158 w 26193"/>
                <a:gd name="connsiteY4" fmla="*/ 5180 h 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93" h="9208">
                  <a:moveTo>
                    <a:pt x="25777" y="7847"/>
                  </a:moveTo>
                  <a:cubicBezTo>
                    <a:pt x="19853" y="1007"/>
                    <a:pt x="9508" y="261"/>
                    <a:pt x="2670" y="6183"/>
                  </a:cubicBezTo>
                  <a:cubicBezTo>
                    <a:pt x="1650" y="7067"/>
                    <a:pt x="736" y="8074"/>
                    <a:pt x="-36" y="9181"/>
                  </a:cubicBezTo>
                  <a:cubicBezTo>
                    <a:pt x="3670" y="1213"/>
                    <a:pt x="13128" y="-2244"/>
                    <a:pt x="21091" y="1457"/>
                  </a:cubicBezTo>
                  <a:cubicBezTo>
                    <a:pt x="23015" y="2349"/>
                    <a:pt x="24729" y="3615"/>
                    <a:pt x="26158" y="5180"/>
                  </a:cubicBezTo>
                  <a:close/>
                </a:path>
              </a:pathLst>
            </a:custGeom>
            <a:solidFill>
              <a:srgbClr val="FFD701">
                <a:alpha val="4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4" name="任意多边形: 形状 183"/>
            <p:cNvSpPr/>
            <p:nvPr/>
          </p:nvSpPr>
          <p:spPr>
            <a:xfrm>
              <a:off x="6113992" y="1847925"/>
              <a:ext cx="28334" cy="42735"/>
            </a:xfrm>
            <a:custGeom>
              <a:avLst/>
              <a:gdLst>
                <a:gd name="connsiteX0" fmla="*/ -36 w 10546"/>
                <a:gd name="connsiteY0" fmla="*/ -28 h 15906"/>
                <a:gd name="connsiteX1" fmla="*/ 10251 w 10546"/>
                <a:gd name="connsiteY1" fmla="*/ 15879 h 15906"/>
                <a:gd name="connsiteX2" fmla="*/ 7584 w 10546"/>
                <a:gd name="connsiteY2" fmla="*/ 14831 h 15906"/>
                <a:gd name="connsiteX3" fmla="*/ -36 w 10546"/>
                <a:gd name="connsiteY3" fmla="*/ -28 h 1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6" h="15906">
                  <a:moveTo>
                    <a:pt x="-36" y="-28"/>
                  </a:moveTo>
                  <a:cubicBezTo>
                    <a:pt x="7127" y="1632"/>
                    <a:pt x="11671" y="8670"/>
                    <a:pt x="10251" y="15879"/>
                  </a:cubicBezTo>
                  <a:lnTo>
                    <a:pt x="7584" y="14831"/>
                  </a:lnTo>
                  <a:cubicBezTo>
                    <a:pt x="7584" y="14831"/>
                    <a:pt x="10823" y="6735"/>
                    <a:pt x="-36" y="-28"/>
                  </a:cubicBezTo>
                  <a:close/>
                </a:path>
              </a:pathLst>
            </a:custGeom>
            <a:solidFill>
              <a:srgbClr val="FFEB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5" name="任意多边形: 形状 184"/>
            <p:cNvSpPr/>
            <p:nvPr/>
          </p:nvSpPr>
          <p:spPr>
            <a:xfrm>
              <a:off x="6060252" y="1830628"/>
              <a:ext cx="49390" cy="46983"/>
            </a:xfrm>
            <a:custGeom>
              <a:avLst/>
              <a:gdLst>
                <a:gd name="connsiteX0" fmla="*/ 7489 w 18383"/>
                <a:gd name="connsiteY0" fmla="*/ 17460 h 17487"/>
                <a:gd name="connsiteX1" fmla="*/ 10537 w 18383"/>
                <a:gd name="connsiteY1" fmla="*/ 15079 h 17487"/>
                <a:gd name="connsiteX2" fmla="*/ 16100 w 18383"/>
                <a:gd name="connsiteY2" fmla="*/ 4156 h 17487"/>
                <a:gd name="connsiteX3" fmla="*/ 16919 w 18383"/>
                <a:gd name="connsiteY3" fmla="*/ 3934 h 17487"/>
                <a:gd name="connsiteX4" fmla="*/ 17824 w 18383"/>
                <a:gd name="connsiteY4" fmla="*/ 273 h 17487"/>
                <a:gd name="connsiteX5" fmla="*/ 18348 w 18383"/>
                <a:gd name="connsiteY5" fmla="*/ 29 h 17487"/>
                <a:gd name="connsiteX6" fmla="*/ 2250 w 18383"/>
                <a:gd name="connsiteY6" fmla="*/ 10126 h 17487"/>
                <a:gd name="connsiteX7" fmla="*/ 2250 w 18383"/>
                <a:gd name="connsiteY7" fmla="*/ 11173 h 17487"/>
                <a:gd name="connsiteX8" fmla="*/ -36 w 18383"/>
                <a:gd name="connsiteY8" fmla="*/ 14602 h 17487"/>
                <a:gd name="connsiteX9" fmla="*/ 7775 w 18383"/>
                <a:gd name="connsiteY9" fmla="*/ 17460 h 1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83" h="17487">
                  <a:moveTo>
                    <a:pt x="7489" y="17460"/>
                  </a:moveTo>
                  <a:cubicBezTo>
                    <a:pt x="7489" y="13936"/>
                    <a:pt x="10537" y="15079"/>
                    <a:pt x="10537" y="15079"/>
                  </a:cubicBezTo>
                  <a:cubicBezTo>
                    <a:pt x="9061" y="10526"/>
                    <a:pt x="11547" y="5636"/>
                    <a:pt x="16100" y="4156"/>
                  </a:cubicBezTo>
                  <a:cubicBezTo>
                    <a:pt x="16366" y="4069"/>
                    <a:pt x="16643" y="3995"/>
                    <a:pt x="16919" y="3934"/>
                  </a:cubicBezTo>
                  <a:cubicBezTo>
                    <a:pt x="16157" y="2673"/>
                    <a:pt x="16566" y="1034"/>
                    <a:pt x="17824" y="273"/>
                  </a:cubicBezTo>
                  <a:cubicBezTo>
                    <a:pt x="17986" y="173"/>
                    <a:pt x="18167" y="91"/>
                    <a:pt x="18348" y="29"/>
                  </a:cubicBezTo>
                  <a:cubicBezTo>
                    <a:pt x="11337" y="-564"/>
                    <a:pt x="4775" y="3551"/>
                    <a:pt x="2250" y="10126"/>
                  </a:cubicBezTo>
                  <a:cubicBezTo>
                    <a:pt x="2222" y="10474"/>
                    <a:pt x="2222" y="10825"/>
                    <a:pt x="2250" y="11173"/>
                  </a:cubicBezTo>
                  <a:cubicBezTo>
                    <a:pt x="879" y="11770"/>
                    <a:pt x="-7" y="13111"/>
                    <a:pt x="-36" y="14602"/>
                  </a:cubicBezTo>
                  <a:lnTo>
                    <a:pt x="7775" y="17460"/>
                  </a:lnTo>
                  <a:close/>
                </a:path>
              </a:pathLst>
            </a:custGeom>
            <a:solidFill>
              <a:srgbClr val="FFD701">
                <a:alpha val="3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6" name="任意多边形: 形状 185"/>
            <p:cNvSpPr/>
            <p:nvPr/>
          </p:nvSpPr>
          <p:spPr>
            <a:xfrm>
              <a:off x="6072692" y="1884414"/>
              <a:ext cx="14788" cy="21365"/>
            </a:xfrm>
            <a:custGeom>
              <a:avLst/>
              <a:gdLst>
                <a:gd name="connsiteX0" fmla="*/ 3811 w 5504"/>
                <a:gd name="connsiteY0" fmla="*/ 203 h 7952"/>
                <a:gd name="connsiteX1" fmla="*/ 763 w 5504"/>
                <a:gd name="connsiteY1" fmla="*/ 6204 h 7952"/>
                <a:gd name="connsiteX2" fmla="*/ 5050 w 5504"/>
                <a:gd name="connsiteY2" fmla="*/ 6204 h 7952"/>
                <a:gd name="connsiteX3" fmla="*/ 3811 w 5504"/>
                <a:gd name="connsiteY3" fmla="*/ 203 h 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04" h="7952">
                  <a:moveTo>
                    <a:pt x="3811" y="203"/>
                  </a:moveTo>
                  <a:cubicBezTo>
                    <a:pt x="1049" y="-1130"/>
                    <a:pt x="-1332" y="3633"/>
                    <a:pt x="763" y="6204"/>
                  </a:cubicBezTo>
                  <a:cubicBezTo>
                    <a:pt x="2859" y="8776"/>
                    <a:pt x="3430" y="8204"/>
                    <a:pt x="5050" y="6204"/>
                  </a:cubicBezTo>
                  <a:cubicBezTo>
                    <a:pt x="5050" y="5918"/>
                    <a:pt x="6574" y="1537"/>
                    <a:pt x="3811" y="203"/>
                  </a:cubicBezTo>
                  <a:close/>
                </a:path>
              </a:pathLst>
            </a:custGeom>
            <a:solidFill>
              <a:srgbClr val="BEA4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7" name="任意多边形: 形状 186"/>
            <p:cNvSpPr/>
            <p:nvPr/>
          </p:nvSpPr>
          <p:spPr>
            <a:xfrm>
              <a:off x="6075405" y="1883143"/>
              <a:ext cx="14890" cy="21255"/>
            </a:xfrm>
            <a:custGeom>
              <a:avLst/>
              <a:gdLst>
                <a:gd name="connsiteX0" fmla="*/ 3850 w 5542"/>
                <a:gd name="connsiteY0" fmla="*/ 200 h 7911"/>
                <a:gd name="connsiteX1" fmla="*/ 706 w 5542"/>
                <a:gd name="connsiteY1" fmla="*/ 6201 h 7911"/>
                <a:gd name="connsiteX2" fmla="*/ 5088 w 5542"/>
                <a:gd name="connsiteY2" fmla="*/ 6201 h 7911"/>
                <a:gd name="connsiteX3" fmla="*/ 3850 w 5542"/>
                <a:gd name="connsiteY3" fmla="*/ 200 h 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2" h="7911">
                  <a:moveTo>
                    <a:pt x="3850" y="200"/>
                  </a:moveTo>
                  <a:cubicBezTo>
                    <a:pt x="1087" y="-1134"/>
                    <a:pt x="-1294" y="3724"/>
                    <a:pt x="706" y="6201"/>
                  </a:cubicBezTo>
                  <a:cubicBezTo>
                    <a:pt x="2707" y="8677"/>
                    <a:pt x="3469" y="8201"/>
                    <a:pt x="5088" y="6201"/>
                  </a:cubicBezTo>
                  <a:cubicBezTo>
                    <a:pt x="5088" y="5915"/>
                    <a:pt x="6612" y="1533"/>
                    <a:pt x="3850" y="200"/>
                  </a:cubicBezTo>
                  <a:close/>
                </a:path>
              </a:pathLst>
            </a:custGeom>
            <a:solidFill>
              <a:srgbClr val="FED9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8" name="任意多边形: 形状 187"/>
            <p:cNvSpPr/>
            <p:nvPr/>
          </p:nvSpPr>
          <p:spPr>
            <a:xfrm>
              <a:off x="6121416" y="1921117"/>
              <a:ext cx="8444" cy="5884"/>
            </a:xfrm>
            <a:custGeom>
              <a:avLst/>
              <a:gdLst>
                <a:gd name="connsiteX0" fmla="*/ 3143 w 3143"/>
                <a:gd name="connsiteY0" fmla="*/ 1429 h 2190"/>
                <a:gd name="connsiteX1" fmla="*/ 0 w 3143"/>
                <a:gd name="connsiteY1" fmla="*/ 0 h 2190"/>
                <a:gd name="connsiteX2" fmla="*/ 0 w 3143"/>
                <a:gd name="connsiteY2" fmla="*/ 2191 h 2190"/>
                <a:gd name="connsiteX3" fmla="*/ 3143 w 3143"/>
                <a:gd name="connsiteY3" fmla="*/ 1429 h 2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" h="2190">
                  <a:moveTo>
                    <a:pt x="3143" y="1429"/>
                  </a:moveTo>
                  <a:lnTo>
                    <a:pt x="0" y="0"/>
                  </a:lnTo>
                  <a:lnTo>
                    <a:pt x="0" y="2191"/>
                  </a:lnTo>
                  <a:lnTo>
                    <a:pt x="3143" y="1429"/>
                  </a:lnTo>
                  <a:close/>
                </a:path>
              </a:pathLst>
            </a:custGeom>
            <a:solidFill>
              <a:srgbClr val="BEA487">
                <a:alpha val="4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9" name="任意多边形: 形状 188"/>
            <p:cNvSpPr/>
            <p:nvPr/>
          </p:nvSpPr>
          <p:spPr>
            <a:xfrm>
              <a:off x="6083028" y="1909602"/>
              <a:ext cx="26615" cy="36593"/>
            </a:xfrm>
            <a:custGeom>
              <a:avLst/>
              <a:gdLst>
                <a:gd name="connsiteX0" fmla="*/ 9870 w 9906"/>
                <a:gd name="connsiteY0" fmla="*/ 13593 h 13620"/>
                <a:gd name="connsiteX1" fmla="*/ 1679 w 9906"/>
                <a:gd name="connsiteY1" fmla="*/ 6449 h 13620"/>
                <a:gd name="connsiteX2" fmla="*/ -36 w 9906"/>
                <a:gd name="connsiteY2" fmla="*/ -28 h 13620"/>
                <a:gd name="connsiteX3" fmla="*/ -36 w 9906"/>
                <a:gd name="connsiteY3" fmla="*/ 6640 h 13620"/>
                <a:gd name="connsiteX4" fmla="*/ 4536 w 9906"/>
                <a:gd name="connsiteY4" fmla="*/ 12926 h 1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6" h="13620">
                  <a:moveTo>
                    <a:pt x="9870" y="13593"/>
                  </a:moveTo>
                  <a:lnTo>
                    <a:pt x="1679" y="6449"/>
                  </a:lnTo>
                  <a:lnTo>
                    <a:pt x="-36" y="-28"/>
                  </a:lnTo>
                  <a:lnTo>
                    <a:pt x="-36" y="6640"/>
                  </a:lnTo>
                  <a:lnTo>
                    <a:pt x="4536" y="12926"/>
                  </a:lnTo>
                  <a:close/>
                </a:path>
              </a:pathLst>
            </a:custGeom>
            <a:solidFill>
              <a:srgbClr val="BEA487">
                <a:alpha val="4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任意多边形: 形状 189"/>
            <p:cNvSpPr/>
            <p:nvPr/>
          </p:nvSpPr>
          <p:spPr>
            <a:xfrm>
              <a:off x="6076445" y="1973350"/>
              <a:ext cx="84055" cy="172967"/>
            </a:xfrm>
            <a:custGeom>
              <a:avLst/>
              <a:gdLst>
                <a:gd name="connsiteX0" fmla="*/ 27561 w 31285"/>
                <a:gd name="connsiteY0" fmla="*/ 63875 h 64378"/>
                <a:gd name="connsiteX1" fmla="*/ 21255 w 31285"/>
                <a:gd name="connsiteY1" fmla="*/ 61498 h 64378"/>
                <a:gd name="connsiteX2" fmla="*/ 20989 w 31285"/>
                <a:gd name="connsiteY2" fmla="*/ 60732 h 64378"/>
                <a:gd name="connsiteX3" fmla="*/ 415 w 31285"/>
                <a:gd name="connsiteY3" fmla="*/ 8249 h 64378"/>
                <a:gd name="connsiteX4" fmla="*/ 3691 w 31285"/>
                <a:gd name="connsiteY4" fmla="*/ 421 h 64378"/>
                <a:gd name="connsiteX5" fmla="*/ 11521 w 31285"/>
                <a:gd name="connsiteY5" fmla="*/ 3701 h 64378"/>
                <a:gd name="connsiteX6" fmla="*/ 11654 w 31285"/>
                <a:gd name="connsiteY6" fmla="*/ 4058 h 64378"/>
                <a:gd name="connsiteX7" fmla="*/ 30704 w 31285"/>
                <a:gd name="connsiteY7" fmla="*/ 57779 h 64378"/>
                <a:gd name="connsiteX8" fmla="*/ 28228 w 31285"/>
                <a:gd name="connsiteY8" fmla="*/ 64351 h 6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85" h="64378">
                  <a:moveTo>
                    <a:pt x="27561" y="63875"/>
                  </a:moveTo>
                  <a:cubicBezTo>
                    <a:pt x="25161" y="64959"/>
                    <a:pt x="22341" y="63895"/>
                    <a:pt x="21255" y="61498"/>
                  </a:cubicBezTo>
                  <a:cubicBezTo>
                    <a:pt x="21151" y="61251"/>
                    <a:pt x="21055" y="60995"/>
                    <a:pt x="20989" y="60732"/>
                  </a:cubicBezTo>
                  <a:lnTo>
                    <a:pt x="415" y="8249"/>
                  </a:lnTo>
                  <a:cubicBezTo>
                    <a:pt x="-843" y="5182"/>
                    <a:pt x="624" y="1678"/>
                    <a:pt x="3691" y="421"/>
                  </a:cubicBezTo>
                  <a:cubicBezTo>
                    <a:pt x="6758" y="-834"/>
                    <a:pt x="10263" y="634"/>
                    <a:pt x="11521" y="3701"/>
                  </a:cubicBezTo>
                  <a:cubicBezTo>
                    <a:pt x="11568" y="3819"/>
                    <a:pt x="11616" y="3938"/>
                    <a:pt x="11654" y="4058"/>
                  </a:cubicBezTo>
                  <a:lnTo>
                    <a:pt x="30704" y="57779"/>
                  </a:lnTo>
                  <a:cubicBezTo>
                    <a:pt x="31847" y="60922"/>
                    <a:pt x="31276" y="63113"/>
                    <a:pt x="28228" y="64351"/>
                  </a:cubicBezTo>
                  <a:close/>
                </a:path>
              </a:pathLst>
            </a:custGeom>
            <a:solidFill>
              <a:srgbClr val="FECA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1" name="任意多边形: 形状 190"/>
            <p:cNvSpPr/>
            <p:nvPr/>
          </p:nvSpPr>
          <p:spPr>
            <a:xfrm>
              <a:off x="6089766" y="1977418"/>
              <a:ext cx="45468" cy="82913"/>
            </a:xfrm>
            <a:custGeom>
              <a:avLst/>
              <a:gdLst>
                <a:gd name="connsiteX0" fmla="*/ 3553 w 16923"/>
                <a:gd name="connsiteY0" fmla="*/ 30833 h 30860"/>
                <a:gd name="connsiteX1" fmla="*/ 16888 w 16923"/>
                <a:gd name="connsiteY1" fmla="*/ 25785 h 30860"/>
                <a:gd name="connsiteX2" fmla="*/ 6505 w 16923"/>
                <a:gd name="connsiteY2" fmla="*/ -28 h 30860"/>
                <a:gd name="connsiteX3" fmla="*/ 3553 w 16923"/>
                <a:gd name="connsiteY3" fmla="*/ 30833 h 3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23" h="30860">
                  <a:moveTo>
                    <a:pt x="3553" y="30833"/>
                  </a:moveTo>
                  <a:lnTo>
                    <a:pt x="16888" y="25785"/>
                  </a:lnTo>
                  <a:lnTo>
                    <a:pt x="6505" y="-28"/>
                  </a:lnTo>
                  <a:cubicBezTo>
                    <a:pt x="-972" y="8573"/>
                    <a:pt x="-2153" y="20972"/>
                    <a:pt x="3553" y="30833"/>
                  </a:cubicBezTo>
                  <a:close/>
                </a:path>
              </a:pathLst>
            </a:custGeom>
            <a:solidFill>
              <a:srgbClr val="DEDE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2" name="任意多边形: 形状 191"/>
            <p:cNvSpPr/>
            <p:nvPr/>
          </p:nvSpPr>
          <p:spPr>
            <a:xfrm>
              <a:off x="5953642" y="1924188"/>
              <a:ext cx="154227" cy="224434"/>
            </a:xfrm>
            <a:custGeom>
              <a:avLst/>
              <a:gdLst>
                <a:gd name="connsiteX0" fmla="*/ 57170 w 57403"/>
                <a:gd name="connsiteY0" fmla="*/ 23309 h 83534"/>
                <a:gd name="connsiteX1" fmla="*/ 55551 w 57403"/>
                <a:gd name="connsiteY1" fmla="*/ 17975 h 83534"/>
                <a:gd name="connsiteX2" fmla="*/ 35167 w 57403"/>
                <a:gd name="connsiteY2" fmla="*/ -28 h 83534"/>
                <a:gd name="connsiteX3" fmla="*/ 29833 w 57403"/>
                <a:gd name="connsiteY3" fmla="*/ -28 h 83534"/>
                <a:gd name="connsiteX4" fmla="*/ 13641 w 57403"/>
                <a:gd name="connsiteY4" fmla="*/ 13498 h 83534"/>
                <a:gd name="connsiteX5" fmla="*/ 20 w 57403"/>
                <a:gd name="connsiteY5" fmla="*/ 70648 h 83534"/>
                <a:gd name="connsiteX6" fmla="*/ 20 w 57403"/>
                <a:gd name="connsiteY6" fmla="*/ 73982 h 83534"/>
                <a:gd name="connsiteX7" fmla="*/ 41644 w 57403"/>
                <a:gd name="connsiteY7" fmla="*/ 83507 h 8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403" h="83534">
                  <a:moveTo>
                    <a:pt x="57170" y="23309"/>
                  </a:moveTo>
                  <a:cubicBezTo>
                    <a:pt x="57723" y="21367"/>
                    <a:pt x="57094" y="19281"/>
                    <a:pt x="55551" y="17975"/>
                  </a:cubicBezTo>
                  <a:lnTo>
                    <a:pt x="35167" y="-28"/>
                  </a:lnTo>
                  <a:lnTo>
                    <a:pt x="29833" y="-28"/>
                  </a:lnTo>
                  <a:cubicBezTo>
                    <a:pt x="22023" y="363"/>
                    <a:pt x="15416" y="5882"/>
                    <a:pt x="13641" y="13498"/>
                  </a:cubicBezTo>
                  <a:lnTo>
                    <a:pt x="20" y="70648"/>
                  </a:lnTo>
                  <a:cubicBezTo>
                    <a:pt x="-54" y="71758"/>
                    <a:pt x="-54" y="72872"/>
                    <a:pt x="20" y="73982"/>
                  </a:cubicBezTo>
                  <a:lnTo>
                    <a:pt x="41644" y="83507"/>
                  </a:lnTo>
                  <a:close/>
                </a:path>
              </a:pathLst>
            </a:custGeom>
            <a:solidFill>
              <a:srgbClr val="4140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3" name="任意多边形: 形状 192"/>
            <p:cNvSpPr/>
            <p:nvPr/>
          </p:nvSpPr>
          <p:spPr>
            <a:xfrm>
              <a:off x="6050016" y="1960529"/>
              <a:ext cx="59831" cy="191678"/>
            </a:xfrm>
            <a:custGeom>
              <a:avLst/>
              <a:gdLst>
                <a:gd name="connsiteX0" fmla="*/ 15014 w 22269"/>
                <a:gd name="connsiteY0" fmla="*/ -28 h 71342"/>
                <a:gd name="connsiteX1" fmla="*/ 12061 w 22269"/>
                <a:gd name="connsiteY1" fmla="*/ 12450 h 71342"/>
                <a:gd name="connsiteX2" fmla="*/ 8061 w 22269"/>
                <a:gd name="connsiteY2" fmla="*/ 31500 h 71342"/>
                <a:gd name="connsiteX3" fmla="*/ 6632 w 22269"/>
                <a:gd name="connsiteY3" fmla="*/ 38072 h 71342"/>
                <a:gd name="connsiteX4" fmla="*/ 4536 w 22269"/>
                <a:gd name="connsiteY4" fmla="*/ 48455 h 71342"/>
                <a:gd name="connsiteX5" fmla="*/ 3108 w 22269"/>
                <a:gd name="connsiteY5" fmla="*/ 55122 h 71342"/>
                <a:gd name="connsiteX6" fmla="*/ -36 w 22269"/>
                <a:gd name="connsiteY6" fmla="*/ 70172 h 71342"/>
                <a:gd name="connsiteX7" fmla="*/ 10537 w 22269"/>
                <a:gd name="connsiteY7" fmla="*/ 71315 h 71342"/>
                <a:gd name="connsiteX8" fmla="*/ 22062 w 22269"/>
                <a:gd name="connsiteY8" fmla="*/ 9688 h 71342"/>
                <a:gd name="connsiteX9" fmla="*/ 20634 w 22269"/>
                <a:gd name="connsiteY9" fmla="*/ 5211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69" h="71342">
                  <a:moveTo>
                    <a:pt x="15014" y="-28"/>
                  </a:moveTo>
                  <a:cubicBezTo>
                    <a:pt x="15614" y="4354"/>
                    <a:pt x="14557" y="8802"/>
                    <a:pt x="12061" y="12450"/>
                  </a:cubicBezTo>
                  <a:lnTo>
                    <a:pt x="8061" y="31500"/>
                  </a:lnTo>
                  <a:lnTo>
                    <a:pt x="6632" y="38072"/>
                  </a:lnTo>
                  <a:lnTo>
                    <a:pt x="4536" y="48455"/>
                  </a:lnTo>
                  <a:lnTo>
                    <a:pt x="3108" y="55122"/>
                  </a:lnTo>
                  <a:lnTo>
                    <a:pt x="-36" y="70172"/>
                  </a:lnTo>
                  <a:lnTo>
                    <a:pt x="10537" y="71315"/>
                  </a:lnTo>
                  <a:lnTo>
                    <a:pt x="22062" y="9688"/>
                  </a:lnTo>
                  <a:cubicBezTo>
                    <a:pt x="22548" y="8044"/>
                    <a:pt x="21977" y="6271"/>
                    <a:pt x="20634" y="5211"/>
                  </a:cubicBezTo>
                  <a:close/>
                </a:path>
              </a:pathLst>
            </a:custGeom>
            <a:solidFill>
              <a:srgbClr val="CD4D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4" name="任意多边形: 形状 193"/>
            <p:cNvSpPr/>
            <p:nvPr/>
          </p:nvSpPr>
          <p:spPr>
            <a:xfrm>
              <a:off x="6066907" y="2044723"/>
              <a:ext cx="26870" cy="22262"/>
            </a:xfrm>
            <a:custGeom>
              <a:avLst/>
              <a:gdLst>
                <a:gd name="connsiteX0" fmla="*/ 10001 w 10001"/>
                <a:gd name="connsiteY0" fmla="*/ 1715 h 8286"/>
                <a:gd name="connsiteX1" fmla="*/ 9430 w 10001"/>
                <a:gd name="connsiteY1" fmla="*/ 8287 h 8286"/>
                <a:gd name="connsiteX2" fmla="*/ 0 w 10001"/>
                <a:gd name="connsiteY2" fmla="*/ 6572 h 8286"/>
                <a:gd name="connsiteX3" fmla="*/ 1333 w 10001"/>
                <a:gd name="connsiteY3" fmla="*/ 0 h 8286"/>
                <a:gd name="connsiteX4" fmla="*/ 10001 w 10001"/>
                <a:gd name="connsiteY4" fmla="*/ 1715 h 8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" h="8286">
                  <a:moveTo>
                    <a:pt x="10001" y="1715"/>
                  </a:moveTo>
                  <a:lnTo>
                    <a:pt x="9430" y="8287"/>
                  </a:lnTo>
                  <a:lnTo>
                    <a:pt x="0" y="6572"/>
                  </a:lnTo>
                  <a:lnTo>
                    <a:pt x="1333" y="0"/>
                  </a:lnTo>
                  <a:lnTo>
                    <a:pt x="10001" y="1715"/>
                  </a:lnTo>
                  <a:close/>
                </a:path>
              </a:pathLst>
            </a:custGeom>
            <a:solidFill>
              <a:srgbClr val="CFD1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5" name="任意多边形: 形状 194"/>
            <p:cNvSpPr/>
            <p:nvPr/>
          </p:nvSpPr>
          <p:spPr>
            <a:xfrm>
              <a:off x="6057949" y="2090274"/>
              <a:ext cx="27381" cy="22007"/>
            </a:xfrm>
            <a:custGeom>
              <a:avLst/>
              <a:gdLst>
                <a:gd name="connsiteX0" fmla="*/ 10192 w 10191"/>
                <a:gd name="connsiteY0" fmla="*/ 1905 h 8191"/>
                <a:gd name="connsiteX1" fmla="*/ 9430 w 10191"/>
                <a:gd name="connsiteY1" fmla="*/ 8192 h 8191"/>
                <a:gd name="connsiteX2" fmla="*/ 0 w 10191"/>
                <a:gd name="connsiteY2" fmla="*/ 6668 h 8191"/>
                <a:gd name="connsiteX3" fmla="*/ 1238 w 10191"/>
                <a:gd name="connsiteY3" fmla="*/ 0 h 8191"/>
                <a:gd name="connsiteX4" fmla="*/ 10192 w 10191"/>
                <a:gd name="connsiteY4" fmla="*/ 1905 h 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1" h="8191">
                  <a:moveTo>
                    <a:pt x="10192" y="1905"/>
                  </a:moveTo>
                  <a:lnTo>
                    <a:pt x="9430" y="8192"/>
                  </a:lnTo>
                  <a:lnTo>
                    <a:pt x="0" y="6668"/>
                  </a:lnTo>
                  <a:lnTo>
                    <a:pt x="1238" y="0"/>
                  </a:lnTo>
                  <a:lnTo>
                    <a:pt x="10192" y="1905"/>
                  </a:lnTo>
                  <a:close/>
                </a:path>
              </a:pathLst>
            </a:custGeom>
            <a:solidFill>
              <a:srgbClr val="CFD1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6" name="任意多边形: 形状 195"/>
            <p:cNvSpPr/>
            <p:nvPr/>
          </p:nvSpPr>
          <p:spPr>
            <a:xfrm>
              <a:off x="5947651" y="1923570"/>
              <a:ext cx="134864" cy="225563"/>
            </a:xfrm>
            <a:custGeom>
              <a:avLst/>
              <a:gdLst>
                <a:gd name="connsiteX0" fmla="*/ 36731 w 50196"/>
                <a:gd name="connsiteY0" fmla="*/ 393 h 83954"/>
                <a:gd name="connsiteX1" fmla="*/ 50161 w 50196"/>
                <a:gd name="connsiteY1" fmla="*/ 26777 h 83954"/>
                <a:gd name="connsiteX2" fmla="*/ 38064 w 50196"/>
                <a:gd name="connsiteY2" fmla="*/ 83927 h 83954"/>
                <a:gd name="connsiteX3" fmla="*/ -36 w 50196"/>
                <a:gd name="connsiteY3" fmla="*/ 79831 h 83954"/>
                <a:gd name="connsiteX4" fmla="*/ 15776 w 50196"/>
                <a:gd name="connsiteY4" fmla="*/ 10394 h 83954"/>
                <a:gd name="connsiteX5" fmla="*/ 36731 w 50196"/>
                <a:gd name="connsiteY5" fmla="*/ 393 h 83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196" h="83954">
                  <a:moveTo>
                    <a:pt x="36731" y="393"/>
                  </a:moveTo>
                  <a:cubicBezTo>
                    <a:pt x="42732" y="8323"/>
                    <a:pt x="47285" y="17257"/>
                    <a:pt x="50161" y="26777"/>
                  </a:cubicBezTo>
                  <a:lnTo>
                    <a:pt x="38064" y="83927"/>
                  </a:lnTo>
                  <a:lnTo>
                    <a:pt x="-36" y="79831"/>
                  </a:lnTo>
                  <a:cubicBezTo>
                    <a:pt x="2250" y="51256"/>
                    <a:pt x="5584" y="25348"/>
                    <a:pt x="15776" y="10394"/>
                  </a:cubicBezTo>
                  <a:cubicBezTo>
                    <a:pt x="19688" y="2697"/>
                    <a:pt x="28287" y="-1408"/>
                    <a:pt x="36731" y="39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7" name="任意多边形: 形状 196"/>
            <p:cNvSpPr/>
            <p:nvPr/>
          </p:nvSpPr>
          <p:spPr>
            <a:xfrm rot="658334">
              <a:off x="5972151" y="2022534"/>
              <a:ext cx="99375" cy="18136"/>
            </a:xfrm>
            <a:custGeom>
              <a:avLst/>
              <a:gdLst>
                <a:gd name="connsiteX0" fmla="*/ -36 w 36987"/>
                <a:gd name="connsiteY0" fmla="*/ -28 h 6750"/>
                <a:gd name="connsiteX1" fmla="*/ 36952 w 36987"/>
                <a:gd name="connsiteY1" fmla="*/ -28 h 6750"/>
                <a:gd name="connsiteX2" fmla="*/ 36952 w 36987"/>
                <a:gd name="connsiteY2" fmla="*/ 6723 h 6750"/>
                <a:gd name="connsiteX3" fmla="*/ -36 w 36987"/>
                <a:gd name="connsiteY3" fmla="*/ 6723 h 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87" h="6750">
                  <a:moveTo>
                    <a:pt x="-36" y="-28"/>
                  </a:moveTo>
                  <a:lnTo>
                    <a:pt x="36952" y="-28"/>
                  </a:lnTo>
                  <a:lnTo>
                    <a:pt x="36952" y="6723"/>
                  </a:lnTo>
                  <a:lnTo>
                    <a:pt x="-36" y="6723"/>
                  </a:lnTo>
                  <a:close/>
                </a:path>
              </a:pathLst>
            </a:custGeom>
            <a:solidFill>
              <a:srgbClr val="FFFFFF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8" name="任意多边形: 形状 197"/>
            <p:cNvSpPr/>
            <p:nvPr/>
          </p:nvSpPr>
          <p:spPr>
            <a:xfrm>
              <a:off x="5958911" y="2071080"/>
              <a:ext cx="102365" cy="37107"/>
            </a:xfrm>
            <a:custGeom>
              <a:avLst/>
              <a:gdLst>
                <a:gd name="connsiteX0" fmla="*/ 36767 w 38100"/>
                <a:gd name="connsiteY0" fmla="*/ 13811 h 13811"/>
                <a:gd name="connsiteX1" fmla="*/ 0 w 38100"/>
                <a:gd name="connsiteY1" fmla="*/ 6477 h 13811"/>
                <a:gd name="connsiteX2" fmla="*/ 1810 w 38100"/>
                <a:gd name="connsiteY2" fmla="*/ 0 h 13811"/>
                <a:gd name="connsiteX3" fmla="*/ 38100 w 38100"/>
                <a:gd name="connsiteY3" fmla="*/ 7144 h 13811"/>
                <a:gd name="connsiteX4" fmla="*/ 36767 w 38100"/>
                <a:gd name="connsiteY4" fmla="*/ 13811 h 1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13811">
                  <a:moveTo>
                    <a:pt x="36767" y="13811"/>
                  </a:moveTo>
                  <a:lnTo>
                    <a:pt x="0" y="6477"/>
                  </a:lnTo>
                  <a:lnTo>
                    <a:pt x="1810" y="0"/>
                  </a:lnTo>
                  <a:lnTo>
                    <a:pt x="38100" y="7144"/>
                  </a:lnTo>
                  <a:lnTo>
                    <a:pt x="36767" y="138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9" name="任意多边形: 形状 198"/>
            <p:cNvSpPr/>
            <p:nvPr/>
          </p:nvSpPr>
          <p:spPr>
            <a:xfrm>
              <a:off x="6093264" y="1949011"/>
              <a:ext cx="262565" cy="220084"/>
            </a:xfrm>
            <a:custGeom>
              <a:avLst/>
              <a:gdLst>
                <a:gd name="connsiteX0" fmla="*/ 0 w 97726"/>
                <a:gd name="connsiteY0" fmla="*/ 0 h 81915"/>
                <a:gd name="connsiteX1" fmla="*/ 97727 w 97726"/>
                <a:gd name="connsiteY1" fmla="*/ 0 h 81915"/>
                <a:gd name="connsiteX2" fmla="*/ 97727 w 97726"/>
                <a:gd name="connsiteY2" fmla="*/ 81915 h 81915"/>
                <a:gd name="connsiteX3" fmla="*/ 0 w 97726"/>
                <a:gd name="connsiteY3" fmla="*/ 81915 h 8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26" h="81915">
                  <a:moveTo>
                    <a:pt x="0" y="0"/>
                  </a:moveTo>
                  <a:lnTo>
                    <a:pt x="97727" y="0"/>
                  </a:lnTo>
                  <a:lnTo>
                    <a:pt x="97727" y="81915"/>
                  </a:lnTo>
                  <a:lnTo>
                    <a:pt x="0" y="81915"/>
                  </a:lnTo>
                  <a:close/>
                </a:path>
              </a:pathLst>
            </a:custGeom>
            <a:solidFill>
              <a:srgbClr val="15A3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0" name="任意多边形: 形状 199"/>
            <p:cNvSpPr/>
            <p:nvPr/>
          </p:nvSpPr>
          <p:spPr>
            <a:xfrm>
              <a:off x="5996762" y="1948114"/>
              <a:ext cx="92663" cy="178499"/>
            </a:xfrm>
            <a:custGeom>
              <a:avLst/>
              <a:gdLst>
                <a:gd name="connsiteX0" fmla="*/ 34454 w 34489"/>
                <a:gd name="connsiteY0" fmla="*/ 54408 h 66437"/>
                <a:gd name="connsiteX1" fmla="*/ 32072 w 34489"/>
                <a:gd name="connsiteY1" fmla="*/ 66410 h 66437"/>
                <a:gd name="connsiteX2" fmla="*/ 22547 w 34489"/>
                <a:gd name="connsiteY2" fmla="*/ 60219 h 66437"/>
                <a:gd name="connsiteX3" fmla="*/ 14070 w 34489"/>
                <a:gd name="connsiteY3" fmla="*/ 54694 h 66437"/>
                <a:gd name="connsiteX4" fmla="*/ 11689 w 34489"/>
                <a:gd name="connsiteY4" fmla="*/ 51075 h 66437"/>
                <a:gd name="connsiteX5" fmla="*/ 7307 w 34489"/>
                <a:gd name="connsiteY5" fmla="*/ 30977 h 66437"/>
                <a:gd name="connsiteX6" fmla="*/ 5688 w 34489"/>
                <a:gd name="connsiteY6" fmla="*/ 31453 h 66437"/>
                <a:gd name="connsiteX7" fmla="*/ 68 w 34489"/>
                <a:gd name="connsiteY7" fmla="*/ 9355 h 66437"/>
                <a:gd name="connsiteX8" fmla="*/ 6777 w 34489"/>
                <a:gd name="connsiteY8" fmla="*/ 76 h 66437"/>
                <a:gd name="connsiteX9" fmla="*/ 15689 w 34489"/>
                <a:gd name="connsiteY9" fmla="*/ 5355 h 66437"/>
                <a:gd name="connsiteX10" fmla="*/ 20928 w 34489"/>
                <a:gd name="connsiteY10" fmla="*/ 27453 h 66437"/>
                <a:gd name="connsiteX11" fmla="*/ 18737 w 34489"/>
                <a:gd name="connsiteY11" fmla="*/ 28024 h 66437"/>
                <a:gd name="connsiteX12" fmla="*/ 22833 w 34489"/>
                <a:gd name="connsiteY12" fmla="*/ 46217 h 66437"/>
                <a:gd name="connsiteX13" fmla="*/ 25024 w 34489"/>
                <a:gd name="connsiteY13" fmla="*/ 47836 h 6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489" h="66437">
                  <a:moveTo>
                    <a:pt x="34454" y="54408"/>
                  </a:moveTo>
                  <a:lnTo>
                    <a:pt x="32072" y="66410"/>
                  </a:lnTo>
                  <a:lnTo>
                    <a:pt x="22547" y="60219"/>
                  </a:lnTo>
                  <a:lnTo>
                    <a:pt x="14070" y="54694"/>
                  </a:lnTo>
                  <a:cubicBezTo>
                    <a:pt x="12878" y="53803"/>
                    <a:pt x="12036" y="52521"/>
                    <a:pt x="11689" y="51075"/>
                  </a:cubicBezTo>
                  <a:lnTo>
                    <a:pt x="7307" y="30977"/>
                  </a:lnTo>
                  <a:lnTo>
                    <a:pt x="5688" y="31453"/>
                  </a:lnTo>
                  <a:lnTo>
                    <a:pt x="68" y="9355"/>
                  </a:lnTo>
                  <a:cubicBezTo>
                    <a:pt x="-641" y="4940"/>
                    <a:pt x="2362" y="786"/>
                    <a:pt x="6777" y="76"/>
                  </a:cubicBezTo>
                  <a:cubicBezTo>
                    <a:pt x="10631" y="-544"/>
                    <a:pt x="14380" y="1676"/>
                    <a:pt x="15689" y="5355"/>
                  </a:cubicBezTo>
                  <a:lnTo>
                    <a:pt x="20928" y="27453"/>
                  </a:lnTo>
                  <a:lnTo>
                    <a:pt x="18737" y="28024"/>
                  </a:lnTo>
                  <a:lnTo>
                    <a:pt x="22833" y="46217"/>
                  </a:lnTo>
                  <a:lnTo>
                    <a:pt x="25024" y="47836"/>
                  </a:lnTo>
                  <a:close/>
                </a:path>
              </a:pathLst>
            </a:custGeom>
            <a:solidFill>
              <a:srgbClr val="CFD1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1" name="任意多边形: 形状 200"/>
            <p:cNvSpPr/>
            <p:nvPr/>
          </p:nvSpPr>
          <p:spPr>
            <a:xfrm>
              <a:off x="6005198" y="1953143"/>
              <a:ext cx="137201" cy="195990"/>
            </a:xfrm>
            <a:custGeom>
              <a:avLst/>
              <a:gdLst>
                <a:gd name="connsiteX0" fmla="*/ 24646 w 51066"/>
                <a:gd name="connsiteY0" fmla="*/ 44345 h 72947"/>
                <a:gd name="connsiteX1" fmla="*/ 11692 w 51066"/>
                <a:gd name="connsiteY1" fmla="*/ 4245 h 72947"/>
                <a:gd name="connsiteX2" fmla="*/ 4216 w 51066"/>
                <a:gd name="connsiteY2" fmla="*/ 229 h 72947"/>
                <a:gd name="connsiteX3" fmla="*/ 4168 w 51066"/>
                <a:gd name="connsiteY3" fmla="*/ 244 h 72947"/>
                <a:gd name="connsiteX4" fmla="*/ 167 w 51066"/>
                <a:gd name="connsiteY4" fmla="*/ 7674 h 72947"/>
                <a:gd name="connsiteX5" fmla="*/ 12359 w 51066"/>
                <a:gd name="connsiteY5" fmla="*/ 48917 h 72947"/>
                <a:gd name="connsiteX6" fmla="*/ 15026 w 51066"/>
                <a:gd name="connsiteY6" fmla="*/ 52251 h 72947"/>
                <a:gd name="connsiteX7" fmla="*/ 44554 w 51066"/>
                <a:gd name="connsiteY7" fmla="*/ 72920 h 72947"/>
                <a:gd name="connsiteX8" fmla="*/ 51031 w 51066"/>
                <a:gd name="connsiteY8" fmla="*/ 66729 h 7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66" h="72947">
                  <a:moveTo>
                    <a:pt x="24646" y="44345"/>
                  </a:moveTo>
                  <a:lnTo>
                    <a:pt x="11692" y="4245"/>
                  </a:lnTo>
                  <a:cubicBezTo>
                    <a:pt x="10737" y="1071"/>
                    <a:pt x="7389" y="-727"/>
                    <a:pt x="4216" y="229"/>
                  </a:cubicBezTo>
                  <a:cubicBezTo>
                    <a:pt x="4200" y="235"/>
                    <a:pt x="4184" y="239"/>
                    <a:pt x="4168" y="244"/>
                  </a:cubicBezTo>
                  <a:cubicBezTo>
                    <a:pt x="1092" y="1288"/>
                    <a:pt x="-655" y="4531"/>
                    <a:pt x="167" y="7674"/>
                  </a:cubicBezTo>
                  <a:lnTo>
                    <a:pt x="12359" y="48917"/>
                  </a:lnTo>
                  <a:cubicBezTo>
                    <a:pt x="12755" y="50346"/>
                    <a:pt x="13719" y="51550"/>
                    <a:pt x="15026" y="52251"/>
                  </a:cubicBezTo>
                  <a:lnTo>
                    <a:pt x="44554" y="72920"/>
                  </a:lnTo>
                  <a:lnTo>
                    <a:pt x="51031" y="66729"/>
                  </a:lnTo>
                  <a:close/>
                </a:path>
              </a:pathLst>
            </a:custGeom>
            <a:solidFill>
              <a:srgbClr val="FED9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2" name="任意多边形: 形状 201"/>
            <p:cNvSpPr/>
            <p:nvPr/>
          </p:nvSpPr>
          <p:spPr>
            <a:xfrm>
              <a:off x="5998755" y="1945862"/>
              <a:ext cx="60215" cy="86575"/>
            </a:xfrm>
            <a:custGeom>
              <a:avLst/>
              <a:gdLst>
                <a:gd name="connsiteX0" fmla="*/ 7423 w 22412"/>
                <a:gd name="connsiteY0" fmla="*/ 32196 h 32223"/>
                <a:gd name="connsiteX1" fmla="*/ 22377 w 22412"/>
                <a:gd name="connsiteY1" fmla="*/ 27148 h 32223"/>
                <a:gd name="connsiteX2" fmla="*/ 15615 w 22412"/>
                <a:gd name="connsiteY2" fmla="*/ 5431 h 32223"/>
                <a:gd name="connsiteX3" fmla="*/ 5423 w 22412"/>
                <a:gd name="connsiteY3" fmla="*/ 383 h 32223"/>
                <a:gd name="connsiteX4" fmla="*/ 5423 w 22412"/>
                <a:gd name="connsiteY4" fmla="*/ 383 h 32223"/>
                <a:gd name="connsiteX5" fmla="*/ 375 w 22412"/>
                <a:gd name="connsiteY5" fmla="*/ 10574 h 3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12" h="32223">
                  <a:moveTo>
                    <a:pt x="7423" y="32196"/>
                  </a:moveTo>
                  <a:lnTo>
                    <a:pt x="22377" y="27148"/>
                  </a:lnTo>
                  <a:lnTo>
                    <a:pt x="15615" y="5431"/>
                  </a:lnTo>
                  <a:cubicBezTo>
                    <a:pt x="14171" y="1244"/>
                    <a:pt x="9629" y="-1006"/>
                    <a:pt x="5423" y="383"/>
                  </a:cubicBezTo>
                  <a:lnTo>
                    <a:pt x="5423" y="383"/>
                  </a:lnTo>
                  <a:cubicBezTo>
                    <a:pt x="1236" y="1827"/>
                    <a:pt x="-1014" y="6368"/>
                    <a:pt x="375" y="10574"/>
                  </a:cubicBezTo>
                  <a:close/>
                </a:path>
              </a:pathLst>
            </a:custGeom>
            <a:solidFill>
              <a:srgbClr val="4140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3" name="任意多边形: 形状 202"/>
            <p:cNvSpPr/>
            <p:nvPr/>
          </p:nvSpPr>
          <p:spPr>
            <a:xfrm>
              <a:off x="6115019" y="2128149"/>
              <a:ext cx="63977" cy="42993"/>
            </a:xfrm>
            <a:custGeom>
              <a:avLst/>
              <a:gdLst>
                <a:gd name="connsiteX0" fmla="*/ 3810 w 23812"/>
                <a:gd name="connsiteY0" fmla="*/ 190 h 16002"/>
                <a:gd name="connsiteX1" fmla="*/ 14764 w 23812"/>
                <a:gd name="connsiteY1" fmla="*/ 0 h 16002"/>
                <a:gd name="connsiteX2" fmla="*/ 16859 w 23812"/>
                <a:gd name="connsiteY2" fmla="*/ 5810 h 16002"/>
                <a:gd name="connsiteX3" fmla="*/ 23813 w 23812"/>
                <a:gd name="connsiteY3" fmla="*/ 15430 h 16002"/>
                <a:gd name="connsiteX4" fmla="*/ 11430 w 23812"/>
                <a:gd name="connsiteY4" fmla="*/ 16002 h 16002"/>
                <a:gd name="connsiteX5" fmla="*/ 3334 w 23812"/>
                <a:gd name="connsiteY5" fmla="*/ 12383 h 16002"/>
                <a:gd name="connsiteX6" fmla="*/ 0 w 23812"/>
                <a:gd name="connsiteY6" fmla="*/ 4572 h 16002"/>
                <a:gd name="connsiteX7" fmla="*/ 3810 w 23812"/>
                <a:gd name="connsiteY7" fmla="*/ 190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" h="16002">
                  <a:moveTo>
                    <a:pt x="3810" y="190"/>
                  </a:moveTo>
                  <a:lnTo>
                    <a:pt x="14764" y="0"/>
                  </a:lnTo>
                  <a:lnTo>
                    <a:pt x="16859" y="5810"/>
                  </a:lnTo>
                  <a:lnTo>
                    <a:pt x="23813" y="15430"/>
                  </a:lnTo>
                  <a:lnTo>
                    <a:pt x="11430" y="16002"/>
                  </a:lnTo>
                  <a:lnTo>
                    <a:pt x="3334" y="12383"/>
                  </a:lnTo>
                  <a:lnTo>
                    <a:pt x="0" y="4572"/>
                  </a:lnTo>
                  <a:lnTo>
                    <a:pt x="3810" y="190"/>
                  </a:lnTo>
                  <a:close/>
                </a:path>
              </a:pathLst>
            </a:custGeom>
            <a:solidFill>
              <a:srgbClr val="FED9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4" name="任意多边形: 形状 203"/>
            <p:cNvSpPr/>
            <p:nvPr/>
          </p:nvSpPr>
          <p:spPr>
            <a:xfrm>
              <a:off x="7285560" y="2740804"/>
              <a:ext cx="99549" cy="104923"/>
            </a:xfrm>
            <a:custGeom>
              <a:avLst/>
              <a:gdLst>
                <a:gd name="connsiteX0" fmla="*/ 25206 w 37052"/>
                <a:gd name="connsiteY0" fmla="*/ 7021 h 39052"/>
                <a:gd name="connsiteX1" fmla="*/ 19872 w 37052"/>
                <a:gd name="connsiteY1" fmla="*/ 21880 h 39052"/>
                <a:gd name="connsiteX2" fmla="*/ 24729 w 37052"/>
                <a:gd name="connsiteY2" fmla="*/ 31405 h 39052"/>
                <a:gd name="connsiteX3" fmla="*/ 36159 w 37052"/>
                <a:gd name="connsiteY3" fmla="*/ 34167 h 39052"/>
                <a:gd name="connsiteX4" fmla="*/ 37017 w 37052"/>
                <a:gd name="connsiteY4" fmla="*/ 39025 h 39052"/>
                <a:gd name="connsiteX5" fmla="*/ 20824 w 37052"/>
                <a:gd name="connsiteY5" fmla="*/ 39025 h 39052"/>
                <a:gd name="connsiteX6" fmla="*/ 12061 w 37052"/>
                <a:gd name="connsiteY6" fmla="*/ 35596 h 39052"/>
                <a:gd name="connsiteX7" fmla="*/ 6918 w 37052"/>
                <a:gd name="connsiteY7" fmla="*/ 31310 h 39052"/>
                <a:gd name="connsiteX8" fmla="*/ -36 w 37052"/>
                <a:gd name="connsiteY8" fmla="*/ 25976 h 39052"/>
                <a:gd name="connsiteX9" fmla="*/ 4155 w 37052"/>
                <a:gd name="connsiteY9" fmla="*/ 17022 h 39052"/>
                <a:gd name="connsiteX10" fmla="*/ 13014 w 37052"/>
                <a:gd name="connsiteY10" fmla="*/ -28 h 3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052" h="39052">
                  <a:moveTo>
                    <a:pt x="25206" y="7021"/>
                  </a:moveTo>
                  <a:lnTo>
                    <a:pt x="19872" y="21880"/>
                  </a:lnTo>
                  <a:lnTo>
                    <a:pt x="24729" y="31405"/>
                  </a:lnTo>
                  <a:lnTo>
                    <a:pt x="36159" y="34167"/>
                  </a:lnTo>
                  <a:lnTo>
                    <a:pt x="37017" y="39025"/>
                  </a:lnTo>
                  <a:lnTo>
                    <a:pt x="20824" y="39025"/>
                  </a:lnTo>
                  <a:lnTo>
                    <a:pt x="12061" y="35596"/>
                  </a:lnTo>
                  <a:cubicBezTo>
                    <a:pt x="12061" y="33215"/>
                    <a:pt x="10823" y="31500"/>
                    <a:pt x="6918" y="31310"/>
                  </a:cubicBezTo>
                  <a:lnTo>
                    <a:pt x="-36" y="25976"/>
                  </a:lnTo>
                  <a:lnTo>
                    <a:pt x="4155" y="17022"/>
                  </a:lnTo>
                  <a:lnTo>
                    <a:pt x="13014" y="-28"/>
                  </a:lnTo>
                  <a:close/>
                </a:path>
              </a:pathLst>
            </a:custGeom>
            <a:solidFill>
              <a:srgbClr val="5347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5" name="任意多边形: 形状 204"/>
            <p:cNvSpPr/>
            <p:nvPr/>
          </p:nvSpPr>
          <p:spPr>
            <a:xfrm>
              <a:off x="7295797" y="2569597"/>
              <a:ext cx="106457" cy="230576"/>
            </a:xfrm>
            <a:custGeom>
              <a:avLst/>
              <a:gdLst>
                <a:gd name="connsiteX0" fmla="*/ 39624 w 39623"/>
                <a:gd name="connsiteY0" fmla="*/ 9335 h 85820"/>
                <a:gd name="connsiteX1" fmla="*/ 38671 w 39623"/>
                <a:gd name="connsiteY1" fmla="*/ 46101 h 85820"/>
                <a:gd name="connsiteX2" fmla="*/ 17145 w 39623"/>
                <a:gd name="connsiteY2" fmla="*/ 85820 h 85820"/>
                <a:gd name="connsiteX3" fmla="*/ 0 w 39623"/>
                <a:gd name="connsiteY3" fmla="*/ 80010 h 85820"/>
                <a:gd name="connsiteX4" fmla="*/ 16764 w 39623"/>
                <a:gd name="connsiteY4" fmla="*/ 41148 h 85820"/>
                <a:gd name="connsiteX5" fmla="*/ 8668 w 39623"/>
                <a:gd name="connsiteY5" fmla="*/ 0 h 85820"/>
                <a:gd name="connsiteX6" fmla="*/ 39624 w 39623"/>
                <a:gd name="connsiteY6" fmla="*/ 9335 h 8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23" h="85820">
                  <a:moveTo>
                    <a:pt x="39624" y="9335"/>
                  </a:moveTo>
                  <a:lnTo>
                    <a:pt x="38671" y="46101"/>
                  </a:lnTo>
                  <a:lnTo>
                    <a:pt x="17145" y="85820"/>
                  </a:lnTo>
                  <a:lnTo>
                    <a:pt x="0" y="80010"/>
                  </a:lnTo>
                  <a:lnTo>
                    <a:pt x="16764" y="41148"/>
                  </a:lnTo>
                  <a:lnTo>
                    <a:pt x="8668" y="0"/>
                  </a:lnTo>
                  <a:lnTo>
                    <a:pt x="39624" y="9335"/>
                  </a:lnTo>
                  <a:close/>
                </a:path>
              </a:pathLst>
            </a:custGeom>
            <a:solidFill>
              <a:srgbClr val="3030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6" name="任意多边形: 形状 205"/>
            <p:cNvSpPr/>
            <p:nvPr/>
          </p:nvSpPr>
          <p:spPr>
            <a:xfrm>
              <a:off x="7472633" y="2717516"/>
              <a:ext cx="115928" cy="129490"/>
            </a:xfrm>
            <a:custGeom>
              <a:avLst/>
              <a:gdLst>
                <a:gd name="connsiteX0" fmla="*/ 13776 w 43148"/>
                <a:gd name="connsiteY0" fmla="*/ -28 h 48196"/>
                <a:gd name="connsiteX1" fmla="*/ 20824 w 43148"/>
                <a:gd name="connsiteY1" fmla="*/ 30738 h 48196"/>
                <a:gd name="connsiteX2" fmla="*/ 27492 w 43148"/>
                <a:gd name="connsiteY2" fmla="*/ 36929 h 48196"/>
                <a:gd name="connsiteX3" fmla="*/ 42255 w 43148"/>
                <a:gd name="connsiteY3" fmla="*/ 39025 h 48196"/>
                <a:gd name="connsiteX4" fmla="*/ 43113 w 43148"/>
                <a:gd name="connsiteY4" fmla="*/ 42740 h 48196"/>
                <a:gd name="connsiteX5" fmla="*/ 31016 w 43148"/>
                <a:gd name="connsiteY5" fmla="*/ 44549 h 48196"/>
                <a:gd name="connsiteX6" fmla="*/ 22253 w 43148"/>
                <a:gd name="connsiteY6" fmla="*/ 45597 h 48196"/>
                <a:gd name="connsiteX7" fmla="*/ 15014 w 43148"/>
                <a:gd name="connsiteY7" fmla="*/ 47216 h 48196"/>
                <a:gd name="connsiteX8" fmla="*/ 7203 w 43148"/>
                <a:gd name="connsiteY8" fmla="*/ 48169 h 48196"/>
                <a:gd name="connsiteX9" fmla="*/ 5965 w 43148"/>
                <a:gd name="connsiteY9" fmla="*/ 33596 h 48196"/>
                <a:gd name="connsiteX10" fmla="*/ -36 w 43148"/>
                <a:gd name="connsiteY10" fmla="*/ 17022 h 48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148" h="48196">
                  <a:moveTo>
                    <a:pt x="13776" y="-28"/>
                  </a:moveTo>
                  <a:lnTo>
                    <a:pt x="20824" y="30738"/>
                  </a:lnTo>
                  <a:lnTo>
                    <a:pt x="27492" y="36929"/>
                  </a:lnTo>
                  <a:lnTo>
                    <a:pt x="42255" y="39025"/>
                  </a:lnTo>
                  <a:lnTo>
                    <a:pt x="43113" y="42740"/>
                  </a:lnTo>
                  <a:lnTo>
                    <a:pt x="31016" y="44549"/>
                  </a:lnTo>
                  <a:lnTo>
                    <a:pt x="22253" y="45597"/>
                  </a:lnTo>
                  <a:cubicBezTo>
                    <a:pt x="20348" y="44264"/>
                    <a:pt x="18538" y="45597"/>
                    <a:pt x="15014" y="47216"/>
                  </a:cubicBezTo>
                  <a:lnTo>
                    <a:pt x="7203" y="48169"/>
                  </a:lnTo>
                  <a:lnTo>
                    <a:pt x="5965" y="33596"/>
                  </a:lnTo>
                  <a:lnTo>
                    <a:pt x="-36" y="17022"/>
                  </a:lnTo>
                  <a:close/>
                </a:path>
              </a:pathLst>
            </a:custGeom>
            <a:solidFill>
              <a:srgbClr val="5347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7" name="任意多边形: 形状 206"/>
            <p:cNvSpPr/>
            <p:nvPr/>
          </p:nvSpPr>
          <p:spPr>
            <a:xfrm>
              <a:off x="7312430" y="2535820"/>
              <a:ext cx="217269" cy="266404"/>
            </a:xfrm>
            <a:custGeom>
              <a:avLst/>
              <a:gdLst>
                <a:gd name="connsiteX0" fmla="*/ 42446 w 80867"/>
                <a:gd name="connsiteY0" fmla="*/ 3973 h 99155"/>
                <a:gd name="connsiteX1" fmla="*/ -36 w 80867"/>
                <a:gd name="connsiteY1" fmla="*/ -28 h 99155"/>
                <a:gd name="connsiteX2" fmla="*/ 1393 w 80867"/>
                <a:gd name="connsiteY2" fmla="*/ 13022 h 99155"/>
                <a:gd name="connsiteX3" fmla="*/ 16824 w 80867"/>
                <a:gd name="connsiteY3" fmla="*/ 28071 h 99155"/>
                <a:gd name="connsiteX4" fmla="*/ 53304 w 80867"/>
                <a:gd name="connsiteY4" fmla="*/ 55313 h 99155"/>
                <a:gd name="connsiteX5" fmla="*/ 62829 w 80867"/>
                <a:gd name="connsiteY5" fmla="*/ 99128 h 99155"/>
                <a:gd name="connsiteX6" fmla="*/ 80832 w 80867"/>
                <a:gd name="connsiteY6" fmla="*/ 91793 h 99155"/>
                <a:gd name="connsiteX7" fmla="*/ 72354 w 80867"/>
                <a:gd name="connsiteY7" fmla="*/ 41692 h 99155"/>
                <a:gd name="connsiteX8" fmla="*/ 42732 w 80867"/>
                <a:gd name="connsiteY8" fmla="*/ 4544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867" h="99155">
                  <a:moveTo>
                    <a:pt x="42446" y="3973"/>
                  </a:moveTo>
                  <a:lnTo>
                    <a:pt x="-36" y="-28"/>
                  </a:lnTo>
                  <a:cubicBezTo>
                    <a:pt x="174" y="4347"/>
                    <a:pt x="650" y="8706"/>
                    <a:pt x="1393" y="13022"/>
                  </a:cubicBezTo>
                  <a:cubicBezTo>
                    <a:pt x="2717" y="20858"/>
                    <a:pt x="8956" y="26941"/>
                    <a:pt x="16824" y="28071"/>
                  </a:cubicBezTo>
                  <a:lnTo>
                    <a:pt x="53304" y="55313"/>
                  </a:lnTo>
                  <a:lnTo>
                    <a:pt x="62829" y="99128"/>
                  </a:lnTo>
                  <a:lnTo>
                    <a:pt x="80832" y="91793"/>
                  </a:lnTo>
                  <a:lnTo>
                    <a:pt x="72354" y="41692"/>
                  </a:lnTo>
                  <a:lnTo>
                    <a:pt x="42732" y="4544"/>
                  </a:lnTo>
                  <a:close/>
                </a:path>
              </a:pathLst>
            </a:custGeom>
            <a:solidFill>
              <a:srgbClr val="4140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8" name="任意多边形: 形状 207"/>
            <p:cNvSpPr/>
            <p:nvPr/>
          </p:nvSpPr>
          <p:spPr>
            <a:xfrm>
              <a:off x="7401488" y="2242105"/>
              <a:ext cx="80100" cy="130697"/>
            </a:xfrm>
            <a:custGeom>
              <a:avLst/>
              <a:gdLst>
                <a:gd name="connsiteX0" fmla="*/ 28539 w 29813"/>
                <a:gd name="connsiteY0" fmla="*/ 20138 h 48645"/>
                <a:gd name="connsiteX1" fmla="*/ 29492 w 29813"/>
                <a:gd name="connsiteY1" fmla="*/ 14900 h 48645"/>
                <a:gd name="connsiteX2" fmla="*/ 15471 w 29813"/>
                <a:gd name="connsiteY2" fmla="*/ -20 h 48645"/>
                <a:gd name="connsiteX3" fmla="*/ 545 w 29813"/>
                <a:gd name="connsiteY3" fmla="*/ 14001 h 48645"/>
                <a:gd name="connsiteX4" fmla="*/ 5203 w 29813"/>
                <a:gd name="connsiteY4" fmla="*/ 25091 h 48645"/>
                <a:gd name="connsiteX5" fmla="*/ -36 w 29813"/>
                <a:gd name="connsiteY5" fmla="*/ 37474 h 48645"/>
                <a:gd name="connsiteX6" fmla="*/ 16919 w 29813"/>
                <a:gd name="connsiteY6" fmla="*/ 48618 h 48645"/>
                <a:gd name="connsiteX7" fmla="*/ 19491 w 29813"/>
                <a:gd name="connsiteY7" fmla="*/ 36807 h 48645"/>
                <a:gd name="connsiteX8" fmla="*/ 19491 w 29813"/>
                <a:gd name="connsiteY8" fmla="*/ 36807 h 48645"/>
                <a:gd name="connsiteX9" fmla="*/ 25110 w 29813"/>
                <a:gd name="connsiteY9" fmla="*/ 35474 h 48645"/>
                <a:gd name="connsiteX10" fmla="*/ 27015 w 29813"/>
                <a:gd name="connsiteY10" fmla="*/ 27187 h 48645"/>
                <a:gd name="connsiteX11" fmla="*/ 29778 w 29813"/>
                <a:gd name="connsiteY11" fmla="*/ 25568 h 4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813" h="48645">
                  <a:moveTo>
                    <a:pt x="28539" y="20138"/>
                  </a:moveTo>
                  <a:cubicBezTo>
                    <a:pt x="29044" y="18430"/>
                    <a:pt x="29359" y="16674"/>
                    <a:pt x="29492" y="14900"/>
                  </a:cubicBezTo>
                  <a:cubicBezTo>
                    <a:pt x="29740" y="6907"/>
                    <a:pt x="23463" y="227"/>
                    <a:pt x="15471" y="-20"/>
                  </a:cubicBezTo>
                  <a:cubicBezTo>
                    <a:pt x="7480" y="-268"/>
                    <a:pt x="793" y="6010"/>
                    <a:pt x="545" y="14001"/>
                  </a:cubicBezTo>
                  <a:cubicBezTo>
                    <a:pt x="422" y="18198"/>
                    <a:pt x="2117" y="22244"/>
                    <a:pt x="5203" y="25091"/>
                  </a:cubicBezTo>
                  <a:lnTo>
                    <a:pt x="-36" y="37474"/>
                  </a:lnTo>
                  <a:lnTo>
                    <a:pt x="16919" y="48618"/>
                  </a:lnTo>
                  <a:lnTo>
                    <a:pt x="19491" y="36807"/>
                  </a:lnTo>
                  <a:lnTo>
                    <a:pt x="19491" y="36807"/>
                  </a:lnTo>
                  <a:lnTo>
                    <a:pt x="25110" y="35474"/>
                  </a:lnTo>
                  <a:lnTo>
                    <a:pt x="27015" y="27187"/>
                  </a:lnTo>
                  <a:lnTo>
                    <a:pt x="29778" y="25568"/>
                  </a:lnTo>
                  <a:close/>
                </a:path>
              </a:pathLst>
            </a:custGeom>
            <a:solidFill>
              <a:srgbClr val="FED9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9" name="任意多边形: 形状 208"/>
            <p:cNvSpPr/>
            <p:nvPr/>
          </p:nvSpPr>
          <p:spPr>
            <a:xfrm>
              <a:off x="7400639" y="2278115"/>
              <a:ext cx="42819" cy="45551"/>
            </a:xfrm>
            <a:custGeom>
              <a:avLst/>
              <a:gdLst>
                <a:gd name="connsiteX0" fmla="*/ 15902 w 15937"/>
                <a:gd name="connsiteY0" fmla="*/ 449 h 16954"/>
                <a:gd name="connsiteX1" fmla="*/ 14663 w 15937"/>
                <a:gd name="connsiteY1" fmla="*/ 7878 h 16954"/>
                <a:gd name="connsiteX2" fmla="*/ 12758 w 15937"/>
                <a:gd name="connsiteY2" fmla="*/ 7878 h 16954"/>
                <a:gd name="connsiteX3" fmla="*/ 9710 w 15937"/>
                <a:gd name="connsiteY3" fmla="*/ 2830 h 16954"/>
                <a:gd name="connsiteX4" fmla="*/ 8663 w 15937"/>
                <a:gd name="connsiteY4" fmla="*/ 9497 h 16954"/>
                <a:gd name="connsiteX5" fmla="*/ 3424 w 15937"/>
                <a:gd name="connsiteY5" fmla="*/ 16927 h 16954"/>
                <a:gd name="connsiteX6" fmla="*/ 4091 w 15937"/>
                <a:gd name="connsiteY6" fmla="*/ 10450 h 16954"/>
                <a:gd name="connsiteX7" fmla="*/ 90 w 15937"/>
                <a:gd name="connsiteY7" fmla="*/ -28 h 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37" h="16954">
                  <a:moveTo>
                    <a:pt x="15902" y="449"/>
                  </a:moveTo>
                  <a:lnTo>
                    <a:pt x="14663" y="7878"/>
                  </a:lnTo>
                  <a:lnTo>
                    <a:pt x="12758" y="7878"/>
                  </a:lnTo>
                  <a:cubicBezTo>
                    <a:pt x="12758" y="7878"/>
                    <a:pt x="12758" y="3211"/>
                    <a:pt x="9710" y="2830"/>
                  </a:cubicBezTo>
                  <a:cubicBezTo>
                    <a:pt x="6662" y="2449"/>
                    <a:pt x="5900" y="7783"/>
                    <a:pt x="8663" y="9497"/>
                  </a:cubicBezTo>
                  <a:lnTo>
                    <a:pt x="3424" y="16927"/>
                  </a:lnTo>
                  <a:lnTo>
                    <a:pt x="4091" y="10450"/>
                  </a:lnTo>
                  <a:cubicBezTo>
                    <a:pt x="1014" y="7896"/>
                    <a:pt x="-500" y="3924"/>
                    <a:pt x="90" y="-28"/>
                  </a:cubicBezTo>
                  <a:close/>
                </a:path>
              </a:pathLst>
            </a:custGeom>
            <a:solidFill>
              <a:srgbClr val="42210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0" name="任意多边形: 形状 209"/>
            <p:cNvSpPr/>
            <p:nvPr/>
          </p:nvSpPr>
          <p:spPr>
            <a:xfrm>
              <a:off x="7402321" y="2247537"/>
              <a:ext cx="79012" cy="62053"/>
            </a:xfrm>
            <a:custGeom>
              <a:avLst/>
              <a:gdLst>
                <a:gd name="connsiteX0" fmla="*/ 29373 w 29408"/>
                <a:gd name="connsiteY0" fmla="*/ 12877 h 23096"/>
                <a:gd name="connsiteX1" fmla="*/ 13409 w 29408"/>
                <a:gd name="connsiteY1" fmla="*/ 60 h 23096"/>
                <a:gd name="connsiteX2" fmla="*/ 798 w 29408"/>
                <a:gd name="connsiteY2" fmla="*/ 11544 h 23096"/>
                <a:gd name="connsiteX3" fmla="*/ 36 w 29408"/>
                <a:gd name="connsiteY3" fmla="*/ 11544 h 23096"/>
                <a:gd name="connsiteX4" fmla="*/ 36 w 29408"/>
                <a:gd name="connsiteY4" fmla="*/ 13639 h 23096"/>
                <a:gd name="connsiteX5" fmla="*/ 4132 w 29408"/>
                <a:gd name="connsiteY5" fmla="*/ 13639 h 23096"/>
                <a:gd name="connsiteX6" fmla="*/ 4132 w 29408"/>
                <a:gd name="connsiteY6" fmla="*/ 14592 h 23096"/>
                <a:gd name="connsiteX7" fmla="*/ 3560 w 29408"/>
                <a:gd name="connsiteY7" fmla="*/ 15449 h 23096"/>
                <a:gd name="connsiteX8" fmla="*/ 1369 w 29408"/>
                <a:gd name="connsiteY8" fmla="*/ 18402 h 23096"/>
                <a:gd name="connsiteX9" fmla="*/ 4132 w 29408"/>
                <a:gd name="connsiteY9" fmla="*/ 21926 h 23096"/>
                <a:gd name="connsiteX10" fmla="*/ 4132 w 29408"/>
                <a:gd name="connsiteY10" fmla="*/ 23069 h 23096"/>
                <a:gd name="connsiteX11" fmla="*/ 7465 w 29408"/>
                <a:gd name="connsiteY11" fmla="*/ 20593 h 23096"/>
                <a:gd name="connsiteX12" fmla="*/ 7465 w 29408"/>
                <a:gd name="connsiteY12" fmla="*/ 20593 h 23096"/>
                <a:gd name="connsiteX13" fmla="*/ 8513 w 29408"/>
                <a:gd name="connsiteY13" fmla="*/ 15640 h 23096"/>
                <a:gd name="connsiteX14" fmla="*/ 10323 w 29408"/>
                <a:gd name="connsiteY14" fmla="*/ 15640 h 23096"/>
                <a:gd name="connsiteX15" fmla="*/ 10323 w 29408"/>
                <a:gd name="connsiteY15" fmla="*/ 15640 h 23096"/>
                <a:gd name="connsiteX16" fmla="*/ 10323 w 29408"/>
                <a:gd name="connsiteY16" fmla="*/ 16306 h 23096"/>
                <a:gd name="connsiteX17" fmla="*/ 12323 w 29408"/>
                <a:gd name="connsiteY17" fmla="*/ 16306 h 23096"/>
                <a:gd name="connsiteX18" fmla="*/ 12323 w 29408"/>
                <a:gd name="connsiteY18" fmla="*/ 14973 h 23096"/>
                <a:gd name="connsiteX19" fmla="*/ 13180 w 29408"/>
                <a:gd name="connsiteY19" fmla="*/ 15735 h 23096"/>
                <a:gd name="connsiteX20" fmla="*/ 28325 w 29408"/>
                <a:gd name="connsiteY20" fmla="*/ 16306 h 23096"/>
                <a:gd name="connsiteX21" fmla="*/ 29373 w 29408"/>
                <a:gd name="connsiteY21" fmla="*/ 12877 h 2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408" h="23096">
                  <a:moveTo>
                    <a:pt x="29373" y="12877"/>
                  </a:moveTo>
                  <a:cubicBezTo>
                    <a:pt x="28506" y="4929"/>
                    <a:pt x="21353" y="-810"/>
                    <a:pt x="13409" y="60"/>
                  </a:cubicBezTo>
                  <a:cubicBezTo>
                    <a:pt x="7151" y="744"/>
                    <a:pt x="2065" y="5384"/>
                    <a:pt x="798" y="11544"/>
                  </a:cubicBezTo>
                  <a:lnTo>
                    <a:pt x="36" y="11544"/>
                  </a:lnTo>
                  <a:cubicBezTo>
                    <a:pt x="-59" y="12239"/>
                    <a:pt x="-59" y="12944"/>
                    <a:pt x="36" y="13639"/>
                  </a:cubicBezTo>
                  <a:lnTo>
                    <a:pt x="4132" y="13639"/>
                  </a:lnTo>
                  <a:lnTo>
                    <a:pt x="4132" y="14592"/>
                  </a:lnTo>
                  <a:lnTo>
                    <a:pt x="3560" y="15449"/>
                  </a:lnTo>
                  <a:lnTo>
                    <a:pt x="1369" y="18402"/>
                  </a:lnTo>
                  <a:cubicBezTo>
                    <a:pt x="2036" y="19754"/>
                    <a:pt x="2979" y="20955"/>
                    <a:pt x="4132" y="21926"/>
                  </a:cubicBezTo>
                  <a:lnTo>
                    <a:pt x="4132" y="23069"/>
                  </a:lnTo>
                  <a:cubicBezTo>
                    <a:pt x="5370" y="22422"/>
                    <a:pt x="6494" y="21587"/>
                    <a:pt x="7465" y="20593"/>
                  </a:cubicBezTo>
                  <a:lnTo>
                    <a:pt x="7465" y="20593"/>
                  </a:lnTo>
                  <a:cubicBezTo>
                    <a:pt x="6894" y="17449"/>
                    <a:pt x="7465" y="16116"/>
                    <a:pt x="8513" y="15640"/>
                  </a:cubicBezTo>
                  <a:lnTo>
                    <a:pt x="10323" y="15640"/>
                  </a:lnTo>
                  <a:cubicBezTo>
                    <a:pt x="10323" y="15640"/>
                    <a:pt x="10323" y="15640"/>
                    <a:pt x="10323" y="15640"/>
                  </a:cubicBezTo>
                  <a:lnTo>
                    <a:pt x="10323" y="16306"/>
                  </a:lnTo>
                  <a:lnTo>
                    <a:pt x="12323" y="16306"/>
                  </a:lnTo>
                  <a:lnTo>
                    <a:pt x="12323" y="14973"/>
                  </a:lnTo>
                  <a:lnTo>
                    <a:pt x="13180" y="15735"/>
                  </a:lnTo>
                  <a:lnTo>
                    <a:pt x="28325" y="16306"/>
                  </a:lnTo>
                  <a:cubicBezTo>
                    <a:pt x="28849" y="15225"/>
                    <a:pt x="29201" y="14068"/>
                    <a:pt x="29373" y="12877"/>
                  </a:cubicBezTo>
                  <a:close/>
                </a:path>
              </a:pathLst>
            </a:custGeom>
            <a:solidFill>
              <a:srgbClr val="BEA487">
                <a:alpha val="4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1" name="任意多边形: 形状 210"/>
            <p:cNvSpPr/>
            <p:nvPr/>
          </p:nvSpPr>
          <p:spPr>
            <a:xfrm>
              <a:off x="7401488" y="2287583"/>
              <a:ext cx="21752" cy="20470"/>
            </a:xfrm>
            <a:custGeom>
              <a:avLst/>
              <a:gdLst>
                <a:gd name="connsiteX0" fmla="*/ -36 w 8096"/>
                <a:gd name="connsiteY0" fmla="*/ 4163 h 7619"/>
                <a:gd name="connsiteX1" fmla="*/ 3203 w 8096"/>
                <a:gd name="connsiteY1" fmla="*/ 7592 h 7619"/>
                <a:gd name="connsiteX2" fmla="*/ 7013 w 8096"/>
                <a:gd name="connsiteY2" fmla="*/ 4830 h 7619"/>
                <a:gd name="connsiteX3" fmla="*/ 7013 w 8096"/>
                <a:gd name="connsiteY3" fmla="*/ 4830 h 7619"/>
                <a:gd name="connsiteX4" fmla="*/ 8061 w 8096"/>
                <a:gd name="connsiteY4" fmla="*/ -28 h 7619"/>
                <a:gd name="connsiteX5" fmla="*/ 3203 w 8096"/>
                <a:gd name="connsiteY5" fmla="*/ -28 h 7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" h="7619">
                  <a:moveTo>
                    <a:pt x="-36" y="4163"/>
                  </a:moveTo>
                  <a:lnTo>
                    <a:pt x="3203" y="7592"/>
                  </a:lnTo>
                  <a:cubicBezTo>
                    <a:pt x="4613" y="6876"/>
                    <a:pt x="5899" y="5944"/>
                    <a:pt x="7013" y="4830"/>
                  </a:cubicBezTo>
                  <a:lnTo>
                    <a:pt x="7013" y="4830"/>
                  </a:lnTo>
                  <a:cubicBezTo>
                    <a:pt x="6441" y="1687"/>
                    <a:pt x="7013" y="353"/>
                    <a:pt x="8061" y="-28"/>
                  </a:cubicBezTo>
                  <a:lnTo>
                    <a:pt x="3203" y="-28"/>
                  </a:lnTo>
                  <a:close/>
                </a:path>
              </a:pathLst>
            </a:custGeom>
            <a:solidFill>
              <a:srgbClr val="E4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2" name="任意多边形: 形状 211"/>
            <p:cNvSpPr/>
            <p:nvPr/>
          </p:nvSpPr>
          <p:spPr>
            <a:xfrm>
              <a:off x="7429895" y="2287583"/>
              <a:ext cx="510" cy="25591"/>
            </a:xfrm>
            <a:custGeom>
              <a:avLst/>
              <a:gdLst>
                <a:gd name="connsiteX0" fmla="*/ 95 w 190"/>
                <a:gd name="connsiteY0" fmla="*/ 0 h 9525"/>
                <a:gd name="connsiteX1" fmla="*/ 191 w 190"/>
                <a:gd name="connsiteY1" fmla="*/ 0 h 9525"/>
                <a:gd name="connsiteX2" fmla="*/ 0 w 190"/>
                <a:gd name="connsiteY2" fmla="*/ 0 h 9525"/>
                <a:gd name="connsiteX3" fmla="*/ 95 w 190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" h="9525">
                  <a:moveTo>
                    <a:pt x="95" y="0"/>
                  </a:moveTo>
                  <a:lnTo>
                    <a:pt x="191" y="0"/>
                  </a:lnTo>
                  <a:lnTo>
                    <a:pt x="0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3" name="任意多边形: 形状 212"/>
            <p:cNvSpPr/>
            <p:nvPr/>
          </p:nvSpPr>
          <p:spPr>
            <a:xfrm>
              <a:off x="7423240" y="2286536"/>
              <a:ext cx="6908" cy="793"/>
            </a:xfrm>
            <a:custGeom>
              <a:avLst/>
              <a:gdLst>
                <a:gd name="connsiteX0" fmla="*/ -36 w 2571"/>
                <a:gd name="connsiteY0" fmla="*/ 267 h 295"/>
                <a:gd name="connsiteX1" fmla="*/ 2536 w 2571"/>
                <a:gd name="connsiteY1" fmla="*/ 267 h 295"/>
                <a:gd name="connsiteX2" fmla="*/ -36 w 2571"/>
                <a:gd name="connsiteY2" fmla="*/ 267 h 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1" h="295">
                  <a:moveTo>
                    <a:pt x="-36" y="267"/>
                  </a:moveTo>
                  <a:lnTo>
                    <a:pt x="2536" y="267"/>
                  </a:lnTo>
                  <a:cubicBezTo>
                    <a:pt x="1727" y="-126"/>
                    <a:pt x="774" y="-126"/>
                    <a:pt x="-36" y="26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4" name="任意多边形: 形状 213"/>
            <p:cNvSpPr/>
            <p:nvPr/>
          </p:nvSpPr>
          <p:spPr>
            <a:xfrm>
              <a:off x="7410190" y="2281697"/>
              <a:ext cx="22520" cy="5118"/>
            </a:xfrm>
            <a:custGeom>
              <a:avLst/>
              <a:gdLst>
                <a:gd name="connsiteX0" fmla="*/ 1298 w 8382"/>
                <a:gd name="connsiteY0" fmla="*/ 68 h 1905"/>
                <a:gd name="connsiteX1" fmla="*/ -36 w 8382"/>
                <a:gd name="connsiteY1" fmla="*/ 1877 h 1905"/>
                <a:gd name="connsiteX2" fmla="*/ 4822 w 8382"/>
                <a:gd name="connsiteY2" fmla="*/ 1877 h 1905"/>
                <a:gd name="connsiteX3" fmla="*/ 7394 w 8382"/>
                <a:gd name="connsiteY3" fmla="*/ 1877 h 1905"/>
                <a:gd name="connsiteX4" fmla="*/ 7394 w 8382"/>
                <a:gd name="connsiteY4" fmla="*/ 1877 h 1905"/>
                <a:gd name="connsiteX5" fmla="*/ 8346 w 8382"/>
                <a:gd name="connsiteY5" fmla="*/ -28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" h="1905">
                  <a:moveTo>
                    <a:pt x="1298" y="68"/>
                  </a:moveTo>
                  <a:lnTo>
                    <a:pt x="-36" y="1877"/>
                  </a:lnTo>
                  <a:lnTo>
                    <a:pt x="4822" y="1877"/>
                  </a:lnTo>
                  <a:cubicBezTo>
                    <a:pt x="5632" y="1484"/>
                    <a:pt x="6584" y="1484"/>
                    <a:pt x="7394" y="1877"/>
                  </a:cubicBezTo>
                  <a:lnTo>
                    <a:pt x="7394" y="1877"/>
                  </a:lnTo>
                  <a:cubicBezTo>
                    <a:pt x="7746" y="1262"/>
                    <a:pt x="8070" y="626"/>
                    <a:pt x="8346" y="-28"/>
                  </a:cubicBezTo>
                  <a:close/>
                </a:path>
              </a:pathLst>
            </a:custGeom>
            <a:solidFill>
              <a:srgbClr val="CFD1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5" name="任意多边形: 形状 214"/>
            <p:cNvSpPr/>
            <p:nvPr/>
          </p:nvSpPr>
          <p:spPr>
            <a:xfrm rot="115800">
              <a:off x="7411945" y="2280687"/>
              <a:ext cx="5373" cy="6908"/>
            </a:xfrm>
            <a:custGeom>
              <a:avLst/>
              <a:gdLst>
                <a:gd name="connsiteX0" fmla="*/ -36 w 2000"/>
                <a:gd name="connsiteY0" fmla="*/ -28 h 2571"/>
                <a:gd name="connsiteX1" fmla="*/ 1965 w 2000"/>
                <a:gd name="connsiteY1" fmla="*/ -28 h 2571"/>
                <a:gd name="connsiteX2" fmla="*/ 1965 w 2000"/>
                <a:gd name="connsiteY2" fmla="*/ 2544 h 2571"/>
                <a:gd name="connsiteX3" fmla="*/ -36 w 2000"/>
                <a:gd name="connsiteY3" fmla="*/ 2544 h 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" h="2571">
                  <a:moveTo>
                    <a:pt x="-36" y="-28"/>
                  </a:moveTo>
                  <a:lnTo>
                    <a:pt x="1965" y="-28"/>
                  </a:lnTo>
                  <a:lnTo>
                    <a:pt x="1965" y="2544"/>
                  </a:lnTo>
                  <a:lnTo>
                    <a:pt x="-36" y="2544"/>
                  </a:lnTo>
                  <a:close/>
                </a:path>
              </a:pathLst>
            </a:custGeom>
            <a:solidFill>
              <a:srgbClr val="FABF1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6" name="任意多边形: 形状 215"/>
            <p:cNvSpPr/>
            <p:nvPr/>
          </p:nvSpPr>
          <p:spPr>
            <a:xfrm rot="114000">
              <a:off x="7431007" y="2281079"/>
              <a:ext cx="5373" cy="6908"/>
            </a:xfrm>
            <a:custGeom>
              <a:avLst/>
              <a:gdLst>
                <a:gd name="connsiteX0" fmla="*/ -36 w 2000"/>
                <a:gd name="connsiteY0" fmla="*/ -28 h 2571"/>
                <a:gd name="connsiteX1" fmla="*/ 1965 w 2000"/>
                <a:gd name="connsiteY1" fmla="*/ -28 h 2571"/>
                <a:gd name="connsiteX2" fmla="*/ 1965 w 2000"/>
                <a:gd name="connsiteY2" fmla="*/ 2544 h 2571"/>
                <a:gd name="connsiteX3" fmla="*/ -36 w 2000"/>
                <a:gd name="connsiteY3" fmla="*/ 2544 h 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" h="2571">
                  <a:moveTo>
                    <a:pt x="-36" y="-28"/>
                  </a:moveTo>
                  <a:lnTo>
                    <a:pt x="1965" y="-28"/>
                  </a:lnTo>
                  <a:lnTo>
                    <a:pt x="1965" y="2544"/>
                  </a:lnTo>
                  <a:lnTo>
                    <a:pt x="-36" y="2544"/>
                  </a:lnTo>
                  <a:close/>
                </a:path>
              </a:pathLst>
            </a:custGeom>
            <a:solidFill>
              <a:srgbClr val="FABF1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7" name="任意多边形: 形状 216"/>
            <p:cNvSpPr/>
            <p:nvPr/>
          </p:nvSpPr>
          <p:spPr>
            <a:xfrm>
              <a:off x="7429895" y="2278884"/>
              <a:ext cx="53230" cy="9210"/>
            </a:xfrm>
            <a:custGeom>
              <a:avLst/>
              <a:gdLst>
                <a:gd name="connsiteX0" fmla="*/ 19812 w 19812"/>
                <a:gd name="connsiteY0" fmla="*/ 667 h 3428"/>
                <a:gd name="connsiteX1" fmla="*/ 18860 w 19812"/>
                <a:gd name="connsiteY1" fmla="*/ 3429 h 3428"/>
                <a:gd name="connsiteX2" fmla="*/ 3334 w 19812"/>
                <a:gd name="connsiteY2" fmla="*/ 2953 h 3428"/>
                <a:gd name="connsiteX3" fmla="*/ 0 w 19812"/>
                <a:gd name="connsiteY3" fmla="*/ 0 h 3428"/>
                <a:gd name="connsiteX4" fmla="*/ 19812 w 19812"/>
                <a:gd name="connsiteY4" fmla="*/ 667 h 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2" h="3428">
                  <a:moveTo>
                    <a:pt x="19812" y="667"/>
                  </a:moveTo>
                  <a:lnTo>
                    <a:pt x="18860" y="3429"/>
                  </a:lnTo>
                  <a:lnTo>
                    <a:pt x="3334" y="2953"/>
                  </a:lnTo>
                  <a:lnTo>
                    <a:pt x="0" y="0"/>
                  </a:lnTo>
                  <a:lnTo>
                    <a:pt x="19812" y="66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8" name="任意多边形: 形状 217"/>
            <p:cNvSpPr/>
            <p:nvPr/>
          </p:nvSpPr>
          <p:spPr>
            <a:xfrm>
              <a:off x="7396612" y="2227414"/>
              <a:ext cx="115208" cy="57864"/>
            </a:xfrm>
            <a:custGeom>
              <a:avLst/>
              <a:gdLst>
                <a:gd name="connsiteX0" fmla="*/ 32640 w 42880"/>
                <a:gd name="connsiteY0" fmla="*/ 18462 h 21537"/>
                <a:gd name="connsiteX1" fmla="*/ 28354 w 42880"/>
                <a:gd name="connsiteY1" fmla="*/ 7699 h 21537"/>
                <a:gd name="connsiteX2" fmla="*/ 27783 w 42880"/>
                <a:gd name="connsiteY2" fmla="*/ 4270 h 21537"/>
                <a:gd name="connsiteX3" fmla="*/ 17591 w 42880"/>
                <a:gd name="connsiteY3" fmla="*/ -17 h 21537"/>
                <a:gd name="connsiteX4" fmla="*/ 1208 w 42880"/>
                <a:gd name="connsiteY4" fmla="*/ 15202 h 21537"/>
                <a:gd name="connsiteX5" fmla="*/ 1208 w 42880"/>
                <a:gd name="connsiteY5" fmla="*/ 15223 h 21537"/>
                <a:gd name="connsiteX6" fmla="*/ 1208 w 42880"/>
                <a:gd name="connsiteY6" fmla="*/ 16366 h 21537"/>
                <a:gd name="connsiteX7" fmla="*/ 160 w 42880"/>
                <a:gd name="connsiteY7" fmla="*/ 20272 h 21537"/>
                <a:gd name="connsiteX8" fmla="*/ 42832 w 42880"/>
                <a:gd name="connsiteY8" fmla="*/ 21510 h 21537"/>
                <a:gd name="connsiteX9" fmla="*/ 42832 w 42880"/>
                <a:gd name="connsiteY9" fmla="*/ 21510 h 21537"/>
                <a:gd name="connsiteX10" fmla="*/ 32640 w 42880"/>
                <a:gd name="connsiteY10" fmla="*/ 18462 h 2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880" h="21537">
                  <a:moveTo>
                    <a:pt x="32640" y="18462"/>
                  </a:moveTo>
                  <a:cubicBezTo>
                    <a:pt x="32659" y="14454"/>
                    <a:pt x="31126" y="10593"/>
                    <a:pt x="28354" y="7699"/>
                  </a:cubicBezTo>
                  <a:lnTo>
                    <a:pt x="27783" y="4270"/>
                  </a:lnTo>
                  <a:cubicBezTo>
                    <a:pt x="25039" y="1615"/>
                    <a:pt x="21401" y="86"/>
                    <a:pt x="17591" y="-17"/>
                  </a:cubicBezTo>
                  <a:cubicBezTo>
                    <a:pt x="8866" y="-338"/>
                    <a:pt x="1532" y="6477"/>
                    <a:pt x="1208" y="15202"/>
                  </a:cubicBezTo>
                  <a:cubicBezTo>
                    <a:pt x="1208" y="15210"/>
                    <a:pt x="1208" y="15217"/>
                    <a:pt x="1208" y="15223"/>
                  </a:cubicBezTo>
                  <a:cubicBezTo>
                    <a:pt x="1208" y="15223"/>
                    <a:pt x="1208" y="15985"/>
                    <a:pt x="1208" y="16366"/>
                  </a:cubicBezTo>
                  <a:cubicBezTo>
                    <a:pt x="93" y="17333"/>
                    <a:pt x="-316" y="18878"/>
                    <a:pt x="160" y="20272"/>
                  </a:cubicBezTo>
                  <a:lnTo>
                    <a:pt x="42832" y="21510"/>
                  </a:lnTo>
                  <a:lnTo>
                    <a:pt x="42832" y="21510"/>
                  </a:lnTo>
                  <a:cubicBezTo>
                    <a:pt x="43118" y="20081"/>
                    <a:pt x="38736" y="18938"/>
                    <a:pt x="32640" y="18462"/>
                  </a:cubicBezTo>
                  <a:close/>
                </a:path>
              </a:pathLst>
            </a:custGeom>
            <a:solidFill>
              <a:srgbClr val="FFD7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" name="任意多边形: 形状 218"/>
            <p:cNvSpPr/>
            <p:nvPr/>
          </p:nvSpPr>
          <p:spPr>
            <a:xfrm>
              <a:off x="7402767" y="2232207"/>
              <a:ext cx="64745" cy="38230"/>
            </a:xfrm>
            <a:custGeom>
              <a:avLst/>
              <a:gdLst>
                <a:gd name="connsiteX0" fmla="*/ 24063 w 24098"/>
                <a:gd name="connsiteY0" fmla="*/ 4676 h 14229"/>
                <a:gd name="connsiteX1" fmla="*/ 1527 w 24098"/>
                <a:gd name="connsiteY1" fmla="*/ 10602 h 14229"/>
                <a:gd name="connsiteX2" fmla="*/ -36 w 24098"/>
                <a:gd name="connsiteY2" fmla="*/ 14201 h 14229"/>
                <a:gd name="connsiteX3" fmla="*/ 17462 w 24098"/>
                <a:gd name="connsiteY3" fmla="*/ 63 h 14229"/>
                <a:gd name="connsiteX4" fmla="*/ 23396 w 24098"/>
                <a:gd name="connsiteY4" fmla="*/ 1914 h 1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98" h="14229">
                  <a:moveTo>
                    <a:pt x="24063" y="4676"/>
                  </a:moveTo>
                  <a:cubicBezTo>
                    <a:pt x="16205" y="89"/>
                    <a:pt x="6108" y="2742"/>
                    <a:pt x="1527" y="10602"/>
                  </a:cubicBezTo>
                  <a:cubicBezTo>
                    <a:pt x="860" y="11735"/>
                    <a:pt x="336" y="12943"/>
                    <a:pt x="-36" y="14201"/>
                  </a:cubicBezTo>
                  <a:cubicBezTo>
                    <a:pt x="888" y="5465"/>
                    <a:pt x="8728" y="-864"/>
                    <a:pt x="17462" y="63"/>
                  </a:cubicBezTo>
                  <a:cubicBezTo>
                    <a:pt x="19538" y="284"/>
                    <a:pt x="21558" y="913"/>
                    <a:pt x="23396" y="1914"/>
                  </a:cubicBezTo>
                  <a:close/>
                </a:path>
              </a:pathLst>
            </a:custGeom>
            <a:solidFill>
              <a:srgbClr val="FFD701">
                <a:alpha val="4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" name="任意多边形: 形状 219"/>
            <p:cNvSpPr/>
            <p:nvPr/>
          </p:nvSpPr>
          <p:spPr>
            <a:xfrm>
              <a:off x="7441923" y="2243172"/>
              <a:ext cx="39409" cy="31615"/>
            </a:xfrm>
            <a:custGeom>
              <a:avLst/>
              <a:gdLst>
                <a:gd name="connsiteX0" fmla="*/ -36 w 14668"/>
                <a:gd name="connsiteY0" fmla="*/ 24 h 11767"/>
                <a:gd name="connsiteX1" fmla="*/ 14633 w 14668"/>
                <a:gd name="connsiteY1" fmla="*/ 11740 h 11767"/>
                <a:gd name="connsiteX2" fmla="*/ 11680 w 14668"/>
                <a:gd name="connsiteY2" fmla="*/ 11740 h 11767"/>
                <a:gd name="connsiteX3" fmla="*/ -36 w 14668"/>
                <a:gd name="connsiteY3" fmla="*/ 24 h 1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68" h="11767">
                  <a:moveTo>
                    <a:pt x="-36" y="24"/>
                  </a:moveTo>
                  <a:cubicBezTo>
                    <a:pt x="7194" y="-602"/>
                    <a:pt x="13642" y="4550"/>
                    <a:pt x="14633" y="11740"/>
                  </a:cubicBezTo>
                  <a:lnTo>
                    <a:pt x="11680" y="11740"/>
                  </a:lnTo>
                  <a:cubicBezTo>
                    <a:pt x="11680" y="11740"/>
                    <a:pt x="12442" y="3072"/>
                    <a:pt x="-36" y="24"/>
                  </a:cubicBezTo>
                  <a:close/>
                </a:path>
              </a:pathLst>
            </a:custGeom>
            <a:solidFill>
              <a:srgbClr val="FFEB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" name="任意多边形: 形状 220"/>
            <p:cNvSpPr/>
            <p:nvPr/>
          </p:nvSpPr>
          <p:spPr>
            <a:xfrm>
              <a:off x="7396356" y="2228467"/>
              <a:ext cx="35586" cy="53485"/>
            </a:xfrm>
            <a:custGeom>
              <a:avLst/>
              <a:gdLst>
                <a:gd name="connsiteX0" fmla="*/ 8637 w 13245"/>
                <a:gd name="connsiteY0" fmla="*/ 19880 h 19907"/>
                <a:gd name="connsiteX1" fmla="*/ 10733 w 13245"/>
                <a:gd name="connsiteY1" fmla="*/ 16736 h 19907"/>
                <a:gd name="connsiteX2" fmla="*/ 12371 w 13245"/>
                <a:gd name="connsiteY2" fmla="*/ 4724 h 19907"/>
                <a:gd name="connsiteX3" fmla="*/ 13210 w 13245"/>
                <a:gd name="connsiteY3" fmla="*/ 4163 h 19907"/>
                <a:gd name="connsiteX4" fmla="*/ 12914 w 13245"/>
                <a:gd name="connsiteY4" fmla="*/ 269 h 19907"/>
                <a:gd name="connsiteX5" fmla="*/ 13210 w 13245"/>
                <a:gd name="connsiteY5" fmla="*/ -28 h 19907"/>
                <a:gd name="connsiteX6" fmla="*/ 1208 w 13245"/>
                <a:gd name="connsiteY6" fmla="*/ 14736 h 19907"/>
                <a:gd name="connsiteX7" fmla="*/ 1208 w 13245"/>
                <a:gd name="connsiteY7" fmla="*/ 15879 h 19907"/>
                <a:gd name="connsiteX8" fmla="*/ 160 w 13245"/>
                <a:gd name="connsiteY8" fmla="*/ 19784 h 19907"/>
                <a:gd name="connsiteX9" fmla="*/ 8447 w 13245"/>
                <a:gd name="connsiteY9" fmla="*/ 19784 h 1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45" h="19907">
                  <a:moveTo>
                    <a:pt x="8637" y="19880"/>
                  </a:moveTo>
                  <a:cubicBezTo>
                    <a:pt x="7590" y="16641"/>
                    <a:pt x="10733" y="16736"/>
                    <a:pt x="10733" y="16736"/>
                  </a:cubicBezTo>
                  <a:cubicBezTo>
                    <a:pt x="7866" y="12966"/>
                    <a:pt x="8599" y="7589"/>
                    <a:pt x="12371" y="4724"/>
                  </a:cubicBezTo>
                  <a:cubicBezTo>
                    <a:pt x="12638" y="4522"/>
                    <a:pt x="12924" y="4334"/>
                    <a:pt x="13210" y="4163"/>
                  </a:cubicBezTo>
                  <a:cubicBezTo>
                    <a:pt x="12057" y="3169"/>
                    <a:pt x="11924" y="1426"/>
                    <a:pt x="12914" y="269"/>
                  </a:cubicBezTo>
                  <a:cubicBezTo>
                    <a:pt x="13009" y="162"/>
                    <a:pt x="13105" y="64"/>
                    <a:pt x="13210" y="-28"/>
                  </a:cubicBezTo>
                  <a:cubicBezTo>
                    <a:pt x="6380" y="1696"/>
                    <a:pt x="1503" y="7701"/>
                    <a:pt x="1208" y="14736"/>
                  </a:cubicBezTo>
                  <a:cubicBezTo>
                    <a:pt x="1208" y="14736"/>
                    <a:pt x="1208" y="15498"/>
                    <a:pt x="1208" y="15879"/>
                  </a:cubicBezTo>
                  <a:cubicBezTo>
                    <a:pt x="93" y="16846"/>
                    <a:pt x="-316" y="18391"/>
                    <a:pt x="160" y="19784"/>
                  </a:cubicBezTo>
                  <a:lnTo>
                    <a:pt x="8447" y="19784"/>
                  </a:lnTo>
                  <a:close/>
                </a:path>
              </a:pathLst>
            </a:custGeom>
            <a:solidFill>
              <a:srgbClr val="FFD701">
                <a:alpha val="3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" name="任意多边形: 形状 221"/>
            <p:cNvSpPr/>
            <p:nvPr/>
          </p:nvSpPr>
          <p:spPr>
            <a:xfrm>
              <a:off x="7417119" y="2288352"/>
              <a:ext cx="15591" cy="20449"/>
            </a:xfrm>
            <a:custGeom>
              <a:avLst/>
              <a:gdLst>
                <a:gd name="connsiteX0" fmla="*/ 2719 w 5803"/>
                <a:gd name="connsiteY0" fmla="*/ -28 h 7611"/>
                <a:gd name="connsiteX1" fmla="*/ 1672 w 5803"/>
                <a:gd name="connsiteY1" fmla="*/ 6640 h 7611"/>
                <a:gd name="connsiteX2" fmla="*/ 5767 w 5803"/>
                <a:gd name="connsiteY2" fmla="*/ 5021 h 7611"/>
                <a:gd name="connsiteX3" fmla="*/ 2719 w 5803"/>
                <a:gd name="connsiteY3" fmla="*/ -28 h 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3" h="7611">
                  <a:moveTo>
                    <a:pt x="2719" y="-28"/>
                  </a:moveTo>
                  <a:cubicBezTo>
                    <a:pt x="-329" y="-28"/>
                    <a:pt x="-1091" y="4925"/>
                    <a:pt x="1672" y="6640"/>
                  </a:cubicBezTo>
                  <a:cubicBezTo>
                    <a:pt x="4434" y="8354"/>
                    <a:pt x="4910" y="7688"/>
                    <a:pt x="5767" y="5021"/>
                  </a:cubicBezTo>
                  <a:cubicBezTo>
                    <a:pt x="5767" y="5306"/>
                    <a:pt x="5767" y="353"/>
                    <a:pt x="2719" y="-28"/>
                  </a:cubicBezTo>
                  <a:close/>
                </a:path>
              </a:pathLst>
            </a:custGeom>
            <a:solidFill>
              <a:srgbClr val="BEA4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3" name="任意多边形: 形状 222"/>
            <p:cNvSpPr/>
            <p:nvPr/>
          </p:nvSpPr>
          <p:spPr>
            <a:xfrm>
              <a:off x="7419422" y="2286304"/>
              <a:ext cx="15591" cy="20449"/>
            </a:xfrm>
            <a:custGeom>
              <a:avLst/>
              <a:gdLst>
                <a:gd name="connsiteX0" fmla="*/ 2719 w 5803"/>
                <a:gd name="connsiteY0" fmla="*/ -28 h 7611"/>
                <a:gd name="connsiteX1" fmla="*/ 1672 w 5803"/>
                <a:gd name="connsiteY1" fmla="*/ 6640 h 7611"/>
                <a:gd name="connsiteX2" fmla="*/ 5767 w 5803"/>
                <a:gd name="connsiteY2" fmla="*/ 5021 h 7611"/>
                <a:gd name="connsiteX3" fmla="*/ 2719 w 5803"/>
                <a:gd name="connsiteY3" fmla="*/ -28 h 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3" h="7611">
                  <a:moveTo>
                    <a:pt x="2719" y="-28"/>
                  </a:moveTo>
                  <a:cubicBezTo>
                    <a:pt x="-329" y="-28"/>
                    <a:pt x="-1091" y="4925"/>
                    <a:pt x="1672" y="6640"/>
                  </a:cubicBezTo>
                  <a:cubicBezTo>
                    <a:pt x="4434" y="8354"/>
                    <a:pt x="4910" y="7688"/>
                    <a:pt x="5767" y="5021"/>
                  </a:cubicBezTo>
                  <a:cubicBezTo>
                    <a:pt x="5767" y="5021"/>
                    <a:pt x="5767" y="353"/>
                    <a:pt x="2719" y="-28"/>
                  </a:cubicBezTo>
                  <a:close/>
                </a:path>
              </a:pathLst>
            </a:custGeom>
            <a:solidFill>
              <a:srgbClr val="FED9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4" name="任意多边形: 形状 223"/>
            <p:cNvSpPr/>
            <p:nvPr/>
          </p:nvSpPr>
          <p:spPr>
            <a:xfrm>
              <a:off x="7472378" y="2310359"/>
              <a:ext cx="9213" cy="5373"/>
            </a:xfrm>
            <a:custGeom>
              <a:avLst/>
              <a:gdLst>
                <a:gd name="connsiteX0" fmla="*/ 3429 w 3429"/>
                <a:gd name="connsiteY0" fmla="*/ 381 h 2000"/>
                <a:gd name="connsiteX1" fmla="*/ 0 w 3429"/>
                <a:gd name="connsiteY1" fmla="*/ 0 h 2000"/>
                <a:gd name="connsiteX2" fmla="*/ 667 w 3429"/>
                <a:gd name="connsiteY2" fmla="*/ 2000 h 2000"/>
                <a:gd name="connsiteX3" fmla="*/ 3429 w 3429"/>
                <a:gd name="connsiteY3" fmla="*/ 381 h 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" h="2000">
                  <a:moveTo>
                    <a:pt x="3429" y="381"/>
                  </a:moveTo>
                  <a:lnTo>
                    <a:pt x="0" y="0"/>
                  </a:lnTo>
                  <a:lnTo>
                    <a:pt x="667" y="2000"/>
                  </a:lnTo>
                  <a:lnTo>
                    <a:pt x="3429" y="381"/>
                  </a:lnTo>
                  <a:close/>
                </a:path>
              </a:pathLst>
            </a:custGeom>
            <a:solidFill>
              <a:srgbClr val="BEA487">
                <a:alpha val="4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" name="任意多边形: 形状 224"/>
            <p:cNvSpPr/>
            <p:nvPr/>
          </p:nvSpPr>
          <p:spPr>
            <a:xfrm>
              <a:off x="7432453" y="2311638"/>
              <a:ext cx="36851" cy="29428"/>
            </a:xfrm>
            <a:custGeom>
              <a:avLst/>
              <a:gdLst>
                <a:gd name="connsiteX0" fmla="*/ 13680 w 13716"/>
                <a:gd name="connsiteY0" fmla="*/ 9688 h 10953"/>
                <a:gd name="connsiteX1" fmla="*/ 3679 w 13716"/>
                <a:gd name="connsiteY1" fmla="*/ 5592 h 10953"/>
                <a:gd name="connsiteX2" fmla="*/ -36 w 13716"/>
                <a:gd name="connsiteY2" fmla="*/ -28 h 10953"/>
                <a:gd name="connsiteX3" fmla="*/ 1584 w 13716"/>
                <a:gd name="connsiteY3" fmla="*/ 6449 h 10953"/>
                <a:gd name="connsiteX4" fmla="*/ 7965 w 13716"/>
                <a:gd name="connsiteY4" fmla="*/ 10926 h 1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" h="10953">
                  <a:moveTo>
                    <a:pt x="13680" y="9688"/>
                  </a:moveTo>
                  <a:lnTo>
                    <a:pt x="3679" y="5592"/>
                  </a:lnTo>
                  <a:lnTo>
                    <a:pt x="-36" y="-28"/>
                  </a:lnTo>
                  <a:lnTo>
                    <a:pt x="1584" y="6449"/>
                  </a:lnTo>
                  <a:lnTo>
                    <a:pt x="7965" y="10926"/>
                  </a:lnTo>
                  <a:close/>
                </a:path>
              </a:pathLst>
            </a:custGeom>
            <a:solidFill>
              <a:srgbClr val="BEA487">
                <a:alpha val="4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" name="任意多边形: 形状 225"/>
            <p:cNvSpPr/>
            <p:nvPr/>
          </p:nvSpPr>
          <p:spPr>
            <a:xfrm>
              <a:off x="7436964" y="2376705"/>
              <a:ext cx="83966" cy="173531"/>
            </a:xfrm>
            <a:custGeom>
              <a:avLst/>
              <a:gdLst>
                <a:gd name="connsiteX0" fmla="*/ 27718 w 31252"/>
                <a:gd name="connsiteY0" fmla="*/ 64147 h 64588"/>
                <a:gd name="connsiteX1" fmla="*/ 21432 w 31252"/>
                <a:gd name="connsiteY1" fmla="*/ 61739 h 64588"/>
                <a:gd name="connsiteX2" fmla="*/ 21146 w 31252"/>
                <a:gd name="connsiteY2" fmla="*/ 60908 h 64588"/>
                <a:gd name="connsiteX3" fmla="*/ 382 w 31252"/>
                <a:gd name="connsiteY3" fmla="*/ 8044 h 64588"/>
                <a:gd name="connsiteX4" fmla="*/ 3687 w 31252"/>
                <a:gd name="connsiteY4" fmla="*/ 376 h 64588"/>
                <a:gd name="connsiteX5" fmla="*/ 3811 w 31252"/>
                <a:gd name="connsiteY5" fmla="*/ 329 h 64588"/>
                <a:gd name="connsiteX6" fmla="*/ 11621 w 31252"/>
                <a:gd name="connsiteY6" fmla="*/ 3853 h 64588"/>
                <a:gd name="connsiteX7" fmla="*/ 30671 w 31252"/>
                <a:gd name="connsiteY7" fmla="*/ 57574 h 64588"/>
                <a:gd name="connsiteX8" fmla="*/ 28195 w 31252"/>
                <a:gd name="connsiteY8" fmla="*/ 64051 h 64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52" h="64588">
                  <a:moveTo>
                    <a:pt x="27718" y="64147"/>
                  </a:moveTo>
                  <a:cubicBezTo>
                    <a:pt x="25318" y="65218"/>
                    <a:pt x="22499" y="64141"/>
                    <a:pt x="21432" y="61739"/>
                  </a:cubicBezTo>
                  <a:cubicBezTo>
                    <a:pt x="21308" y="61471"/>
                    <a:pt x="21213" y="61193"/>
                    <a:pt x="21146" y="60908"/>
                  </a:cubicBezTo>
                  <a:lnTo>
                    <a:pt x="382" y="8044"/>
                  </a:lnTo>
                  <a:cubicBezTo>
                    <a:pt x="-818" y="5014"/>
                    <a:pt x="658" y="1580"/>
                    <a:pt x="3687" y="376"/>
                  </a:cubicBezTo>
                  <a:cubicBezTo>
                    <a:pt x="3725" y="360"/>
                    <a:pt x="3773" y="344"/>
                    <a:pt x="3811" y="329"/>
                  </a:cubicBezTo>
                  <a:cubicBezTo>
                    <a:pt x="6935" y="-779"/>
                    <a:pt x="10383" y="776"/>
                    <a:pt x="11621" y="3853"/>
                  </a:cubicBezTo>
                  <a:lnTo>
                    <a:pt x="30671" y="57574"/>
                  </a:lnTo>
                  <a:cubicBezTo>
                    <a:pt x="31814" y="60718"/>
                    <a:pt x="31243" y="62908"/>
                    <a:pt x="28195" y="64051"/>
                  </a:cubicBezTo>
                  <a:close/>
                </a:path>
              </a:pathLst>
            </a:custGeom>
            <a:solidFill>
              <a:srgbClr val="FECA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" name="任意多边形: 形状 226"/>
            <p:cNvSpPr/>
            <p:nvPr/>
          </p:nvSpPr>
          <p:spPr>
            <a:xfrm>
              <a:off x="7450201" y="2382272"/>
              <a:ext cx="45204" cy="82147"/>
            </a:xfrm>
            <a:custGeom>
              <a:avLst/>
              <a:gdLst>
                <a:gd name="connsiteX0" fmla="*/ 3455 w 16825"/>
                <a:gd name="connsiteY0" fmla="*/ 30548 h 30575"/>
                <a:gd name="connsiteX1" fmla="*/ 16790 w 16825"/>
                <a:gd name="connsiteY1" fmla="*/ 25785 h 30575"/>
                <a:gd name="connsiteX2" fmla="*/ 6408 w 16825"/>
                <a:gd name="connsiteY2" fmla="*/ -28 h 30575"/>
                <a:gd name="connsiteX3" fmla="*/ 3455 w 16825"/>
                <a:gd name="connsiteY3" fmla="*/ 30548 h 3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25" h="30575">
                  <a:moveTo>
                    <a:pt x="3455" y="30548"/>
                  </a:moveTo>
                  <a:lnTo>
                    <a:pt x="16790" y="25785"/>
                  </a:lnTo>
                  <a:lnTo>
                    <a:pt x="6408" y="-28"/>
                  </a:lnTo>
                  <a:cubicBezTo>
                    <a:pt x="-936" y="8517"/>
                    <a:pt x="-2117" y="20755"/>
                    <a:pt x="3455" y="30548"/>
                  </a:cubicBezTo>
                  <a:close/>
                </a:path>
              </a:pathLst>
            </a:custGeom>
            <a:solidFill>
              <a:srgbClr val="DEDE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" name="任意多边形: 形状 227"/>
            <p:cNvSpPr/>
            <p:nvPr/>
          </p:nvSpPr>
          <p:spPr>
            <a:xfrm>
              <a:off x="7311920" y="2328274"/>
              <a:ext cx="156352" cy="224690"/>
            </a:xfrm>
            <a:custGeom>
              <a:avLst/>
              <a:gdLst>
                <a:gd name="connsiteX0" fmla="*/ 57972 w 58194"/>
                <a:gd name="connsiteY0" fmla="*/ 23309 h 83629"/>
                <a:gd name="connsiteX1" fmla="*/ 56352 w 58194"/>
                <a:gd name="connsiteY1" fmla="*/ 17975 h 83629"/>
                <a:gd name="connsiteX2" fmla="*/ 35493 w 58194"/>
                <a:gd name="connsiteY2" fmla="*/ -28 h 83629"/>
                <a:gd name="connsiteX3" fmla="*/ 30254 w 58194"/>
                <a:gd name="connsiteY3" fmla="*/ -28 h 83629"/>
                <a:gd name="connsiteX4" fmla="*/ 14061 w 58194"/>
                <a:gd name="connsiteY4" fmla="*/ 13593 h 83629"/>
                <a:gd name="connsiteX5" fmla="*/ 441 w 58194"/>
                <a:gd name="connsiteY5" fmla="*/ 70743 h 83629"/>
                <a:gd name="connsiteX6" fmla="*/ -36 w 58194"/>
                <a:gd name="connsiteY6" fmla="*/ 74077 h 83629"/>
                <a:gd name="connsiteX7" fmla="*/ 41589 w 58194"/>
                <a:gd name="connsiteY7" fmla="*/ 83602 h 83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194" h="83629">
                  <a:moveTo>
                    <a:pt x="57972" y="23309"/>
                  </a:moveTo>
                  <a:cubicBezTo>
                    <a:pt x="58505" y="21368"/>
                    <a:pt x="57876" y="19294"/>
                    <a:pt x="56352" y="17975"/>
                  </a:cubicBezTo>
                  <a:lnTo>
                    <a:pt x="35493" y="-28"/>
                  </a:lnTo>
                  <a:lnTo>
                    <a:pt x="30254" y="-28"/>
                  </a:lnTo>
                  <a:cubicBezTo>
                    <a:pt x="22424" y="406"/>
                    <a:pt x="15833" y="5957"/>
                    <a:pt x="14061" y="13593"/>
                  </a:cubicBezTo>
                  <a:lnTo>
                    <a:pt x="441" y="70743"/>
                  </a:lnTo>
                  <a:cubicBezTo>
                    <a:pt x="193" y="71840"/>
                    <a:pt x="31" y="72955"/>
                    <a:pt x="-36" y="74077"/>
                  </a:cubicBezTo>
                  <a:lnTo>
                    <a:pt x="41589" y="83602"/>
                  </a:lnTo>
                  <a:close/>
                </a:path>
              </a:pathLst>
            </a:custGeom>
            <a:solidFill>
              <a:srgbClr val="4140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" name="任意多边形: 形状 228"/>
            <p:cNvSpPr/>
            <p:nvPr/>
          </p:nvSpPr>
          <p:spPr>
            <a:xfrm>
              <a:off x="7410190" y="2364612"/>
              <a:ext cx="59944" cy="191422"/>
            </a:xfrm>
            <a:custGeom>
              <a:avLst/>
              <a:gdLst>
                <a:gd name="connsiteX0" fmla="*/ 15014 w 22311"/>
                <a:gd name="connsiteY0" fmla="*/ -28 h 71247"/>
                <a:gd name="connsiteX1" fmla="*/ 12061 w 22311"/>
                <a:gd name="connsiteY1" fmla="*/ 12450 h 71247"/>
                <a:gd name="connsiteX2" fmla="*/ 8061 w 22311"/>
                <a:gd name="connsiteY2" fmla="*/ 31500 h 71247"/>
                <a:gd name="connsiteX3" fmla="*/ 6727 w 22311"/>
                <a:gd name="connsiteY3" fmla="*/ 38072 h 71247"/>
                <a:gd name="connsiteX4" fmla="*/ 4536 w 22311"/>
                <a:gd name="connsiteY4" fmla="*/ 48455 h 71247"/>
                <a:gd name="connsiteX5" fmla="*/ 3108 w 22311"/>
                <a:gd name="connsiteY5" fmla="*/ 55122 h 71247"/>
                <a:gd name="connsiteX6" fmla="*/ -36 w 22311"/>
                <a:gd name="connsiteY6" fmla="*/ 69981 h 71247"/>
                <a:gd name="connsiteX7" fmla="*/ 10537 w 22311"/>
                <a:gd name="connsiteY7" fmla="*/ 71219 h 71247"/>
                <a:gd name="connsiteX8" fmla="*/ 22158 w 22311"/>
                <a:gd name="connsiteY8" fmla="*/ 9497 h 71247"/>
                <a:gd name="connsiteX9" fmla="*/ 20634 w 22311"/>
                <a:gd name="connsiteY9" fmla="*/ 5116 h 71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311" h="71247">
                  <a:moveTo>
                    <a:pt x="15014" y="-28"/>
                  </a:moveTo>
                  <a:cubicBezTo>
                    <a:pt x="15662" y="4356"/>
                    <a:pt x="14604" y="8821"/>
                    <a:pt x="12061" y="12450"/>
                  </a:cubicBezTo>
                  <a:lnTo>
                    <a:pt x="8061" y="31500"/>
                  </a:lnTo>
                  <a:lnTo>
                    <a:pt x="6727" y="38072"/>
                  </a:lnTo>
                  <a:lnTo>
                    <a:pt x="4536" y="48455"/>
                  </a:lnTo>
                  <a:lnTo>
                    <a:pt x="3108" y="55122"/>
                  </a:lnTo>
                  <a:lnTo>
                    <a:pt x="-36" y="69981"/>
                  </a:lnTo>
                  <a:lnTo>
                    <a:pt x="10537" y="71219"/>
                  </a:lnTo>
                  <a:lnTo>
                    <a:pt x="22158" y="9497"/>
                  </a:lnTo>
                  <a:cubicBezTo>
                    <a:pt x="22548" y="7865"/>
                    <a:pt x="21958" y="6151"/>
                    <a:pt x="20634" y="5116"/>
                  </a:cubicBezTo>
                  <a:close/>
                </a:path>
              </a:pathLst>
            </a:custGeom>
            <a:solidFill>
              <a:srgbClr val="CD4D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0" name="任意多边形: 形状 229"/>
            <p:cNvSpPr/>
            <p:nvPr/>
          </p:nvSpPr>
          <p:spPr>
            <a:xfrm>
              <a:off x="7427079" y="2448807"/>
              <a:ext cx="26870" cy="22262"/>
            </a:xfrm>
            <a:custGeom>
              <a:avLst/>
              <a:gdLst>
                <a:gd name="connsiteX0" fmla="*/ 10001 w 10001"/>
                <a:gd name="connsiteY0" fmla="*/ 1715 h 8286"/>
                <a:gd name="connsiteX1" fmla="*/ 9430 w 10001"/>
                <a:gd name="connsiteY1" fmla="*/ 8287 h 8286"/>
                <a:gd name="connsiteX2" fmla="*/ 0 w 10001"/>
                <a:gd name="connsiteY2" fmla="*/ 6477 h 8286"/>
                <a:gd name="connsiteX3" fmla="*/ 1333 w 10001"/>
                <a:gd name="connsiteY3" fmla="*/ 0 h 8286"/>
                <a:gd name="connsiteX4" fmla="*/ 10001 w 10001"/>
                <a:gd name="connsiteY4" fmla="*/ 1715 h 8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" h="8286">
                  <a:moveTo>
                    <a:pt x="10001" y="1715"/>
                  </a:moveTo>
                  <a:lnTo>
                    <a:pt x="9430" y="8287"/>
                  </a:lnTo>
                  <a:lnTo>
                    <a:pt x="0" y="6477"/>
                  </a:lnTo>
                  <a:lnTo>
                    <a:pt x="1333" y="0"/>
                  </a:lnTo>
                  <a:lnTo>
                    <a:pt x="10001" y="1715"/>
                  </a:lnTo>
                  <a:close/>
                </a:path>
              </a:pathLst>
            </a:custGeom>
            <a:solidFill>
              <a:srgbClr val="CFD1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1" name="任意多边形: 形状 230"/>
            <p:cNvSpPr/>
            <p:nvPr/>
          </p:nvSpPr>
          <p:spPr>
            <a:xfrm>
              <a:off x="7418122" y="2494360"/>
              <a:ext cx="27639" cy="22007"/>
            </a:xfrm>
            <a:custGeom>
              <a:avLst/>
              <a:gdLst>
                <a:gd name="connsiteX0" fmla="*/ 10287 w 10287"/>
                <a:gd name="connsiteY0" fmla="*/ 1810 h 8191"/>
                <a:gd name="connsiteX1" fmla="*/ 9430 w 10287"/>
                <a:gd name="connsiteY1" fmla="*/ 8191 h 8191"/>
                <a:gd name="connsiteX2" fmla="*/ 0 w 10287"/>
                <a:gd name="connsiteY2" fmla="*/ 6667 h 8191"/>
                <a:gd name="connsiteX3" fmla="*/ 1333 w 10287"/>
                <a:gd name="connsiteY3" fmla="*/ 0 h 8191"/>
                <a:gd name="connsiteX4" fmla="*/ 10287 w 10287"/>
                <a:gd name="connsiteY4" fmla="*/ 1810 h 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7" h="8191">
                  <a:moveTo>
                    <a:pt x="10287" y="1810"/>
                  </a:moveTo>
                  <a:lnTo>
                    <a:pt x="9430" y="8191"/>
                  </a:lnTo>
                  <a:lnTo>
                    <a:pt x="0" y="6667"/>
                  </a:lnTo>
                  <a:lnTo>
                    <a:pt x="1333" y="0"/>
                  </a:lnTo>
                  <a:lnTo>
                    <a:pt x="10287" y="1810"/>
                  </a:lnTo>
                  <a:close/>
                </a:path>
              </a:pathLst>
            </a:custGeom>
            <a:solidFill>
              <a:srgbClr val="CFD1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2" name="任意多边形: 形状 231"/>
            <p:cNvSpPr/>
            <p:nvPr/>
          </p:nvSpPr>
          <p:spPr>
            <a:xfrm>
              <a:off x="7307825" y="2327062"/>
              <a:ext cx="134864" cy="224364"/>
            </a:xfrm>
            <a:custGeom>
              <a:avLst/>
              <a:gdLst>
                <a:gd name="connsiteX0" fmla="*/ 36731 w 50196"/>
                <a:gd name="connsiteY0" fmla="*/ 423 h 83508"/>
                <a:gd name="connsiteX1" fmla="*/ 50161 w 50196"/>
                <a:gd name="connsiteY1" fmla="*/ 26331 h 83508"/>
                <a:gd name="connsiteX2" fmla="*/ 38064 w 50196"/>
                <a:gd name="connsiteY2" fmla="*/ 83481 h 83508"/>
                <a:gd name="connsiteX3" fmla="*/ -36 w 50196"/>
                <a:gd name="connsiteY3" fmla="*/ 79290 h 83508"/>
                <a:gd name="connsiteX4" fmla="*/ 15871 w 50196"/>
                <a:gd name="connsiteY4" fmla="*/ 9948 h 83508"/>
                <a:gd name="connsiteX5" fmla="*/ 36731 w 50196"/>
                <a:gd name="connsiteY5" fmla="*/ 423 h 8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196" h="83508">
                  <a:moveTo>
                    <a:pt x="36731" y="423"/>
                  </a:moveTo>
                  <a:cubicBezTo>
                    <a:pt x="42684" y="8210"/>
                    <a:pt x="47228" y="16977"/>
                    <a:pt x="50161" y="26331"/>
                  </a:cubicBezTo>
                  <a:lnTo>
                    <a:pt x="38064" y="83481"/>
                  </a:lnTo>
                  <a:lnTo>
                    <a:pt x="-36" y="79290"/>
                  </a:lnTo>
                  <a:cubicBezTo>
                    <a:pt x="3451" y="55797"/>
                    <a:pt x="8775" y="32613"/>
                    <a:pt x="15871" y="9948"/>
                  </a:cubicBezTo>
                  <a:cubicBezTo>
                    <a:pt x="19919" y="2475"/>
                    <a:pt x="28435" y="-1412"/>
                    <a:pt x="36731" y="42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3" name="任意多边形: 形状 232"/>
            <p:cNvSpPr/>
            <p:nvPr/>
          </p:nvSpPr>
          <p:spPr>
            <a:xfrm rot="673201">
              <a:off x="7330375" y="2438495"/>
              <a:ext cx="99549" cy="18168"/>
            </a:xfrm>
            <a:custGeom>
              <a:avLst/>
              <a:gdLst>
                <a:gd name="connsiteX0" fmla="*/ -36 w 37052"/>
                <a:gd name="connsiteY0" fmla="*/ -28 h 6762"/>
                <a:gd name="connsiteX1" fmla="*/ 37017 w 37052"/>
                <a:gd name="connsiteY1" fmla="*/ -28 h 6762"/>
                <a:gd name="connsiteX2" fmla="*/ 37017 w 37052"/>
                <a:gd name="connsiteY2" fmla="*/ 6735 h 6762"/>
                <a:gd name="connsiteX3" fmla="*/ -36 w 37052"/>
                <a:gd name="connsiteY3" fmla="*/ 6735 h 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52" h="6762">
                  <a:moveTo>
                    <a:pt x="-36" y="-28"/>
                  </a:moveTo>
                  <a:lnTo>
                    <a:pt x="37017" y="-28"/>
                  </a:lnTo>
                  <a:lnTo>
                    <a:pt x="37017" y="6735"/>
                  </a:lnTo>
                  <a:lnTo>
                    <a:pt x="-36" y="673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4" name="任意多边形: 形状 233"/>
            <p:cNvSpPr/>
            <p:nvPr/>
          </p:nvSpPr>
          <p:spPr>
            <a:xfrm>
              <a:off x="7319086" y="2474911"/>
              <a:ext cx="102365" cy="37107"/>
            </a:xfrm>
            <a:custGeom>
              <a:avLst/>
              <a:gdLst>
                <a:gd name="connsiteX0" fmla="*/ 36862 w 38100"/>
                <a:gd name="connsiteY0" fmla="*/ 13811 h 13811"/>
                <a:gd name="connsiteX1" fmla="*/ 0 w 38100"/>
                <a:gd name="connsiteY1" fmla="*/ 6572 h 13811"/>
                <a:gd name="connsiteX2" fmla="*/ 1810 w 38100"/>
                <a:gd name="connsiteY2" fmla="*/ 0 h 13811"/>
                <a:gd name="connsiteX3" fmla="*/ 38100 w 38100"/>
                <a:gd name="connsiteY3" fmla="*/ 7239 h 13811"/>
                <a:gd name="connsiteX4" fmla="*/ 36862 w 38100"/>
                <a:gd name="connsiteY4" fmla="*/ 13811 h 1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13811">
                  <a:moveTo>
                    <a:pt x="36862" y="13811"/>
                  </a:moveTo>
                  <a:lnTo>
                    <a:pt x="0" y="6572"/>
                  </a:lnTo>
                  <a:lnTo>
                    <a:pt x="1810" y="0"/>
                  </a:lnTo>
                  <a:lnTo>
                    <a:pt x="38100" y="7239"/>
                  </a:lnTo>
                  <a:lnTo>
                    <a:pt x="36862" y="138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5" name="任意多边形: 形状 234"/>
            <p:cNvSpPr/>
            <p:nvPr/>
          </p:nvSpPr>
          <p:spPr>
            <a:xfrm>
              <a:off x="7453694" y="2352842"/>
              <a:ext cx="262565" cy="220082"/>
            </a:xfrm>
            <a:custGeom>
              <a:avLst/>
              <a:gdLst>
                <a:gd name="connsiteX0" fmla="*/ 0 w 97726"/>
                <a:gd name="connsiteY0" fmla="*/ 0 h 81914"/>
                <a:gd name="connsiteX1" fmla="*/ 97727 w 97726"/>
                <a:gd name="connsiteY1" fmla="*/ 0 h 81914"/>
                <a:gd name="connsiteX2" fmla="*/ 97727 w 97726"/>
                <a:gd name="connsiteY2" fmla="*/ 81915 h 81914"/>
                <a:gd name="connsiteX3" fmla="*/ 0 w 97726"/>
                <a:gd name="connsiteY3" fmla="*/ 81915 h 81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26" h="81914">
                  <a:moveTo>
                    <a:pt x="0" y="0"/>
                  </a:moveTo>
                  <a:lnTo>
                    <a:pt x="97727" y="0"/>
                  </a:lnTo>
                  <a:lnTo>
                    <a:pt x="97727" y="81915"/>
                  </a:lnTo>
                  <a:lnTo>
                    <a:pt x="0" y="81915"/>
                  </a:lnTo>
                  <a:close/>
                </a:path>
              </a:pathLst>
            </a:custGeom>
            <a:solidFill>
              <a:srgbClr val="15A3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6" name="任意多边形: 形状 235"/>
            <p:cNvSpPr/>
            <p:nvPr/>
          </p:nvSpPr>
          <p:spPr>
            <a:xfrm>
              <a:off x="7357041" y="2349467"/>
              <a:ext cx="92558" cy="180976"/>
            </a:xfrm>
            <a:custGeom>
              <a:avLst/>
              <a:gdLst>
                <a:gd name="connsiteX0" fmla="*/ 34415 w 34450"/>
                <a:gd name="connsiteY0" fmla="*/ 55330 h 67359"/>
                <a:gd name="connsiteX1" fmla="*/ 32129 w 34450"/>
                <a:gd name="connsiteY1" fmla="*/ 67332 h 67359"/>
                <a:gd name="connsiteX2" fmla="*/ 22604 w 34450"/>
                <a:gd name="connsiteY2" fmla="*/ 61236 h 67359"/>
                <a:gd name="connsiteX3" fmla="*/ 14126 w 34450"/>
                <a:gd name="connsiteY3" fmla="*/ 55711 h 67359"/>
                <a:gd name="connsiteX4" fmla="*/ 11745 w 34450"/>
                <a:gd name="connsiteY4" fmla="*/ 52092 h 67359"/>
                <a:gd name="connsiteX5" fmla="*/ 7268 w 34450"/>
                <a:gd name="connsiteY5" fmla="*/ 31994 h 67359"/>
                <a:gd name="connsiteX6" fmla="*/ 5744 w 34450"/>
                <a:gd name="connsiteY6" fmla="*/ 31994 h 67359"/>
                <a:gd name="connsiteX7" fmla="*/ 220 w 34450"/>
                <a:gd name="connsiteY7" fmla="*/ 9991 h 67359"/>
                <a:gd name="connsiteX8" fmla="*/ 5983 w 34450"/>
                <a:gd name="connsiteY8" fmla="*/ 228 h 67359"/>
                <a:gd name="connsiteX9" fmla="*/ 15746 w 34450"/>
                <a:gd name="connsiteY9" fmla="*/ 5991 h 67359"/>
                <a:gd name="connsiteX10" fmla="*/ 20984 w 34450"/>
                <a:gd name="connsiteY10" fmla="*/ 28089 h 67359"/>
                <a:gd name="connsiteX11" fmla="*/ 18889 w 34450"/>
                <a:gd name="connsiteY11" fmla="*/ 28660 h 67359"/>
                <a:gd name="connsiteX12" fmla="*/ 22889 w 34450"/>
                <a:gd name="connsiteY12" fmla="*/ 46853 h 67359"/>
                <a:gd name="connsiteX13" fmla="*/ 25080 w 34450"/>
                <a:gd name="connsiteY13" fmla="*/ 48472 h 67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450" h="67359">
                  <a:moveTo>
                    <a:pt x="34415" y="55330"/>
                  </a:moveTo>
                  <a:lnTo>
                    <a:pt x="32129" y="67332"/>
                  </a:lnTo>
                  <a:lnTo>
                    <a:pt x="22604" y="61236"/>
                  </a:lnTo>
                  <a:lnTo>
                    <a:pt x="14126" y="55711"/>
                  </a:lnTo>
                  <a:cubicBezTo>
                    <a:pt x="12898" y="54857"/>
                    <a:pt x="12040" y="53560"/>
                    <a:pt x="11745" y="52092"/>
                  </a:cubicBezTo>
                  <a:lnTo>
                    <a:pt x="7268" y="31994"/>
                  </a:lnTo>
                  <a:lnTo>
                    <a:pt x="5744" y="31994"/>
                  </a:lnTo>
                  <a:lnTo>
                    <a:pt x="220" y="9991"/>
                  </a:lnTo>
                  <a:cubicBezTo>
                    <a:pt x="-885" y="5704"/>
                    <a:pt x="1696" y="1333"/>
                    <a:pt x="5983" y="228"/>
                  </a:cubicBezTo>
                  <a:cubicBezTo>
                    <a:pt x="10269" y="-877"/>
                    <a:pt x="14641" y="1703"/>
                    <a:pt x="15746" y="5991"/>
                  </a:cubicBezTo>
                  <a:lnTo>
                    <a:pt x="20984" y="28089"/>
                  </a:lnTo>
                  <a:lnTo>
                    <a:pt x="18889" y="28660"/>
                  </a:lnTo>
                  <a:lnTo>
                    <a:pt x="22889" y="46853"/>
                  </a:lnTo>
                  <a:lnTo>
                    <a:pt x="25080" y="48472"/>
                  </a:lnTo>
                  <a:close/>
                </a:path>
              </a:pathLst>
            </a:custGeom>
            <a:solidFill>
              <a:srgbClr val="CFD1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7" name="任意多边形: 形状 236"/>
            <p:cNvSpPr/>
            <p:nvPr/>
          </p:nvSpPr>
          <p:spPr>
            <a:xfrm>
              <a:off x="7365384" y="2356614"/>
              <a:ext cx="137188" cy="196095"/>
            </a:xfrm>
            <a:custGeom>
              <a:avLst/>
              <a:gdLst>
                <a:gd name="connsiteX0" fmla="*/ 24642 w 51061"/>
                <a:gd name="connsiteY0" fmla="*/ 44384 h 72986"/>
                <a:gd name="connsiteX1" fmla="*/ 11688 w 51061"/>
                <a:gd name="connsiteY1" fmla="*/ 4284 h 72986"/>
                <a:gd name="connsiteX2" fmla="*/ 4258 w 51061"/>
                <a:gd name="connsiteY2" fmla="*/ 188 h 72986"/>
                <a:gd name="connsiteX3" fmla="*/ 163 w 51061"/>
                <a:gd name="connsiteY3" fmla="*/ 7713 h 72986"/>
                <a:gd name="connsiteX4" fmla="*/ 12354 w 51061"/>
                <a:gd name="connsiteY4" fmla="*/ 48861 h 72986"/>
                <a:gd name="connsiteX5" fmla="*/ 15021 w 51061"/>
                <a:gd name="connsiteY5" fmla="*/ 52290 h 72986"/>
                <a:gd name="connsiteX6" fmla="*/ 44644 w 51061"/>
                <a:gd name="connsiteY6" fmla="*/ 72959 h 72986"/>
                <a:gd name="connsiteX7" fmla="*/ 51026 w 51061"/>
                <a:gd name="connsiteY7" fmla="*/ 66768 h 7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61" h="72986">
                  <a:moveTo>
                    <a:pt x="24642" y="44384"/>
                  </a:moveTo>
                  <a:lnTo>
                    <a:pt x="11688" y="4284"/>
                  </a:lnTo>
                  <a:cubicBezTo>
                    <a:pt x="10726" y="1137"/>
                    <a:pt x="7430" y="-677"/>
                    <a:pt x="4258" y="188"/>
                  </a:cubicBezTo>
                  <a:cubicBezTo>
                    <a:pt x="1134" y="1234"/>
                    <a:pt x="-657" y="4518"/>
                    <a:pt x="163" y="7713"/>
                  </a:cubicBezTo>
                  <a:lnTo>
                    <a:pt x="12354" y="48861"/>
                  </a:lnTo>
                  <a:cubicBezTo>
                    <a:pt x="12812" y="50281"/>
                    <a:pt x="13755" y="51493"/>
                    <a:pt x="15021" y="52290"/>
                  </a:cubicBezTo>
                  <a:lnTo>
                    <a:pt x="44644" y="72959"/>
                  </a:lnTo>
                  <a:lnTo>
                    <a:pt x="51026" y="66768"/>
                  </a:lnTo>
                  <a:close/>
                </a:path>
              </a:pathLst>
            </a:custGeom>
            <a:solidFill>
              <a:srgbClr val="FED9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8" name="任意多边形: 形状 237"/>
            <p:cNvSpPr/>
            <p:nvPr/>
          </p:nvSpPr>
          <p:spPr>
            <a:xfrm>
              <a:off x="7358925" y="2349937"/>
              <a:ext cx="60221" cy="86328"/>
            </a:xfrm>
            <a:custGeom>
              <a:avLst/>
              <a:gdLst>
                <a:gd name="connsiteX0" fmla="*/ 7424 w 22414"/>
                <a:gd name="connsiteY0" fmla="*/ 32104 h 32131"/>
                <a:gd name="connsiteX1" fmla="*/ 22379 w 22414"/>
                <a:gd name="connsiteY1" fmla="*/ 27151 h 32131"/>
                <a:gd name="connsiteX2" fmla="*/ 15711 w 22414"/>
                <a:gd name="connsiteY2" fmla="*/ 5434 h 32131"/>
                <a:gd name="connsiteX3" fmla="*/ 5424 w 22414"/>
                <a:gd name="connsiteY3" fmla="*/ 386 h 32131"/>
                <a:gd name="connsiteX4" fmla="*/ 5424 w 22414"/>
                <a:gd name="connsiteY4" fmla="*/ 386 h 32131"/>
                <a:gd name="connsiteX5" fmla="*/ 376 w 22414"/>
                <a:gd name="connsiteY5" fmla="*/ 10578 h 32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14" h="32131">
                  <a:moveTo>
                    <a:pt x="7424" y="32104"/>
                  </a:moveTo>
                  <a:lnTo>
                    <a:pt x="22379" y="27151"/>
                  </a:lnTo>
                  <a:lnTo>
                    <a:pt x="15711" y="5434"/>
                  </a:lnTo>
                  <a:cubicBezTo>
                    <a:pt x="14225" y="1234"/>
                    <a:pt x="9653" y="-1008"/>
                    <a:pt x="5424" y="386"/>
                  </a:cubicBezTo>
                  <a:lnTo>
                    <a:pt x="5424" y="386"/>
                  </a:lnTo>
                  <a:cubicBezTo>
                    <a:pt x="1233" y="1830"/>
                    <a:pt x="-1015" y="6372"/>
                    <a:pt x="376" y="10578"/>
                  </a:cubicBezTo>
                  <a:close/>
                </a:path>
              </a:pathLst>
            </a:custGeom>
            <a:solidFill>
              <a:srgbClr val="4140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9" name="任意多边形: 形状 238"/>
            <p:cNvSpPr/>
            <p:nvPr/>
          </p:nvSpPr>
          <p:spPr>
            <a:xfrm>
              <a:off x="7475191" y="2531980"/>
              <a:ext cx="63977" cy="43248"/>
            </a:xfrm>
            <a:custGeom>
              <a:avLst/>
              <a:gdLst>
                <a:gd name="connsiteX0" fmla="*/ 3810 w 23812"/>
                <a:gd name="connsiteY0" fmla="*/ 286 h 16097"/>
                <a:gd name="connsiteX1" fmla="*/ 14764 w 23812"/>
                <a:gd name="connsiteY1" fmla="*/ 0 h 16097"/>
                <a:gd name="connsiteX2" fmla="*/ 16859 w 23812"/>
                <a:gd name="connsiteY2" fmla="*/ 5810 h 16097"/>
                <a:gd name="connsiteX3" fmla="*/ 23813 w 23812"/>
                <a:gd name="connsiteY3" fmla="*/ 15526 h 16097"/>
                <a:gd name="connsiteX4" fmla="*/ 11430 w 23812"/>
                <a:gd name="connsiteY4" fmla="*/ 16097 h 16097"/>
                <a:gd name="connsiteX5" fmla="*/ 3334 w 23812"/>
                <a:gd name="connsiteY5" fmla="*/ 12478 h 16097"/>
                <a:gd name="connsiteX6" fmla="*/ 0 w 23812"/>
                <a:gd name="connsiteY6" fmla="*/ 4667 h 16097"/>
                <a:gd name="connsiteX7" fmla="*/ 3810 w 23812"/>
                <a:gd name="connsiteY7" fmla="*/ 286 h 1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" h="16097">
                  <a:moveTo>
                    <a:pt x="3810" y="286"/>
                  </a:moveTo>
                  <a:lnTo>
                    <a:pt x="14764" y="0"/>
                  </a:lnTo>
                  <a:lnTo>
                    <a:pt x="16859" y="5810"/>
                  </a:lnTo>
                  <a:lnTo>
                    <a:pt x="23813" y="15526"/>
                  </a:lnTo>
                  <a:lnTo>
                    <a:pt x="11430" y="16097"/>
                  </a:lnTo>
                  <a:lnTo>
                    <a:pt x="3334" y="12478"/>
                  </a:lnTo>
                  <a:lnTo>
                    <a:pt x="0" y="4667"/>
                  </a:lnTo>
                  <a:lnTo>
                    <a:pt x="3810" y="286"/>
                  </a:lnTo>
                  <a:close/>
                </a:path>
              </a:pathLst>
            </a:custGeom>
            <a:solidFill>
              <a:srgbClr val="FED9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0" name="任意多边形: 形状 239"/>
            <p:cNvSpPr/>
            <p:nvPr/>
          </p:nvSpPr>
          <p:spPr>
            <a:xfrm>
              <a:off x="4399382" y="5345477"/>
              <a:ext cx="507217" cy="72676"/>
            </a:xfrm>
            <a:custGeom>
              <a:avLst/>
              <a:gdLst>
                <a:gd name="connsiteX0" fmla="*/ 188786 w 188785"/>
                <a:gd name="connsiteY0" fmla="*/ 13526 h 27050"/>
                <a:gd name="connsiteX1" fmla="*/ 94393 w 188785"/>
                <a:gd name="connsiteY1" fmla="*/ 27051 h 27050"/>
                <a:gd name="connsiteX2" fmla="*/ 0 w 188785"/>
                <a:gd name="connsiteY2" fmla="*/ 13526 h 27050"/>
                <a:gd name="connsiteX3" fmla="*/ 94393 w 188785"/>
                <a:gd name="connsiteY3" fmla="*/ 0 h 27050"/>
                <a:gd name="connsiteX4" fmla="*/ 188786 w 188785"/>
                <a:gd name="connsiteY4" fmla="*/ 13526 h 2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785" h="27050">
                  <a:moveTo>
                    <a:pt x="188786" y="13526"/>
                  </a:moveTo>
                  <a:cubicBezTo>
                    <a:pt x="188786" y="20995"/>
                    <a:pt x="146524" y="27051"/>
                    <a:pt x="94393" y="27051"/>
                  </a:cubicBezTo>
                  <a:cubicBezTo>
                    <a:pt x="42261" y="27051"/>
                    <a:pt x="0" y="20995"/>
                    <a:pt x="0" y="13526"/>
                  </a:cubicBezTo>
                  <a:cubicBezTo>
                    <a:pt x="0" y="6056"/>
                    <a:pt x="42261" y="0"/>
                    <a:pt x="94393" y="0"/>
                  </a:cubicBezTo>
                  <a:cubicBezTo>
                    <a:pt x="146524" y="0"/>
                    <a:pt x="188786" y="6056"/>
                    <a:pt x="188786" y="13526"/>
                  </a:cubicBezTo>
                  <a:close/>
                </a:path>
              </a:pathLst>
            </a:custGeom>
            <a:solidFill>
              <a:srgbClr val="6D6E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1" name="任意多边形: 形状 240"/>
            <p:cNvSpPr/>
            <p:nvPr/>
          </p:nvSpPr>
          <p:spPr>
            <a:xfrm>
              <a:off x="4708011" y="4727448"/>
              <a:ext cx="74982" cy="149453"/>
            </a:xfrm>
            <a:custGeom>
              <a:avLst/>
              <a:gdLst>
                <a:gd name="connsiteX0" fmla="*/ 0 w 27908"/>
                <a:gd name="connsiteY0" fmla="*/ 44482 h 55626"/>
                <a:gd name="connsiteX1" fmla="*/ 16573 w 27908"/>
                <a:gd name="connsiteY1" fmla="*/ 30861 h 55626"/>
                <a:gd name="connsiteX2" fmla="*/ 21336 w 27908"/>
                <a:gd name="connsiteY2" fmla="*/ 0 h 55626"/>
                <a:gd name="connsiteX3" fmla="*/ 27908 w 27908"/>
                <a:gd name="connsiteY3" fmla="*/ 762 h 55626"/>
                <a:gd name="connsiteX4" fmla="*/ 26575 w 27908"/>
                <a:gd name="connsiteY4" fmla="*/ 35147 h 55626"/>
                <a:gd name="connsiteX5" fmla="*/ 7429 w 27908"/>
                <a:gd name="connsiteY5" fmla="*/ 55626 h 55626"/>
                <a:gd name="connsiteX6" fmla="*/ 0 w 27908"/>
                <a:gd name="connsiteY6" fmla="*/ 44482 h 5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08" h="55626">
                  <a:moveTo>
                    <a:pt x="0" y="44482"/>
                  </a:moveTo>
                  <a:lnTo>
                    <a:pt x="16573" y="30861"/>
                  </a:lnTo>
                  <a:lnTo>
                    <a:pt x="21336" y="0"/>
                  </a:lnTo>
                  <a:lnTo>
                    <a:pt x="27908" y="762"/>
                  </a:lnTo>
                  <a:lnTo>
                    <a:pt x="26575" y="35147"/>
                  </a:lnTo>
                  <a:lnTo>
                    <a:pt x="7429" y="55626"/>
                  </a:lnTo>
                  <a:lnTo>
                    <a:pt x="0" y="44482"/>
                  </a:lnTo>
                  <a:close/>
                </a:path>
              </a:pathLst>
            </a:custGeom>
            <a:solidFill>
              <a:srgbClr val="FED9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2" name="任意多边形: 形状 241"/>
            <p:cNvSpPr/>
            <p:nvPr/>
          </p:nvSpPr>
          <p:spPr>
            <a:xfrm>
              <a:off x="4748447" y="4660911"/>
              <a:ext cx="39920" cy="76260"/>
            </a:xfrm>
            <a:custGeom>
              <a:avLst/>
              <a:gdLst>
                <a:gd name="connsiteX0" fmla="*/ 12859 w 14858"/>
                <a:gd name="connsiteY0" fmla="*/ 25527 h 28384"/>
                <a:gd name="connsiteX1" fmla="*/ 14859 w 14858"/>
                <a:gd name="connsiteY1" fmla="*/ 17050 h 28384"/>
                <a:gd name="connsiteX2" fmla="*/ 11049 w 14858"/>
                <a:gd name="connsiteY2" fmla="*/ 0 h 28384"/>
                <a:gd name="connsiteX3" fmla="*/ 7906 w 14858"/>
                <a:gd name="connsiteY3" fmla="*/ 1333 h 28384"/>
                <a:gd name="connsiteX4" fmla="*/ 7144 w 14858"/>
                <a:gd name="connsiteY4" fmla="*/ 3239 h 28384"/>
                <a:gd name="connsiteX5" fmla="*/ 5048 w 14858"/>
                <a:gd name="connsiteY5" fmla="*/ 3143 h 28384"/>
                <a:gd name="connsiteX6" fmla="*/ 5429 w 14858"/>
                <a:gd name="connsiteY6" fmla="*/ 14573 h 28384"/>
                <a:gd name="connsiteX7" fmla="*/ 2095 w 14858"/>
                <a:gd name="connsiteY7" fmla="*/ 11811 h 28384"/>
                <a:gd name="connsiteX8" fmla="*/ 0 w 14858"/>
                <a:gd name="connsiteY8" fmla="*/ 13621 h 28384"/>
                <a:gd name="connsiteX9" fmla="*/ 5810 w 14858"/>
                <a:gd name="connsiteY9" fmla="*/ 28385 h 28384"/>
                <a:gd name="connsiteX10" fmla="*/ 12859 w 14858"/>
                <a:gd name="connsiteY10" fmla="*/ 25527 h 2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858" h="28384">
                  <a:moveTo>
                    <a:pt x="12859" y="25527"/>
                  </a:moveTo>
                  <a:lnTo>
                    <a:pt x="14859" y="17050"/>
                  </a:lnTo>
                  <a:lnTo>
                    <a:pt x="11049" y="0"/>
                  </a:lnTo>
                  <a:lnTo>
                    <a:pt x="7906" y="1333"/>
                  </a:lnTo>
                  <a:lnTo>
                    <a:pt x="7144" y="3239"/>
                  </a:lnTo>
                  <a:lnTo>
                    <a:pt x="5048" y="3143"/>
                  </a:lnTo>
                  <a:lnTo>
                    <a:pt x="5429" y="14573"/>
                  </a:lnTo>
                  <a:lnTo>
                    <a:pt x="2095" y="11811"/>
                  </a:lnTo>
                  <a:lnTo>
                    <a:pt x="0" y="13621"/>
                  </a:lnTo>
                  <a:lnTo>
                    <a:pt x="5810" y="28385"/>
                  </a:lnTo>
                  <a:lnTo>
                    <a:pt x="12859" y="25527"/>
                  </a:lnTo>
                  <a:close/>
                </a:path>
              </a:pathLst>
            </a:custGeom>
            <a:solidFill>
              <a:srgbClr val="FED9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3" name="任意多边形: 形状 242"/>
            <p:cNvSpPr/>
            <p:nvPr/>
          </p:nvSpPr>
          <p:spPr>
            <a:xfrm>
              <a:off x="4788624" y="4874854"/>
              <a:ext cx="68840" cy="38641"/>
            </a:xfrm>
            <a:custGeom>
              <a:avLst/>
              <a:gdLst>
                <a:gd name="connsiteX0" fmla="*/ 0 w 25622"/>
                <a:gd name="connsiteY0" fmla="*/ 11335 h 14382"/>
                <a:gd name="connsiteX1" fmla="*/ 8191 w 25622"/>
                <a:gd name="connsiteY1" fmla="*/ 14383 h 14382"/>
                <a:gd name="connsiteX2" fmla="*/ 25622 w 25622"/>
                <a:gd name="connsiteY2" fmla="*/ 12764 h 14382"/>
                <a:gd name="connsiteX3" fmla="*/ 24670 w 25622"/>
                <a:gd name="connsiteY3" fmla="*/ 9430 h 14382"/>
                <a:gd name="connsiteX4" fmla="*/ 22860 w 25622"/>
                <a:gd name="connsiteY4" fmla="*/ 8477 h 14382"/>
                <a:gd name="connsiteX5" fmla="*/ 23241 w 25622"/>
                <a:gd name="connsiteY5" fmla="*/ 6382 h 14382"/>
                <a:gd name="connsiteX6" fmla="*/ 11811 w 25622"/>
                <a:gd name="connsiteY6" fmla="*/ 5239 h 14382"/>
                <a:gd name="connsiteX7" fmla="*/ 14954 w 25622"/>
                <a:gd name="connsiteY7" fmla="*/ 2381 h 14382"/>
                <a:gd name="connsiteX8" fmla="*/ 13525 w 25622"/>
                <a:gd name="connsiteY8" fmla="*/ 0 h 14382"/>
                <a:gd name="connsiteX9" fmla="*/ 476 w 25622"/>
                <a:gd name="connsiteY9" fmla="*/ 2953 h 14382"/>
                <a:gd name="connsiteX10" fmla="*/ 0 w 25622"/>
                <a:gd name="connsiteY10" fmla="*/ 11335 h 1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622" h="14382">
                  <a:moveTo>
                    <a:pt x="0" y="11335"/>
                  </a:moveTo>
                  <a:lnTo>
                    <a:pt x="8191" y="14383"/>
                  </a:lnTo>
                  <a:lnTo>
                    <a:pt x="25622" y="12764"/>
                  </a:lnTo>
                  <a:lnTo>
                    <a:pt x="24670" y="9430"/>
                  </a:lnTo>
                  <a:lnTo>
                    <a:pt x="22860" y="8477"/>
                  </a:lnTo>
                  <a:lnTo>
                    <a:pt x="23241" y="6382"/>
                  </a:lnTo>
                  <a:lnTo>
                    <a:pt x="11811" y="5239"/>
                  </a:lnTo>
                  <a:lnTo>
                    <a:pt x="14954" y="2381"/>
                  </a:lnTo>
                  <a:lnTo>
                    <a:pt x="13525" y="0"/>
                  </a:lnTo>
                  <a:lnTo>
                    <a:pt x="476" y="2953"/>
                  </a:lnTo>
                  <a:lnTo>
                    <a:pt x="0" y="11335"/>
                  </a:lnTo>
                  <a:close/>
                </a:path>
              </a:pathLst>
            </a:custGeom>
            <a:solidFill>
              <a:srgbClr val="FED9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4" name="任意多边形: 形状 243"/>
            <p:cNvSpPr/>
            <p:nvPr/>
          </p:nvSpPr>
          <p:spPr>
            <a:xfrm>
              <a:off x="4671533" y="4825208"/>
              <a:ext cx="81774" cy="74600"/>
            </a:xfrm>
            <a:custGeom>
              <a:avLst/>
              <a:gdLst>
                <a:gd name="connsiteX0" fmla="*/ 30401 w 30436"/>
                <a:gd name="connsiteY0" fmla="*/ 14546 h 27766"/>
                <a:gd name="connsiteX1" fmla="*/ 20209 w 30436"/>
                <a:gd name="connsiteY1" fmla="*/ -28 h 27766"/>
                <a:gd name="connsiteX2" fmla="*/ 3350 w 30436"/>
                <a:gd name="connsiteY2" fmla="*/ 12641 h 27766"/>
                <a:gd name="connsiteX3" fmla="*/ 1540 w 30436"/>
                <a:gd name="connsiteY3" fmla="*/ 24261 h 27766"/>
                <a:gd name="connsiteX4" fmla="*/ 1540 w 30436"/>
                <a:gd name="connsiteY4" fmla="*/ 24261 h 27766"/>
                <a:gd name="connsiteX5" fmla="*/ 13161 w 30436"/>
                <a:gd name="connsiteY5" fmla="*/ 26261 h 27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36" h="27766">
                  <a:moveTo>
                    <a:pt x="30401" y="14546"/>
                  </a:moveTo>
                  <a:lnTo>
                    <a:pt x="20209" y="-28"/>
                  </a:lnTo>
                  <a:lnTo>
                    <a:pt x="3350" y="12641"/>
                  </a:lnTo>
                  <a:cubicBezTo>
                    <a:pt x="-326" y="15374"/>
                    <a:pt x="-1132" y="20546"/>
                    <a:pt x="1540" y="24261"/>
                  </a:cubicBezTo>
                  <a:lnTo>
                    <a:pt x="1540" y="24261"/>
                  </a:lnTo>
                  <a:cubicBezTo>
                    <a:pt x="4240" y="27957"/>
                    <a:pt x="9382" y="28843"/>
                    <a:pt x="13161" y="26261"/>
                  </a:cubicBezTo>
                  <a:close/>
                </a:path>
              </a:pathLst>
            </a:custGeom>
            <a:solidFill>
              <a:srgbClr val="4140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5" name="任意多边形: 形状 244"/>
            <p:cNvSpPr/>
            <p:nvPr/>
          </p:nvSpPr>
          <p:spPr>
            <a:xfrm>
              <a:off x="4557279" y="5301205"/>
              <a:ext cx="95197" cy="92639"/>
            </a:xfrm>
            <a:custGeom>
              <a:avLst/>
              <a:gdLst>
                <a:gd name="connsiteX0" fmla="*/ 23015 w 35432"/>
                <a:gd name="connsiteY0" fmla="*/ 5973 h 34480"/>
                <a:gd name="connsiteX1" fmla="*/ 22348 w 35432"/>
                <a:gd name="connsiteY1" fmla="*/ 16355 h 34480"/>
                <a:gd name="connsiteX2" fmla="*/ 28158 w 35432"/>
                <a:gd name="connsiteY2" fmla="*/ 24261 h 34480"/>
                <a:gd name="connsiteX3" fmla="*/ 35397 w 35432"/>
                <a:gd name="connsiteY3" fmla="*/ 29119 h 34480"/>
                <a:gd name="connsiteX4" fmla="*/ 34540 w 35432"/>
                <a:gd name="connsiteY4" fmla="*/ 34453 h 34480"/>
                <a:gd name="connsiteX5" fmla="*/ 21681 w 35432"/>
                <a:gd name="connsiteY5" fmla="*/ 34453 h 34480"/>
                <a:gd name="connsiteX6" fmla="*/ 11394 w 35432"/>
                <a:gd name="connsiteY6" fmla="*/ 28071 h 34480"/>
                <a:gd name="connsiteX7" fmla="*/ 6441 w 35432"/>
                <a:gd name="connsiteY7" fmla="*/ 23404 h 34480"/>
                <a:gd name="connsiteX8" fmla="*/ -36 w 35432"/>
                <a:gd name="connsiteY8" fmla="*/ 17498 h 34480"/>
                <a:gd name="connsiteX9" fmla="*/ 5013 w 35432"/>
                <a:gd name="connsiteY9" fmla="*/ 9497 h 34480"/>
                <a:gd name="connsiteX10" fmla="*/ 8727 w 35432"/>
                <a:gd name="connsiteY10" fmla="*/ -28 h 3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432" h="34480">
                  <a:moveTo>
                    <a:pt x="23015" y="5973"/>
                  </a:moveTo>
                  <a:lnTo>
                    <a:pt x="22348" y="16355"/>
                  </a:lnTo>
                  <a:lnTo>
                    <a:pt x="28158" y="24261"/>
                  </a:lnTo>
                  <a:lnTo>
                    <a:pt x="35397" y="29119"/>
                  </a:lnTo>
                  <a:lnTo>
                    <a:pt x="34540" y="34453"/>
                  </a:lnTo>
                  <a:lnTo>
                    <a:pt x="21681" y="34453"/>
                  </a:lnTo>
                  <a:lnTo>
                    <a:pt x="11394" y="28071"/>
                  </a:lnTo>
                  <a:cubicBezTo>
                    <a:pt x="11394" y="25690"/>
                    <a:pt x="10442" y="23880"/>
                    <a:pt x="6441" y="23404"/>
                  </a:cubicBezTo>
                  <a:lnTo>
                    <a:pt x="-36" y="17498"/>
                  </a:lnTo>
                  <a:lnTo>
                    <a:pt x="5013" y="9497"/>
                  </a:lnTo>
                  <a:lnTo>
                    <a:pt x="8727" y="-28"/>
                  </a:lnTo>
                  <a:close/>
                </a:path>
              </a:pathLst>
            </a:custGeom>
            <a:solidFill>
              <a:srgbClr val="453B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6" name="任意多边形: 形状 245"/>
            <p:cNvSpPr/>
            <p:nvPr/>
          </p:nvSpPr>
          <p:spPr>
            <a:xfrm>
              <a:off x="4556766" y="5340617"/>
              <a:ext cx="94176" cy="52717"/>
            </a:xfrm>
            <a:custGeom>
              <a:avLst/>
              <a:gdLst>
                <a:gd name="connsiteX0" fmla="*/ 22920 w 35052"/>
                <a:gd name="connsiteY0" fmla="*/ 16641 h 19621"/>
                <a:gd name="connsiteX1" fmla="*/ 13395 w 35052"/>
                <a:gd name="connsiteY1" fmla="*/ 11307 h 19621"/>
                <a:gd name="connsiteX2" fmla="*/ 1679 w 35052"/>
                <a:gd name="connsiteY2" fmla="*/ -28 h 19621"/>
                <a:gd name="connsiteX3" fmla="*/ -36 w 35052"/>
                <a:gd name="connsiteY3" fmla="*/ 2639 h 19621"/>
                <a:gd name="connsiteX4" fmla="*/ 6441 w 35052"/>
                <a:gd name="connsiteY4" fmla="*/ 8545 h 19621"/>
                <a:gd name="connsiteX5" fmla="*/ 11394 w 35052"/>
                <a:gd name="connsiteY5" fmla="*/ 13212 h 19621"/>
                <a:gd name="connsiteX6" fmla="*/ 21681 w 35052"/>
                <a:gd name="connsiteY6" fmla="*/ 19594 h 19621"/>
                <a:gd name="connsiteX7" fmla="*/ 34540 w 35052"/>
                <a:gd name="connsiteY7" fmla="*/ 19594 h 19621"/>
                <a:gd name="connsiteX8" fmla="*/ 35016 w 35052"/>
                <a:gd name="connsiteY8" fmla="*/ 16641 h 1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052" h="19621">
                  <a:moveTo>
                    <a:pt x="22920" y="16641"/>
                  </a:moveTo>
                  <a:lnTo>
                    <a:pt x="13395" y="11307"/>
                  </a:lnTo>
                  <a:lnTo>
                    <a:pt x="1679" y="-28"/>
                  </a:lnTo>
                  <a:lnTo>
                    <a:pt x="-36" y="2639"/>
                  </a:lnTo>
                  <a:lnTo>
                    <a:pt x="6441" y="8545"/>
                  </a:lnTo>
                  <a:cubicBezTo>
                    <a:pt x="10442" y="8545"/>
                    <a:pt x="11490" y="10831"/>
                    <a:pt x="11394" y="13212"/>
                  </a:cubicBezTo>
                  <a:lnTo>
                    <a:pt x="21681" y="19594"/>
                  </a:lnTo>
                  <a:lnTo>
                    <a:pt x="34540" y="19594"/>
                  </a:lnTo>
                  <a:lnTo>
                    <a:pt x="35016" y="16641"/>
                  </a:lnTo>
                  <a:close/>
                </a:path>
              </a:pathLst>
            </a:custGeom>
            <a:solidFill>
              <a:srgbClr val="2A21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7" name="任意多边形: 形状 246"/>
            <p:cNvSpPr/>
            <p:nvPr/>
          </p:nvSpPr>
          <p:spPr>
            <a:xfrm>
              <a:off x="4570329" y="5064487"/>
              <a:ext cx="112344" cy="270498"/>
            </a:xfrm>
            <a:custGeom>
              <a:avLst/>
              <a:gdLst>
                <a:gd name="connsiteX0" fmla="*/ 41815 w 41814"/>
                <a:gd name="connsiteY0" fmla="*/ 2857 h 100679"/>
                <a:gd name="connsiteX1" fmla="*/ 29623 w 41814"/>
                <a:gd name="connsiteY1" fmla="*/ 58579 h 100679"/>
                <a:gd name="connsiteX2" fmla="*/ 18193 w 41814"/>
                <a:gd name="connsiteY2" fmla="*/ 100679 h 100679"/>
                <a:gd name="connsiteX3" fmla="*/ 0 w 41814"/>
                <a:gd name="connsiteY3" fmla="*/ 98107 h 100679"/>
                <a:gd name="connsiteX4" fmla="*/ 9620 w 41814"/>
                <a:gd name="connsiteY4" fmla="*/ 56007 h 100679"/>
                <a:gd name="connsiteX5" fmla="*/ 14288 w 41814"/>
                <a:gd name="connsiteY5" fmla="*/ 0 h 100679"/>
                <a:gd name="connsiteX6" fmla="*/ 41815 w 41814"/>
                <a:gd name="connsiteY6" fmla="*/ 2857 h 100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814" h="100679">
                  <a:moveTo>
                    <a:pt x="41815" y="2857"/>
                  </a:moveTo>
                  <a:lnTo>
                    <a:pt x="29623" y="58579"/>
                  </a:lnTo>
                  <a:lnTo>
                    <a:pt x="18193" y="100679"/>
                  </a:lnTo>
                  <a:lnTo>
                    <a:pt x="0" y="98107"/>
                  </a:lnTo>
                  <a:lnTo>
                    <a:pt x="9620" y="56007"/>
                  </a:lnTo>
                  <a:lnTo>
                    <a:pt x="14288" y="0"/>
                  </a:lnTo>
                  <a:lnTo>
                    <a:pt x="41815" y="2857"/>
                  </a:lnTo>
                  <a:close/>
                </a:path>
              </a:pathLst>
            </a:custGeom>
            <a:solidFill>
              <a:srgbClr val="3030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8" name="任意多边形: 形状 247"/>
            <p:cNvSpPr/>
            <p:nvPr/>
          </p:nvSpPr>
          <p:spPr>
            <a:xfrm>
              <a:off x="4655292" y="5312720"/>
              <a:ext cx="103131" cy="84705"/>
            </a:xfrm>
            <a:custGeom>
              <a:avLst/>
              <a:gdLst>
                <a:gd name="connsiteX0" fmla="*/ 18633 w 38385"/>
                <a:gd name="connsiteY0" fmla="*/ 1116 h 31527"/>
                <a:gd name="connsiteX1" fmla="*/ 17871 w 38385"/>
                <a:gd name="connsiteY1" fmla="*/ 13117 h 31527"/>
                <a:gd name="connsiteX2" fmla="*/ 28825 w 38385"/>
                <a:gd name="connsiteY2" fmla="*/ 19880 h 31527"/>
                <a:gd name="connsiteX3" fmla="*/ 37302 w 38385"/>
                <a:gd name="connsiteY3" fmla="*/ 22071 h 31527"/>
                <a:gd name="connsiteX4" fmla="*/ 38350 w 38385"/>
                <a:gd name="connsiteY4" fmla="*/ 27309 h 31527"/>
                <a:gd name="connsiteX5" fmla="*/ 26158 w 38385"/>
                <a:gd name="connsiteY5" fmla="*/ 31500 h 31527"/>
                <a:gd name="connsiteX6" fmla="*/ 14252 w 38385"/>
                <a:gd name="connsiteY6" fmla="*/ 29119 h 31527"/>
                <a:gd name="connsiteX7" fmla="*/ 8156 w 38385"/>
                <a:gd name="connsiteY7" fmla="*/ 26357 h 31527"/>
                <a:gd name="connsiteX8" fmla="*/ -36 w 38385"/>
                <a:gd name="connsiteY8" fmla="*/ 23023 h 31527"/>
                <a:gd name="connsiteX9" fmla="*/ 1965 w 38385"/>
                <a:gd name="connsiteY9" fmla="*/ 13498 h 31527"/>
                <a:gd name="connsiteX10" fmla="*/ 3012 w 38385"/>
                <a:gd name="connsiteY10" fmla="*/ -28 h 3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385" h="31527">
                  <a:moveTo>
                    <a:pt x="18633" y="1116"/>
                  </a:moveTo>
                  <a:lnTo>
                    <a:pt x="17871" y="13117"/>
                  </a:lnTo>
                  <a:lnTo>
                    <a:pt x="28825" y="19880"/>
                  </a:lnTo>
                  <a:lnTo>
                    <a:pt x="37302" y="22071"/>
                  </a:lnTo>
                  <a:lnTo>
                    <a:pt x="38350" y="27309"/>
                  </a:lnTo>
                  <a:lnTo>
                    <a:pt x="26158" y="31500"/>
                  </a:lnTo>
                  <a:lnTo>
                    <a:pt x="14252" y="29119"/>
                  </a:lnTo>
                  <a:cubicBezTo>
                    <a:pt x="13585" y="26738"/>
                    <a:pt x="11966" y="25500"/>
                    <a:pt x="8156" y="26357"/>
                  </a:cubicBezTo>
                  <a:lnTo>
                    <a:pt x="-36" y="23023"/>
                  </a:lnTo>
                  <a:lnTo>
                    <a:pt x="1965" y="13498"/>
                  </a:lnTo>
                  <a:lnTo>
                    <a:pt x="3012" y="-28"/>
                  </a:lnTo>
                  <a:close/>
                </a:path>
              </a:pathLst>
            </a:custGeom>
            <a:solidFill>
              <a:srgbClr val="5347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9" name="任意多边形: 形状 248"/>
            <p:cNvSpPr/>
            <p:nvPr/>
          </p:nvSpPr>
          <p:spPr>
            <a:xfrm>
              <a:off x="4599179" y="4836213"/>
              <a:ext cx="126234" cy="511311"/>
            </a:xfrm>
            <a:custGeom>
              <a:avLst/>
              <a:gdLst>
                <a:gd name="connsiteX0" fmla="*/ 46949 w 46984"/>
                <a:gd name="connsiteY0" fmla="*/ 133322 h 190309"/>
                <a:gd name="connsiteX1" fmla="*/ 39995 w 46984"/>
                <a:gd name="connsiteY1" fmla="*/ 85697 h 190309"/>
                <a:gd name="connsiteX2" fmla="*/ 42758 w 46984"/>
                <a:gd name="connsiteY2" fmla="*/ 85697 h 190309"/>
                <a:gd name="connsiteX3" fmla="*/ 44472 w 46984"/>
                <a:gd name="connsiteY3" fmla="*/ 14165 h 190309"/>
                <a:gd name="connsiteX4" fmla="*/ 20564 w 46984"/>
                <a:gd name="connsiteY4" fmla="*/ -28 h 190309"/>
                <a:gd name="connsiteX5" fmla="*/ 15421 w 46984"/>
                <a:gd name="connsiteY5" fmla="*/ 1211 h 190309"/>
                <a:gd name="connsiteX6" fmla="*/ 2181 w 46984"/>
                <a:gd name="connsiteY6" fmla="*/ 17689 h 190309"/>
                <a:gd name="connsiteX7" fmla="*/ -10 w 46984"/>
                <a:gd name="connsiteY7" fmla="*/ 76649 h 190309"/>
                <a:gd name="connsiteX8" fmla="*/ 3515 w 46984"/>
                <a:gd name="connsiteY8" fmla="*/ 93794 h 190309"/>
                <a:gd name="connsiteX9" fmla="*/ 26756 w 46984"/>
                <a:gd name="connsiteY9" fmla="*/ 141419 h 190309"/>
                <a:gd name="connsiteX10" fmla="*/ 22565 w 46984"/>
                <a:gd name="connsiteY10" fmla="*/ 189044 h 190309"/>
                <a:gd name="connsiteX11" fmla="*/ 39805 w 46984"/>
                <a:gd name="connsiteY11" fmla="*/ 190282 h 19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984" h="190309">
                  <a:moveTo>
                    <a:pt x="46949" y="133322"/>
                  </a:moveTo>
                  <a:lnTo>
                    <a:pt x="39995" y="85697"/>
                  </a:lnTo>
                  <a:lnTo>
                    <a:pt x="42758" y="85697"/>
                  </a:lnTo>
                  <a:lnTo>
                    <a:pt x="44472" y="14165"/>
                  </a:lnTo>
                  <a:lnTo>
                    <a:pt x="20564" y="-28"/>
                  </a:lnTo>
                  <a:lnTo>
                    <a:pt x="15421" y="1211"/>
                  </a:lnTo>
                  <a:cubicBezTo>
                    <a:pt x="7837" y="3154"/>
                    <a:pt x="2444" y="9869"/>
                    <a:pt x="2181" y="17689"/>
                  </a:cubicBezTo>
                  <a:lnTo>
                    <a:pt x="-10" y="76649"/>
                  </a:lnTo>
                  <a:cubicBezTo>
                    <a:pt x="-232" y="82564"/>
                    <a:pt x="977" y="88450"/>
                    <a:pt x="3515" y="93794"/>
                  </a:cubicBezTo>
                  <a:lnTo>
                    <a:pt x="26756" y="141419"/>
                  </a:lnTo>
                  <a:lnTo>
                    <a:pt x="22565" y="189044"/>
                  </a:lnTo>
                  <a:lnTo>
                    <a:pt x="39805" y="190282"/>
                  </a:lnTo>
                  <a:close/>
                </a:path>
              </a:pathLst>
            </a:custGeom>
            <a:solidFill>
              <a:srgbClr val="4140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0" name="任意多边形: 形状 249"/>
            <p:cNvSpPr/>
            <p:nvPr/>
          </p:nvSpPr>
          <p:spPr>
            <a:xfrm>
              <a:off x="4698798" y="4850799"/>
              <a:ext cx="12794" cy="20215"/>
            </a:xfrm>
            <a:custGeom>
              <a:avLst/>
              <a:gdLst>
                <a:gd name="connsiteX0" fmla="*/ 476 w 4762"/>
                <a:gd name="connsiteY0" fmla="*/ 0 h 7524"/>
                <a:gd name="connsiteX1" fmla="*/ 4477 w 4762"/>
                <a:gd name="connsiteY1" fmla="*/ 1524 h 7524"/>
                <a:gd name="connsiteX2" fmla="*/ 4763 w 4762"/>
                <a:gd name="connsiteY2" fmla="*/ 7525 h 7524"/>
                <a:gd name="connsiteX3" fmla="*/ 0 w 4762"/>
                <a:gd name="connsiteY3" fmla="*/ 5906 h 7524"/>
                <a:gd name="connsiteX4" fmla="*/ 476 w 4762"/>
                <a:gd name="connsiteY4" fmla="*/ 0 h 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" h="7524">
                  <a:moveTo>
                    <a:pt x="476" y="0"/>
                  </a:moveTo>
                  <a:lnTo>
                    <a:pt x="4477" y="1524"/>
                  </a:lnTo>
                  <a:lnTo>
                    <a:pt x="4763" y="7525"/>
                  </a:lnTo>
                  <a:lnTo>
                    <a:pt x="0" y="590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5F5E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1" name="任意多边形: 形状 250"/>
            <p:cNvSpPr/>
            <p:nvPr/>
          </p:nvSpPr>
          <p:spPr>
            <a:xfrm>
              <a:off x="4632917" y="4737059"/>
              <a:ext cx="84560" cy="133190"/>
            </a:xfrm>
            <a:custGeom>
              <a:avLst/>
              <a:gdLst>
                <a:gd name="connsiteX0" fmla="*/ 28771 w 31473"/>
                <a:gd name="connsiteY0" fmla="*/ 13922 h 49573"/>
                <a:gd name="connsiteX1" fmla="*/ 27723 w 31473"/>
                <a:gd name="connsiteY1" fmla="*/ 8684 h 49573"/>
                <a:gd name="connsiteX2" fmla="*/ 8673 w 31473"/>
                <a:gd name="connsiteY2" fmla="*/ 1178 h 49573"/>
                <a:gd name="connsiteX3" fmla="*/ 1169 w 31473"/>
                <a:gd name="connsiteY3" fmla="*/ 20228 h 49573"/>
                <a:gd name="connsiteX4" fmla="*/ 8673 w 31473"/>
                <a:gd name="connsiteY4" fmla="*/ 27734 h 49573"/>
                <a:gd name="connsiteX5" fmla="*/ 8673 w 31473"/>
                <a:gd name="connsiteY5" fmla="*/ 41164 h 49573"/>
                <a:gd name="connsiteX6" fmla="*/ 26199 w 31473"/>
                <a:gd name="connsiteY6" fmla="*/ 49546 h 49573"/>
                <a:gd name="connsiteX7" fmla="*/ 26199 w 31473"/>
                <a:gd name="connsiteY7" fmla="*/ 33068 h 49573"/>
                <a:gd name="connsiteX8" fmla="*/ 26199 w 31473"/>
                <a:gd name="connsiteY8" fmla="*/ 33068 h 49573"/>
                <a:gd name="connsiteX9" fmla="*/ 30962 w 31473"/>
                <a:gd name="connsiteY9" fmla="*/ 29734 h 49573"/>
                <a:gd name="connsiteX10" fmla="*/ 29533 w 31473"/>
                <a:gd name="connsiteY10" fmla="*/ 21447 h 49573"/>
                <a:gd name="connsiteX11" fmla="*/ 31438 w 31473"/>
                <a:gd name="connsiteY11" fmla="*/ 18875 h 4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473" h="49573">
                  <a:moveTo>
                    <a:pt x="28771" y="13922"/>
                  </a:moveTo>
                  <a:cubicBezTo>
                    <a:pt x="28579" y="12151"/>
                    <a:pt x="28227" y="10398"/>
                    <a:pt x="27723" y="8684"/>
                  </a:cubicBezTo>
                  <a:cubicBezTo>
                    <a:pt x="24535" y="1349"/>
                    <a:pt x="16007" y="-2013"/>
                    <a:pt x="8673" y="1178"/>
                  </a:cubicBezTo>
                  <a:cubicBezTo>
                    <a:pt x="1340" y="4369"/>
                    <a:pt x="-2019" y="12894"/>
                    <a:pt x="1169" y="20228"/>
                  </a:cubicBezTo>
                  <a:cubicBezTo>
                    <a:pt x="2630" y="23590"/>
                    <a:pt x="5312" y="26276"/>
                    <a:pt x="8673" y="27734"/>
                  </a:cubicBezTo>
                  <a:lnTo>
                    <a:pt x="8673" y="41164"/>
                  </a:lnTo>
                  <a:lnTo>
                    <a:pt x="26199" y="49546"/>
                  </a:lnTo>
                  <a:lnTo>
                    <a:pt x="26199" y="33068"/>
                  </a:lnTo>
                  <a:lnTo>
                    <a:pt x="26199" y="33068"/>
                  </a:lnTo>
                  <a:lnTo>
                    <a:pt x="30962" y="29734"/>
                  </a:lnTo>
                  <a:lnTo>
                    <a:pt x="29533" y="21447"/>
                  </a:lnTo>
                  <a:lnTo>
                    <a:pt x="31438" y="18875"/>
                  </a:lnTo>
                  <a:close/>
                </a:path>
              </a:pathLst>
            </a:custGeom>
            <a:solidFill>
              <a:srgbClr val="FED9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2" name="任意多边形: 形状 251"/>
            <p:cNvSpPr/>
            <p:nvPr/>
          </p:nvSpPr>
          <p:spPr>
            <a:xfrm>
              <a:off x="4632261" y="4771723"/>
              <a:ext cx="43759" cy="54509"/>
            </a:xfrm>
            <a:custGeom>
              <a:avLst/>
              <a:gdLst>
                <a:gd name="connsiteX0" fmla="*/ 14633 w 16287"/>
                <a:gd name="connsiteY0" fmla="*/ -28 h 20288"/>
                <a:gd name="connsiteX1" fmla="*/ 16252 w 16287"/>
                <a:gd name="connsiteY1" fmla="*/ 7402 h 20288"/>
                <a:gd name="connsiteX2" fmla="*/ 14633 w 16287"/>
                <a:gd name="connsiteY2" fmla="*/ 8354 h 20288"/>
                <a:gd name="connsiteX3" fmla="*/ 9870 w 16287"/>
                <a:gd name="connsiteY3" fmla="*/ 4830 h 20288"/>
                <a:gd name="connsiteX4" fmla="*/ 11490 w 16287"/>
                <a:gd name="connsiteY4" fmla="*/ 11402 h 20288"/>
                <a:gd name="connsiteX5" fmla="*/ 9489 w 16287"/>
                <a:gd name="connsiteY5" fmla="*/ 20261 h 20288"/>
                <a:gd name="connsiteX6" fmla="*/ 7584 w 16287"/>
                <a:gd name="connsiteY6" fmla="*/ 13974 h 20288"/>
                <a:gd name="connsiteX7" fmla="*/ -36 w 16287"/>
                <a:gd name="connsiteY7" fmla="*/ 5783 h 2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87" h="20288">
                  <a:moveTo>
                    <a:pt x="14633" y="-28"/>
                  </a:moveTo>
                  <a:lnTo>
                    <a:pt x="16252" y="7402"/>
                  </a:lnTo>
                  <a:lnTo>
                    <a:pt x="14633" y="8354"/>
                  </a:lnTo>
                  <a:cubicBezTo>
                    <a:pt x="14633" y="8354"/>
                    <a:pt x="12823" y="3973"/>
                    <a:pt x="9870" y="4830"/>
                  </a:cubicBezTo>
                  <a:cubicBezTo>
                    <a:pt x="6918" y="5688"/>
                    <a:pt x="8251" y="10831"/>
                    <a:pt x="11490" y="11402"/>
                  </a:cubicBezTo>
                  <a:lnTo>
                    <a:pt x="9489" y="20261"/>
                  </a:lnTo>
                  <a:lnTo>
                    <a:pt x="7584" y="13974"/>
                  </a:lnTo>
                  <a:cubicBezTo>
                    <a:pt x="3791" y="12755"/>
                    <a:pt x="904" y="9659"/>
                    <a:pt x="-36" y="5783"/>
                  </a:cubicBezTo>
                  <a:close/>
                </a:path>
              </a:pathLst>
            </a:custGeom>
            <a:solidFill>
              <a:srgbClr val="42210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3" name="任意多边形: 形状 252"/>
            <p:cNvSpPr/>
            <p:nvPr/>
          </p:nvSpPr>
          <p:spPr>
            <a:xfrm>
              <a:off x="4631130" y="4733652"/>
              <a:ext cx="76763" cy="76967"/>
            </a:xfrm>
            <a:custGeom>
              <a:avLst/>
              <a:gdLst>
                <a:gd name="connsiteX0" fmla="*/ 28389 w 28571"/>
                <a:gd name="connsiteY0" fmla="*/ 9570 h 28647"/>
                <a:gd name="connsiteX1" fmla="*/ 9712 w 28571"/>
                <a:gd name="connsiteY1" fmla="*/ 855 h 28647"/>
                <a:gd name="connsiteX2" fmla="*/ 9339 w 28571"/>
                <a:gd name="connsiteY2" fmla="*/ 997 h 28647"/>
                <a:gd name="connsiteX3" fmla="*/ 766 w 28571"/>
                <a:gd name="connsiteY3" fmla="*/ 19285 h 28647"/>
                <a:gd name="connsiteX4" fmla="*/ 100 w 28571"/>
                <a:gd name="connsiteY4" fmla="*/ 19285 h 28647"/>
                <a:gd name="connsiteX5" fmla="*/ 862 w 28571"/>
                <a:gd name="connsiteY5" fmla="*/ 21286 h 28647"/>
                <a:gd name="connsiteX6" fmla="*/ 4672 w 28571"/>
                <a:gd name="connsiteY6" fmla="*/ 19857 h 28647"/>
                <a:gd name="connsiteX7" fmla="*/ 4672 w 28571"/>
                <a:gd name="connsiteY7" fmla="*/ 20714 h 28647"/>
                <a:gd name="connsiteX8" fmla="*/ 4672 w 28571"/>
                <a:gd name="connsiteY8" fmla="*/ 21667 h 28647"/>
                <a:gd name="connsiteX9" fmla="*/ 3814 w 28571"/>
                <a:gd name="connsiteY9" fmla="*/ 25286 h 28647"/>
                <a:gd name="connsiteX10" fmla="*/ 7720 w 28571"/>
                <a:gd name="connsiteY10" fmla="*/ 27477 h 28647"/>
                <a:gd name="connsiteX11" fmla="*/ 7720 w 28571"/>
                <a:gd name="connsiteY11" fmla="*/ 28620 h 28647"/>
                <a:gd name="connsiteX12" fmla="*/ 9815 w 28571"/>
                <a:gd name="connsiteY12" fmla="*/ 25000 h 28647"/>
                <a:gd name="connsiteX13" fmla="*/ 9815 w 28571"/>
                <a:gd name="connsiteY13" fmla="*/ 25000 h 28647"/>
                <a:gd name="connsiteX14" fmla="*/ 8863 w 28571"/>
                <a:gd name="connsiteY14" fmla="*/ 20143 h 28647"/>
                <a:gd name="connsiteX15" fmla="*/ 11244 w 28571"/>
                <a:gd name="connsiteY15" fmla="*/ 19190 h 28647"/>
                <a:gd name="connsiteX16" fmla="*/ 11244 w 28571"/>
                <a:gd name="connsiteY16" fmla="*/ 19190 h 28647"/>
                <a:gd name="connsiteX17" fmla="*/ 11244 w 28571"/>
                <a:gd name="connsiteY17" fmla="*/ 19095 h 28647"/>
                <a:gd name="connsiteX18" fmla="*/ 11244 w 28571"/>
                <a:gd name="connsiteY18" fmla="*/ 19666 h 28647"/>
                <a:gd name="connsiteX19" fmla="*/ 13149 w 28571"/>
                <a:gd name="connsiteY19" fmla="*/ 19000 h 28647"/>
                <a:gd name="connsiteX20" fmla="*/ 13149 w 28571"/>
                <a:gd name="connsiteY20" fmla="*/ 17761 h 28647"/>
                <a:gd name="connsiteX21" fmla="*/ 14292 w 28571"/>
                <a:gd name="connsiteY21" fmla="*/ 17761 h 28647"/>
                <a:gd name="connsiteX22" fmla="*/ 28484 w 28571"/>
                <a:gd name="connsiteY22" fmla="*/ 12523 h 28647"/>
                <a:gd name="connsiteX23" fmla="*/ 28389 w 28571"/>
                <a:gd name="connsiteY23" fmla="*/ 9570 h 28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571" h="28647">
                  <a:moveTo>
                    <a:pt x="28389" y="9570"/>
                  </a:moveTo>
                  <a:cubicBezTo>
                    <a:pt x="25638" y="2007"/>
                    <a:pt x="17276" y="-1898"/>
                    <a:pt x="9712" y="855"/>
                  </a:cubicBezTo>
                  <a:cubicBezTo>
                    <a:pt x="9587" y="902"/>
                    <a:pt x="9463" y="950"/>
                    <a:pt x="9339" y="997"/>
                  </a:cubicBezTo>
                  <a:cubicBezTo>
                    <a:pt x="1999" y="3769"/>
                    <a:pt x="-1803" y="11875"/>
                    <a:pt x="766" y="19285"/>
                  </a:cubicBezTo>
                  <a:lnTo>
                    <a:pt x="100" y="19285"/>
                  </a:lnTo>
                  <a:cubicBezTo>
                    <a:pt x="296" y="19971"/>
                    <a:pt x="551" y="20638"/>
                    <a:pt x="862" y="21286"/>
                  </a:cubicBezTo>
                  <a:lnTo>
                    <a:pt x="4672" y="19857"/>
                  </a:lnTo>
                  <a:lnTo>
                    <a:pt x="4672" y="20714"/>
                  </a:lnTo>
                  <a:lnTo>
                    <a:pt x="4672" y="21667"/>
                  </a:lnTo>
                  <a:lnTo>
                    <a:pt x="3814" y="25286"/>
                  </a:lnTo>
                  <a:cubicBezTo>
                    <a:pt x="4976" y="26239"/>
                    <a:pt x="6298" y="26982"/>
                    <a:pt x="7720" y="27477"/>
                  </a:cubicBezTo>
                  <a:lnTo>
                    <a:pt x="7720" y="28620"/>
                  </a:lnTo>
                  <a:cubicBezTo>
                    <a:pt x="8605" y="27534"/>
                    <a:pt x="9313" y="26315"/>
                    <a:pt x="9815" y="25000"/>
                  </a:cubicBezTo>
                  <a:lnTo>
                    <a:pt x="9815" y="25000"/>
                  </a:lnTo>
                  <a:cubicBezTo>
                    <a:pt x="8101" y="22333"/>
                    <a:pt x="8196" y="20905"/>
                    <a:pt x="8863" y="20143"/>
                  </a:cubicBezTo>
                  <a:lnTo>
                    <a:pt x="11244" y="19190"/>
                  </a:lnTo>
                  <a:lnTo>
                    <a:pt x="11244" y="19190"/>
                  </a:lnTo>
                  <a:lnTo>
                    <a:pt x="11244" y="19095"/>
                  </a:lnTo>
                  <a:lnTo>
                    <a:pt x="11244" y="19666"/>
                  </a:lnTo>
                  <a:lnTo>
                    <a:pt x="13149" y="19000"/>
                  </a:lnTo>
                  <a:lnTo>
                    <a:pt x="13149" y="17761"/>
                  </a:lnTo>
                  <a:lnTo>
                    <a:pt x="14292" y="17761"/>
                  </a:lnTo>
                  <a:lnTo>
                    <a:pt x="28484" y="12523"/>
                  </a:lnTo>
                  <a:cubicBezTo>
                    <a:pt x="28577" y="11542"/>
                    <a:pt x="28545" y="10542"/>
                    <a:pt x="28389" y="9570"/>
                  </a:cubicBezTo>
                  <a:close/>
                </a:path>
              </a:pathLst>
            </a:custGeom>
            <a:solidFill>
              <a:srgbClr val="BEA487">
                <a:alpha val="4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4" name="任意多边形: 形状 253"/>
            <p:cNvSpPr/>
            <p:nvPr/>
          </p:nvSpPr>
          <p:spPr>
            <a:xfrm>
              <a:off x="4640706" y="4787078"/>
              <a:ext cx="18426" cy="24054"/>
            </a:xfrm>
            <a:custGeom>
              <a:avLst/>
              <a:gdLst>
                <a:gd name="connsiteX0" fmla="*/ -36 w 6858"/>
                <a:gd name="connsiteY0" fmla="*/ 6926 h 8953"/>
                <a:gd name="connsiteX1" fmla="*/ 4346 w 6858"/>
                <a:gd name="connsiteY1" fmla="*/ 8926 h 8953"/>
                <a:gd name="connsiteX2" fmla="*/ 6822 w 6858"/>
                <a:gd name="connsiteY2" fmla="*/ 4925 h 8953"/>
                <a:gd name="connsiteX3" fmla="*/ 6822 w 6858"/>
                <a:gd name="connsiteY3" fmla="*/ 4925 h 8953"/>
                <a:gd name="connsiteX4" fmla="*/ 5870 w 6858"/>
                <a:gd name="connsiteY4" fmla="*/ -28 h 8953"/>
                <a:gd name="connsiteX5" fmla="*/ 1298 w 6858"/>
                <a:gd name="connsiteY5" fmla="*/ 1687 h 8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58" h="8953">
                  <a:moveTo>
                    <a:pt x="-36" y="6926"/>
                  </a:moveTo>
                  <a:lnTo>
                    <a:pt x="4346" y="8926"/>
                  </a:lnTo>
                  <a:cubicBezTo>
                    <a:pt x="5397" y="7745"/>
                    <a:pt x="6236" y="6392"/>
                    <a:pt x="6822" y="4925"/>
                  </a:cubicBezTo>
                  <a:lnTo>
                    <a:pt x="6822" y="4925"/>
                  </a:lnTo>
                  <a:cubicBezTo>
                    <a:pt x="5013" y="2259"/>
                    <a:pt x="5203" y="830"/>
                    <a:pt x="5870" y="-28"/>
                  </a:cubicBezTo>
                  <a:lnTo>
                    <a:pt x="1298" y="1687"/>
                  </a:lnTo>
                  <a:close/>
                </a:path>
              </a:pathLst>
            </a:custGeom>
            <a:solidFill>
              <a:srgbClr val="E4E5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5" name="任意多边形: 形状 254"/>
            <p:cNvSpPr/>
            <p:nvPr/>
          </p:nvSpPr>
          <p:spPr>
            <a:xfrm>
              <a:off x="3489100" y="1125487"/>
              <a:ext cx="25591" cy="25591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6" name="任意多边形: 形状 255"/>
            <p:cNvSpPr/>
            <p:nvPr/>
          </p:nvSpPr>
          <p:spPr>
            <a:xfrm>
              <a:off x="4656060" y="4784518"/>
              <a:ext cx="6397" cy="2303"/>
            </a:xfrm>
            <a:custGeom>
              <a:avLst/>
              <a:gdLst>
                <a:gd name="connsiteX0" fmla="*/ -36 w 2381"/>
                <a:gd name="connsiteY0" fmla="*/ 830 h 857"/>
                <a:gd name="connsiteX1" fmla="*/ 2346 w 2381"/>
                <a:gd name="connsiteY1" fmla="*/ -28 h 857"/>
                <a:gd name="connsiteX2" fmla="*/ -36 w 2381"/>
                <a:gd name="connsiteY2" fmla="*/ 830 h 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1" h="857">
                  <a:moveTo>
                    <a:pt x="-36" y="830"/>
                  </a:moveTo>
                  <a:lnTo>
                    <a:pt x="2346" y="-28"/>
                  </a:lnTo>
                  <a:cubicBezTo>
                    <a:pt x="1476" y="-28"/>
                    <a:pt x="633" y="277"/>
                    <a:pt x="-36" y="83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7" name="任意多边形: 形状 256"/>
            <p:cNvSpPr/>
            <p:nvPr/>
          </p:nvSpPr>
          <p:spPr>
            <a:xfrm>
              <a:off x="4643777" y="4778376"/>
              <a:ext cx="18783" cy="12539"/>
            </a:xfrm>
            <a:custGeom>
              <a:avLst/>
              <a:gdLst>
                <a:gd name="connsiteX0" fmla="*/ 536 w 6991"/>
                <a:gd name="connsiteY0" fmla="*/ 2449 h 4667"/>
                <a:gd name="connsiteX1" fmla="*/ -36 w 6991"/>
                <a:gd name="connsiteY1" fmla="*/ 4640 h 4667"/>
                <a:gd name="connsiteX2" fmla="*/ 4536 w 6991"/>
                <a:gd name="connsiteY2" fmla="*/ 2925 h 4667"/>
                <a:gd name="connsiteX3" fmla="*/ 6918 w 6991"/>
                <a:gd name="connsiteY3" fmla="*/ 2068 h 4667"/>
                <a:gd name="connsiteX4" fmla="*/ 6918 w 6991"/>
                <a:gd name="connsiteY4" fmla="*/ 2068 h 4667"/>
                <a:gd name="connsiteX5" fmla="*/ 6918 w 6991"/>
                <a:gd name="connsiteY5" fmla="*/ -28 h 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91" h="4667">
                  <a:moveTo>
                    <a:pt x="536" y="2449"/>
                  </a:moveTo>
                  <a:lnTo>
                    <a:pt x="-36" y="4640"/>
                  </a:lnTo>
                  <a:lnTo>
                    <a:pt x="4536" y="2925"/>
                  </a:lnTo>
                  <a:cubicBezTo>
                    <a:pt x="5205" y="2373"/>
                    <a:pt x="6048" y="2068"/>
                    <a:pt x="6918" y="2068"/>
                  </a:cubicBezTo>
                  <a:lnTo>
                    <a:pt x="6918" y="2068"/>
                  </a:lnTo>
                  <a:cubicBezTo>
                    <a:pt x="6969" y="1373"/>
                    <a:pt x="6969" y="668"/>
                    <a:pt x="6918" y="-28"/>
                  </a:cubicBezTo>
                  <a:close/>
                </a:path>
              </a:pathLst>
            </a:custGeom>
            <a:solidFill>
              <a:srgbClr val="CFD1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8" name="任意多边形: 形状 257"/>
            <p:cNvSpPr/>
            <p:nvPr/>
          </p:nvSpPr>
          <p:spPr>
            <a:xfrm rot="20373600">
              <a:off x="4643801" y="4784104"/>
              <a:ext cx="5373" cy="6908"/>
            </a:xfrm>
            <a:custGeom>
              <a:avLst/>
              <a:gdLst>
                <a:gd name="connsiteX0" fmla="*/ -36 w 2000"/>
                <a:gd name="connsiteY0" fmla="*/ -28 h 2571"/>
                <a:gd name="connsiteX1" fmla="*/ 1965 w 2000"/>
                <a:gd name="connsiteY1" fmla="*/ -28 h 2571"/>
                <a:gd name="connsiteX2" fmla="*/ 1965 w 2000"/>
                <a:gd name="connsiteY2" fmla="*/ 2544 h 2571"/>
                <a:gd name="connsiteX3" fmla="*/ -36 w 2000"/>
                <a:gd name="connsiteY3" fmla="*/ 2544 h 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" h="2571">
                  <a:moveTo>
                    <a:pt x="-36" y="-28"/>
                  </a:moveTo>
                  <a:lnTo>
                    <a:pt x="1965" y="-28"/>
                  </a:lnTo>
                  <a:lnTo>
                    <a:pt x="1965" y="2544"/>
                  </a:lnTo>
                  <a:lnTo>
                    <a:pt x="-36" y="2544"/>
                  </a:lnTo>
                  <a:close/>
                </a:path>
              </a:pathLst>
            </a:custGeom>
            <a:solidFill>
              <a:srgbClr val="FABF1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9" name="任意多边形: 形状 258"/>
            <p:cNvSpPr/>
            <p:nvPr/>
          </p:nvSpPr>
          <p:spPr>
            <a:xfrm rot="20372999">
              <a:off x="4661756" y="4777011"/>
              <a:ext cx="5373" cy="6908"/>
            </a:xfrm>
            <a:custGeom>
              <a:avLst/>
              <a:gdLst>
                <a:gd name="connsiteX0" fmla="*/ -36 w 2000"/>
                <a:gd name="connsiteY0" fmla="*/ -28 h 2571"/>
                <a:gd name="connsiteX1" fmla="*/ 1965 w 2000"/>
                <a:gd name="connsiteY1" fmla="*/ -28 h 2571"/>
                <a:gd name="connsiteX2" fmla="*/ 1965 w 2000"/>
                <a:gd name="connsiteY2" fmla="*/ 2544 h 2571"/>
                <a:gd name="connsiteX3" fmla="*/ -36 w 2000"/>
                <a:gd name="connsiteY3" fmla="*/ 2544 h 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" h="2571">
                  <a:moveTo>
                    <a:pt x="-36" y="-28"/>
                  </a:moveTo>
                  <a:lnTo>
                    <a:pt x="1965" y="-28"/>
                  </a:lnTo>
                  <a:lnTo>
                    <a:pt x="1965" y="2544"/>
                  </a:lnTo>
                  <a:lnTo>
                    <a:pt x="-36" y="2544"/>
                  </a:lnTo>
                  <a:close/>
                </a:path>
              </a:pathLst>
            </a:custGeom>
            <a:solidFill>
              <a:srgbClr val="FABF1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0" name="任意多边形: 形状 259"/>
            <p:cNvSpPr/>
            <p:nvPr/>
          </p:nvSpPr>
          <p:spPr>
            <a:xfrm>
              <a:off x="4659131" y="4758161"/>
              <a:ext cx="50159" cy="22262"/>
            </a:xfrm>
            <a:custGeom>
              <a:avLst/>
              <a:gdLst>
                <a:gd name="connsiteX0" fmla="*/ 18479 w 18669"/>
                <a:gd name="connsiteY0" fmla="*/ 0 h 8286"/>
                <a:gd name="connsiteX1" fmla="*/ 18669 w 18669"/>
                <a:gd name="connsiteY1" fmla="*/ 2857 h 8286"/>
                <a:gd name="connsiteX2" fmla="*/ 4191 w 18669"/>
                <a:gd name="connsiteY2" fmla="*/ 8287 h 8286"/>
                <a:gd name="connsiteX3" fmla="*/ 0 w 18669"/>
                <a:gd name="connsiteY3" fmla="*/ 6858 h 8286"/>
                <a:gd name="connsiteX4" fmla="*/ 18479 w 18669"/>
                <a:gd name="connsiteY4" fmla="*/ 0 h 8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69" h="8286">
                  <a:moveTo>
                    <a:pt x="18479" y="0"/>
                  </a:moveTo>
                  <a:lnTo>
                    <a:pt x="18669" y="2857"/>
                  </a:lnTo>
                  <a:lnTo>
                    <a:pt x="4191" y="8287"/>
                  </a:lnTo>
                  <a:lnTo>
                    <a:pt x="0" y="6858"/>
                  </a:lnTo>
                  <a:lnTo>
                    <a:pt x="18479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1" name="任意多边形: 形状 260"/>
            <p:cNvSpPr/>
            <p:nvPr/>
          </p:nvSpPr>
          <p:spPr>
            <a:xfrm>
              <a:off x="4624050" y="4721019"/>
              <a:ext cx="111597" cy="70919"/>
            </a:xfrm>
            <a:custGeom>
              <a:avLst/>
              <a:gdLst>
                <a:gd name="connsiteX0" fmla="*/ 31500 w 41536"/>
                <a:gd name="connsiteY0" fmla="*/ 12176 h 26396"/>
                <a:gd name="connsiteX1" fmla="*/ 23404 w 41536"/>
                <a:gd name="connsiteY1" fmla="*/ 3890 h 26396"/>
                <a:gd name="connsiteX2" fmla="*/ 21499 w 41536"/>
                <a:gd name="connsiteY2" fmla="*/ 937 h 26396"/>
                <a:gd name="connsiteX3" fmla="*/ 10450 w 41536"/>
                <a:gd name="connsiteY3" fmla="*/ 937 h 26396"/>
                <a:gd name="connsiteX4" fmla="*/ 923 w 41536"/>
                <a:gd name="connsiteY4" fmla="*/ 21320 h 26396"/>
                <a:gd name="connsiteX5" fmla="*/ 925 w 41536"/>
                <a:gd name="connsiteY5" fmla="*/ 21320 h 26396"/>
                <a:gd name="connsiteX6" fmla="*/ 1496 w 41536"/>
                <a:gd name="connsiteY6" fmla="*/ 22273 h 26396"/>
                <a:gd name="connsiteX7" fmla="*/ 1496 w 41536"/>
                <a:gd name="connsiteY7" fmla="*/ 26369 h 26396"/>
                <a:gd name="connsiteX8" fmla="*/ 41501 w 41536"/>
                <a:gd name="connsiteY8" fmla="*/ 11224 h 26396"/>
                <a:gd name="connsiteX9" fmla="*/ 41501 w 41536"/>
                <a:gd name="connsiteY9" fmla="*/ 11224 h 26396"/>
                <a:gd name="connsiteX10" fmla="*/ 31500 w 41536"/>
                <a:gd name="connsiteY10" fmla="*/ 12176 h 26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36" h="26396">
                  <a:moveTo>
                    <a:pt x="31500" y="12176"/>
                  </a:moveTo>
                  <a:cubicBezTo>
                    <a:pt x="29931" y="8500"/>
                    <a:pt x="27043" y="5547"/>
                    <a:pt x="23404" y="3890"/>
                  </a:cubicBezTo>
                  <a:lnTo>
                    <a:pt x="21499" y="937"/>
                  </a:lnTo>
                  <a:cubicBezTo>
                    <a:pt x="17928" y="-349"/>
                    <a:pt x="14021" y="-349"/>
                    <a:pt x="10450" y="937"/>
                  </a:cubicBezTo>
                  <a:cubicBezTo>
                    <a:pt x="2191" y="3937"/>
                    <a:pt x="-2074" y="13053"/>
                    <a:pt x="923" y="21320"/>
                  </a:cubicBezTo>
                  <a:cubicBezTo>
                    <a:pt x="924" y="21320"/>
                    <a:pt x="924" y="21320"/>
                    <a:pt x="925" y="21320"/>
                  </a:cubicBezTo>
                  <a:lnTo>
                    <a:pt x="1496" y="22273"/>
                  </a:lnTo>
                  <a:cubicBezTo>
                    <a:pt x="649" y="23511"/>
                    <a:pt x="649" y="25130"/>
                    <a:pt x="1496" y="26369"/>
                  </a:cubicBezTo>
                  <a:lnTo>
                    <a:pt x="41501" y="11224"/>
                  </a:lnTo>
                  <a:cubicBezTo>
                    <a:pt x="41501" y="11224"/>
                    <a:pt x="41501" y="11224"/>
                    <a:pt x="41501" y="11224"/>
                  </a:cubicBezTo>
                  <a:cubicBezTo>
                    <a:pt x="41501" y="11224"/>
                    <a:pt x="37310" y="10462"/>
                    <a:pt x="31500" y="12176"/>
                  </a:cubicBezTo>
                  <a:close/>
                </a:path>
              </a:pathLst>
            </a:custGeom>
            <a:solidFill>
              <a:srgbClr val="FFD7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2" name="任意多边形: 形状 261"/>
            <p:cNvSpPr/>
            <p:nvPr/>
          </p:nvSpPr>
          <p:spPr>
            <a:xfrm>
              <a:off x="4627702" y="4724361"/>
              <a:ext cx="52923" cy="54780"/>
            </a:xfrm>
            <a:custGeom>
              <a:avLst/>
              <a:gdLst>
                <a:gd name="connsiteX0" fmla="*/ 19663 w 19698"/>
                <a:gd name="connsiteY0" fmla="*/ 2360 h 20389"/>
                <a:gd name="connsiteX1" fmla="*/ 613 w 19698"/>
                <a:gd name="connsiteY1" fmla="*/ 20362 h 20389"/>
                <a:gd name="connsiteX2" fmla="*/ 11393 w 19698"/>
                <a:gd name="connsiteY2" fmla="*/ 617 h 20389"/>
                <a:gd name="connsiteX3" fmla="*/ 17663 w 19698"/>
                <a:gd name="connsiteY3" fmla="*/ 74 h 2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8" h="20389">
                  <a:moveTo>
                    <a:pt x="19663" y="2360"/>
                  </a:moveTo>
                  <a:cubicBezTo>
                    <a:pt x="19663" y="2360"/>
                    <a:pt x="-339" y="836"/>
                    <a:pt x="613" y="20362"/>
                  </a:cubicBezTo>
                  <a:cubicBezTo>
                    <a:pt x="-1862" y="11932"/>
                    <a:pt x="2964" y="3093"/>
                    <a:pt x="11393" y="617"/>
                  </a:cubicBezTo>
                  <a:cubicBezTo>
                    <a:pt x="13426" y="17"/>
                    <a:pt x="15558" y="-164"/>
                    <a:pt x="17663" y="74"/>
                  </a:cubicBezTo>
                  <a:close/>
                </a:path>
              </a:pathLst>
            </a:custGeom>
            <a:solidFill>
              <a:srgbClr val="FFD701">
                <a:alpha val="4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3" name="任意多边形: 形状 262"/>
            <p:cNvSpPr/>
            <p:nvPr/>
          </p:nvSpPr>
          <p:spPr>
            <a:xfrm>
              <a:off x="4656573" y="4734888"/>
              <a:ext cx="48877" cy="20967"/>
            </a:xfrm>
            <a:custGeom>
              <a:avLst/>
              <a:gdLst>
                <a:gd name="connsiteX0" fmla="*/ -36 w 18192"/>
                <a:gd name="connsiteY0" fmla="*/ 1586 h 7804"/>
                <a:gd name="connsiteX1" fmla="*/ 18157 w 18192"/>
                <a:gd name="connsiteY1" fmla="*/ 6729 h 7804"/>
                <a:gd name="connsiteX2" fmla="*/ 15395 w 18192"/>
                <a:gd name="connsiteY2" fmla="*/ 7777 h 7804"/>
                <a:gd name="connsiteX3" fmla="*/ -36 w 18192"/>
                <a:gd name="connsiteY3" fmla="*/ 1586 h 7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92" h="7804">
                  <a:moveTo>
                    <a:pt x="-36" y="1586"/>
                  </a:moveTo>
                  <a:cubicBezTo>
                    <a:pt x="6425" y="-1872"/>
                    <a:pt x="14464" y="405"/>
                    <a:pt x="18157" y="6729"/>
                  </a:cubicBezTo>
                  <a:lnTo>
                    <a:pt x="15395" y="7777"/>
                  </a:lnTo>
                  <a:cubicBezTo>
                    <a:pt x="15395" y="7777"/>
                    <a:pt x="13109" y="-415"/>
                    <a:pt x="-36" y="1586"/>
                  </a:cubicBezTo>
                  <a:close/>
                </a:path>
              </a:pathLst>
            </a:custGeom>
            <a:solidFill>
              <a:srgbClr val="FFEB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4" name="任意多边形: 形状 263"/>
            <p:cNvSpPr/>
            <p:nvPr/>
          </p:nvSpPr>
          <p:spPr>
            <a:xfrm>
              <a:off x="4624612" y="4729240"/>
              <a:ext cx="28122" cy="62440"/>
            </a:xfrm>
            <a:custGeom>
              <a:avLst/>
              <a:gdLst>
                <a:gd name="connsiteX0" fmla="*/ 9670 w 10467"/>
                <a:gd name="connsiteY0" fmla="*/ 20165 h 23240"/>
                <a:gd name="connsiteX1" fmla="*/ 9247 w 10467"/>
                <a:gd name="connsiteY1" fmla="*/ 17232 h 23240"/>
                <a:gd name="connsiteX2" fmla="*/ 10432 w 10467"/>
                <a:gd name="connsiteY2" fmla="*/ 16451 h 23240"/>
                <a:gd name="connsiteX3" fmla="*/ 7433 w 10467"/>
                <a:gd name="connsiteY3" fmla="*/ 4430 h 23240"/>
                <a:gd name="connsiteX4" fmla="*/ 7860 w 10467"/>
                <a:gd name="connsiteY4" fmla="*/ 3782 h 23240"/>
                <a:gd name="connsiteX5" fmla="*/ 6161 w 10467"/>
                <a:gd name="connsiteY5" fmla="*/ 563 h 23240"/>
                <a:gd name="connsiteX6" fmla="*/ 6431 w 10467"/>
                <a:gd name="connsiteY6" fmla="*/ -28 h 23240"/>
                <a:gd name="connsiteX7" fmla="*/ 907 w 10467"/>
                <a:gd name="connsiteY7" fmla="*/ 18165 h 23240"/>
                <a:gd name="connsiteX8" fmla="*/ 1478 w 10467"/>
                <a:gd name="connsiteY8" fmla="*/ 19118 h 23240"/>
                <a:gd name="connsiteX9" fmla="*/ 1478 w 10467"/>
                <a:gd name="connsiteY9" fmla="*/ 23213 h 23240"/>
                <a:gd name="connsiteX10" fmla="*/ 9194 w 10467"/>
                <a:gd name="connsiteY10" fmla="*/ 20261 h 2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67" h="23240">
                  <a:moveTo>
                    <a:pt x="9670" y="20165"/>
                  </a:moveTo>
                  <a:cubicBezTo>
                    <a:pt x="8743" y="19470"/>
                    <a:pt x="8553" y="18156"/>
                    <a:pt x="9247" y="17232"/>
                  </a:cubicBezTo>
                  <a:cubicBezTo>
                    <a:pt x="9538" y="16841"/>
                    <a:pt x="9957" y="16565"/>
                    <a:pt x="10432" y="16451"/>
                  </a:cubicBezTo>
                  <a:cubicBezTo>
                    <a:pt x="6284" y="13955"/>
                    <a:pt x="4941" y="8574"/>
                    <a:pt x="7433" y="4430"/>
                  </a:cubicBezTo>
                  <a:cubicBezTo>
                    <a:pt x="7567" y="4202"/>
                    <a:pt x="7709" y="3992"/>
                    <a:pt x="7860" y="3782"/>
                  </a:cubicBezTo>
                  <a:cubicBezTo>
                    <a:pt x="6503" y="3363"/>
                    <a:pt x="5743" y="1925"/>
                    <a:pt x="6161" y="563"/>
                  </a:cubicBezTo>
                  <a:cubicBezTo>
                    <a:pt x="6226" y="353"/>
                    <a:pt x="6316" y="163"/>
                    <a:pt x="6431" y="-28"/>
                  </a:cubicBezTo>
                  <a:cubicBezTo>
                    <a:pt x="770" y="4144"/>
                    <a:pt x="-1477" y="11545"/>
                    <a:pt x="907" y="18165"/>
                  </a:cubicBezTo>
                  <a:lnTo>
                    <a:pt x="1478" y="19118"/>
                  </a:lnTo>
                  <a:cubicBezTo>
                    <a:pt x="632" y="20356"/>
                    <a:pt x="632" y="21975"/>
                    <a:pt x="1478" y="23213"/>
                  </a:cubicBezTo>
                  <a:lnTo>
                    <a:pt x="9194" y="20261"/>
                  </a:lnTo>
                  <a:close/>
                </a:path>
              </a:pathLst>
            </a:custGeom>
            <a:solidFill>
              <a:srgbClr val="FFD701">
                <a:alpha val="33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5" name="任意多边形: 形状 264"/>
            <p:cNvSpPr/>
            <p:nvPr/>
          </p:nvSpPr>
          <p:spPr>
            <a:xfrm>
              <a:off x="4653188" y="4787231"/>
              <a:ext cx="17453" cy="18187"/>
            </a:xfrm>
            <a:custGeom>
              <a:avLst/>
              <a:gdLst>
                <a:gd name="connsiteX0" fmla="*/ 1605 w 6496"/>
                <a:gd name="connsiteY0" fmla="*/ 105 h 6769"/>
                <a:gd name="connsiteX1" fmla="*/ 3224 w 6496"/>
                <a:gd name="connsiteY1" fmla="*/ 6582 h 6769"/>
                <a:gd name="connsiteX2" fmla="*/ 6367 w 6496"/>
                <a:gd name="connsiteY2" fmla="*/ 3630 h 6769"/>
                <a:gd name="connsiteX3" fmla="*/ 1605 w 6496"/>
                <a:gd name="connsiteY3" fmla="*/ 105 h 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6" h="6769">
                  <a:moveTo>
                    <a:pt x="1605" y="105"/>
                  </a:moveTo>
                  <a:cubicBezTo>
                    <a:pt x="-1348" y="867"/>
                    <a:pt x="-14" y="6106"/>
                    <a:pt x="3224" y="6582"/>
                  </a:cubicBezTo>
                  <a:cubicBezTo>
                    <a:pt x="6462" y="7059"/>
                    <a:pt x="6653" y="6582"/>
                    <a:pt x="6367" y="3630"/>
                  </a:cubicBezTo>
                  <a:cubicBezTo>
                    <a:pt x="6367" y="3630"/>
                    <a:pt x="4843" y="-847"/>
                    <a:pt x="1605" y="105"/>
                  </a:cubicBezTo>
                  <a:close/>
                </a:path>
              </a:pathLst>
            </a:custGeom>
            <a:solidFill>
              <a:srgbClr val="BEA4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6" name="任意多边形: 形状 265"/>
            <p:cNvSpPr/>
            <p:nvPr/>
          </p:nvSpPr>
          <p:spPr>
            <a:xfrm>
              <a:off x="4654470" y="4784665"/>
              <a:ext cx="17453" cy="18549"/>
            </a:xfrm>
            <a:custGeom>
              <a:avLst/>
              <a:gdLst>
                <a:gd name="connsiteX0" fmla="*/ 1605 w 6496"/>
                <a:gd name="connsiteY0" fmla="*/ 108 h 6904"/>
                <a:gd name="connsiteX1" fmla="*/ 3224 w 6496"/>
                <a:gd name="connsiteY1" fmla="*/ 6680 h 6904"/>
                <a:gd name="connsiteX2" fmla="*/ 6367 w 6496"/>
                <a:gd name="connsiteY2" fmla="*/ 3632 h 6904"/>
                <a:gd name="connsiteX3" fmla="*/ 1605 w 6496"/>
                <a:gd name="connsiteY3" fmla="*/ 108 h 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6" h="6904">
                  <a:moveTo>
                    <a:pt x="1605" y="108"/>
                  </a:moveTo>
                  <a:cubicBezTo>
                    <a:pt x="-1348" y="870"/>
                    <a:pt x="-14" y="6109"/>
                    <a:pt x="3224" y="6680"/>
                  </a:cubicBezTo>
                  <a:cubicBezTo>
                    <a:pt x="6463" y="7252"/>
                    <a:pt x="6653" y="6680"/>
                    <a:pt x="6367" y="3632"/>
                  </a:cubicBezTo>
                  <a:cubicBezTo>
                    <a:pt x="6367" y="3537"/>
                    <a:pt x="4367" y="-845"/>
                    <a:pt x="1605" y="108"/>
                  </a:cubicBezTo>
                  <a:close/>
                </a:path>
              </a:pathLst>
            </a:custGeom>
            <a:solidFill>
              <a:srgbClr val="FED9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7" name="任意多边形: 形状 266"/>
            <p:cNvSpPr/>
            <p:nvPr/>
          </p:nvSpPr>
          <p:spPr>
            <a:xfrm>
              <a:off x="4710058" y="4786820"/>
              <a:ext cx="8955" cy="6908"/>
            </a:xfrm>
            <a:custGeom>
              <a:avLst/>
              <a:gdLst>
                <a:gd name="connsiteX0" fmla="*/ 3334 w 3333"/>
                <a:gd name="connsiteY0" fmla="*/ 0 h 2571"/>
                <a:gd name="connsiteX1" fmla="*/ 0 w 3333"/>
                <a:gd name="connsiteY1" fmla="*/ 953 h 2571"/>
                <a:gd name="connsiteX2" fmla="*/ 1429 w 3333"/>
                <a:gd name="connsiteY2" fmla="*/ 2572 h 2571"/>
                <a:gd name="connsiteX3" fmla="*/ 3334 w 3333"/>
                <a:gd name="connsiteY3" fmla="*/ 0 h 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" h="2571">
                  <a:moveTo>
                    <a:pt x="3334" y="0"/>
                  </a:moveTo>
                  <a:lnTo>
                    <a:pt x="0" y="953"/>
                  </a:lnTo>
                  <a:lnTo>
                    <a:pt x="1429" y="2572"/>
                  </a:lnTo>
                  <a:lnTo>
                    <a:pt x="3334" y="0"/>
                  </a:lnTo>
                  <a:close/>
                </a:path>
              </a:pathLst>
            </a:custGeom>
            <a:solidFill>
              <a:srgbClr val="BEA487">
                <a:alpha val="4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8" name="任意多边形: 形状 267"/>
            <p:cNvSpPr/>
            <p:nvPr/>
          </p:nvSpPr>
          <p:spPr>
            <a:xfrm>
              <a:off x="4673720" y="4805759"/>
              <a:ext cx="43759" cy="18936"/>
            </a:xfrm>
            <a:custGeom>
              <a:avLst/>
              <a:gdLst>
                <a:gd name="connsiteX0" fmla="*/ 16252 w 16287"/>
                <a:gd name="connsiteY0" fmla="*/ 3783 h 7048"/>
                <a:gd name="connsiteX1" fmla="*/ 5584 w 16287"/>
                <a:gd name="connsiteY1" fmla="*/ 3783 h 7048"/>
                <a:gd name="connsiteX2" fmla="*/ -36 w 16287"/>
                <a:gd name="connsiteY2" fmla="*/ -28 h 7048"/>
                <a:gd name="connsiteX3" fmla="*/ 3965 w 16287"/>
                <a:gd name="connsiteY3" fmla="*/ 5306 h 7048"/>
                <a:gd name="connsiteX4" fmla="*/ 11585 w 16287"/>
                <a:gd name="connsiteY4" fmla="*/ 7021 h 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87" h="7048">
                  <a:moveTo>
                    <a:pt x="16252" y="3783"/>
                  </a:moveTo>
                  <a:lnTo>
                    <a:pt x="5584" y="3783"/>
                  </a:lnTo>
                  <a:lnTo>
                    <a:pt x="-36" y="-28"/>
                  </a:lnTo>
                  <a:lnTo>
                    <a:pt x="3965" y="5306"/>
                  </a:lnTo>
                  <a:lnTo>
                    <a:pt x="11585" y="7021"/>
                  </a:lnTo>
                  <a:close/>
                </a:path>
              </a:pathLst>
            </a:custGeom>
            <a:solidFill>
              <a:srgbClr val="BEA487">
                <a:alpha val="4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9" name="任意多边形: 形状 268"/>
            <p:cNvSpPr/>
            <p:nvPr/>
          </p:nvSpPr>
          <p:spPr>
            <a:xfrm>
              <a:off x="4652734" y="4826745"/>
              <a:ext cx="46319" cy="47854"/>
            </a:xfrm>
            <a:custGeom>
              <a:avLst/>
              <a:gdLst>
                <a:gd name="connsiteX0" fmla="*/ 0 w 17240"/>
                <a:gd name="connsiteY0" fmla="*/ 5525 h 17811"/>
                <a:gd name="connsiteX1" fmla="*/ 1429 w 17240"/>
                <a:gd name="connsiteY1" fmla="*/ 0 h 17811"/>
                <a:gd name="connsiteX2" fmla="*/ 16383 w 17240"/>
                <a:gd name="connsiteY2" fmla="*/ 8477 h 17811"/>
                <a:gd name="connsiteX3" fmla="*/ 17240 w 17240"/>
                <a:gd name="connsiteY3" fmla="*/ 17812 h 17811"/>
                <a:gd name="connsiteX4" fmla="*/ 0 w 17240"/>
                <a:gd name="connsiteY4" fmla="*/ 5525 h 1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40" h="17811">
                  <a:moveTo>
                    <a:pt x="0" y="5525"/>
                  </a:moveTo>
                  <a:lnTo>
                    <a:pt x="1429" y="0"/>
                  </a:lnTo>
                  <a:lnTo>
                    <a:pt x="16383" y="8477"/>
                  </a:lnTo>
                  <a:lnTo>
                    <a:pt x="17240" y="17812"/>
                  </a:lnTo>
                  <a:lnTo>
                    <a:pt x="0" y="5525"/>
                  </a:lnTo>
                  <a:close/>
                </a:path>
              </a:pathLst>
            </a:custGeom>
            <a:solidFill>
              <a:srgbClr val="4140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0" name="任意多边形: 形状 269"/>
            <p:cNvSpPr/>
            <p:nvPr/>
          </p:nvSpPr>
          <p:spPr>
            <a:xfrm>
              <a:off x="4700846" y="4865641"/>
              <a:ext cx="20983" cy="190141"/>
            </a:xfrm>
            <a:custGeom>
              <a:avLst/>
              <a:gdLst>
                <a:gd name="connsiteX0" fmla="*/ 7775 w 7810"/>
                <a:gd name="connsiteY0" fmla="*/ 2925 h 70770"/>
                <a:gd name="connsiteX1" fmla="*/ 6251 w 7810"/>
                <a:gd name="connsiteY1" fmla="*/ 70743 h 70770"/>
                <a:gd name="connsiteX2" fmla="*/ -36 w 7810"/>
                <a:gd name="connsiteY2" fmla="*/ 70743 h 70770"/>
                <a:gd name="connsiteX3" fmla="*/ -36 w 7810"/>
                <a:gd name="connsiteY3" fmla="*/ 55408 h 70770"/>
                <a:gd name="connsiteX4" fmla="*/ -36 w 7810"/>
                <a:gd name="connsiteY4" fmla="*/ 31310 h 70770"/>
                <a:gd name="connsiteX5" fmla="*/ -36 w 7810"/>
                <a:gd name="connsiteY5" fmla="*/ 12260 h 70770"/>
                <a:gd name="connsiteX6" fmla="*/ 822 w 7810"/>
                <a:gd name="connsiteY6" fmla="*/ -28 h 70770"/>
                <a:gd name="connsiteX7" fmla="*/ 2346 w 7810"/>
                <a:gd name="connsiteY7" fmla="*/ -28 h 70770"/>
                <a:gd name="connsiteX8" fmla="*/ 3298 w 7810"/>
                <a:gd name="connsiteY8" fmla="*/ 449 h 7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10" h="70770">
                  <a:moveTo>
                    <a:pt x="7775" y="2925"/>
                  </a:moveTo>
                  <a:cubicBezTo>
                    <a:pt x="3012" y="74934"/>
                    <a:pt x="8442" y="37882"/>
                    <a:pt x="6251" y="70743"/>
                  </a:cubicBezTo>
                  <a:lnTo>
                    <a:pt x="-36" y="70743"/>
                  </a:lnTo>
                  <a:lnTo>
                    <a:pt x="-36" y="55408"/>
                  </a:lnTo>
                  <a:lnTo>
                    <a:pt x="-36" y="31310"/>
                  </a:lnTo>
                  <a:lnTo>
                    <a:pt x="-36" y="12260"/>
                  </a:lnTo>
                  <a:cubicBezTo>
                    <a:pt x="1647" y="8383"/>
                    <a:pt x="1949" y="4049"/>
                    <a:pt x="822" y="-28"/>
                  </a:cubicBezTo>
                  <a:lnTo>
                    <a:pt x="2346" y="-28"/>
                  </a:lnTo>
                  <a:lnTo>
                    <a:pt x="3298" y="449"/>
                  </a:lnTo>
                  <a:close/>
                </a:path>
              </a:pathLst>
            </a:custGeom>
            <a:solidFill>
              <a:srgbClr val="CD4D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1" name="任意多边形: 形状 270"/>
            <p:cNvSpPr/>
            <p:nvPr/>
          </p:nvSpPr>
          <p:spPr>
            <a:xfrm>
              <a:off x="4700846" y="4950093"/>
              <a:ext cx="16120" cy="17913"/>
            </a:xfrm>
            <a:custGeom>
              <a:avLst/>
              <a:gdLst>
                <a:gd name="connsiteX0" fmla="*/ 6001 w 6000"/>
                <a:gd name="connsiteY0" fmla="*/ 0 h 6667"/>
                <a:gd name="connsiteX1" fmla="*/ 5810 w 6000"/>
                <a:gd name="connsiteY1" fmla="*/ 6667 h 6667"/>
                <a:gd name="connsiteX2" fmla="*/ 0 w 6000"/>
                <a:gd name="connsiteY2" fmla="*/ 6667 h 6667"/>
                <a:gd name="connsiteX3" fmla="*/ 0 w 6000"/>
                <a:gd name="connsiteY3" fmla="*/ 0 h 6667"/>
                <a:gd name="connsiteX4" fmla="*/ 6001 w 6000"/>
                <a:gd name="connsiteY4" fmla="*/ 0 h 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" h="6667">
                  <a:moveTo>
                    <a:pt x="6001" y="0"/>
                  </a:moveTo>
                  <a:lnTo>
                    <a:pt x="5810" y="6667"/>
                  </a:lnTo>
                  <a:lnTo>
                    <a:pt x="0" y="6667"/>
                  </a:lnTo>
                  <a:lnTo>
                    <a:pt x="0" y="0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CFD1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2" name="任意多边形: 形状 271"/>
            <p:cNvSpPr/>
            <p:nvPr/>
          </p:nvSpPr>
          <p:spPr>
            <a:xfrm>
              <a:off x="4700846" y="4996671"/>
              <a:ext cx="17657" cy="18168"/>
            </a:xfrm>
            <a:custGeom>
              <a:avLst/>
              <a:gdLst>
                <a:gd name="connsiteX0" fmla="*/ 6001 w 6572"/>
                <a:gd name="connsiteY0" fmla="*/ 0 h 6762"/>
                <a:gd name="connsiteX1" fmla="*/ 6572 w 6572"/>
                <a:gd name="connsiteY1" fmla="*/ 6763 h 6762"/>
                <a:gd name="connsiteX2" fmla="*/ 0 w 6572"/>
                <a:gd name="connsiteY2" fmla="*/ 6763 h 6762"/>
                <a:gd name="connsiteX3" fmla="*/ 0 w 6572"/>
                <a:gd name="connsiteY3" fmla="*/ 0 h 6762"/>
                <a:gd name="connsiteX4" fmla="*/ 6001 w 6572"/>
                <a:gd name="connsiteY4" fmla="*/ 0 h 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2" h="6762">
                  <a:moveTo>
                    <a:pt x="6001" y="0"/>
                  </a:moveTo>
                  <a:lnTo>
                    <a:pt x="6572" y="6763"/>
                  </a:lnTo>
                  <a:lnTo>
                    <a:pt x="0" y="6763"/>
                  </a:lnTo>
                  <a:lnTo>
                    <a:pt x="0" y="0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CFD1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3" name="任意多边形: 形状 272"/>
            <p:cNvSpPr/>
            <p:nvPr/>
          </p:nvSpPr>
          <p:spPr>
            <a:xfrm>
              <a:off x="4596178" y="4836205"/>
              <a:ext cx="106457" cy="218556"/>
            </a:xfrm>
            <a:custGeom>
              <a:avLst/>
              <a:gdLst>
                <a:gd name="connsiteX0" fmla="*/ 21396 w 39623"/>
                <a:gd name="connsiteY0" fmla="*/ -24 h 81346"/>
                <a:gd name="connsiteX1" fmla="*/ 39588 w 39623"/>
                <a:gd name="connsiteY1" fmla="*/ 22740 h 81346"/>
                <a:gd name="connsiteX2" fmla="*/ 38922 w 39623"/>
                <a:gd name="connsiteY2" fmla="*/ 81319 h 81346"/>
                <a:gd name="connsiteX3" fmla="*/ -36 w 39623"/>
                <a:gd name="connsiteY3" fmla="*/ 81319 h 81346"/>
                <a:gd name="connsiteX4" fmla="*/ 2822 w 39623"/>
                <a:gd name="connsiteY4" fmla="*/ 13501 h 81346"/>
                <a:gd name="connsiteX5" fmla="*/ 21396 w 39623"/>
                <a:gd name="connsiteY5" fmla="*/ -24 h 81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623" h="81346">
                  <a:moveTo>
                    <a:pt x="21396" y="-24"/>
                  </a:moveTo>
                  <a:cubicBezTo>
                    <a:pt x="21396" y="-24"/>
                    <a:pt x="37874" y="15311"/>
                    <a:pt x="39588" y="22740"/>
                  </a:cubicBezTo>
                  <a:lnTo>
                    <a:pt x="38922" y="81319"/>
                  </a:lnTo>
                  <a:lnTo>
                    <a:pt x="-36" y="81319"/>
                  </a:lnTo>
                  <a:lnTo>
                    <a:pt x="2822" y="13501"/>
                  </a:lnTo>
                  <a:cubicBezTo>
                    <a:pt x="5292" y="5348"/>
                    <a:pt x="12877" y="-177"/>
                    <a:pt x="21396" y="-2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4" name="任意多边形: 形状 273"/>
            <p:cNvSpPr/>
            <p:nvPr/>
          </p:nvSpPr>
          <p:spPr>
            <a:xfrm>
              <a:off x="4601041" y="4950093"/>
              <a:ext cx="99549" cy="18168"/>
            </a:xfrm>
            <a:custGeom>
              <a:avLst/>
              <a:gdLst>
                <a:gd name="connsiteX0" fmla="*/ 0 w 37052"/>
                <a:gd name="connsiteY0" fmla="*/ 0 h 6762"/>
                <a:gd name="connsiteX1" fmla="*/ 37052 w 37052"/>
                <a:gd name="connsiteY1" fmla="*/ 0 h 6762"/>
                <a:gd name="connsiteX2" fmla="*/ 37052 w 37052"/>
                <a:gd name="connsiteY2" fmla="*/ 6763 h 6762"/>
                <a:gd name="connsiteX3" fmla="*/ 0 w 37052"/>
                <a:gd name="connsiteY3" fmla="*/ 6763 h 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52" h="6762">
                  <a:moveTo>
                    <a:pt x="0" y="0"/>
                  </a:moveTo>
                  <a:lnTo>
                    <a:pt x="37052" y="0"/>
                  </a:lnTo>
                  <a:lnTo>
                    <a:pt x="37052" y="6763"/>
                  </a:lnTo>
                  <a:lnTo>
                    <a:pt x="0" y="67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5" name="任意多边形: 形状 274"/>
            <p:cNvSpPr/>
            <p:nvPr/>
          </p:nvSpPr>
          <p:spPr>
            <a:xfrm>
              <a:off x="4613054" y="4856670"/>
              <a:ext cx="105962" cy="102408"/>
            </a:xfrm>
            <a:custGeom>
              <a:avLst/>
              <a:gdLst>
                <a:gd name="connsiteX0" fmla="*/ 38832 w 39439"/>
                <a:gd name="connsiteY0" fmla="*/ 37602 h 38116"/>
                <a:gd name="connsiteX1" fmla="*/ 39403 w 39439"/>
                <a:gd name="connsiteY1" fmla="*/ 24648 h 38116"/>
                <a:gd name="connsiteX2" fmla="*/ 37975 w 39439"/>
                <a:gd name="connsiteY2" fmla="*/ 24648 h 38116"/>
                <a:gd name="connsiteX3" fmla="*/ 26449 w 39439"/>
                <a:gd name="connsiteY3" fmla="*/ 14075 h 38116"/>
                <a:gd name="connsiteX4" fmla="*/ 27211 w 39439"/>
                <a:gd name="connsiteY4" fmla="*/ 13313 h 38116"/>
                <a:gd name="connsiteX5" fmla="*/ 12638 w 39439"/>
                <a:gd name="connsiteY5" fmla="*/ 1883 h 38116"/>
                <a:gd name="connsiteX6" fmla="*/ 1875 w 39439"/>
                <a:gd name="connsiteY6" fmla="*/ 2550 h 38116"/>
                <a:gd name="connsiteX7" fmla="*/ 2542 w 39439"/>
                <a:gd name="connsiteY7" fmla="*/ 13313 h 38116"/>
                <a:gd name="connsiteX8" fmla="*/ 16543 w 39439"/>
                <a:gd name="connsiteY8" fmla="*/ 26076 h 38116"/>
                <a:gd name="connsiteX9" fmla="*/ 17782 w 39439"/>
                <a:gd name="connsiteY9" fmla="*/ 24648 h 38116"/>
                <a:gd name="connsiteX10" fmla="*/ 33212 w 39439"/>
                <a:gd name="connsiteY10" fmla="*/ 37125 h 38116"/>
                <a:gd name="connsiteX11" fmla="*/ 38832 w 39439"/>
                <a:gd name="connsiteY11" fmla="*/ 37602 h 3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439" h="38116">
                  <a:moveTo>
                    <a:pt x="38832" y="37602"/>
                  </a:moveTo>
                  <a:cubicBezTo>
                    <a:pt x="38832" y="34077"/>
                    <a:pt x="38832" y="29791"/>
                    <a:pt x="39403" y="24648"/>
                  </a:cubicBezTo>
                  <a:lnTo>
                    <a:pt x="37975" y="24648"/>
                  </a:lnTo>
                  <a:lnTo>
                    <a:pt x="26449" y="14075"/>
                  </a:lnTo>
                  <a:lnTo>
                    <a:pt x="27211" y="13313"/>
                  </a:lnTo>
                  <a:lnTo>
                    <a:pt x="12638" y="1883"/>
                  </a:lnTo>
                  <a:cubicBezTo>
                    <a:pt x="9482" y="-908"/>
                    <a:pt x="4663" y="-603"/>
                    <a:pt x="1875" y="2550"/>
                  </a:cubicBezTo>
                  <a:cubicBezTo>
                    <a:pt x="-913" y="5702"/>
                    <a:pt x="-615" y="10522"/>
                    <a:pt x="2542" y="13313"/>
                  </a:cubicBezTo>
                  <a:lnTo>
                    <a:pt x="16543" y="26076"/>
                  </a:lnTo>
                  <a:lnTo>
                    <a:pt x="17782" y="24648"/>
                  </a:lnTo>
                  <a:lnTo>
                    <a:pt x="33212" y="37125"/>
                  </a:lnTo>
                  <a:cubicBezTo>
                    <a:pt x="34890" y="38211"/>
                    <a:pt x="36996" y="38392"/>
                    <a:pt x="38832" y="37602"/>
                  </a:cubicBezTo>
                  <a:close/>
                </a:path>
              </a:pathLst>
            </a:custGeom>
            <a:solidFill>
              <a:srgbClr val="5F5E61">
                <a:alpha val="29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6" name="任意多边形: 形状 275"/>
            <p:cNvSpPr/>
            <p:nvPr/>
          </p:nvSpPr>
          <p:spPr>
            <a:xfrm>
              <a:off x="4599760" y="4996671"/>
              <a:ext cx="100828" cy="17913"/>
            </a:xfrm>
            <a:custGeom>
              <a:avLst/>
              <a:gdLst>
                <a:gd name="connsiteX0" fmla="*/ 37529 w 37528"/>
                <a:gd name="connsiteY0" fmla="*/ 6667 h 6667"/>
                <a:gd name="connsiteX1" fmla="*/ 0 w 37528"/>
                <a:gd name="connsiteY1" fmla="*/ 6667 h 6667"/>
                <a:gd name="connsiteX2" fmla="*/ 476 w 37528"/>
                <a:gd name="connsiteY2" fmla="*/ 0 h 6667"/>
                <a:gd name="connsiteX3" fmla="*/ 37529 w 37528"/>
                <a:gd name="connsiteY3" fmla="*/ 0 h 6667"/>
                <a:gd name="connsiteX4" fmla="*/ 37529 w 37528"/>
                <a:gd name="connsiteY4" fmla="*/ 6667 h 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28" h="6667">
                  <a:moveTo>
                    <a:pt x="37529" y="6667"/>
                  </a:moveTo>
                  <a:lnTo>
                    <a:pt x="0" y="6667"/>
                  </a:lnTo>
                  <a:lnTo>
                    <a:pt x="476" y="0"/>
                  </a:lnTo>
                  <a:lnTo>
                    <a:pt x="37529" y="0"/>
                  </a:lnTo>
                  <a:lnTo>
                    <a:pt x="37529" y="666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7" name="任意多边形: 形状 276"/>
            <p:cNvSpPr/>
            <p:nvPr/>
          </p:nvSpPr>
          <p:spPr>
            <a:xfrm>
              <a:off x="4626820" y="4860286"/>
              <a:ext cx="176901" cy="84686"/>
            </a:xfrm>
            <a:custGeom>
              <a:avLst/>
              <a:gdLst>
                <a:gd name="connsiteX0" fmla="*/ 35613 w 65842"/>
                <a:gd name="connsiteY0" fmla="*/ 18444 h 31520"/>
                <a:gd name="connsiteX1" fmla="*/ 9610 w 65842"/>
                <a:gd name="connsiteY1" fmla="*/ 537 h 31520"/>
                <a:gd name="connsiteX2" fmla="*/ 846 w 65842"/>
                <a:gd name="connsiteY2" fmla="*/ 4156 h 31520"/>
                <a:gd name="connsiteX3" fmla="*/ 2847 w 65842"/>
                <a:gd name="connsiteY3" fmla="*/ 12729 h 31520"/>
                <a:gd name="connsiteX4" fmla="*/ 32565 w 65842"/>
                <a:gd name="connsiteY4" fmla="*/ 30636 h 31520"/>
                <a:gd name="connsiteX5" fmla="*/ 38756 w 65842"/>
                <a:gd name="connsiteY5" fmla="*/ 30636 h 31520"/>
                <a:gd name="connsiteX6" fmla="*/ 65807 w 65842"/>
                <a:gd name="connsiteY6" fmla="*/ 13967 h 31520"/>
                <a:gd name="connsiteX7" fmla="*/ 61426 w 65842"/>
                <a:gd name="connsiteY7" fmla="*/ 8157 h 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842" h="31520">
                  <a:moveTo>
                    <a:pt x="35613" y="18444"/>
                  </a:moveTo>
                  <a:lnTo>
                    <a:pt x="9610" y="537"/>
                  </a:lnTo>
                  <a:cubicBezTo>
                    <a:pt x="6752" y="-1178"/>
                    <a:pt x="2561" y="1299"/>
                    <a:pt x="846" y="4156"/>
                  </a:cubicBezTo>
                  <a:cubicBezTo>
                    <a:pt x="-879" y="7090"/>
                    <a:pt x="1" y="10862"/>
                    <a:pt x="2847" y="12729"/>
                  </a:cubicBezTo>
                  <a:lnTo>
                    <a:pt x="32565" y="30636"/>
                  </a:lnTo>
                  <a:cubicBezTo>
                    <a:pt x="34469" y="31779"/>
                    <a:pt x="36852" y="31779"/>
                    <a:pt x="38756" y="30636"/>
                  </a:cubicBezTo>
                  <a:lnTo>
                    <a:pt x="65807" y="13967"/>
                  </a:lnTo>
                  <a:lnTo>
                    <a:pt x="61426" y="8157"/>
                  </a:lnTo>
                  <a:close/>
                </a:path>
              </a:pathLst>
            </a:custGeom>
            <a:solidFill>
              <a:srgbClr val="FED9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8" name="任意多边形: 形状 277"/>
            <p:cNvSpPr/>
            <p:nvPr/>
          </p:nvSpPr>
          <p:spPr>
            <a:xfrm>
              <a:off x="4612618" y="4853346"/>
              <a:ext cx="83364" cy="73458"/>
            </a:xfrm>
            <a:custGeom>
              <a:avLst/>
              <a:gdLst>
                <a:gd name="connsiteX0" fmla="*/ 21468 w 31028"/>
                <a:gd name="connsiteY0" fmla="*/ 27314 h 27341"/>
                <a:gd name="connsiteX1" fmla="*/ 30993 w 31028"/>
                <a:gd name="connsiteY1" fmla="*/ 13026 h 27341"/>
                <a:gd name="connsiteX2" fmla="*/ 11943 w 31028"/>
                <a:gd name="connsiteY2" fmla="*/ 1120 h 27341"/>
                <a:gd name="connsiteX3" fmla="*/ 1561 w 31028"/>
                <a:gd name="connsiteY3" fmla="*/ 3406 h 27341"/>
                <a:gd name="connsiteX4" fmla="*/ 1561 w 31028"/>
                <a:gd name="connsiteY4" fmla="*/ 3406 h 27341"/>
                <a:gd name="connsiteX5" fmla="*/ 2704 w 31028"/>
                <a:gd name="connsiteY5" fmla="*/ 14741 h 27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28" h="27341">
                  <a:moveTo>
                    <a:pt x="21468" y="27314"/>
                  </a:moveTo>
                  <a:lnTo>
                    <a:pt x="30993" y="13026"/>
                  </a:lnTo>
                  <a:lnTo>
                    <a:pt x="11943" y="1120"/>
                  </a:lnTo>
                  <a:cubicBezTo>
                    <a:pt x="8434" y="-1061"/>
                    <a:pt x="3830" y="-42"/>
                    <a:pt x="1561" y="3406"/>
                  </a:cubicBezTo>
                  <a:lnTo>
                    <a:pt x="1561" y="3406"/>
                  </a:lnTo>
                  <a:cubicBezTo>
                    <a:pt x="-943" y="6940"/>
                    <a:pt x="-456" y="11778"/>
                    <a:pt x="2704" y="14741"/>
                  </a:cubicBezTo>
                  <a:close/>
                </a:path>
              </a:pathLst>
            </a:custGeom>
            <a:solidFill>
              <a:srgbClr val="4140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9" name="任意多边形: 形状 278"/>
            <p:cNvSpPr/>
            <p:nvPr/>
          </p:nvSpPr>
          <p:spPr>
            <a:xfrm>
              <a:off x="4655292" y="5366718"/>
              <a:ext cx="103131" cy="31220"/>
            </a:xfrm>
            <a:custGeom>
              <a:avLst/>
              <a:gdLst>
                <a:gd name="connsiteX0" fmla="*/ 26158 w 38385"/>
                <a:gd name="connsiteY0" fmla="*/ 8545 h 11620"/>
                <a:gd name="connsiteX1" fmla="*/ 15585 w 38385"/>
                <a:gd name="connsiteY1" fmla="*/ 6640 h 11620"/>
                <a:gd name="connsiteX2" fmla="*/ 631 w 38385"/>
                <a:gd name="connsiteY2" fmla="*/ -28 h 11620"/>
                <a:gd name="connsiteX3" fmla="*/ -36 w 38385"/>
                <a:gd name="connsiteY3" fmla="*/ 3116 h 11620"/>
                <a:gd name="connsiteX4" fmla="*/ 8156 w 38385"/>
                <a:gd name="connsiteY4" fmla="*/ 6450 h 11620"/>
                <a:gd name="connsiteX5" fmla="*/ 14252 w 38385"/>
                <a:gd name="connsiteY5" fmla="*/ 9212 h 11620"/>
                <a:gd name="connsiteX6" fmla="*/ 26158 w 38385"/>
                <a:gd name="connsiteY6" fmla="*/ 11593 h 11620"/>
                <a:gd name="connsiteX7" fmla="*/ 38350 w 38385"/>
                <a:gd name="connsiteY7" fmla="*/ 7402 h 11620"/>
                <a:gd name="connsiteX8" fmla="*/ 37779 w 38385"/>
                <a:gd name="connsiteY8" fmla="*/ 4449 h 1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85" h="11620">
                  <a:moveTo>
                    <a:pt x="26158" y="8545"/>
                  </a:moveTo>
                  <a:lnTo>
                    <a:pt x="15585" y="6640"/>
                  </a:lnTo>
                  <a:lnTo>
                    <a:pt x="631" y="-28"/>
                  </a:lnTo>
                  <a:lnTo>
                    <a:pt x="-36" y="3116"/>
                  </a:lnTo>
                  <a:lnTo>
                    <a:pt x="8156" y="6450"/>
                  </a:lnTo>
                  <a:cubicBezTo>
                    <a:pt x="11966" y="5592"/>
                    <a:pt x="13585" y="6450"/>
                    <a:pt x="14252" y="9212"/>
                  </a:cubicBezTo>
                  <a:lnTo>
                    <a:pt x="26158" y="11593"/>
                  </a:lnTo>
                  <a:lnTo>
                    <a:pt x="38350" y="7402"/>
                  </a:lnTo>
                  <a:lnTo>
                    <a:pt x="37779" y="4449"/>
                  </a:lnTo>
                  <a:close/>
                </a:path>
              </a:pathLst>
            </a:custGeom>
            <a:solidFill>
              <a:srgbClr val="3B31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0" name="任意多边形: 形状 279"/>
            <p:cNvSpPr/>
            <p:nvPr/>
          </p:nvSpPr>
          <p:spPr>
            <a:xfrm>
              <a:off x="4998472" y="4379153"/>
              <a:ext cx="262565" cy="220082"/>
            </a:xfrm>
            <a:custGeom>
              <a:avLst/>
              <a:gdLst>
                <a:gd name="connsiteX0" fmla="*/ 0 w 97726"/>
                <a:gd name="connsiteY0" fmla="*/ 0 h 81914"/>
                <a:gd name="connsiteX1" fmla="*/ 97726 w 97726"/>
                <a:gd name="connsiteY1" fmla="*/ 0 h 81914"/>
                <a:gd name="connsiteX2" fmla="*/ 97726 w 97726"/>
                <a:gd name="connsiteY2" fmla="*/ 81915 h 81914"/>
                <a:gd name="connsiteX3" fmla="*/ 0 w 97726"/>
                <a:gd name="connsiteY3" fmla="*/ 81915 h 81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26" h="81914">
                  <a:moveTo>
                    <a:pt x="0" y="0"/>
                  </a:moveTo>
                  <a:lnTo>
                    <a:pt x="97726" y="0"/>
                  </a:lnTo>
                  <a:lnTo>
                    <a:pt x="97726" y="81915"/>
                  </a:lnTo>
                  <a:lnTo>
                    <a:pt x="0" y="81915"/>
                  </a:lnTo>
                  <a:close/>
                </a:path>
              </a:pathLst>
            </a:custGeom>
            <a:solidFill>
              <a:srgbClr val="15A3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1" name="任意多边形: 形状 280"/>
            <p:cNvSpPr/>
            <p:nvPr/>
          </p:nvSpPr>
          <p:spPr>
            <a:xfrm>
              <a:off x="4998472" y="5155591"/>
              <a:ext cx="262565" cy="220082"/>
            </a:xfrm>
            <a:custGeom>
              <a:avLst/>
              <a:gdLst>
                <a:gd name="connsiteX0" fmla="*/ 0 w 97726"/>
                <a:gd name="connsiteY0" fmla="*/ 0 h 81914"/>
                <a:gd name="connsiteX1" fmla="*/ 97726 w 97726"/>
                <a:gd name="connsiteY1" fmla="*/ 0 h 81914"/>
                <a:gd name="connsiteX2" fmla="*/ 97726 w 97726"/>
                <a:gd name="connsiteY2" fmla="*/ 81915 h 81914"/>
                <a:gd name="connsiteX3" fmla="*/ 0 w 97726"/>
                <a:gd name="connsiteY3" fmla="*/ 81915 h 81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26" h="81914">
                  <a:moveTo>
                    <a:pt x="0" y="0"/>
                  </a:moveTo>
                  <a:lnTo>
                    <a:pt x="97726" y="0"/>
                  </a:lnTo>
                  <a:lnTo>
                    <a:pt x="97726" y="81915"/>
                  </a:lnTo>
                  <a:lnTo>
                    <a:pt x="0" y="81915"/>
                  </a:lnTo>
                  <a:close/>
                </a:path>
              </a:pathLst>
            </a:custGeom>
            <a:solidFill>
              <a:srgbClr val="15A3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2" name="任意多边形: 形状 281"/>
            <p:cNvSpPr/>
            <p:nvPr/>
          </p:nvSpPr>
          <p:spPr>
            <a:xfrm>
              <a:off x="5273834" y="5155591"/>
              <a:ext cx="262565" cy="220082"/>
            </a:xfrm>
            <a:custGeom>
              <a:avLst/>
              <a:gdLst>
                <a:gd name="connsiteX0" fmla="*/ 0 w 97726"/>
                <a:gd name="connsiteY0" fmla="*/ 0 h 81914"/>
                <a:gd name="connsiteX1" fmla="*/ 97726 w 97726"/>
                <a:gd name="connsiteY1" fmla="*/ 0 h 81914"/>
                <a:gd name="connsiteX2" fmla="*/ 97726 w 97726"/>
                <a:gd name="connsiteY2" fmla="*/ 81915 h 81914"/>
                <a:gd name="connsiteX3" fmla="*/ 0 w 97726"/>
                <a:gd name="connsiteY3" fmla="*/ 81915 h 81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26" h="81914">
                  <a:moveTo>
                    <a:pt x="0" y="0"/>
                  </a:moveTo>
                  <a:lnTo>
                    <a:pt x="97726" y="0"/>
                  </a:lnTo>
                  <a:lnTo>
                    <a:pt x="97726" y="81915"/>
                  </a:lnTo>
                  <a:lnTo>
                    <a:pt x="0" y="81915"/>
                  </a:lnTo>
                  <a:close/>
                </a:path>
              </a:pathLst>
            </a:custGeom>
            <a:solidFill>
              <a:srgbClr val="15A3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3" name="任意多边形: 形状 282"/>
            <p:cNvSpPr/>
            <p:nvPr/>
          </p:nvSpPr>
          <p:spPr>
            <a:xfrm>
              <a:off x="5150228" y="5155591"/>
              <a:ext cx="110809" cy="20983"/>
            </a:xfrm>
            <a:custGeom>
              <a:avLst/>
              <a:gdLst>
                <a:gd name="connsiteX0" fmla="*/ 0 w 41243"/>
                <a:gd name="connsiteY0" fmla="*/ 0 h 7810"/>
                <a:gd name="connsiteX1" fmla="*/ 41243 w 41243"/>
                <a:gd name="connsiteY1" fmla="*/ 0 h 7810"/>
                <a:gd name="connsiteX2" fmla="*/ 41243 w 41243"/>
                <a:gd name="connsiteY2" fmla="*/ 7811 h 7810"/>
                <a:gd name="connsiteX3" fmla="*/ 4667 w 41243"/>
                <a:gd name="connsiteY3" fmla="*/ 7811 h 7810"/>
                <a:gd name="connsiteX4" fmla="*/ 0 w 41243"/>
                <a:gd name="connsiteY4" fmla="*/ 0 h 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43" h="7810">
                  <a:moveTo>
                    <a:pt x="0" y="0"/>
                  </a:moveTo>
                  <a:lnTo>
                    <a:pt x="41243" y="0"/>
                  </a:lnTo>
                  <a:lnTo>
                    <a:pt x="41243" y="7811"/>
                  </a:lnTo>
                  <a:lnTo>
                    <a:pt x="4667" y="7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73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4" name="任意多边形: 形状 283"/>
            <p:cNvSpPr/>
            <p:nvPr/>
          </p:nvSpPr>
          <p:spPr>
            <a:xfrm>
              <a:off x="5273834" y="5155591"/>
              <a:ext cx="138958" cy="20983"/>
            </a:xfrm>
            <a:custGeom>
              <a:avLst/>
              <a:gdLst>
                <a:gd name="connsiteX0" fmla="*/ 51721 w 51720"/>
                <a:gd name="connsiteY0" fmla="*/ 0 h 7810"/>
                <a:gd name="connsiteX1" fmla="*/ 51721 w 51720"/>
                <a:gd name="connsiteY1" fmla="*/ 7811 h 7810"/>
                <a:gd name="connsiteX2" fmla="*/ 4667 w 51720"/>
                <a:gd name="connsiteY2" fmla="*/ 7811 h 7810"/>
                <a:gd name="connsiteX3" fmla="*/ 0 w 51720"/>
                <a:gd name="connsiteY3" fmla="*/ 0 h 7810"/>
                <a:gd name="connsiteX4" fmla="*/ 51721 w 51720"/>
                <a:gd name="connsiteY4" fmla="*/ 0 h 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20" h="7810">
                  <a:moveTo>
                    <a:pt x="51721" y="0"/>
                  </a:moveTo>
                  <a:lnTo>
                    <a:pt x="51721" y="7811"/>
                  </a:lnTo>
                  <a:lnTo>
                    <a:pt x="4667" y="7811"/>
                  </a:lnTo>
                  <a:lnTo>
                    <a:pt x="0" y="0"/>
                  </a:lnTo>
                  <a:lnTo>
                    <a:pt x="51721" y="0"/>
                  </a:lnTo>
                  <a:close/>
                </a:path>
              </a:pathLst>
            </a:custGeom>
            <a:solidFill>
              <a:srgbClr val="0373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5" name="任意多边形: 形状 284"/>
            <p:cNvSpPr/>
            <p:nvPr/>
          </p:nvSpPr>
          <p:spPr>
            <a:xfrm>
              <a:off x="5149972" y="4935252"/>
              <a:ext cx="262565" cy="220082"/>
            </a:xfrm>
            <a:custGeom>
              <a:avLst/>
              <a:gdLst>
                <a:gd name="connsiteX0" fmla="*/ 0 w 97726"/>
                <a:gd name="connsiteY0" fmla="*/ 0 h 81914"/>
                <a:gd name="connsiteX1" fmla="*/ 97727 w 97726"/>
                <a:gd name="connsiteY1" fmla="*/ 0 h 81914"/>
                <a:gd name="connsiteX2" fmla="*/ 97727 w 97726"/>
                <a:gd name="connsiteY2" fmla="*/ 81915 h 81914"/>
                <a:gd name="connsiteX3" fmla="*/ 0 w 97726"/>
                <a:gd name="connsiteY3" fmla="*/ 81915 h 81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26" h="81914">
                  <a:moveTo>
                    <a:pt x="0" y="0"/>
                  </a:moveTo>
                  <a:lnTo>
                    <a:pt x="97727" y="0"/>
                  </a:lnTo>
                  <a:lnTo>
                    <a:pt x="97727" y="81915"/>
                  </a:lnTo>
                  <a:lnTo>
                    <a:pt x="0" y="81915"/>
                  </a:lnTo>
                  <a:close/>
                </a:path>
              </a:pathLst>
            </a:custGeom>
            <a:solidFill>
              <a:srgbClr val="15A3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86" name="矩形: 圆角 285"/>
          <p:cNvSpPr/>
          <p:nvPr/>
        </p:nvSpPr>
        <p:spPr>
          <a:xfrm>
            <a:off x="9736930" y="2387188"/>
            <a:ext cx="882013" cy="2674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 Light" panose="020B0502040204020203" charset="-122"/>
                <a:cs typeface="+mn-ea"/>
                <a:sym typeface="+mn-lt"/>
              </a:rPr>
              <a:t>祖培宏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ea"/>
              <a:sym typeface="+mn-lt"/>
            </a:endParaRPr>
          </a:p>
        </p:txBody>
      </p:sp>
      <p:sp>
        <p:nvSpPr>
          <p:cNvPr id="289" name="任意多边形: 形状 288"/>
          <p:cNvSpPr/>
          <p:nvPr/>
        </p:nvSpPr>
        <p:spPr>
          <a:xfrm>
            <a:off x="539573" y="1500211"/>
            <a:ext cx="763547" cy="395493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  <a:gd name="T70" fmla="*/ 121763 h 600884"/>
              <a:gd name="T71" fmla="*/ 121763 h 600884"/>
              <a:gd name="T72" fmla="*/ 121763 h 600884"/>
              <a:gd name="T73" fmla="*/ 121763 h 600884"/>
              <a:gd name="T74" fmla="*/ 121763 h 600884"/>
              <a:gd name="T75" fmla="*/ 121763 h 600884"/>
              <a:gd name="T76" fmla="*/ 121763 h 600884"/>
              <a:gd name="T77" fmla="*/ 121763 h 600884"/>
              <a:gd name="T78" fmla="*/ 121763 h 600884"/>
              <a:gd name="T79" fmla="*/ 121763 h 600884"/>
              <a:gd name="T80" fmla="*/ 121763 h 600884"/>
              <a:gd name="T81" fmla="*/ 121763 h 600884"/>
              <a:gd name="T82" fmla="*/ 121763 h 600884"/>
              <a:gd name="T83" fmla="*/ 121763 h 600884"/>
              <a:gd name="T84" fmla="*/ 121763 h 600884"/>
              <a:gd name="T85" fmla="*/ 121763 h 600884"/>
              <a:gd name="T86" fmla="*/ 121763 h 600884"/>
              <a:gd name="T87" fmla="*/ 121763 h 600884"/>
              <a:gd name="T88" fmla="*/ 121763 h 600884"/>
              <a:gd name="T89" fmla="*/ 121763 h 600884"/>
              <a:gd name="T90" fmla="*/ 121763 h 600884"/>
              <a:gd name="T91" fmla="*/ 121763 h 600884"/>
              <a:gd name="T92" fmla="*/ 121763 h 600884"/>
              <a:gd name="T93" fmla="*/ 121763 h 600884"/>
              <a:gd name="T94" fmla="*/ 121763 h 600884"/>
              <a:gd name="T95" fmla="*/ 121763 h 600884"/>
              <a:gd name="T96" fmla="*/ 121763 h 600884"/>
              <a:gd name="T97" fmla="*/ 121763 h 600884"/>
              <a:gd name="T98" fmla="*/ 121763 h 600884"/>
              <a:gd name="T99" fmla="*/ 121763 h 600884"/>
              <a:gd name="T100" fmla="*/ 121763 h 600884"/>
              <a:gd name="T101" fmla="*/ 121763 h 600884"/>
              <a:gd name="T102" fmla="*/ 121763 h 600884"/>
              <a:gd name="T103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32" h="3869">
                <a:moveTo>
                  <a:pt x="6817" y="3357"/>
                </a:moveTo>
                <a:lnTo>
                  <a:pt x="6361" y="2561"/>
                </a:lnTo>
                <a:cubicBezTo>
                  <a:pt x="6341" y="2525"/>
                  <a:pt x="6304" y="2503"/>
                  <a:pt x="6263" y="2503"/>
                </a:cubicBezTo>
                <a:lnTo>
                  <a:pt x="6186" y="2503"/>
                </a:lnTo>
                <a:lnTo>
                  <a:pt x="6372" y="1852"/>
                </a:lnTo>
                <a:cubicBezTo>
                  <a:pt x="6387" y="1799"/>
                  <a:pt x="6363" y="1743"/>
                  <a:pt x="6314" y="1719"/>
                </a:cubicBezTo>
                <a:lnTo>
                  <a:pt x="6212" y="1668"/>
                </a:lnTo>
                <a:lnTo>
                  <a:pt x="6579" y="1209"/>
                </a:lnTo>
                <a:cubicBezTo>
                  <a:pt x="6602" y="1180"/>
                  <a:pt x="6610" y="1141"/>
                  <a:pt x="6599" y="1106"/>
                </a:cubicBezTo>
                <a:cubicBezTo>
                  <a:pt x="6589" y="1070"/>
                  <a:pt x="6561" y="1042"/>
                  <a:pt x="6526" y="1030"/>
                </a:cubicBezTo>
                <a:lnTo>
                  <a:pt x="6250" y="938"/>
                </a:lnTo>
                <a:lnTo>
                  <a:pt x="6370" y="608"/>
                </a:lnTo>
                <a:cubicBezTo>
                  <a:pt x="6389" y="554"/>
                  <a:pt x="6365" y="493"/>
                  <a:pt x="6313" y="467"/>
                </a:cubicBezTo>
                <a:lnTo>
                  <a:pt x="6086" y="354"/>
                </a:lnTo>
                <a:cubicBezTo>
                  <a:pt x="6044" y="333"/>
                  <a:pt x="5994" y="339"/>
                  <a:pt x="5959" y="370"/>
                </a:cubicBezTo>
                <a:lnTo>
                  <a:pt x="5182" y="1061"/>
                </a:lnTo>
                <a:lnTo>
                  <a:pt x="5350" y="134"/>
                </a:lnTo>
                <a:cubicBezTo>
                  <a:pt x="5356" y="101"/>
                  <a:pt x="5347" y="67"/>
                  <a:pt x="5326" y="41"/>
                </a:cubicBezTo>
                <a:cubicBezTo>
                  <a:pt x="5304" y="15"/>
                  <a:pt x="5272" y="0"/>
                  <a:pt x="5239" y="0"/>
                </a:cubicBezTo>
                <a:lnTo>
                  <a:pt x="4897" y="0"/>
                </a:lnTo>
                <a:cubicBezTo>
                  <a:pt x="4870" y="0"/>
                  <a:pt x="4844" y="10"/>
                  <a:pt x="4823" y="28"/>
                </a:cubicBezTo>
                <a:lnTo>
                  <a:pt x="3253" y="1373"/>
                </a:lnTo>
                <a:lnTo>
                  <a:pt x="2750" y="1474"/>
                </a:lnTo>
                <a:cubicBezTo>
                  <a:pt x="2704" y="1440"/>
                  <a:pt x="2639" y="1409"/>
                  <a:pt x="2542" y="1387"/>
                </a:cubicBezTo>
                <a:cubicBezTo>
                  <a:pt x="2398" y="1355"/>
                  <a:pt x="2212" y="1348"/>
                  <a:pt x="2019" y="1367"/>
                </a:cubicBezTo>
                <a:cubicBezTo>
                  <a:pt x="1825" y="1387"/>
                  <a:pt x="1645" y="1431"/>
                  <a:pt x="1510" y="1491"/>
                </a:cubicBezTo>
                <a:cubicBezTo>
                  <a:pt x="1335" y="1570"/>
                  <a:pt x="1277" y="1658"/>
                  <a:pt x="1263" y="1732"/>
                </a:cubicBezTo>
                <a:lnTo>
                  <a:pt x="89" y="2052"/>
                </a:lnTo>
                <a:cubicBezTo>
                  <a:pt x="36" y="2067"/>
                  <a:pt x="0" y="2117"/>
                  <a:pt x="5" y="2172"/>
                </a:cubicBezTo>
                <a:cubicBezTo>
                  <a:pt x="10" y="2227"/>
                  <a:pt x="54" y="2271"/>
                  <a:pt x="109" y="2275"/>
                </a:cubicBezTo>
                <a:lnTo>
                  <a:pt x="1464" y="2388"/>
                </a:lnTo>
                <a:lnTo>
                  <a:pt x="3368" y="2724"/>
                </a:lnTo>
                <a:lnTo>
                  <a:pt x="4689" y="3835"/>
                </a:lnTo>
                <a:cubicBezTo>
                  <a:pt x="4700" y="3844"/>
                  <a:pt x="4713" y="3851"/>
                  <a:pt x="4726" y="3856"/>
                </a:cubicBezTo>
                <a:lnTo>
                  <a:pt x="4748" y="3863"/>
                </a:lnTo>
                <a:cubicBezTo>
                  <a:pt x="4759" y="3867"/>
                  <a:pt x="4771" y="3869"/>
                  <a:pt x="4784" y="3869"/>
                </a:cubicBezTo>
                <a:cubicBezTo>
                  <a:pt x="4793" y="3869"/>
                  <a:pt x="4802" y="3867"/>
                  <a:pt x="4811" y="3865"/>
                </a:cubicBezTo>
                <a:lnTo>
                  <a:pt x="5266" y="3751"/>
                </a:lnTo>
                <a:cubicBezTo>
                  <a:pt x="5327" y="3736"/>
                  <a:pt x="5364" y="3674"/>
                  <a:pt x="5349" y="3613"/>
                </a:cubicBezTo>
                <a:lnTo>
                  <a:pt x="5149" y="2815"/>
                </a:lnTo>
                <a:lnTo>
                  <a:pt x="5313" y="2840"/>
                </a:lnTo>
                <a:lnTo>
                  <a:pt x="6432" y="3511"/>
                </a:lnTo>
                <a:cubicBezTo>
                  <a:pt x="6449" y="3521"/>
                  <a:pt x="6469" y="3527"/>
                  <a:pt x="6489" y="3527"/>
                </a:cubicBezTo>
                <a:lnTo>
                  <a:pt x="6716" y="3531"/>
                </a:lnTo>
                <a:lnTo>
                  <a:pt x="6718" y="3531"/>
                </a:lnTo>
                <a:cubicBezTo>
                  <a:pt x="6748" y="3531"/>
                  <a:pt x="6776" y="3517"/>
                  <a:pt x="6798" y="3496"/>
                </a:cubicBezTo>
                <a:cubicBezTo>
                  <a:pt x="6819" y="3475"/>
                  <a:pt x="6832" y="3444"/>
                  <a:pt x="6832" y="3413"/>
                </a:cubicBezTo>
                <a:cubicBezTo>
                  <a:pt x="6832" y="3394"/>
                  <a:pt x="6826" y="3374"/>
                  <a:pt x="6817" y="3357"/>
                </a:cubicBezTo>
                <a:close/>
                <a:moveTo>
                  <a:pt x="6299" y="1194"/>
                </a:moveTo>
                <a:lnTo>
                  <a:pt x="6037" y="1522"/>
                </a:lnTo>
                <a:lnTo>
                  <a:pt x="6172" y="1152"/>
                </a:lnTo>
                <a:lnTo>
                  <a:pt x="6299" y="1194"/>
                </a:lnTo>
                <a:close/>
                <a:moveTo>
                  <a:pt x="4939" y="228"/>
                </a:moveTo>
                <a:lnTo>
                  <a:pt x="5102" y="228"/>
                </a:lnTo>
                <a:lnTo>
                  <a:pt x="4914" y="1266"/>
                </a:lnTo>
                <a:lnTo>
                  <a:pt x="4319" y="1365"/>
                </a:lnTo>
                <a:lnTo>
                  <a:pt x="3612" y="1365"/>
                </a:lnTo>
                <a:lnTo>
                  <a:pt x="4939" y="228"/>
                </a:lnTo>
                <a:close/>
                <a:moveTo>
                  <a:pt x="2042" y="1594"/>
                </a:moveTo>
                <a:cubicBezTo>
                  <a:pt x="2354" y="1562"/>
                  <a:pt x="2551" y="1614"/>
                  <a:pt x="2609" y="1651"/>
                </a:cubicBezTo>
                <a:cubicBezTo>
                  <a:pt x="2560" y="1698"/>
                  <a:pt x="2377" y="1788"/>
                  <a:pt x="2064" y="1820"/>
                </a:cubicBezTo>
                <a:cubicBezTo>
                  <a:pt x="1751" y="1851"/>
                  <a:pt x="1554" y="1799"/>
                  <a:pt x="1497" y="1763"/>
                </a:cubicBezTo>
                <a:cubicBezTo>
                  <a:pt x="1546" y="1716"/>
                  <a:pt x="1729" y="1625"/>
                  <a:pt x="2042" y="1594"/>
                </a:cubicBezTo>
                <a:close/>
                <a:moveTo>
                  <a:pt x="4802" y="3633"/>
                </a:moveTo>
                <a:lnTo>
                  <a:pt x="3491" y="2530"/>
                </a:lnTo>
                <a:cubicBezTo>
                  <a:pt x="3476" y="2517"/>
                  <a:pt x="3458" y="2508"/>
                  <a:pt x="3438" y="2505"/>
                </a:cubicBezTo>
                <a:lnTo>
                  <a:pt x="1493" y="2162"/>
                </a:lnTo>
                <a:lnTo>
                  <a:pt x="770" y="2102"/>
                </a:lnTo>
                <a:lnTo>
                  <a:pt x="1358" y="1942"/>
                </a:lnTo>
                <a:cubicBezTo>
                  <a:pt x="1404" y="1975"/>
                  <a:pt x="1469" y="2005"/>
                  <a:pt x="1564" y="2026"/>
                </a:cubicBezTo>
                <a:cubicBezTo>
                  <a:pt x="1655" y="2046"/>
                  <a:pt x="1762" y="2057"/>
                  <a:pt x="1878" y="2057"/>
                </a:cubicBezTo>
                <a:cubicBezTo>
                  <a:pt x="1945" y="2057"/>
                  <a:pt x="2016" y="2053"/>
                  <a:pt x="2087" y="2046"/>
                </a:cubicBezTo>
                <a:cubicBezTo>
                  <a:pt x="2280" y="2027"/>
                  <a:pt x="2461" y="1983"/>
                  <a:pt x="2596" y="1922"/>
                </a:cubicBezTo>
                <a:cubicBezTo>
                  <a:pt x="2766" y="1846"/>
                  <a:pt x="2826" y="1760"/>
                  <a:pt x="2841" y="1688"/>
                </a:cubicBezTo>
                <a:lnTo>
                  <a:pt x="3316" y="1593"/>
                </a:lnTo>
                <a:lnTo>
                  <a:pt x="4328" y="1593"/>
                </a:lnTo>
                <a:cubicBezTo>
                  <a:pt x="4335" y="1593"/>
                  <a:pt x="4341" y="1593"/>
                  <a:pt x="4347" y="1591"/>
                </a:cubicBezTo>
                <a:lnTo>
                  <a:pt x="5030" y="1478"/>
                </a:lnTo>
                <a:cubicBezTo>
                  <a:pt x="5031" y="1477"/>
                  <a:pt x="5032" y="1477"/>
                  <a:pt x="5034" y="1477"/>
                </a:cubicBezTo>
                <a:lnTo>
                  <a:pt x="5034" y="1477"/>
                </a:lnTo>
                <a:cubicBezTo>
                  <a:pt x="5055" y="1473"/>
                  <a:pt x="5073" y="1463"/>
                  <a:pt x="5088" y="1449"/>
                </a:cubicBezTo>
                <a:lnTo>
                  <a:pt x="6053" y="591"/>
                </a:lnTo>
                <a:lnTo>
                  <a:pt x="6121" y="625"/>
                </a:lnTo>
                <a:lnTo>
                  <a:pt x="5701" y="1782"/>
                </a:lnTo>
                <a:cubicBezTo>
                  <a:pt x="5697" y="1791"/>
                  <a:pt x="5697" y="1800"/>
                  <a:pt x="5697" y="1809"/>
                </a:cubicBezTo>
                <a:lnTo>
                  <a:pt x="5194" y="2168"/>
                </a:lnTo>
                <a:lnTo>
                  <a:pt x="3855" y="2391"/>
                </a:lnTo>
                <a:cubicBezTo>
                  <a:pt x="3800" y="2400"/>
                  <a:pt x="3759" y="2448"/>
                  <a:pt x="3760" y="2504"/>
                </a:cubicBezTo>
                <a:cubicBezTo>
                  <a:pt x="3760" y="2560"/>
                  <a:pt x="3801" y="2607"/>
                  <a:pt x="3856" y="2616"/>
                </a:cubicBezTo>
                <a:lnTo>
                  <a:pt x="4905" y="2777"/>
                </a:lnTo>
                <a:lnTo>
                  <a:pt x="5101" y="3558"/>
                </a:lnTo>
                <a:lnTo>
                  <a:pt x="4802" y="3633"/>
                </a:lnTo>
                <a:close/>
                <a:moveTo>
                  <a:pt x="5411" y="2633"/>
                </a:moveTo>
                <a:cubicBezTo>
                  <a:pt x="5398" y="2626"/>
                  <a:pt x="5384" y="2621"/>
                  <a:pt x="5370" y="2618"/>
                </a:cubicBezTo>
                <a:lnTo>
                  <a:pt x="4592" y="2499"/>
                </a:lnTo>
                <a:lnTo>
                  <a:pt x="5257" y="2388"/>
                </a:lnTo>
                <a:cubicBezTo>
                  <a:pt x="5275" y="2385"/>
                  <a:pt x="5291" y="2378"/>
                  <a:pt x="5305" y="2368"/>
                </a:cubicBezTo>
                <a:lnTo>
                  <a:pt x="6046" y="1839"/>
                </a:lnTo>
                <a:lnTo>
                  <a:pt x="6127" y="1880"/>
                </a:lnTo>
                <a:lnTo>
                  <a:pt x="5926" y="2586"/>
                </a:lnTo>
                <a:cubicBezTo>
                  <a:pt x="5916" y="2620"/>
                  <a:pt x="5923" y="2657"/>
                  <a:pt x="5944" y="2686"/>
                </a:cubicBezTo>
                <a:cubicBezTo>
                  <a:pt x="5966" y="2714"/>
                  <a:pt x="5999" y="2731"/>
                  <a:pt x="6035" y="2731"/>
                </a:cubicBezTo>
                <a:lnTo>
                  <a:pt x="6197" y="2731"/>
                </a:lnTo>
                <a:lnTo>
                  <a:pt x="6522" y="3300"/>
                </a:lnTo>
                <a:lnTo>
                  <a:pt x="5411" y="26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任意多边形: 形状 289"/>
          <p:cNvSpPr/>
          <p:nvPr/>
        </p:nvSpPr>
        <p:spPr>
          <a:xfrm>
            <a:off x="57786" y="526989"/>
            <a:ext cx="480595" cy="609685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39" h="1066">
                <a:moveTo>
                  <a:pt x="382" y="394"/>
                </a:moveTo>
                <a:cubicBezTo>
                  <a:pt x="346" y="331"/>
                  <a:pt x="367" y="250"/>
                  <a:pt x="430" y="215"/>
                </a:cubicBezTo>
                <a:cubicBezTo>
                  <a:pt x="493" y="179"/>
                  <a:pt x="573" y="200"/>
                  <a:pt x="609" y="262"/>
                </a:cubicBezTo>
                <a:cubicBezTo>
                  <a:pt x="645" y="325"/>
                  <a:pt x="624" y="406"/>
                  <a:pt x="561" y="442"/>
                </a:cubicBezTo>
                <a:cubicBezTo>
                  <a:pt x="502" y="477"/>
                  <a:pt x="421" y="457"/>
                  <a:pt x="382" y="394"/>
                </a:cubicBezTo>
                <a:close/>
                <a:moveTo>
                  <a:pt x="317" y="902"/>
                </a:moveTo>
                <a:cubicBezTo>
                  <a:pt x="296" y="905"/>
                  <a:pt x="236" y="916"/>
                  <a:pt x="191" y="922"/>
                </a:cubicBezTo>
                <a:cubicBezTo>
                  <a:pt x="146" y="928"/>
                  <a:pt x="107" y="902"/>
                  <a:pt x="98" y="878"/>
                </a:cubicBezTo>
                <a:cubicBezTo>
                  <a:pt x="90" y="854"/>
                  <a:pt x="113" y="812"/>
                  <a:pt x="104" y="800"/>
                </a:cubicBezTo>
                <a:cubicBezTo>
                  <a:pt x="95" y="788"/>
                  <a:pt x="60" y="749"/>
                  <a:pt x="72" y="716"/>
                </a:cubicBezTo>
                <a:cubicBezTo>
                  <a:pt x="84" y="687"/>
                  <a:pt x="78" y="669"/>
                  <a:pt x="78" y="669"/>
                </a:cubicBezTo>
                <a:cubicBezTo>
                  <a:pt x="78" y="669"/>
                  <a:pt x="12" y="657"/>
                  <a:pt x="6" y="633"/>
                </a:cubicBezTo>
                <a:cubicBezTo>
                  <a:pt x="0" y="609"/>
                  <a:pt x="95" y="460"/>
                  <a:pt x="95" y="460"/>
                </a:cubicBezTo>
                <a:cubicBezTo>
                  <a:pt x="95" y="460"/>
                  <a:pt x="78" y="421"/>
                  <a:pt x="72" y="403"/>
                </a:cubicBezTo>
                <a:cubicBezTo>
                  <a:pt x="66" y="382"/>
                  <a:pt x="72" y="280"/>
                  <a:pt x="134" y="161"/>
                </a:cubicBezTo>
                <a:cubicBezTo>
                  <a:pt x="197" y="41"/>
                  <a:pt x="340" y="0"/>
                  <a:pt x="532" y="23"/>
                </a:cubicBezTo>
                <a:cubicBezTo>
                  <a:pt x="723" y="47"/>
                  <a:pt x="836" y="241"/>
                  <a:pt x="836" y="358"/>
                </a:cubicBezTo>
                <a:cubicBezTo>
                  <a:pt x="839" y="591"/>
                  <a:pt x="675" y="695"/>
                  <a:pt x="672" y="779"/>
                </a:cubicBezTo>
                <a:cubicBezTo>
                  <a:pt x="669" y="928"/>
                  <a:pt x="839" y="1066"/>
                  <a:pt x="839" y="1066"/>
                </a:cubicBezTo>
                <a:lnTo>
                  <a:pt x="254" y="1066"/>
                </a:lnTo>
                <a:cubicBezTo>
                  <a:pt x="254" y="1066"/>
                  <a:pt x="364" y="1012"/>
                  <a:pt x="317" y="902"/>
                </a:cubicBezTo>
                <a:close/>
                <a:moveTo>
                  <a:pt x="672" y="555"/>
                </a:moveTo>
                <a:lnTo>
                  <a:pt x="606" y="594"/>
                </a:lnTo>
                <a:cubicBezTo>
                  <a:pt x="618" y="612"/>
                  <a:pt x="642" y="621"/>
                  <a:pt x="660" y="609"/>
                </a:cubicBezTo>
                <a:cubicBezTo>
                  <a:pt x="678" y="597"/>
                  <a:pt x="684" y="573"/>
                  <a:pt x="672" y="555"/>
                </a:cubicBezTo>
                <a:close/>
                <a:moveTo>
                  <a:pt x="666" y="543"/>
                </a:moveTo>
                <a:lnTo>
                  <a:pt x="615" y="454"/>
                </a:lnTo>
                <a:lnTo>
                  <a:pt x="549" y="492"/>
                </a:lnTo>
                <a:lnTo>
                  <a:pt x="600" y="582"/>
                </a:lnTo>
                <a:lnTo>
                  <a:pt x="666" y="543"/>
                </a:lnTo>
                <a:close/>
                <a:moveTo>
                  <a:pt x="361" y="406"/>
                </a:moveTo>
                <a:cubicBezTo>
                  <a:pt x="403" y="480"/>
                  <a:pt x="499" y="504"/>
                  <a:pt x="573" y="462"/>
                </a:cubicBezTo>
                <a:cubicBezTo>
                  <a:pt x="648" y="421"/>
                  <a:pt x="672" y="325"/>
                  <a:pt x="630" y="250"/>
                </a:cubicBezTo>
                <a:cubicBezTo>
                  <a:pt x="588" y="176"/>
                  <a:pt x="493" y="152"/>
                  <a:pt x="418" y="194"/>
                </a:cubicBezTo>
                <a:cubicBezTo>
                  <a:pt x="346" y="236"/>
                  <a:pt x="320" y="331"/>
                  <a:pt x="361" y="4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 descr="图片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2244907"/>
            <a:ext cx="12192000" cy="461309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7265">
                <a:moveTo>
                  <a:pt x="19200" y="0"/>
                </a:moveTo>
                <a:lnTo>
                  <a:pt x="19200" y="7265"/>
                </a:lnTo>
                <a:lnTo>
                  <a:pt x="0" y="7265"/>
                </a:lnTo>
                <a:lnTo>
                  <a:pt x="0" y="2495"/>
                </a:lnTo>
                <a:lnTo>
                  <a:pt x="61" y="2513"/>
                </a:lnTo>
                <a:cubicBezTo>
                  <a:pt x="6439" y="4410"/>
                  <a:pt x="12818" y="109"/>
                  <a:pt x="19196" y="0"/>
                </a:cubicBezTo>
                <a:lnTo>
                  <a:pt x="19200" y="0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720725" y="129540"/>
            <a:ext cx="2153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93F5A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charset="-122"/>
                <a:sym typeface="微软雅黑" panose="020B0503020204020204" charset="-122"/>
              </a:rPr>
              <a:t>时间安排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93F5A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407608" y="3986074"/>
            <a:ext cx="304004" cy="304004"/>
          </a:xfrm>
          <a:prstGeom prst="ellipse">
            <a:avLst/>
          </a:prstGeom>
          <a:solidFill>
            <a:schemeClr val="accent2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80893" y="3852123"/>
            <a:ext cx="304004" cy="304004"/>
          </a:xfrm>
          <a:prstGeom prst="ellipse">
            <a:avLst/>
          </a:prstGeom>
          <a:solidFill>
            <a:schemeClr val="accent2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943998" y="3378311"/>
            <a:ext cx="304004" cy="304004"/>
          </a:xfrm>
          <a:prstGeom prst="ellipse">
            <a:avLst/>
          </a:prstGeom>
          <a:solidFill>
            <a:schemeClr val="accent2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459849" y="2278287"/>
            <a:ext cx="304004" cy="304004"/>
          </a:xfrm>
          <a:prstGeom prst="ellipse">
            <a:avLst/>
          </a:prstGeom>
          <a:solidFill>
            <a:schemeClr val="accent2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93F5A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5645" y="2510155"/>
            <a:ext cx="1713600" cy="3073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193F5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charset="-122"/>
              </a:rPr>
              <a:t>9.13-9.16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193F5A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5645" y="2850772"/>
            <a:ext cx="1713600" cy="8726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93F5A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charset="-122"/>
              </a:rPr>
              <a:t>完成项目立项，可行性分析，完善项目开发计划。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93F5A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90215" y="2349500"/>
            <a:ext cx="1713600" cy="3073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93F5A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charset="-122"/>
                <a:sym typeface="+mn-ea"/>
              </a:rPr>
              <a:t>9.17-9.19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93F5A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90215" y="2690117"/>
            <a:ext cx="1713600" cy="8726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93F5A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charset="-122"/>
                <a:sym typeface="+mn-ea"/>
              </a:rPr>
              <a:t>完成需求搭建，编写需求文档，绘制项目流程图和产品原型图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93F5A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26685" y="1880235"/>
            <a:ext cx="1713600" cy="3073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93F5A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charset="-122"/>
                <a:sym typeface="+mn-ea"/>
              </a:rPr>
              <a:t>9.20-9.21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93F5A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26685" y="2330882"/>
            <a:ext cx="1713600" cy="65255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93F5A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charset="-122"/>
                <a:sym typeface="+mn-ea"/>
              </a:rPr>
              <a:t>技术官完成产品架构设计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193F5A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70140" y="1330960"/>
            <a:ext cx="1713600" cy="3073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193F5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charset="-122"/>
                <a:sym typeface="+mn-ea"/>
              </a:rPr>
              <a:t>9.22-9.24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93F5A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70140" y="1781607"/>
            <a:ext cx="1713600" cy="65255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93F5A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charset="-122"/>
                <a:sym typeface="+mn-ea"/>
              </a:rPr>
              <a:t>完成分工，组员各自进行开发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193F5A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714865" y="829310"/>
            <a:ext cx="1713600" cy="3073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93F5A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charset="-122"/>
                <a:sym typeface="+mn-ea"/>
              </a:rPr>
              <a:t>9.25-9.26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93F5A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714865" y="1169927"/>
            <a:ext cx="1713600" cy="8726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rgbClr val="193F5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charset="-122"/>
                <a:sym typeface="+mn-ea"/>
              </a:rPr>
              <a:t>技术官将代码整合进行测试和修改，并进行答辩筹备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93F5A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185150" y="2782570"/>
            <a:ext cx="304165" cy="304165"/>
          </a:xfrm>
          <a:prstGeom prst="ellipse">
            <a:avLst/>
          </a:prstGeom>
          <a:solidFill>
            <a:schemeClr val="accent2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93F5A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箭头: V 形 17"/>
          <p:cNvSpPr/>
          <p:nvPr/>
        </p:nvSpPr>
        <p:spPr>
          <a:xfrm>
            <a:off x="1487610" y="4066076"/>
            <a:ext cx="144000" cy="144000"/>
          </a:xfrm>
          <a:prstGeom prst="chevron">
            <a:avLst>
              <a:gd name="adj" fmla="val 639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箭头: V 形 18"/>
          <p:cNvSpPr/>
          <p:nvPr/>
        </p:nvSpPr>
        <p:spPr>
          <a:xfrm>
            <a:off x="3760895" y="3932125"/>
            <a:ext cx="144000" cy="144000"/>
          </a:xfrm>
          <a:prstGeom prst="chevron">
            <a:avLst>
              <a:gd name="adj" fmla="val 639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箭头: V 形 19"/>
          <p:cNvSpPr/>
          <p:nvPr/>
        </p:nvSpPr>
        <p:spPr>
          <a:xfrm>
            <a:off x="6024000" y="3458313"/>
            <a:ext cx="144000" cy="144000"/>
          </a:xfrm>
          <a:prstGeom prst="chevron">
            <a:avLst>
              <a:gd name="adj" fmla="val 639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箭头: V 形 23"/>
          <p:cNvSpPr/>
          <p:nvPr/>
        </p:nvSpPr>
        <p:spPr>
          <a:xfrm>
            <a:off x="10539779" y="2358217"/>
            <a:ext cx="144145" cy="144145"/>
          </a:xfrm>
          <a:prstGeom prst="chevron">
            <a:avLst>
              <a:gd name="adj" fmla="val 639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93F5A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箭头: V 形 21"/>
          <p:cNvSpPr/>
          <p:nvPr/>
        </p:nvSpPr>
        <p:spPr>
          <a:xfrm>
            <a:off x="8265160" y="2862580"/>
            <a:ext cx="144145" cy="144145"/>
          </a:xfrm>
          <a:prstGeom prst="chevron">
            <a:avLst>
              <a:gd name="adj" fmla="val 639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93F5A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2" name="组合 3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6491403" y="2845446"/>
            <a:ext cx="5476829" cy="3953291"/>
            <a:chOff x="2791555" y="1043782"/>
            <a:chExt cx="6608891" cy="4770437"/>
          </a:xfrm>
        </p:grpSpPr>
        <p:sp>
          <p:nvSpPr>
            <p:cNvPr id="33" name="íṧľîḓê"/>
            <p:cNvSpPr/>
            <p:nvPr/>
          </p:nvSpPr>
          <p:spPr bwMode="auto">
            <a:xfrm>
              <a:off x="2791555" y="5634410"/>
              <a:ext cx="6608890" cy="179809"/>
            </a:xfrm>
            <a:custGeom>
              <a:avLst/>
              <a:gdLst>
                <a:gd name="T0" fmla="*/ 20 w 1733"/>
                <a:gd name="T1" fmla="*/ 47 h 47"/>
                <a:gd name="T2" fmla="*/ 1713 w 1733"/>
                <a:gd name="T3" fmla="*/ 47 h 47"/>
                <a:gd name="T4" fmla="*/ 1733 w 1733"/>
                <a:gd name="T5" fmla="*/ 27 h 47"/>
                <a:gd name="T6" fmla="*/ 1733 w 1733"/>
                <a:gd name="T7" fmla="*/ 20 h 47"/>
                <a:gd name="T8" fmla="*/ 1713 w 1733"/>
                <a:gd name="T9" fmla="*/ 0 h 47"/>
                <a:gd name="T10" fmla="*/ 20 w 1733"/>
                <a:gd name="T11" fmla="*/ 0 h 47"/>
                <a:gd name="T12" fmla="*/ 0 w 1733"/>
                <a:gd name="T13" fmla="*/ 20 h 47"/>
                <a:gd name="T14" fmla="*/ 0 w 1733"/>
                <a:gd name="T15" fmla="*/ 27 h 47"/>
                <a:gd name="T16" fmla="*/ 20 w 1733"/>
                <a:gd name="T1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3" h="47">
                  <a:moveTo>
                    <a:pt x="20" y="47"/>
                  </a:moveTo>
                  <a:cubicBezTo>
                    <a:pt x="1713" y="47"/>
                    <a:pt x="1713" y="47"/>
                    <a:pt x="1713" y="47"/>
                  </a:cubicBezTo>
                  <a:cubicBezTo>
                    <a:pt x="1724" y="47"/>
                    <a:pt x="1733" y="38"/>
                    <a:pt x="1733" y="27"/>
                  </a:cubicBezTo>
                  <a:cubicBezTo>
                    <a:pt x="1733" y="20"/>
                    <a:pt x="1733" y="20"/>
                    <a:pt x="1733" y="20"/>
                  </a:cubicBezTo>
                  <a:cubicBezTo>
                    <a:pt x="1733" y="9"/>
                    <a:pt x="1724" y="0"/>
                    <a:pt x="171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8"/>
                    <a:pt x="9" y="47"/>
                    <a:pt x="20" y="47"/>
                  </a:cubicBezTo>
                  <a:close/>
                </a:path>
              </a:pathLst>
            </a:custGeom>
            <a:solidFill>
              <a:srgbClr val="D6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îŝľîdê"/>
            <p:cNvSpPr/>
            <p:nvPr/>
          </p:nvSpPr>
          <p:spPr bwMode="auto">
            <a:xfrm>
              <a:off x="8519749" y="3245522"/>
              <a:ext cx="658688" cy="660522"/>
            </a:xfrm>
            <a:custGeom>
              <a:avLst/>
              <a:gdLst>
                <a:gd name="T0" fmla="*/ 86 w 173"/>
                <a:gd name="T1" fmla="*/ 173 h 173"/>
                <a:gd name="T2" fmla="*/ 0 w 173"/>
                <a:gd name="T3" fmla="*/ 87 h 173"/>
                <a:gd name="T4" fmla="*/ 86 w 173"/>
                <a:gd name="T5" fmla="*/ 0 h 173"/>
                <a:gd name="T6" fmla="*/ 173 w 173"/>
                <a:gd name="T7" fmla="*/ 87 h 173"/>
                <a:gd name="T8" fmla="*/ 86 w 173"/>
                <a:gd name="T9" fmla="*/ 173 h 173"/>
                <a:gd name="T10" fmla="*/ 86 w 173"/>
                <a:gd name="T11" fmla="*/ 8 h 173"/>
                <a:gd name="T12" fmla="*/ 8 w 173"/>
                <a:gd name="T13" fmla="*/ 87 h 173"/>
                <a:gd name="T14" fmla="*/ 86 w 173"/>
                <a:gd name="T15" fmla="*/ 165 h 173"/>
                <a:gd name="T16" fmla="*/ 165 w 173"/>
                <a:gd name="T17" fmla="*/ 87 h 173"/>
                <a:gd name="T18" fmla="*/ 86 w 173"/>
                <a:gd name="T19" fmla="*/ 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3">
                  <a:moveTo>
                    <a:pt x="86" y="173"/>
                  </a:moveTo>
                  <a:cubicBezTo>
                    <a:pt x="39" y="173"/>
                    <a:pt x="0" y="134"/>
                    <a:pt x="0" y="87"/>
                  </a:cubicBezTo>
                  <a:cubicBezTo>
                    <a:pt x="0" y="39"/>
                    <a:pt x="39" y="0"/>
                    <a:pt x="86" y="0"/>
                  </a:cubicBezTo>
                  <a:cubicBezTo>
                    <a:pt x="134" y="0"/>
                    <a:pt x="173" y="39"/>
                    <a:pt x="173" y="87"/>
                  </a:cubicBezTo>
                  <a:cubicBezTo>
                    <a:pt x="173" y="134"/>
                    <a:pt x="134" y="173"/>
                    <a:pt x="86" y="173"/>
                  </a:cubicBezTo>
                  <a:close/>
                  <a:moveTo>
                    <a:pt x="86" y="8"/>
                  </a:moveTo>
                  <a:cubicBezTo>
                    <a:pt x="43" y="8"/>
                    <a:pt x="8" y="43"/>
                    <a:pt x="8" y="87"/>
                  </a:cubicBezTo>
                  <a:cubicBezTo>
                    <a:pt x="8" y="130"/>
                    <a:pt x="43" y="165"/>
                    <a:pt x="86" y="165"/>
                  </a:cubicBezTo>
                  <a:cubicBezTo>
                    <a:pt x="130" y="165"/>
                    <a:pt x="165" y="130"/>
                    <a:pt x="165" y="87"/>
                  </a:cubicBezTo>
                  <a:cubicBezTo>
                    <a:pt x="165" y="43"/>
                    <a:pt x="130" y="8"/>
                    <a:pt x="86" y="8"/>
                  </a:cubicBezTo>
                  <a:close/>
                </a:path>
              </a:pathLst>
            </a:custGeom>
            <a:solidFill>
              <a:srgbClr val="D6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ïSḻîḍê"/>
            <p:cNvSpPr/>
            <p:nvPr/>
          </p:nvSpPr>
          <p:spPr bwMode="auto">
            <a:xfrm>
              <a:off x="8583967" y="3311574"/>
              <a:ext cx="530253" cy="528418"/>
            </a:xfrm>
            <a:custGeom>
              <a:avLst/>
              <a:gdLst>
                <a:gd name="T0" fmla="*/ 69 w 139"/>
                <a:gd name="T1" fmla="*/ 0 h 139"/>
                <a:gd name="T2" fmla="*/ 0 w 139"/>
                <a:gd name="T3" fmla="*/ 70 h 139"/>
                <a:gd name="T4" fmla="*/ 69 w 139"/>
                <a:gd name="T5" fmla="*/ 139 h 139"/>
                <a:gd name="T6" fmla="*/ 139 w 139"/>
                <a:gd name="T7" fmla="*/ 70 h 139"/>
                <a:gd name="T8" fmla="*/ 69 w 139"/>
                <a:gd name="T9" fmla="*/ 0 h 139"/>
                <a:gd name="T10" fmla="*/ 69 w 139"/>
                <a:gd name="T11" fmla="*/ 111 h 139"/>
                <a:gd name="T12" fmla="*/ 28 w 139"/>
                <a:gd name="T13" fmla="*/ 70 h 139"/>
                <a:gd name="T14" fmla="*/ 69 w 139"/>
                <a:gd name="T15" fmla="*/ 28 h 139"/>
                <a:gd name="T16" fmla="*/ 111 w 139"/>
                <a:gd name="T17" fmla="*/ 70 h 139"/>
                <a:gd name="T18" fmla="*/ 69 w 139"/>
                <a:gd name="T1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69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108"/>
                    <a:pt x="31" y="139"/>
                    <a:pt x="69" y="139"/>
                  </a:cubicBezTo>
                  <a:cubicBezTo>
                    <a:pt x="108" y="139"/>
                    <a:pt x="139" y="108"/>
                    <a:pt x="139" y="70"/>
                  </a:cubicBezTo>
                  <a:cubicBezTo>
                    <a:pt x="139" y="31"/>
                    <a:pt x="108" y="0"/>
                    <a:pt x="69" y="0"/>
                  </a:cubicBezTo>
                  <a:close/>
                  <a:moveTo>
                    <a:pt x="69" y="111"/>
                  </a:moveTo>
                  <a:cubicBezTo>
                    <a:pt x="47" y="111"/>
                    <a:pt x="28" y="92"/>
                    <a:pt x="28" y="70"/>
                  </a:cubicBezTo>
                  <a:cubicBezTo>
                    <a:pt x="28" y="47"/>
                    <a:pt x="47" y="28"/>
                    <a:pt x="69" y="28"/>
                  </a:cubicBezTo>
                  <a:cubicBezTo>
                    <a:pt x="92" y="28"/>
                    <a:pt x="111" y="47"/>
                    <a:pt x="111" y="70"/>
                  </a:cubicBezTo>
                  <a:cubicBezTo>
                    <a:pt x="111" y="92"/>
                    <a:pt x="92" y="111"/>
                    <a:pt x="69" y="111"/>
                  </a:cubicBezTo>
                  <a:close/>
                </a:path>
              </a:pathLst>
            </a:custGeom>
            <a:solidFill>
              <a:srgbClr val="D6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iS1ïḍé"/>
            <p:cNvSpPr/>
            <p:nvPr/>
          </p:nvSpPr>
          <p:spPr bwMode="auto">
            <a:xfrm>
              <a:off x="8771115" y="3496888"/>
              <a:ext cx="155957" cy="155957"/>
            </a:xfrm>
            <a:prstGeom prst="ellipse">
              <a:avLst/>
            </a:prstGeom>
            <a:solidFill>
              <a:srgbClr val="D6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iṧlîḑê"/>
            <p:cNvSpPr/>
            <p:nvPr/>
          </p:nvSpPr>
          <p:spPr bwMode="auto">
            <a:xfrm>
              <a:off x="8820653" y="3135435"/>
              <a:ext cx="469705" cy="467870"/>
            </a:xfrm>
            <a:custGeom>
              <a:avLst/>
              <a:gdLst>
                <a:gd name="T0" fmla="*/ 216 w 256"/>
                <a:gd name="T1" fmla="*/ 40 h 255"/>
                <a:gd name="T2" fmla="*/ 208 w 256"/>
                <a:gd name="T3" fmla="*/ 0 h 255"/>
                <a:gd name="T4" fmla="*/ 152 w 256"/>
                <a:gd name="T5" fmla="*/ 56 h 255"/>
                <a:gd name="T6" fmla="*/ 158 w 256"/>
                <a:gd name="T7" fmla="*/ 85 h 255"/>
                <a:gd name="T8" fmla="*/ 150 w 256"/>
                <a:gd name="T9" fmla="*/ 94 h 255"/>
                <a:gd name="T10" fmla="*/ 150 w 256"/>
                <a:gd name="T11" fmla="*/ 94 h 255"/>
                <a:gd name="T12" fmla="*/ 19 w 256"/>
                <a:gd name="T13" fmla="*/ 226 h 255"/>
                <a:gd name="T14" fmla="*/ 19 w 256"/>
                <a:gd name="T15" fmla="*/ 210 h 255"/>
                <a:gd name="T16" fmla="*/ 0 w 256"/>
                <a:gd name="T17" fmla="*/ 210 h 255"/>
                <a:gd name="T18" fmla="*/ 0 w 256"/>
                <a:gd name="T19" fmla="*/ 255 h 255"/>
                <a:gd name="T20" fmla="*/ 46 w 256"/>
                <a:gd name="T21" fmla="*/ 255 h 255"/>
                <a:gd name="T22" fmla="*/ 46 w 256"/>
                <a:gd name="T23" fmla="*/ 237 h 255"/>
                <a:gd name="T24" fmla="*/ 29 w 256"/>
                <a:gd name="T25" fmla="*/ 237 h 255"/>
                <a:gd name="T26" fmla="*/ 162 w 256"/>
                <a:gd name="T27" fmla="*/ 106 h 255"/>
                <a:gd name="T28" fmla="*/ 162 w 256"/>
                <a:gd name="T29" fmla="*/ 106 h 255"/>
                <a:gd name="T30" fmla="*/ 170 w 256"/>
                <a:gd name="T31" fmla="*/ 98 h 255"/>
                <a:gd name="T32" fmla="*/ 199 w 256"/>
                <a:gd name="T33" fmla="*/ 104 h 255"/>
                <a:gd name="T34" fmla="*/ 256 w 256"/>
                <a:gd name="T35" fmla="*/ 48 h 255"/>
                <a:gd name="T36" fmla="*/ 216 w 256"/>
                <a:gd name="T37" fmla="*/ 40 h 255"/>
                <a:gd name="T38" fmla="*/ 170 w 256"/>
                <a:gd name="T39" fmla="*/ 62 h 255"/>
                <a:gd name="T40" fmla="*/ 197 w 256"/>
                <a:gd name="T41" fmla="*/ 33 h 255"/>
                <a:gd name="T42" fmla="*/ 199 w 256"/>
                <a:gd name="T43" fmla="*/ 44 h 255"/>
                <a:gd name="T44" fmla="*/ 172 w 256"/>
                <a:gd name="T45" fmla="*/ 73 h 255"/>
                <a:gd name="T46" fmla="*/ 170 w 256"/>
                <a:gd name="T47" fmla="*/ 62 h 255"/>
                <a:gd name="T48" fmla="*/ 193 w 256"/>
                <a:gd name="T49" fmla="*/ 85 h 255"/>
                <a:gd name="T50" fmla="*/ 183 w 256"/>
                <a:gd name="T51" fmla="*/ 83 h 255"/>
                <a:gd name="T52" fmla="*/ 212 w 256"/>
                <a:gd name="T53" fmla="*/ 56 h 255"/>
                <a:gd name="T54" fmla="*/ 222 w 256"/>
                <a:gd name="T55" fmla="*/ 58 h 255"/>
                <a:gd name="T56" fmla="*/ 193 w 256"/>
                <a:gd name="T57" fmla="*/ 8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6" h="255">
                  <a:moveTo>
                    <a:pt x="216" y="40"/>
                  </a:moveTo>
                  <a:lnTo>
                    <a:pt x="208" y="0"/>
                  </a:lnTo>
                  <a:lnTo>
                    <a:pt x="152" y="56"/>
                  </a:lnTo>
                  <a:lnTo>
                    <a:pt x="158" y="85"/>
                  </a:lnTo>
                  <a:lnTo>
                    <a:pt x="150" y="94"/>
                  </a:lnTo>
                  <a:lnTo>
                    <a:pt x="150" y="94"/>
                  </a:lnTo>
                  <a:lnTo>
                    <a:pt x="19" y="226"/>
                  </a:lnTo>
                  <a:lnTo>
                    <a:pt x="19" y="210"/>
                  </a:lnTo>
                  <a:lnTo>
                    <a:pt x="0" y="210"/>
                  </a:lnTo>
                  <a:lnTo>
                    <a:pt x="0" y="255"/>
                  </a:lnTo>
                  <a:lnTo>
                    <a:pt x="46" y="255"/>
                  </a:lnTo>
                  <a:lnTo>
                    <a:pt x="46" y="237"/>
                  </a:lnTo>
                  <a:lnTo>
                    <a:pt x="29" y="237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70" y="98"/>
                  </a:lnTo>
                  <a:lnTo>
                    <a:pt x="199" y="104"/>
                  </a:lnTo>
                  <a:lnTo>
                    <a:pt x="256" y="48"/>
                  </a:lnTo>
                  <a:lnTo>
                    <a:pt x="216" y="40"/>
                  </a:lnTo>
                  <a:close/>
                  <a:moveTo>
                    <a:pt x="170" y="62"/>
                  </a:moveTo>
                  <a:lnTo>
                    <a:pt x="197" y="33"/>
                  </a:lnTo>
                  <a:lnTo>
                    <a:pt x="199" y="44"/>
                  </a:lnTo>
                  <a:lnTo>
                    <a:pt x="172" y="73"/>
                  </a:lnTo>
                  <a:lnTo>
                    <a:pt x="170" y="62"/>
                  </a:lnTo>
                  <a:close/>
                  <a:moveTo>
                    <a:pt x="193" y="85"/>
                  </a:moveTo>
                  <a:lnTo>
                    <a:pt x="183" y="83"/>
                  </a:lnTo>
                  <a:lnTo>
                    <a:pt x="212" y="56"/>
                  </a:lnTo>
                  <a:lnTo>
                    <a:pt x="222" y="58"/>
                  </a:lnTo>
                  <a:lnTo>
                    <a:pt x="193" y="85"/>
                  </a:lnTo>
                  <a:close/>
                </a:path>
              </a:pathLst>
            </a:custGeom>
            <a:solidFill>
              <a:srgbClr val="D6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îṩ1íḓé"/>
            <p:cNvSpPr/>
            <p:nvPr/>
          </p:nvSpPr>
          <p:spPr bwMode="auto">
            <a:xfrm>
              <a:off x="8945419" y="3375792"/>
              <a:ext cx="104583" cy="102748"/>
            </a:xfrm>
            <a:custGeom>
              <a:avLst/>
              <a:gdLst>
                <a:gd name="T0" fmla="*/ 21 w 27"/>
                <a:gd name="T1" fmla="*/ 0 h 27"/>
                <a:gd name="T2" fmla="*/ 0 w 27"/>
                <a:gd name="T3" fmla="*/ 21 h 27"/>
                <a:gd name="T4" fmla="*/ 6 w 27"/>
                <a:gd name="T5" fmla="*/ 27 h 27"/>
                <a:gd name="T6" fmla="*/ 27 w 27"/>
                <a:gd name="T7" fmla="*/ 6 h 27"/>
                <a:gd name="T8" fmla="*/ 21 w 2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1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2"/>
                    <a:pt x="5" y="24"/>
                    <a:pt x="6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5" y="4"/>
                    <a:pt x="23" y="2"/>
                    <a:pt x="21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iSļídè"/>
            <p:cNvSpPr/>
            <p:nvPr/>
          </p:nvSpPr>
          <p:spPr bwMode="auto">
            <a:xfrm>
              <a:off x="8820653" y="3509731"/>
              <a:ext cx="95409" cy="93575"/>
            </a:xfrm>
            <a:custGeom>
              <a:avLst/>
              <a:gdLst>
                <a:gd name="T0" fmla="*/ 19 w 25"/>
                <a:gd name="T1" fmla="*/ 0 h 25"/>
                <a:gd name="T2" fmla="*/ 9 w 25"/>
                <a:gd name="T3" fmla="*/ 11 h 25"/>
                <a:gd name="T4" fmla="*/ 9 w 25"/>
                <a:gd name="T5" fmla="*/ 3 h 25"/>
                <a:gd name="T6" fmla="*/ 0 w 25"/>
                <a:gd name="T7" fmla="*/ 3 h 25"/>
                <a:gd name="T8" fmla="*/ 0 w 25"/>
                <a:gd name="T9" fmla="*/ 25 h 25"/>
                <a:gd name="T10" fmla="*/ 22 w 25"/>
                <a:gd name="T11" fmla="*/ 25 h 25"/>
                <a:gd name="T12" fmla="*/ 22 w 25"/>
                <a:gd name="T13" fmla="*/ 16 h 25"/>
                <a:gd name="T14" fmla="*/ 14 w 25"/>
                <a:gd name="T15" fmla="*/ 16 h 25"/>
                <a:gd name="T16" fmla="*/ 25 w 25"/>
                <a:gd name="T17" fmla="*/ 6 h 25"/>
                <a:gd name="T18" fmla="*/ 19 w 25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19" y="0"/>
                  </a:moveTo>
                  <a:cubicBezTo>
                    <a:pt x="9" y="11"/>
                    <a:pt x="9" y="11"/>
                    <a:pt x="9" y="1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3" y="4"/>
                    <a:pt x="21" y="2"/>
                    <a:pt x="19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îśľïdê"/>
            <p:cNvSpPr/>
            <p:nvPr/>
          </p:nvSpPr>
          <p:spPr bwMode="auto">
            <a:xfrm>
              <a:off x="7512453" y="1375878"/>
              <a:ext cx="976105" cy="456862"/>
            </a:xfrm>
            <a:custGeom>
              <a:avLst/>
              <a:gdLst>
                <a:gd name="T0" fmla="*/ 28 w 256"/>
                <a:gd name="T1" fmla="*/ 64 h 120"/>
                <a:gd name="T2" fmla="*/ 33 w 256"/>
                <a:gd name="T3" fmla="*/ 64 h 120"/>
                <a:gd name="T4" fmla="*/ 33 w 256"/>
                <a:gd name="T5" fmla="*/ 62 h 120"/>
                <a:gd name="T6" fmla="*/ 33 w 256"/>
                <a:gd name="T7" fmla="*/ 62 h 120"/>
                <a:gd name="T8" fmla="*/ 63 w 256"/>
                <a:gd name="T9" fmla="*/ 33 h 120"/>
                <a:gd name="T10" fmla="*/ 86 w 256"/>
                <a:gd name="T11" fmla="*/ 33 h 120"/>
                <a:gd name="T12" fmla="*/ 86 w 256"/>
                <a:gd name="T13" fmla="*/ 31 h 120"/>
                <a:gd name="T14" fmla="*/ 117 w 256"/>
                <a:gd name="T15" fmla="*/ 0 h 120"/>
                <a:gd name="T16" fmla="*/ 123 w 256"/>
                <a:gd name="T17" fmla="*/ 0 h 120"/>
                <a:gd name="T18" fmla="*/ 154 w 256"/>
                <a:gd name="T19" fmla="*/ 31 h 120"/>
                <a:gd name="T20" fmla="*/ 154 w 256"/>
                <a:gd name="T21" fmla="*/ 33 h 120"/>
                <a:gd name="T22" fmla="*/ 184 w 256"/>
                <a:gd name="T23" fmla="*/ 33 h 120"/>
                <a:gd name="T24" fmla="*/ 213 w 256"/>
                <a:gd name="T25" fmla="*/ 62 h 120"/>
                <a:gd name="T26" fmla="*/ 213 w 256"/>
                <a:gd name="T27" fmla="*/ 62 h 120"/>
                <a:gd name="T28" fmla="*/ 213 w 256"/>
                <a:gd name="T29" fmla="*/ 64 h 120"/>
                <a:gd name="T30" fmla="*/ 228 w 256"/>
                <a:gd name="T31" fmla="*/ 64 h 120"/>
                <a:gd name="T32" fmla="*/ 256 w 256"/>
                <a:gd name="T33" fmla="*/ 92 h 120"/>
                <a:gd name="T34" fmla="*/ 228 w 256"/>
                <a:gd name="T35" fmla="*/ 120 h 120"/>
                <a:gd name="T36" fmla="*/ 28 w 256"/>
                <a:gd name="T37" fmla="*/ 120 h 120"/>
                <a:gd name="T38" fmla="*/ 0 w 256"/>
                <a:gd name="T39" fmla="*/ 92 h 120"/>
                <a:gd name="T40" fmla="*/ 28 w 256"/>
                <a:gd name="T41" fmla="*/ 6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6" h="120">
                  <a:moveTo>
                    <a:pt x="28" y="64"/>
                  </a:move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3" y="63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46"/>
                    <a:pt x="47" y="33"/>
                    <a:pt x="63" y="33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6" y="32"/>
                    <a:pt x="86" y="32"/>
                    <a:pt x="86" y="31"/>
                  </a:cubicBezTo>
                  <a:cubicBezTo>
                    <a:pt x="86" y="14"/>
                    <a:pt x="100" y="0"/>
                    <a:pt x="11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40" y="0"/>
                    <a:pt x="154" y="14"/>
                    <a:pt x="154" y="31"/>
                  </a:cubicBezTo>
                  <a:cubicBezTo>
                    <a:pt x="154" y="32"/>
                    <a:pt x="154" y="32"/>
                    <a:pt x="154" y="33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200" y="33"/>
                    <a:pt x="213" y="46"/>
                    <a:pt x="213" y="62"/>
                  </a:cubicBezTo>
                  <a:cubicBezTo>
                    <a:pt x="213" y="62"/>
                    <a:pt x="213" y="62"/>
                    <a:pt x="213" y="62"/>
                  </a:cubicBezTo>
                  <a:cubicBezTo>
                    <a:pt x="213" y="63"/>
                    <a:pt x="213" y="64"/>
                    <a:pt x="213" y="64"/>
                  </a:cubicBezTo>
                  <a:cubicBezTo>
                    <a:pt x="228" y="64"/>
                    <a:pt x="228" y="64"/>
                    <a:pt x="228" y="64"/>
                  </a:cubicBezTo>
                  <a:cubicBezTo>
                    <a:pt x="244" y="64"/>
                    <a:pt x="256" y="77"/>
                    <a:pt x="256" y="92"/>
                  </a:cubicBezTo>
                  <a:cubicBezTo>
                    <a:pt x="256" y="107"/>
                    <a:pt x="244" y="120"/>
                    <a:pt x="228" y="120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3" y="120"/>
                    <a:pt x="0" y="107"/>
                    <a:pt x="0" y="92"/>
                  </a:cubicBezTo>
                  <a:cubicBezTo>
                    <a:pt x="0" y="77"/>
                    <a:pt x="13" y="64"/>
                    <a:pt x="28" y="64"/>
                  </a:cubicBezTo>
                  <a:close/>
                </a:path>
              </a:pathLst>
            </a:custGeom>
            <a:solidFill>
              <a:srgbClr val="D6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iṩḻîde"/>
            <p:cNvSpPr/>
            <p:nvPr/>
          </p:nvSpPr>
          <p:spPr bwMode="auto">
            <a:xfrm>
              <a:off x="3463086" y="2159330"/>
              <a:ext cx="678870" cy="317418"/>
            </a:xfrm>
            <a:custGeom>
              <a:avLst/>
              <a:gdLst>
                <a:gd name="T0" fmla="*/ 158 w 178"/>
                <a:gd name="T1" fmla="*/ 45 h 83"/>
                <a:gd name="T2" fmla="*/ 155 w 178"/>
                <a:gd name="T3" fmla="*/ 45 h 83"/>
                <a:gd name="T4" fmla="*/ 155 w 178"/>
                <a:gd name="T5" fmla="*/ 43 h 83"/>
                <a:gd name="T6" fmla="*/ 155 w 178"/>
                <a:gd name="T7" fmla="*/ 43 h 83"/>
                <a:gd name="T8" fmla="*/ 134 w 178"/>
                <a:gd name="T9" fmla="*/ 23 h 83"/>
                <a:gd name="T10" fmla="*/ 118 w 178"/>
                <a:gd name="T11" fmla="*/ 23 h 83"/>
                <a:gd name="T12" fmla="*/ 118 w 178"/>
                <a:gd name="T13" fmla="*/ 22 h 83"/>
                <a:gd name="T14" fmla="*/ 97 w 178"/>
                <a:gd name="T15" fmla="*/ 0 h 83"/>
                <a:gd name="T16" fmla="*/ 92 w 178"/>
                <a:gd name="T17" fmla="*/ 0 h 83"/>
                <a:gd name="T18" fmla="*/ 71 w 178"/>
                <a:gd name="T19" fmla="*/ 22 h 83"/>
                <a:gd name="T20" fmla="*/ 71 w 178"/>
                <a:gd name="T21" fmla="*/ 23 h 83"/>
                <a:gd name="T22" fmla="*/ 51 w 178"/>
                <a:gd name="T23" fmla="*/ 23 h 83"/>
                <a:gd name="T24" fmla="*/ 30 w 178"/>
                <a:gd name="T25" fmla="*/ 43 h 83"/>
                <a:gd name="T26" fmla="*/ 30 w 178"/>
                <a:gd name="T27" fmla="*/ 43 h 83"/>
                <a:gd name="T28" fmla="*/ 30 w 178"/>
                <a:gd name="T29" fmla="*/ 45 h 83"/>
                <a:gd name="T30" fmla="*/ 20 w 178"/>
                <a:gd name="T31" fmla="*/ 45 h 83"/>
                <a:gd name="T32" fmla="*/ 0 w 178"/>
                <a:gd name="T33" fmla="*/ 64 h 83"/>
                <a:gd name="T34" fmla="*/ 20 w 178"/>
                <a:gd name="T35" fmla="*/ 83 h 83"/>
                <a:gd name="T36" fmla="*/ 158 w 178"/>
                <a:gd name="T37" fmla="*/ 83 h 83"/>
                <a:gd name="T38" fmla="*/ 178 w 178"/>
                <a:gd name="T39" fmla="*/ 64 h 83"/>
                <a:gd name="T40" fmla="*/ 158 w 178"/>
                <a:gd name="T41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" h="83">
                  <a:moveTo>
                    <a:pt x="158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5" y="44"/>
                    <a:pt x="155" y="44"/>
                    <a:pt x="155" y="43"/>
                  </a:cubicBezTo>
                  <a:cubicBezTo>
                    <a:pt x="155" y="43"/>
                    <a:pt x="155" y="43"/>
                    <a:pt x="155" y="43"/>
                  </a:cubicBezTo>
                  <a:cubicBezTo>
                    <a:pt x="155" y="32"/>
                    <a:pt x="146" y="23"/>
                    <a:pt x="134" y="23"/>
                  </a:cubicBezTo>
                  <a:cubicBezTo>
                    <a:pt x="118" y="23"/>
                    <a:pt x="118" y="23"/>
                    <a:pt x="118" y="23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18" y="10"/>
                    <a:pt x="108" y="0"/>
                    <a:pt x="97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0" y="0"/>
                    <a:pt x="71" y="10"/>
                    <a:pt x="71" y="22"/>
                  </a:cubicBezTo>
                  <a:cubicBezTo>
                    <a:pt x="71" y="22"/>
                    <a:pt x="71" y="22"/>
                    <a:pt x="71" y="23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39" y="23"/>
                    <a:pt x="30" y="32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4"/>
                    <a:pt x="30" y="44"/>
                    <a:pt x="30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53"/>
                    <a:pt x="0" y="64"/>
                  </a:cubicBezTo>
                  <a:cubicBezTo>
                    <a:pt x="0" y="75"/>
                    <a:pt x="9" y="83"/>
                    <a:pt x="20" y="83"/>
                  </a:cubicBezTo>
                  <a:cubicBezTo>
                    <a:pt x="158" y="83"/>
                    <a:pt x="158" y="83"/>
                    <a:pt x="158" y="83"/>
                  </a:cubicBezTo>
                  <a:cubicBezTo>
                    <a:pt x="169" y="83"/>
                    <a:pt x="178" y="75"/>
                    <a:pt x="178" y="64"/>
                  </a:cubicBezTo>
                  <a:cubicBezTo>
                    <a:pt x="178" y="53"/>
                    <a:pt x="169" y="45"/>
                    <a:pt x="158" y="45"/>
                  </a:cubicBezTo>
                  <a:close/>
                </a:path>
              </a:pathLst>
            </a:custGeom>
            <a:solidFill>
              <a:srgbClr val="D6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ïṡľïḑê"/>
            <p:cNvSpPr/>
            <p:nvPr/>
          </p:nvSpPr>
          <p:spPr bwMode="auto">
            <a:xfrm>
              <a:off x="3077781" y="2902418"/>
              <a:ext cx="420166" cy="537592"/>
            </a:xfrm>
            <a:custGeom>
              <a:avLst/>
              <a:gdLst>
                <a:gd name="T0" fmla="*/ 81 w 110"/>
                <a:gd name="T1" fmla="*/ 54 h 141"/>
                <a:gd name="T2" fmla="*/ 103 w 110"/>
                <a:gd name="T3" fmla="*/ 14 h 141"/>
                <a:gd name="T4" fmla="*/ 91 w 110"/>
                <a:gd name="T5" fmla="*/ 14 h 141"/>
                <a:gd name="T6" fmla="*/ 72 w 110"/>
                <a:gd name="T7" fmla="*/ 45 h 141"/>
                <a:gd name="T8" fmla="*/ 57 w 110"/>
                <a:gd name="T9" fmla="*/ 70 h 141"/>
                <a:gd name="T10" fmla="*/ 56 w 110"/>
                <a:gd name="T11" fmla="*/ 70 h 141"/>
                <a:gd name="T12" fmla="*/ 57 w 110"/>
                <a:gd name="T13" fmla="*/ 70 h 141"/>
                <a:gd name="T14" fmla="*/ 56 w 110"/>
                <a:gd name="T15" fmla="*/ 71 h 141"/>
                <a:gd name="T16" fmla="*/ 57 w 110"/>
                <a:gd name="T17" fmla="*/ 71 h 141"/>
                <a:gd name="T18" fmla="*/ 72 w 110"/>
                <a:gd name="T19" fmla="*/ 95 h 141"/>
                <a:gd name="T20" fmla="*/ 91 w 110"/>
                <a:gd name="T21" fmla="*/ 127 h 141"/>
                <a:gd name="T22" fmla="*/ 103 w 110"/>
                <a:gd name="T23" fmla="*/ 127 h 141"/>
                <a:gd name="T24" fmla="*/ 81 w 110"/>
                <a:gd name="T25" fmla="*/ 87 h 141"/>
                <a:gd name="T26" fmla="*/ 69 w 110"/>
                <a:gd name="T27" fmla="*/ 70 h 141"/>
                <a:gd name="T28" fmla="*/ 81 w 110"/>
                <a:gd name="T29" fmla="*/ 54 h 141"/>
                <a:gd name="T30" fmla="*/ 30 w 110"/>
                <a:gd name="T31" fmla="*/ 87 h 141"/>
                <a:gd name="T32" fmla="*/ 8 w 110"/>
                <a:gd name="T33" fmla="*/ 127 h 141"/>
                <a:gd name="T34" fmla="*/ 20 w 110"/>
                <a:gd name="T35" fmla="*/ 127 h 141"/>
                <a:gd name="T36" fmla="*/ 39 w 110"/>
                <a:gd name="T37" fmla="*/ 95 h 141"/>
                <a:gd name="T38" fmla="*/ 55 w 110"/>
                <a:gd name="T39" fmla="*/ 71 h 141"/>
                <a:gd name="T40" fmla="*/ 55 w 110"/>
                <a:gd name="T41" fmla="*/ 71 h 141"/>
                <a:gd name="T42" fmla="*/ 55 w 110"/>
                <a:gd name="T43" fmla="*/ 70 h 141"/>
                <a:gd name="T44" fmla="*/ 55 w 110"/>
                <a:gd name="T45" fmla="*/ 70 h 141"/>
                <a:gd name="T46" fmla="*/ 55 w 110"/>
                <a:gd name="T47" fmla="*/ 70 h 141"/>
                <a:gd name="T48" fmla="*/ 39 w 110"/>
                <a:gd name="T49" fmla="*/ 45 h 141"/>
                <a:gd name="T50" fmla="*/ 20 w 110"/>
                <a:gd name="T51" fmla="*/ 14 h 141"/>
                <a:gd name="T52" fmla="*/ 8 w 110"/>
                <a:gd name="T53" fmla="*/ 14 h 141"/>
                <a:gd name="T54" fmla="*/ 30 w 110"/>
                <a:gd name="T55" fmla="*/ 54 h 141"/>
                <a:gd name="T56" fmla="*/ 42 w 110"/>
                <a:gd name="T57" fmla="*/ 70 h 141"/>
                <a:gd name="T58" fmla="*/ 30 w 110"/>
                <a:gd name="T59" fmla="*/ 87 h 141"/>
                <a:gd name="T60" fmla="*/ 0 w 110"/>
                <a:gd name="T61" fmla="*/ 141 h 141"/>
                <a:gd name="T62" fmla="*/ 110 w 110"/>
                <a:gd name="T63" fmla="*/ 141 h 141"/>
                <a:gd name="T64" fmla="*/ 110 w 110"/>
                <a:gd name="T65" fmla="*/ 129 h 141"/>
                <a:gd name="T66" fmla="*/ 0 w 110"/>
                <a:gd name="T67" fmla="*/ 129 h 141"/>
                <a:gd name="T68" fmla="*/ 0 w 110"/>
                <a:gd name="T69" fmla="*/ 141 h 141"/>
                <a:gd name="T70" fmla="*/ 0 w 110"/>
                <a:gd name="T71" fmla="*/ 0 h 141"/>
                <a:gd name="T72" fmla="*/ 0 w 110"/>
                <a:gd name="T73" fmla="*/ 12 h 141"/>
                <a:gd name="T74" fmla="*/ 110 w 110"/>
                <a:gd name="T75" fmla="*/ 12 h 141"/>
                <a:gd name="T76" fmla="*/ 110 w 110"/>
                <a:gd name="T77" fmla="*/ 0 h 141"/>
                <a:gd name="T78" fmla="*/ 0 w 110"/>
                <a:gd name="T79" fmla="*/ 0 h 141"/>
                <a:gd name="T80" fmla="*/ 45 w 110"/>
                <a:gd name="T81" fmla="*/ 49 h 141"/>
                <a:gd name="T82" fmla="*/ 54 w 110"/>
                <a:gd name="T83" fmla="*/ 61 h 141"/>
                <a:gd name="T84" fmla="*/ 56 w 110"/>
                <a:gd name="T85" fmla="*/ 65 h 141"/>
                <a:gd name="T86" fmla="*/ 56 w 110"/>
                <a:gd name="T87" fmla="*/ 64 h 141"/>
                <a:gd name="T88" fmla="*/ 59 w 110"/>
                <a:gd name="T89" fmla="*/ 57 h 141"/>
                <a:gd name="T90" fmla="*/ 68 w 110"/>
                <a:gd name="T91" fmla="*/ 47 h 141"/>
                <a:gd name="T92" fmla="*/ 79 w 110"/>
                <a:gd name="T93" fmla="*/ 36 h 141"/>
                <a:gd name="T94" fmla="*/ 33 w 110"/>
                <a:gd name="T95" fmla="*/ 36 h 141"/>
                <a:gd name="T96" fmla="*/ 45 w 110"/>
                <a:gd name="T97" fmla="*/ 49 h 141"/>
                <a:gd name="T98" fmla="*/ 56 w 110"/>
                <a:gd name="T99" fmla="*/ 75 h 141"/>
                <a:gd name="T100" fmla="*/ 56 w 110"/>
                <a:gd name="T101" fmla="*/ 75 h 141"/>
                <a:gd name="T102" fmla="*/ 56 w 110"/>
                <a:gd name="T103" fmla="*/ 75 h 141"/>
                <a:gd name="T104" fmla="*/ 56 w 110"/>
                <a:gd name="T105" fmla="*/ 75 h 141"/>
                <a:gd name="T106" fmla="*/ 24 w 110"/>
                <a:gd name="T107" fmla="*/ 117 h 141"/>
                <a:gd name="T108" fmla="*/ 23 w 110"/>
                <a:gd name="T109" fmla="*/ 127 h 141"/>
                <a:gd name="T110" fmla="*/ 88 w 110"/>
                <a:gd name="T111" fmla="*/ 127 h 141"/>
                <a:gd name="T112" fmla="*/ 87 w 110"/>
                <a:gd name="T113" fmla="*/ 117 h 141"/>
                <a:gd name="T114" fmla="*/ 87 w 110"/>
                <a:gd name="T115" fmla="*/ 117 h 141"/>
                <a:gd name="T116" fmla="*/ 87 w 110"/>
                <a:gd name="T117" fmla="*/ 117 h 141"/>
                <a:gd name="T118" fmla="*/ 56 w 110"/>
                <a:gd name="T119" fmla="*/ 75 h 141"/>
                <a:gd name="T120" fmla="*/ 56 w 110"/>
                <a:gd name="T121" fmla="*/ 7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0" h="141">
                  <a:moveTo>
                    <a:pt x="81" y="54"/>
                  </a:moveTo>
                  <a:cubicBezTo>
                    <a:pt x="91" y="44"/>
                    <a:pt x="103" y="32"/>
                    <a:pt x="103" y="14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1" y="27"/>
                    <a:pt x="81" y="36"/>
                    <a:pt x="72" y="45"/>
                  </a:cubicBezTo>
                  <a:cubicBezTo>
                    <a:pt x="64" y="53"/>
                    <a:pt x="57" y="60"/>
                    <a:pt x="57" y="70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6" y="70"/>
                    <a:pt x="57" y="70"/>
                    <a:pt x="57" y="70"/>
                  </a:cubicBezTo>
                  <a:cubicBezTo>
                    <a:pt x="57" y="70"/>
                    <a:pt x="56" y="71"/>
                    <a:pt x="56" y="71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7" y="80"/>
                    <a:pt x="64" y="88"/>
                    <a:pt x="72" y="95"/>
                  </a:cubicBezTo>
                  <a:cubicBezTo>
                    <a:pt x="81" y="105"/>
                    <a:pt x="91" y="114"/>
                    <a:pt x="91" y="127"/>
                  </a:cubicBezTo>
                  <a:cubicBezTo>
                    <a:pt x="103" y="127"/>
                    <a:pt x="103" y="127"/>
                    <a:pt x="103" y="127"/>
                  </a:cubicBezTo>
                  <a:cubicBezTo>
                    <a:pt x="103" y="109"/>
                    <a:pt x="91" y="97"/>
                    <a:pt x="81" y="87"/>
                  </a:cubicBezTo>
                  <a:cubicBezTo>
                    <a:pt x="75" y="81"/>
                    <a:pt x="69" y="75"/>
                    <a:pt x="69" y="70"/>
                  </a:cubicBezTo>
                  <a:cubicBezTo>
                    <a:pt x="69" y="65"/>
                    <a:pt x="75" y="60"/>
                    <a:pt x="81" y="54"/>
                  </a:cubicBezTo>
                  <a:close/>
                  <a:moveTo>
                    <a:pt x="30" y="87"/>
                  </a:moveTo>
                  <a:cubicBezTo>
                    <a:pt x="20" y="97"/>
                    <a:pt x="8" y="109"/>
                    <a:pt x="8" y="127"/>
                  </a:cubicBezTo>
                  <a:cubicBezTo>
                    <a:pt x="20" y="127"/>
                    <a:pt x="20" y="127"/>
                    <a:pt x="20" y="127"/>
                  </a:cubicBezTo>
                  <a:cubicBezTo>
                    <a:pt x="20" y="114"/>
                    <a:pt x="30" y="105"/>
                    <a:pt x="39" y="95"/>
                  </a:cubicBezTo>
                  <a:cubicBezTo>
                    <a:pt x="47" y="88"/>
                    <a:pt x="54" y="80"/>
                    <a:pt x="55" y="71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1"/>
                    <a:pt x="55" y="70"/>
                    <a:pt x="55" y="70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60"/>
                    <a:pt x="47" y="53"/>
                    <a:pt x="39" y="45"/>
                  </a:cubicBezTo>
                  <a:cubicBezTo>
                    <a:pt x="30" y="36"/>
                    <a:pt x="20" y="27"/>
                    <a:pt x="20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32"/>
                    <a:pt x="20" y="44"/>
                    <a:pt x="30" y="54"/>
                  </a:cubicBezTo>
                  <a:cubicBezTo>
                    <a:pt x="36" y="60"/>
                    <a:pt x="42" y="65"/>
                    <a:pt x="42" y="70"/>
                  </a:cubicBezTo>
                  <a:cubicBezTo>
                    <a:pt x="42" y="75"/>
                    <a:pt x="36" y="81"/>
                    <a:pt x="30" y="87"/>
                  </a:cubicBezTo>
                  <a:close/>
                  <a:moveTo>
                    <a:pt x="0" y="141"/>
                  </a:moveTo>
                  <a:cubicBezTo>
                    <a:pt x="110" y="141"/>
                    <a:pt x="110" y="141"/>
                    <a:pt x="110" y="141"/>
                  </a:cubicBezTo>
                  <a:cubicBezTo>
                    <a:pt x="110" y="129"/>
                    <a:pt x="110" y="129"/>
                    <a:pt x="110" y="129"/>
                  </a:cubicBezTo>
                  <a:cubicBezTo>
                    <a:pt x="0" y="129"/>
                    <a:pt x="0" y="129"/>
                    <a:pt x="0" y="129"/>
                  </a:cubicBezTo>
                  <a:lnTo>
                    <a:pt x="0" y="141"/>
                  </a:lnTo>
                  <a:close/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10" y="0"/>
                    <a:pt x="110" y="0"/>
                    <a:pt x="110" y="0"/>
                  </a:cubicBezTo>
                  <a:lnTo>
                    <a:pt x="0" y="0"/>
                  </a:lnTo>
                  <a:close/>
                  <a:moveTo>
                    <a:pt x="45" y="49"/>
                  </a:moveTo>
                  <a:cubicBezTo>
                    <a:pt x="48" y="53"/>
                    <a:pt x="52" y="56"/>
                    <a:pt x="54" y="61"/>
                  </a:cubicBezTo>
                  <a:cubicBezTo>
                    <a:pt x="55" y="63"/>
                    <a:pt x="55" y="64"/>
                    <a:pt x="56" y="65"/>
                  </a:cubicBezTo>
                  <a:cubicBezTo>
                    <a:pt x="56" y="65"/>
                    <a:pt x="56" y="64"/>
                    <a:pt x="56" y="64"/>
                  </a:cubicBezTo>
                  <a:cubicBezTo>
                    <a:pt x="57" y="61"/>
                    <a:pt x="58" y="59"/>
                    <a:pt x="59" y="57"/>
                  </a:cubicBezTo>
                  <a:cubicBezTo>
                    <a:pt x="62" y="54"/>
                    <a:pt x="65" y="50"/>
                    <a:pt x="68" y="47"/>
                  </a:cubicBezTo>
                  <a:cubicBezTo>
                    <a:pt x="72" y="44"/>
                    <a:pt x="75" y="40"/>
                    <a:pt x="79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6" y="41"/>
                    <a:pt x="41" y="45"/>
                    <a:pt x="45" y="49"/>
                  </a:cubicBezTo>
                  <a:close/>
                  <a:moveTo>
                    <a:pt x="56" y="75"/>
                  </a:move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lose/>
                  <a:moveTo>
                    <a:pt x="56" y="75"/>
                  </a:moveTo>
                  <a:cubicBezTo>
                    <a:pt x="56" y="103"/>
                    <a:pt x="28" y="115"/>
                    <a:pt x="24" y="117"/>
                  </a:cubicBezTo>
                  <a:cubicBezTo>
                    <a:pt x="24" y="119"/>
                    <a:pt x="23" y="122"/>
                    <a:pt x="23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8" y="119"/>
                    <a:pt x="88" y="118"/>
                    <a:pt x="87" y="117"/>
                  </a:cubicBezTo>
                  <a:cubicBezTo>
                    <a:pt x="87" y="117"/>
                    <a:pt x="87" y="117"/>
                    <a:pt x="87" y="117"/>
                  </a:cubicBezTo>
                  <a:cubicBezTo>
                    <a:pt x="87" y="117"/>
                    <a:pt x="87" y="117"/>
                    <a:pt x="87" y="117"/>
                  </a:cubicBezTo>
                  <a:cubicBezTo>
                    <a:pt x="87" y="117"/>
                    <a:pt x="56" y="10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lose/>
                </a:path>
              </a:pathLst>
            </a:custGeom>
            <a:solidFill>
              <a:srgbClr val="D6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1îďé"/>
            <p:cNvSpPr/>
            <p:nvPr/>
          </p:nvSpPr>
          <p:spPr bwMode="auto">
            <a:xfrm>
              <a:off x="2964025" y="3950079"/>
              <a:ext cx="864184" cy="1776070"/>
            </a:xfrm>
            <a:custGeom>
              <a:avLst/>
              <a:gdLst>
                <a:gd name="T0" fmla="*/ 227 w 227"/>
                <a:gd name="T1" fmla="*/ 466 h 466"/>
                <a:gd name="T2" fmla="*/ 34 w 227"/>
                <a:gd name="T3" fmla="*/ 387 h 466"/>
                <a:gd name="T4" fmla="*/ 19 w 227"/>
                <a:gd name="T5" fmla="*/ 353 h 466"/>
                <a:gd name="T6" fmla="*/ 34 w 227"/>
                <a:gd name="T7" fmla="*/ 320 h 466"/>
                <a:gd name="T8" fmla="*/ 62 w 227"/>
                <a:gd name="T9" fmla="*/ 309 h 466"/>
                <a:gd name="T10" fmla="*/ 65 w 227"/>
                <a:gd name="T11" fmla="*/ 285 h 466"/>
                <a:gd name="T12" fmla="*/ 49 w 227"/>
                <a:gd name="T13" fmla="*/ 265 h 466"/>
                <a:gd name="T14" fmla="*/ 8 w 227"/>
                <a:gd name="T15" fmla="*/ 217 h 466"/>
                <a:gd name="T16" fmla="*/ 25 w 227"/>
                <a:gd name="T17" fmla="*/ 163 h 466"/>
                <a:gd name="T18" fmla="*/ 60 w 227"/>
                <a:gd name="T19" fmla="*/ 152 h 466"/>
                <a:gd name="T20" fmla="*/ 61 w 227"/>
                <a:gd name="T21" fmla="*/ 120 h 466"/>
                <a:gd name="T22" fmla="*/ 38 w 227"/>
                <a:gd name="T23" fmla="*/ 93 h 466"/>
                <a:gd name="T24" fmla="*/ 29 w 227"/>
                <a:gd name="T25" fmla="*/ 40 h 466"/>
                <a:gd name="T26" fmla="*/ 65 w 227"/>
                <a:gd name="T27" fmla="*/ 0 h 466"/>
                <a:gd name="T28" fmla="*/ 227 w 227"/>
                <a:gd name="T2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7" h="466">
                  <a:moveTo>
                    <a:pt x="227" y="466"/>
                  </a:moveTo>
                  <a:cubicBezTo>
                    <a:pt x="177" y="440"/>
                    <a:pt x="66" y="432"/>
                    <a:pt x="34" y="387"/>
                  </a:cubicBezTo>
                  <a:cubicBezTo>
                    <a:pt x="27" y="376"/>
                    <a:pt x="20" y="365"/>
                    <a:pt x="19" y="353"/>
                  </a:cubicBezTo>
                  <a:cubicBezTo>
                    <a:pt x="18" y="340"/>
                    <a:pt x="23" y="326"/>
                    <a:pt x="34" y="320"/>
                  </a:cubicBezTo>
                  <a:cubicBezTo>
                    <a:pt x="43" y="316"/>
                    <a:pt x="55" y="316"/>
                    <a:pt x="62" y="309"/>
                  </a:cubicBezTo>
                  <a:cubicBezTo>
                    <a:pt x="68" y="303"/>
                    <a:pt x="69" y="293"/>
                    <a:pt x="65" y="285"/>
                  </a:cubicBezTo>
                  <a:cubicBezTo>
                    <a:pt x="62" y="277"/>
                    <a:pt x="56" y="271"/>
                    <a:pt x="49" y="265"/>
                  </a:cubicBezTo>
                  <a:cubicBezTo>
                    <a:pt x="34" y="250"/>
                    <a:pt x="16" y="237"/>
                    <a:pt x="8" y="217"/>
                  </a:cubicBezTo>
                  <a:cubicBezTo>
                    <a:pt x="0" y="197"/>
                    <a:pt x="5" y="170"/>
                    <a:pt x="25" y="163"/>
                  </a:cubicBezTo>
                  <a:cubicBezTo>
                    <a:pt x="37" y="158"/>
                    <a:pt x="52" y="161"/>
                    <a:pt x="60" y="152"/>
                  </a:cubicBezTo>
                  <a:cubicBezTo>
                    <a:pt x="69" y="144"/>
                    <a:pt x="67" y="130"/>
                    <a:pt x="61" y="120"/>
                  </a:cubicBezTo>
                  <a:cubicBezTo>
                    <a:pt x="55" y="110"/>
                    <a:pt x="45" y="103"/>
                    <a:pt x="38" y="93"/>
                  </a:cubicBezTo>
                  <a:cubicBezTo>
                    <a:pt x="28" y="78"/>
                    <a:pt x="24" y="58"/>
                    <a:pt x="29" y="40"/>
                  </a:cubicBezTo>
                  <a:cubicBezTo>
                    <a:pt x="34" y="23"/>
                    <a:pt x="48" y="7"/>
                    <a:pt x="65" y="0"/>
                  </a:cubicBezTo>
                  <a:lnTo>
                    <a:pt x="227" y="466"/>
                  </a:lnTo>
                  <a:close/>
                </a:path>
              </a:pathLst>
            </a:custGeom>
            <a:solidFill>
              <a:srgbClr val="778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ïṥliḋè"/>
            <p:cNvSpPr/>
            <p:nvPr/>
          </p:nvSpPr>
          <p:spPr bwMode="auto">
            <a:xfrm>
              <a:off x="3211721" y="3931731"/>
              <a:ext cx="1018305" cy="1794418"/>
            </a:xfrm>
            <a:custGeom>
              <a:avLst/>
              <a:gdLst>
                <a:gd name="T0" fmla="*/ 162 w 267"/>
                <a:gd name="T1" fmla="*/ 471 h 471"/>
                <a:gd name="T2" fmla="*/ 264 w 267"/>
                <a:gd name="T3" fmla="*/ 289 h 471"/>
                <a:gd name="T4" fmla="*/ 254 w 267"/>
                <a:gd name="T5" fmla="*/ 253 h 471"/>
                <a:gd name="T6" fmla="*/ 223 w 267"/>
                <a:gd name="T7" fmla="*/ 237 h 471"/>
                <a:gd name="T8" fmla="*/ 193 w 267"/>
                <a:gd name="T9" fmla="*/ 246 h 471"/>
                <a:gd name="T10" fmla="*/ 176 w 267"/>
                <a:gd name="T11" fmla="*/ 228 h 471"/>
                <a:gd name="T12" fmla="*/ 176 w 267"/>
                <a:gd name="T13" fmla="*/ 203 h 471"/>
                <a:gd name="T14" fmla="*/ 179 w 267"/>
                <a:gd name="T15" fmla="*/ 140 h 471"/>
                <a:gd name="T16" fmla="*/ 132 w 267"/>
                <a:gd name="T17" fmla="*/ 108 h 471"/>
                <a:gd name="T18" fmla="*/ 98 w 267"/>
                <a:gd name="T19" fmla="*/ 122 h 471"/>
                <a:gd name="T20" fmla="*/ 78 w 267"/>
                <a:gd name="T21" fmla="*/ 97 h 471"/>
                <a:gd name="T22" fmla="*/ 79 w 267"/>
                <a:gd name="T23" fmla="*/ 62 h 471"/>
                <a:gd name="T24" fmla="*/ 53 w 267"/>
                <a:gd name="T25" fmla="*/ 15 h 471"/>
                <a:gd name="T26" fmla="*/ 0 w 267"/>
                <a:gd name="T27" fmla="*/ 5 h 471"/>
                <a:gd name="T28" fmla="*/ 162 w 267"/>
                <a:gd name="T29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7" h="471">
                  <a:moveTo>
                    <a:pt x="162" y="471"/>
                  </a:moveTo>
                  <a:cubicBezTo>
                    <a:pt x="185" y="420"/>
                    <a:pt x="267" y="345"/>
                    <a:pt x="264" y="289"/>
                  </a:cubicBezTo>
                  <a:cubicBezTo>
                    <a:pt x="263" y="277"/>
                    <a:pt x="261" y="264"/>
                    <a:pt x="254" y="253"/>
                  </a:cubicBezTo>
                  <a:cubicBezTo>
                    <a:pt x="248" y="243"/>
                    <a:pt x="235" y="235"/>
                    <a:pt x="223" y="237"/>
                  </a:cubicBezTo>
                  <a:cubicBezTo>
                    <a:pt x="213" y="239"/>
                    <a:pt x="204" y="247"/>
                    <a:pt x="193" y="246"/>
                  </a:cubicBezTo>
                  <a:cubicBezTo>
                    <a:pt x="185" y="244"/>
                    <a:pt x="178" y="237"/>
                    <a:pt x="176" y="228"/>
                  </a:cubicBezTo>
                  <a:cubicBezTo>
                    <a:pt x="174" y="220"/>
                    <a:pt x="175" y="211"/>
                    <a:pt x="176" y="203"/>
                  </a:cubicBezTo>
                  <a:cubicBezTo>
                    <a:pt x="180" y="182"/>
                    <a:pt x="185" y="160"/>
                    <a:pt x="179" y="140"/>
                  </a:cubicBezTo>
                  <a:cubicBezTo>
                    <a:pt x="173" y="120"/>
                    <a:pt x="152" y="102"/>
                    <a:pt x="132" y="108"/>
                  </a:cubicBezTo>
                  <a:cubicBezTo>
                    <a:pt x="120" y="112"/>
                    <a:pt x="110" y="123"/>
                    <a:pt x="98" y="122"/>
                  </a:cubicBezTo>
                  <a:cubicBezTo>
                    <a:pt x="86" y="120"/>
                    <a:pt x="79" y="108"/>
                    <a:pt x="78" y="97"/>
                  </a:cubicBezTo>
                  <a:cubicBezTo>
                    <a:pt x="76" y="85"/>
                    <a:pt x="79" y="73"/>
                    <a:pt x="79" y="62"/>
                  </a:cubicBezTo>
                  <a:cubicBezTo>
                    <a:pt x="78" y="43"/>
                    <a:pt x="68" y="25"/>
                    <a:pt x="53" y="15"/>
                  </a:cubicBezTo>
                  <a:cubicBezTo>
                    <a:pt x="38" y="4"/>
                    <a:pt x="18" y="0"/>
                    <a:pt x="0" y="5"/>
                  </a:cubicBezTo>
                  <a:lnTo>
                    <a:pt x="162" y="471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ṧḻïḍe"/>
            <p:cNvSpPr/>
            <p:nvPr/>
          </p:nvSpPr>
          <p:spPr bwMode="auto">
            <a:xfrm>
              <a:off x="3099799" y="4157410"/>
              <a:ext cx="198157" cy="113757"/>
            </a:xfrm>
            <a:custGeom>
              <a:avLst/>
              <a:gdLst>
                <a:gd name="T0" fmla="*/ 50 w 52"/>
                <a:gd name="T1" fmla="*/ 30 h 30"/>
                <a:gd name="T2" fmla="*/ 49 w 52"/>
                <a:gd name="T3" fmla="*/ 30 h 30"/>
                <a:gd name="T4" fmla="*/ 1 w 52"/>
                <a:gd name="T5" fmla="*/ 5 h 30"/>
                <a:gd name="T6" fmla="*/ 0 w 52"/>
                <a:gd name="T7" fmla="*/ 2 h 30"/>
                <a:gd name="T8" fmla="*/ 3 w 52"/>
                <a:gd name="T9" fmla="*/ 1 h 30"/>
                <a:gd name="T10" fmla="*/ 50 w 52"/>
                <a:gd name="T11" fmla="*/ 26 h 30"/>
                <a:gd name="T12" fmla="*/ 51 w 52"/>
                <a:gd name="T13" fmla="*/ 29 h 30"/>
                <a:gd name="T14" fmla="*/ 50 w 52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30">
                  <a:moveTo>
                    <a:pt x="50" y="30"/>
                  </a:moveTo>
                  <a:cubicBezTo>
                    <a:pt x="49" y="30"/>
                    <a:pt x="49" y="30"/>
                    <a:pt x="49" y="3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1" y="27"/>
                    <a:pt x="52" y="28"/>
                    <a:pt x="51" y="29"/>
                  </a:cubicBezTo>
                  <a:cubicBezTo>
                    <a:pt x="51" y="30"/>
                    <a:pt x="50" y="30"/>
                    <a:pt x="50" y="30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iSḷiḑe"/>
            <p:cNvSpPr/>
            <p:nvPr/>
          </p:nvSpPr>
          <p:spPr bwMode="auto">
            <a:xfrm>
              <a:off x="3343825" y="4049157"/>
              <a:ext cx="91739" cy="211001"/>
            </a:xfrm>
            <a:custGeom>
              <a:avLst/>
              <a:gdLst>
                <a:gd name="T0" fmla="*/ 3 w 24"/>
                <a:gd name="T1" fmla="*/ 55 h 55"/>
                <a:gd name="T2" fmla="*/ 2 w 24"/>
                <a:gd name="T3" fmla="*/ 55 h 55"/>
                <a:gd name="T4" fmla="*/ 1 w 24"/>
                <a:gd name="T5" fmla="*/ 52 h 55"/>
                <a:gd name="T6" fmla="*/ 20 w 24"/>
                <a:gd name="T7" fmla="*/ 2 h 55"/>
                <a:gd name="T8" fmla="*/ 23 w 24"/>
                <a:gd name="T9" fmla="*/ 0 h 55"/>
                <a:gd name="T10" fmla="*/ 24 w 24"/>
                <a:gd name="T11" fmla="*/ 3 h 55"/>
                <a:gd name="T12" fmla="*/ 4 w 24"/>
                <a:gd name="T13" fmla="*/ 54 h 55"/>
                <a:gd name="T14" fmla="*/ 3 w 24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55">
                  <a:moveTo>
                    <a:pt x="3" y="55"/>
                  </a:move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4"/>
                    <a:pt x="1" y="5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1"/>
                    <a:pt x="22" y="0"/>
                    <a:pt x="23" y="0"/>
                  </a:cubicBezTo>
                  <a:cubicBezTo>
                    <a:pt x="24" y="1"/>
                    <a:pt x="24" y="2"/>
                    <a:pt x="24" y="3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5"/>
                    <a:pt x="3" y="55"/>
                    <a:pt x="3" y="55"/>
                  </a:cubicBezTo>
                  <a:close/>
                </a:path>
              </a:pathLst>
            </a:custGeom>
            <a:solidFill>
              <a:srgbClr val="778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ïsľïḍè"/>
            <p:cNvSpPr/>
            <p:nvPr/>
          </p:nvSpPr>
          <p:spPr bwMode="auto">
            <a:xfrm>
              <a:off x="3576842" y="4454645"/>
              <a:ext cx="201826" cy="396313"/>
            </a:xfrm>
            <a:custGeom>
              <a:avLst/>
              <a:gdLst>
                <a:gd name="T0" fmla="*/ 3 w 53"/>
                <a:gd name="T1" fmla="*/ 104 h 104"/>
                <a:gd name="T2" fmla="*/ 2 w 53"/>
                <a:gd name="T3" fmla="*/ 104 h 104"/>
                <a:gd name="T4" fmla="*/ 1 w 53"/>
                <a:gd name="T5" fmla="*/ 101 h 104"/>
                <a:gd name="T6" fmla="*/ 49 w 53"/>
                <a:gd name="T7" fmla="*/ 2 h 104"/>
                <a:gd name="T8" fmla="*/ 52 w 53"/>
                <a:gd name="T9" fmla="*/ 1 h 104"/>
                <a:gd name="T10" fmla="*/ 53 w 53"/>
                <a:gd name="T11" fmla="*/ 3 h 104"/>
                <a:gd name="T12" fmla="*/ 4 w 53"/>
                <a:gd name="T13" fmla="*/ 103 h 104"/>
                <a:gd name="T14" fmla="*/ 3 w 53"/>
                <a:gd name="T1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104">
                  <a:moveTo>
                    <a:pt x="3" y="104"/>
                  </a:move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2"/>
                    <a:pt x="1" y="101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0" y="1"/>
                    <a:pt x="51" y="0"/>
                    <a:pt x="52" y="1"/>
                  </a:cubicBezTo>
                  <a:cubicBezTo>
                    <a:pt x="53" y="1"/>
                    <a:pt x="53" y="2"/>
                    <a:pt x="53" y="3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4" y="104"/>
                    <a:pt x="3" y="104"/>
                    <a:pt x="3" y="104"/>
                  </a:cubicBezTo>
                  <a:close/>
                </a:path>
              </a:pathLst>
            </a:custGeom>
            <a:solidFill>
              <a:srgbClr val="778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íśļîďe"/>
            <p:cNvSpPr/>
            <p:nvPr/>
          </p:nvSpPr>
          <p:spPr bwMode="auto">
            <a:xfrm>
              <a:off x="3729130" y="4972054"/>
              <a:ext cx="374296" cy="410991"/>
            </a:xfrm>
            <a:custGeom>
              <a:avLst/>
              <a:gdLst>
                <a:gd name="T0" fmla="*/ 2 w 98"/>
                <a:gd name="T1" fmla="*/ 108 h 108"/>
                <a:gd name="T2" fmla="*/ 1 w 98"/>
                <a:gd name="T3" fmla="*/ 107 h 108"/>
                <a:gd name="T4" fmla="*/ 0 w 98"/>
                <a:gd name="T5" fmla="*/ 104 h 108"/>
                <a:gd name="T6" fmla="*/ 94 w 98"/>
                <a:gd name="T7" fmla="*/ 1 h 108"/>
                <a:gd name="T8" fmla="*/ 97 w 98"/>
                <a:gd name="T9" fmla="*/ 1 h 108"/>
                <a:gd name="T10" fmla="*/ 97 w 98"/>
                <a:gd name="T11" fmla="*/ 4 h 108"/>
                <a:gd name="T12" fmla="*/ 3 w 98"/>
                <a:gd name="T13" fmla="*/ 107 h 108"/>
                <a:gd name="T14" fmla="*/ 2 w 98"/>
                <a:gd name="T1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08">
                  <a:moveTo>
                    <a:pt x="2" y="108"/>
                  </a:moveTo>
                  <a:cubicBezTo>
                    <a:pt x="1" y="108"/>
                    <a:pt x="1" y="108"/>
                    <a:pt x="1" y="107"/>
                  </a:cubicBezTo>
                  <a:cubicBezTo>
                    <a:pt x="0" y="106"/>
                    <a:pt x="0" y="105"/>
                    <a:pt x="0" y="104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5" y="0"/>
                    <a:pt x="96" y="0"/>
                    <a:pt x="97" y="1"/>
                  </a:cubicBezTo>
                  <a:cubicBezTo>
                    <a:pt x="97" y="2"/>
                    <a:pt x="98" y="3"/>
                    <a:pt x="97" y="4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3" y="107"/>
                    <a:pt x="3" y="108"/>
                    <a:pt x="2" y="108"/>
                  </a:cubicBezTo>
                  <a:close/>
                </a:path>
              </a:pathLst>
            </a:custGeom>
            <a:solidFill>
              <a:srgbClr val="778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íṧľîdè"/>
            <p:cNvSpPr/>
            <p:nvPr/>
          </p:nvSpPr>
          <p:spPr bwMode="auto">
            <a:xfrm>
              <a:off x="3042921" y="4674819"/>
              <a:ext cx="427505" cy="205496"/>
            </a:xfrm>
            <a:custGeom>
              <a:avLst/>
              <a:gdLst>
                <a:gd name="T0" fmla="*/ 109 w 112"/>
                <a:gd name="T1" fmla="*/ 54 h 54"/>
                <a:gd name="T2" fmla="*/ 109 w 112"/>
                <a:gd name="T3" fmla="*/ 54 h 54"/>
                <a:gd name="T4" fmla="*/ 1 w 112"/>
                <a:gd name="T5" fmla="*/ 4 h 54"/>
                <a:gd name="T6" fmla="*/ 0 w 112"/>
                <a:gd name="T7" fmla="*/ 2 h 54"/>
                <a:gd name="T8" fmla="*/ 3 w 112"/>
                <a:gd name="T9" fmla="*/ 1 h 54"/>
                <a:gd name="T10" fmla="*/ 110 w 112"/>
                <a:gd name="T11" fmla="*/ 50 h 54"/>
                <a:gd name="T12" fmla="*/ 111 w 112"/>
                <a:gd name="T13" fmla="*/ 53 h 54"/>
                <a:gd name="T14" fmla="*/ 109 w 112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54">
                  <a:moveTo>
                    <a:pt x="109" y="54"/>
                  </a:moveTo>
                  <a:cubicBezTo>
                    <a:pt x="109" y="54"/>
                    <a:pt x="109" y="54"/>
                    <a:pt x="109" y="5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1" y="50"/>
                    <a:pt x="112" y="52"/>
                    <a:pt x="111" y="53"/>
                  </a:cubicBezTo>
                  <a:cubicBezTo>
                    <a:pt x="111" y="53"/>
                    <a:pt x="110" y="54"/>
                    <a:pt x="109" y="54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ïS1íḍe"/>
            <p:cNvSpPr/>
            <p:nvPr/>
          </p:nvSpPr>
          <p:spPr bwMode="auto">
            <a:xfrm>
              <a:off x="3088790" y="5243602"/>
              <a:ext cx="576122" cy="174305"/>
            </a:xfrm>
            <a:custGeom>
              <a:avLst/>
              <a:gdLst>
                <a:gd name="T0" fmla="*/ 149 w 151"/>
                <a:gd name="T1" fmla="*/ 46 h 46"/>
                <a:gd name="T2" fmla="*/ 148 w 151"/>
                <a:gd name="T3" fmla="*/ 46 h 46"/>
                <a:gd name="T4" fmla="*/ 1 w 151"/>
                <a:gd name="T5" fmla="*/ 4 h 46"/>
                <a:gd name="T6" fmla="*/ 0 w 151"/>
                <a:gd name="T7" fmla="*/ 2 h 46"/>
                <a:gd name="T8" fmla="*/ 2 w 151"/>
                <a:gd name="T9" fmla="*/ 0 h 46"/>
                <a:gd name="T10" fmla="*/ 150 w 151"/>
                <a:gd name="T11" fmla="*/ 42 h 46"/>
                <a:gd name="T12" fmla="*/ 151 w 151"/>
                <a:gd name="T13" fmla="*/ 44 h 46"/>
                <a:gd name="T14" fmla="*/ 149 w 151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46">
                  <a:moveTo>
                    <a:pt x="149" y="46"/>
                  </a:moveTo>
                  <a:cubicBezTo>
                    <a:pt x="149" y="46"/>
                    <a:pt x="149" y="46"/>
                    <a:pt x="148" y="4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50" y="42"/>
                    <a:pt x="150" y="42"/>
                    <a:pt x="150" y="42"/>
                  </a:cubicBezTo>
                  <a:cubicBezTo>
                    <a:pt x="151" y="42"/>
                    <a:pt x="151" y="43"/>
                    <a:pt x="151" y="44"/>
                  </a:cubicBezTo>
                  <a:cubicBezTo>
                    <a:pt x="151" y="45"/>
                    <a:pt x="150" y="46"/>
                    <a:pt x="149" y="46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ḻíḓé"/>
            <p:cNvSpPr/>
            <p:nvPr/>
          </p:nvSpPr>
          <p:spPr bwMode="auto">
            <a:xfrm>
              <a:off x="8789463" y="4221627"/>
              <a:ext cx="610983" cy="1421958"/>
            </a:xfrm>
            <a:custGeom>
              <a:avLst/>
              <a:gdLst>
                <a:gd name="T0" fmla="*/ 0 w 160"/>
                <a:gd name="T1" fmla="*/ 373 h 373"/>
                <a:gd name="T2" fmla="*/ 145 w 160"/>
                <a:gd name="T3" fmla="*/ 299 h 373"/>
                <a:gd name="T4" fmla="*/ 155 w 160"/>
                <a:gd name="T5" fmla="*/ 271 h 373"/>
                <a:gd name="T6" fmla="*/ 141 w 160"/>
                <a:gd name="T7" fmla="*/ 247 h 373"/>
                <a:gd name="T8" fmla="*/ 118 w 160"/>
                <a:gd name="T9" fmla="*/ 240 h 373"/>
                <a:gd name="T10" fmla="*/ 114 w 160"/>
                <a:gd name="T11" fmla="*/ 221 h 373"/>
                <a:gd name="T12" fmla="*/ 126 w 160"/>
                <a:gd name="T13" fmla="*/ 205 h 373"/>
                <a:gd name="T14" fmla="*/ 155 w 160"/>
                <a:gd name="T15" fmla="*/ 165 h 373"/>
                <a:gd name="T16" fmla="*/ 138 w 160"/>
                <a:gd name="T17" fmla="*/ 124 h 373"/>
                <a:gd name="T18" fmla="*/ 110 w 160"/>
                <a:gd name="T19" fmla="*/ 118 h 373"/>
                <a:gd name="T20" fmla="*/ 107 w 160"/>
                <a:gd name="T21" fmla="*/ 93 h 373"/>
                <a:gd name="T22" fmla="*/ 123 w 160"/>
                <a:gd name="T23" fmla="*/ 71 h 373"/>
                <a:gd name="T24" fmla="*/ 127 w 160"/>
                <a:gd name="T25" fmla="*/ 29 h 373"/>
                <a:gd name="T26" fmla="*/ 96 w 160"/>
                <a:gd name="T27" fmla="*/ 0 h 373"/>
                <a:gd name="T28" fmla="*/ 0 w 160"/>
                <a:gd name="T29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373">
                  <a:moveTo>
                    <a:pt x="0" y="373"/>
                  </a:moveTo>
                  <a:cubicBezTo>
                    <a:pt x="37" y="349"/>
                    <a:pt x="123" y="336"/>
                    <a:pt x="145" y="299"/>
                  </a:cubicBezTo>
                  <a:cubicBezTo>
                    <a:pt x="150" y="290"/>
                    <a:pt x="155" y="281"/>
                    <a:pt x="155" y="271"/>
                  </a:cubicBezTo>
                  <a:cubicBezTo>
                    <a:pt x="155" y="261"/>
                    <a:pt x="150" y="251"/>
                    <a:pt x="141" y="247"/>
                  </a:cubicBezTo>
                  <a:cubicBezTo>
                    <a:pt x="134" y="244"/>
                    <a:pt x="124" y="245"/>
                    <a:pt x="118" y="240"/>
                  </a:cubicBezTo>
                  <a:cubicBezTo>
                    <a:pt x="113" y="235"/>
                    <a:pt x="112" y="228"/>
                    <a:pt x="114" y="221"/>
                  </a:cubicBezTo>
                  <a:cubicBezTo>
                    <a:pt x="117" y="215"/>
                    <a:pt x="121" y="210"/>
                    <a:pt x="126" y="205"/>
                  </a:cubicBezTo>
                  <a:cubicBezTo>
                    <a:pt x="137" y="193"/>
                    <a:pt x="149" y="181"/>
                    <a:pt x="155" y="165"/>
                  </a:cubicBezTo>
                  <a:cubicBezTo>
                    <a:pt x="160" y="149"/>
                    <a:pt x="154" y="128"/>
                    <a:pt x="138" y="124"/>
                  </a:cubicBezTo>
                  <a:cubicBezTo>
                    <a:pt x="128" y="121"/>
                    <a:pt x="117" y="124"/>
                    <a:pt x="110" y="118"/>
                  </a:cubicBezTo>
                  <a:cubicBezTo>
                    <a:pt x="103" y="112"/>
                    <a:pt x="103" y="101"/>
                    <a:pt x="107" y="93"/>
                  </a:cubicBezTo>
                  <a:cubicBezTo>
                    <a:pt x="111" y="85"/>
                    <a:pt x="118" y="78"/>
                    <a:pt x="123" y="71"/>
                  </a:cubicBezTo>
                  <a:cubicBezTo>
                    <a:pt x="130" y="58"/>
                    <a:pt x="132" y="42"/>
                    <a:pt x="127" y="29"/>
                  </a:cubicBezTo>
                  <a:cubicBezTo>
                    <a:pt x="122" y="15"/>
                    <a:pt x="110" y="4"/>
                    <a:pt x="96" y="0"/>
                  </a:cubicBezTo>
                  <a:lnTo>
                    <a:pt x="0" y="373"/>
                  </a:lnTo>
                  <a:close/>
                </a:path>
              </a:pathLst>
            </a:custGeom>
            <a:solidFill>
              <a:srgbClr val="778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iṡľïḓé"/>
            <p:cNvSpPr/>
            <p:nvPr/>
          </p:nvSpPr>
          <p:spPr bwMode="auto">
            <a:xfrm>
              <a:off x="8442688" y="4210618"/>
              <a:ext cx="713731" cy="1432966"/>
            </a:xfrm>
            <a:custGeom>
              <a:avLst/>
              <a:gdLst>
                <a:gd name="T0" fmla="*/ 91 w 187"/>
                <a:gd name="T1" fmla="*/ 376 h 376"/>
                <a:gd name="T2" fmla="*/ 0 w 187"/>
                <a:gd name="T3" fmla="*/ 241 h 376"/>
                <a:gd name="T4" fmla="*/ 5 w 187"/>
                <a:gd name="T5" fmla="*/ 212 h 376"/>
                <a:gd name="T6" fmla="*/ 29 w 187"/>
                <a:gd name="T7" fmla="*/ 198 h 376"/>
                <a:gd name="T8" fmla="*/ 52 w 187"/>
                <a:gd name="T9" fmla="*/ 202 h 376"/>
                <a:gd name="T10" fmla="*/ 65 w 187"/>
                <a:gd name="T11" fmla="*/ 188 h 376"/>
                <a:gd name="T12" fmla="*/ 63 w 187"/>
                <a:gd name="T13" fmla="*/ 168 h 376"/>
                <a:gd name="T14" fmla="*/ 57 w 187"/>
                <a:gd name="T15" fmla="*/ 119 h 376"/>
                <a:gd name="T16" fmla="*/ 91 w 187"/>
                <a:gd name="T17" fmla="*/ 91 h 376"/>
                <a:gd name="T18" fmla="*/ 119 w 187"/>
                <a:gd name="T19" fmla="*/ 100 h 376"/>
                <a:gd name="T20" fmla="*/ 133 w 187"/>
                <a:gd name="T21" fmla="*/ 79 h 376"/>
                <a:gd name="T22" fmla="*/ 130 w 187"/>
                <a:gd name="T23" fmla="*/ 52 h 376"/>
                <a:gd name="T24" fmla="*/ 147 w 187"/>
                <a:gd name="T25" fmla="*/ 13 h 376"/>
                <a:gd name="T26" fmla="*/ 187 w 187"/>
                <a:gd name="T27" fmla="*/ 3 h 376"/>
                <a:gd name="T28" fmla="*/ 91 w 187"/>
                <a:gd name="T29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376">
                  <a:moveTo>
                    <a:pt x="91" y="376"/>
                  </a:moveTo>
                  <a:cubicBezTo>
                    <a:pt x="70" y="337"/>
                    <a:pt x="1" y="285"/>
                    <a:pt x="0" y="241"/>
                  </a:cubicBezTo>
                  <a:cubicBezTo>
                    <a:pt x="0" y="231"/>
                    <a:pt x="0" y="221"/>
                    <a:pt x="5" y="212"/>
                  </a:cubicBezTo>
                  <a:cubicBezTo>
                    <a:pt x="10" y="204"/>
                    <a:pt x="19" y="197"/>
                    <a:pt x="29" y="198"/>
                  </a:cubicBezTo>
                  <a:cubicBezTo>
                    <a:pt x="37" y="199"/>
                    <a:pt x="44" y="204"/>
                    <a:pt x="52" y="202"/>
                  </a:cubicBezTo>
                  <a:cubicBezTo>
                    <a:pt x="59" y="201"/>
                    <a:pt x="63" y="195"/>
                    <a:pt x="65" y="188"/>
                  </a:cubicBezTo>
                  <a:cubicBezTo>
                    <a:pt x="66" y="181"/>
                    <a:pt x="64" y="175"/>
                    <a:pt x="63" y="168"/>
                  </a:cubicBezTo>
                  <a:cubicBezTo>
                    <a:pt x="59" y="152"/>
                    <a:pt x="53" y="136"/>
                    <a:pt x="57" y="119"/>
                  </a:cubicBezTo>
                  <a:cubicBezTo>
                    <a:pt x="60" y="103"/>
                    <a:pt x="75" y="88"/>
                    <a:pt x="91" y="91"/>
                  </a:cubicBezTo>
                  <a:cubicBezTo>
                    <a:pt x="101" y="94"/>
                    <a:pt x="109" y="102"/>
                    <a:pt x="119" y="100"/>
                  </a:cubicBezTo>
                  <a:cubicBezTo>
                    <a:pt x="127" y="98"/>
                    <a:pt x="132" y="88"/>
                    <a:pt x="133" y="79"/>
                  </a:cubicBezTo>
                  <a:cubicBezTo>
                    <a:pt x="133" y="70"/>
                    <a:pt x="130" y="61"/>
                    <a:pt x="130" y="52"/>
                  </a:cubicBezTo>
                  <a:cubicBezTo>
                    <a:pt x="129" y="37"/>
                    <a:pt x="136" y="23"/>
                    <a:pt x="147" y="13"/>
                  </a:cubicBezTo>
                  <a:cubicBezTo>
                    <a:pt x="158" y="4"/>
                    <a:pt x="173" y="0"/>
                    <a:pt x="187" y="3"/>
                  </a:cubicBezTo>
                  <a:lnTo>
                    <a:pt x="91" y="376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Slîďe"/>
            <p:cNvSpPr/>
            <p:nvPr/>
          </p:nvSpPr>
          <p:spPr bwMode="auto">
            <a:xfrm>
              <a:off x="9117888" y="4351897"/>
              <a:ext cx="152288" cy="102748"/>
            </a:xfrm>
            <a:custGeom>
              <a:avLst/>
              <a:gdLst>
                <a:gd name="T0" fmla="*/ 3 w 40"/>
                <a:gd name="T1" fmla="*/ 27 h 27"/>
                <a:gd name="T2" fmla="*/ 1 w 40"/>
                <a:gd name="T3" fmla="*/ 26 h 27"/>
                <a:gd name="T4" fmla="*/ 2 w 40"/>
                <a:gd name="T5" fmla="*/ 24 h 27"/>
                <a:gd name="T6" fmla="*/ 37 w 40"/>
                <a:gd name="T7" fmla="*/ 1 h 27"/>
                <a:gd name="T8" fmla="*/ 39 w 40"/>
                <a:gd name="T9" fmla="*/ 1 h 27"/>
                <a:gd name="T10" fmla="*/ 39 w 40"/>
                <a:gd name="T11" fmla="*/ 4 h 27"/>
                <a:gd name="T12" fmla="*/ 4 w 40"/>
                <a:gd name="T13" fmla="*/ 27 h 27"/>
                <a:gd name="T14" fmla="*/ 3 w 4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7">
                  <a:moveTo>
                    <a:pt x="3" y="27"/>
                  </a:moveTo>
                  <a:cubicBezTo>
                    <a:pt x="2" y="27"/>
                    <a:pt x="1" y="27"/>
                    <a:pt x="1" y="26"/>
                  </a:cubicBezTo>
                  <a:cubicBezTo>
                    <a:pt x="0" y="26"/>
                    <a:pt x="1" y="24"/>
                    <a:pt x="2" y="24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8" y="0"/>
                    <a:pt x="39" y="1"/>
                    <a:pt x="39" y="1"/>
                  </a:cubicBezTo>
                  <a:cubicBezTo>
                    <a:pt x="40" y="2"/>
                    <a:pt x="40" y="4"/>
                    <a:pt x="39" y="4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ïṣḻïḍé"/>
            <p:cNvSpPr/>
            <p:nvPr/>
          </p:nvSpPr>
          <p:spPr bwMode="auto">
            <a:xfrm>
              <a:off x="9000462" y="4302357"/>
              <a:ext cx="71557" cy="139444"/>
            </a:xfrm>
            <a:custGeom>
              <a:avLst/>
              <a:gdLst>
                <a:gd name="T0" fmla="*/ 17 w 19"/>
                <a:gd name="T1" fmla="*/ 37 h 37"/>
                <a:gd name="T2" fmla="*/ 15 w 19"/>
                <a:gd name="T3" fmla="*/ 36 h 37"/>
                <a:gd name="T4" fmla="*/ 1 w 19"/>
                <a:gd name="T5" fmla="*/ 3 h 37"/>
                <a:gd name="T6" fmla="*/ 2 w 19"/>
                <a:gd name="T7" fmla="*/ 0 h 37"/>
                <a:gd name="T8" fmla="*/ 4 w 19"/>
                <a:gd name="T9" fmla="*/ 1 h 37"/>
                <a:gd name="T10" fmla="*/ 18 w 19"/>
                <a:gd name="T11" fmla="*/ 35 h 37"/>
                <a:gd name="T12" fmla="*/ 17 w 19"/>
                <a:gd name="T13" fmla="*/ 37 h 37"/>
                <a:gd name="T14" fmla="*/ 17 w 1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7">
                  <a:moveTo>
                    <a:pt x="17" y="37"/>
                  </a:moveTo>
                  <a:cubicBezTo>
                    <a:pt x="16" y="37"/>
                    <a:pt x="15" y="37"/>
                    <a:pt x="15" y="36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9" y="36"/>
                    <a:pt x="18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lose/>
                </a:path>
              </a:pathLst>
            </a:custGeom>
            <a:solidFill>
              <a:srgbClr val="778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ṥḻíḍè"/>
            <p:cNvSpPr/>
            <p:nvPr/>
          </p:nvSpPr>
          <p:spPr bwMode="auto">
            <a:xfrm>
              <a:off x="9026149" y="4770228"/>
              <a:ext cx="297235" cy="152288"/>
            </a:xfrm>
            <a:custGeom>
              <a:avLst/>
              <a:gdLst>
                <a:gd name="T0" fmla="*/ 3 w 78"/>
                <a:gd name="T1" fmla="*/ 40 h 40"/>
                <a:gd name="T2" fmla="*/ 1 w 78"/>
                <a:gd name="T3" fmla="*/ 39 h 40"/>
                <a:gd name="T4" fmla="*/ 2 w 78"/>
                <a:gd name="T5" fmla="*/ 36 h 40"/>
                <a:gd name="T6" fmla="*/ 74 w 78"/>
                <a:gd name="T7" fmla="*/ 0 h 40"/>
                <a:gd name="T8" fmla="*/ 77 w 78"/>
                <a:gd name="T9" fmla="*/ 1 h 40"/>
                <a:gd name="T10" fmla="*/ 76 w 78"/>
                <a:gd name="T11" fmla="*/ 4 h 40"/>
                <a:gd name="T12" fmla="*/ 3 w 78"/>
                <a:gd name="T13" fmla="*/ 40 h 40"/>
                <a:gd name="T14" fmla="*/ 3 w 78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40">
                  <a:moveTo>
                    <a:pt x="3" y="40"/>
                  </a:moveTo>
                  <a:cubicBezTo>
                    <a:pt x="2" y="40"/>
                    <a:pt x="1" y="39"/>
                    <a:pt x="1" y="39"/>
                  </a:cubicBezTo>
                  <a:cubicBezTo>
                    <a:pt x="0" y="38"/>
                    <a:pt x="1" y="36"/>
                    <a:pt x="2" y="36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5" y="0"/>
                    <a:pt x="77" y="0"/>
                    <a:pt x="77" y="1"/>
                  </a:cubicBezTo>
                  <a:cubicBezTo>
                    <a:pt x="78" y="2"/>
                    <a:pt x="77" y="3"/>
                    <a:pt x="76" y="4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ṩḷiḑe"/>
            <p:cNvSpPr/>
            <p:nvPr/>
          </p:nvSpPr>
          <p:spPr bwMode="auto">
            <a:xfrm>
              <a:off x="8725245" y="4632618"/>
              <a:ext cx="201826" cy="255035"/>
            </a:xfrm>
            <a:custGeom>
              <a:avLst/>
              <a:gdLst>
                <a:gd name="T0" fmla="*/ 51 w 53"/>
                <a:gd name="T1" fmla="*/ 67 h 67"/>
                <a:gd name="T2" fmla="*/ 49 w 53"/>
                <a:gd name="T3" fmla="*/ 66 h 67"/>
                <a:gd name="T4" fmla="*/ 1 w 53"/>
                <a:gd name="T5" fmla="*/ 4 h 67"/>
                <a:gd name="T6" fmla="*/ 1 w 53"/>
                <a:gd name="T7" fmla="*/ 1 h 67"/>
                <a:gd name="T8" fmla="*/ 4 w 53"/>
                <a:gd name="T9" fmla="*/ 1 h 67"/>
                <a:gd name="T10" fmla="*/ 53 w 53"/>
                <a:gd name="T11" fmla="*/ 64 h 67"/>
                <a:gd name="T12" fmla="*/ 52 w 53"/>
                <a:gd name="T13" fmla="*/ 66 h 67"/>
                <a:gd name="T14" fmla="*/ 51 w 53"/>
                <a:gd name="T1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67">
                  <a:moveTo>
                    <a:pt x="51" y="67"/>
                  </a:moveTo>
                  <a:cubicBezTo>
                    <a:pt x="50" y="67"/>
                    <a:pt x="50" y="67"/>
                    <a:pt x="49" y="6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5"/>
                    <a:pt x="53" y="66"/>
                    <a:pt x="52" y="66"/>
                  </a:cubicBezTo>
                  <a:cubicBezTo>
                    <a:pt x="52" y="67"/>
                    <a:pt x="51" y="67"/>
                    <a:pt x="51" y="67"/>
                  </a:cubicBezTo>
                  <a:close/>
                </a:path>
              </a:pathLst>
            </a:custGeom>
            <a:solidFill>
              <a:srgbClr val="778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Sļïḍè"/>
            <p:cNvSpPr/>
            <p:nvPr/>
          </p:nvSpPr>
          <p:spPr bwMode="auto">
            <a:xfrm>
              <a:off x="8523418" y="5056454"/>
              <a:ext cx="315583" cy="326591"/>
            </a:xfrm>
            <a:custGeom>
              <a:avLst/>
              <a:gdLst>
                <a:gd name="T0" fmla="*/ 81 w 83"/>
                <a:gd name="T1" fmla="*/ 86 h 86"/>
                <a:gd name="T2" fmla="*/ 80 w 83"/>
                <a:gd name="T3" fmla="*/ 85 h 86"/>
                <a:gd name="T4" fmla="*/ 1 w 83"/>
                <a:gd name="T5" fmla="*/ 4 h 86"/>
                <a:gd name="T6" fmla="*/ 1 w 83"/>
                <a:gd name="T7" fmla="*/ 1 h 86"/>
                <a:gd name="T8" fmla="*/ 4 w 83"/>
                <a:gd name="T9" fmla="*/ 1 h 86"/>
                <a:gd name="T10" fmla="*/ 83 w 83"/>
                <a:gd name="T11" fmla="*/ 82 h 86"/>
                <a:gd name="T12" fmla="*/ 83 w 83"/>
                <a:gd name="T13" fmla="*/ 85 h 86"/>
                <a:gd name="T14" fmla="*/ 81 w 83"/>
                <a:gd name="T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6">
                  <a:moveTo>
                    <a:pt x="81" y="86"/>
                  </a:moveTo>
                  <a:cubicBezTo>
                    <a:pt x="81" y="86"/>
                    <a:pt x="80" y="85"/>
                    <a:pt x="80" y="8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3"/>
                    <a:pt x="83" y="84"/>
                    <a:pt x="83" y="85"/>
                  </a:cubicBezTo>
                  <a:cubicBezTo>
                    <a:pt x="82" y="85"/>
                    <a:pt x="82" y="86"/>
                    <a:pt x="81" y="86"/>
                  </a:cubicBezTo>
                  <a:close/>
                </a:path>
              </a:pathLst>
            </a:custGeom>
            <a:solidFill>
              <a:srgbClr val="778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ṡ1îḍe"/>
            <p:cNvSpPr/>
            <p:nvPr/>
          </p:nvSpPr>
          <p:spPr bwMode="auto">
            <a:xfrm>
              <a:off x="8892210" y="5227088"/>
              <a:ext cx="451357" cy="168800"/>
            </a:xfrm>
            <a:custGeom>
              <a:avLst/>
              <a:gdLst>
                <a:gd name="T0" fmla="*/ 3 w 118"/>
                <a:gd name="T1" fmla="*/ 44 h 44"/>
                <a:gd name="T2" fmla="*/ 1 w 118"/>
                <a:gd name="T3" fmla="*/ 43 h 44"/>
                <a:gd name="T4" fmla="*/ 2 w 118"/>
                <a:gd name="T5" fmla="*/ 41 h 44"/>
                <a:gd name="T6" fmla="*/ 115 w 118"/>
                <a:gd name="T7" fmla="*/ 0 h 44"/>
                <a:gd name="T8" fmla="*/ 117 w 118"/>
                <a:gd name="T9" fmla="*/ 2 h 44"/>
                <a:gd name="T10" fmla="*/ 116 w 118"/>
                <a:gd name="T11" fmla="*/ 4 h 44"/>
                <a:gd name="T12" fmla="*/ 3 w 118"/>
                <a:gd name="T13" fmla="*/ 44 h 44"/>
                <a:gd name="T14" fmla="*/ 3 w 118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44">
                  <a:moveTo>
                    <a:pt x="3" y="44"/>
                  </a:moveTo>
                  <a:cubicBezTo>
                    <a:pt x="2" y="44"/>
                    <a:pt x="1" y="44"/>
                    <a:pt x="1" y="43"/>
                  </a:cubicBezTo>
                  <a:cubicBezTo>
                    <a:pt x="0" y="42"/>
                    <a:pt x="1" y="41"/>
                    <a:pt x="2" y="4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6" y="0"/>
                    <a:pt x="117" y="1"/>
                    <a:pt x="117" y="2"/>
                  </a:cubicBezTo>
                  <a:cubicBezTo>
                    <a:pt x="118" y="3"/>
                    <a:pt x="117" y="4"/>
                    <a:pt x="116" y="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4"/>
                    <a:pt x="3" y="44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íS1iḑê"/>
            <p:cNvSpPr/>
            <p:nvPr/>
          </p:nvSpPr>
          <p:spPr bwMode="auto">
            <a:xfrm>
              <a:off x="4507078" y="5322497"/>
              <a:ext cx="88070" cy="88070"/>
            </a:xfrm>
            <a:custGeom>
              <a:avLst/>
              <a:gdLst>
                <a:gd name="T0" fmla="*/ 21 w 23"/>
                <a:gd name="T1" fmla="*/ 23 h 23"/>
                <a:gd name="T2" fmla="*/ 19 w 23"/>
                <a:gd name="T3" fmla="*/ 22 h 23"/>
                <a:gd name="T4" fmla="*/ 1 w 23"/>
                <a:gd name="T5" fmla="*/ 3 h 23"/>
                <a:gd name="T6" fmla="*/ 1 w 23"/>
                <a:gd name="T7" fmla="*/ 1 h 23"/>
                <a:gd name="T8" fmla="*/ 4 w 23"/>
                <a:gd name="T9" fmla="*/ 1 h 23"/>
                <a:gd name="T10" fmla="*/ 22 w 23"/>
                <a:gd name="T11" fmla="*/ 19 h 23"/>
                <a:gd name="T12" fmla="*/ 22 w 23"/>
                <a:gd name="T13" fmla="*/ 22 h 23"/>
                <a:gd name="T14" fmla="*/ 21 w 23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23">
                  <a:moveTo>
                    <a:pt x="21" y="23"/>
                  </a:moveTo>
                  <a:cubicBezTo>
                    <a:pt x="20" y="23"/>
                    <a:pt x="19" y="22"/>
                    <a:pt x="19" y="2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3" y="20"/>
                    <a:pt x="23" y="21"/>
                    <a:pt x="22" y="22"/>
                  </a:cubicBezTo>
                  <a:cubicBezTo>
                    <a:pt x="22" y="22"/>
                    <a:pt x="21" y="23"/>
                    <a:pt x="21" y="23"/>
                  </a:cubicBezTo>
                  <a:close/>
                </a:path>
              </a:pathLst>
            </a:custGeom>
            <a:solidFill>
              <a:srgbClr val="778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ṩḷíḑe"/>
            <p:cNvSpPr/>
            <p:nvPr/>
          </p:nvSpPr>
          <p:spPr bwMode="auto">
            <a:xfrm>
              <a:off x="3756651" y="4933523"/>
              <a:ext cx="2196236" cy="728410"/>
            </a:xfrm>
            <a:custGeom>
              <a:avLst/>
              <a:gdLst>
                <a:gd name="T0" fmla="*/ 33 w 576"/>
                <a:gd name="T1" fmla="*/ 138 h 191"/>
                <a:gd name="T2" fmla="*/ 68 w 576"/>
                <a:gd name="T3" fmla="*/ 136 h 191"/>
                <a:gd name="T4" fmla="*/ 99 w 576"/>
                <a:gd name="T5" fmla="*/ 75 h 191"/>
                <a:gd name="T6" fmla="*/ 192 w 576"/>
                <a:gd name="T7" fmla="*/ 71 h 191"/>
                <a:gd name="T8" fmla="*/ 206 w 576"/>
                <a:gd name="T9" fmla="*/ 43 h 191"/>
                <a:gd name="T10" fmla="*/ 239 w 576"/>
                <a:gd name="T11" fmla="*/ 47 h 191"/>
                <a:gd name="T12" fmla="*/ 281 w 576"/>
                <a:gd name="T13" fmla="*/ 8 h 191"/>
                <a:gd name="T14" fmla="*/ 355 w 576"/>
                <a:gd name="T15" fmla="*/ 30 h 191"/>
                <a:gd name="T16" fmla="*/ 404 w 576"/>
                <a:gd name="T17" fmla="*/ 26 h 191"/>
                <a:gd name="T18" fmla="*/ 431 w 576"/>
                <a:gd name="T19" fmla="*/ 67 h 191"/>
                <a:gd name="T20" fmla="*/ 517 w 576"/>
                <a:gd name="T21" fmla="*/ 76 h 191"/>
                <a:gd name="T22" fmla="*/ 543 w 576"/>
                <a:gd name="T23" fmla="*/ 138 h 191"/>
                <a:gd name="T24" fmla="*/ 575 w 576"/>
                <a:gd name="T25" fmla="*/ 191 h 191"/>
                <a:gd name="T26" fmla="*/ 527 w 576"/>
                <a:gd name="T27" fmla="*/ 191 h 191"/>
                <a:gd name="T28" fmla="*/ 452 w 576"/>
                <a:gd name="T29" fmla="*/ 191 h 191"/>
                <a:gd name="T30" fmla="*/ 124 w 576"/>
                <a:gd name="T31" fmla="*/ 191 h 191"/>
                <a:gd name="T32" fmla="*/ 81 w 576"/>
                <a:gd name="T33" fmla="*/ 191 h 191"/>
                <a:gd name="T34" fmla="*/ 1 w 576"/>
                <a:gd name="T35" fmla="*/ 191 h 191"/>
                <a:gd name="T36" fmla="*/ 33 w 576"/>
                <a:gd name="T37" fmla="*/ 13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6" h="191">
                  <a:moveTo>
                    <a:pt x="33" y="138"/>
                  </a:moveTo>
                  <a:cubicBezTo>
                    <a:pt x="44" y="133"/>
                    <a:pt x="57" y="133"/>
                    <a:pt x="68" y="136"/>
                  </a:cubicBezTo>
                  <a:cubicBezTo>
                    <a:pt x="69" y="112"/>
                    <a:pt x="81" y="89"/>
                    <a:pt x="99" y="75"/>
                  </a:cubicBezTo>
                  <a:cubicBezTo>
                    <a:pt x="125" y="56"/>
                    <a:pt x="162" y="54"/>
                    <a:pt x="192" y="71"/>
                  </a:cubicBezTo>
                  <a:cubicBezTo>
                    <a:pt x="191" y="59"/>
                    <a:pt x="196" y="48"/>
                    <a:pt x="206" y="43"/>
                  </a:cubicBezTo>
                  <a:cubicBezTo>
                    <a:pt x="217" y="37"/>
                    <a:pt x="230" y="38"/>
                    <a:pt x="239" y="47"/>
                  </a:cubicBezTo>
                  <a:cubicBezTo>
                    <a:pt x="240" y="42"/>
                    <a:pt x="252" y="17"/>
                    <a:pt x="281" y="8"/>
                  </a:cubicBezTo>
                  <a:cubicBezTo>
                    <a:pt x="307" y="0"/>
                    <a:pt x="336" y="8"/>
                    <a:pt x="355" y="30"/>
                  </a:cubicBezTo>
                  <a:cubicBezTo>
                    <a:pt x="370" y="20"/>
                    <a:pt x="388" y="18"/>
                    <a:pt x="404" y="26"/>
                  </a:cubicBezTo>
                  <a:cubicBezTo>
                    <a:pt x="420" y="34"/>
                    <a:pt x="430" y="49"/>
                    <a:pt x="431" y="67"/>
                  </a:cubicBezTo>
                  <a:cubicBezTo>
                    <a:pt x="461" y="54"/>
                    <a:pt x="494" y="58"/>
                    <a:pt x="517" y="76"/>
                  </a:cubicBezTo>
                  <a:cubicBezTo>
                    <a:pt x="534" y="91"/>
                    <a:pt x="544" y="114"/>
                    <a:pt x="543" y="138"/>
                  </a:cubicBezTo>
                  <a:cubicBezTo>
                    <a:pt x="563" y="147"/>
                    <a:pt x="576" y="168"/>
                    <a:pt x="575" y="191"/>
                  </a:cubicBezTo>
                  <a:cubicBezTo>
                    <a:pt x="559" y="191"/>
                    <a:pt x="543" y="191"/>
                    <a:pt x="527" y="191"/>
                  </a:cubicBezTo>
                  <a:cubicBezTo>
                    <a:pt x="502" y="191"/>
                    <a:pt x="477" y="191"/>
                    <a:pt x="452" y="191"/>
                  </a:cubicBezTo>
                  <a:cubicBezTo>
                    <a:pt x="343" y="191"/>
                    <a:pt x="233" y="191"/>
                    <a:pt x="124" y="191"/>
                  </a:cubicBezTo>
                  <a:cubicBezTo>
                    <a:pt x="109" y="191"/>
                    <a:pt x="95" y="191"/>
                    <a:pt x="81" y="191"/>
                  </a:cubicBezTo>
                  <a:cubicBezTo>
                    <a:pt x="54" y="191"/>
                    <a:pt x="28" y="191"/>
                    <a:pt x="1" y="191"/>
                  </a:cubicBezTo>
                  <a:cubicBezTo>
                    <a:pt x="0" y="168"/>
                    <a:pt x="13" y="147"/>
                    <a:pt x="33" y="138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îşḻïďè"/>
            <p:cNvSpPr/>
            <p:nvPr/>
          </p:nvSpPr>
          <p:spPr bwMode="auto">
            <a:xfrm>
              <a:off x="3886921" y="5250941"/>
              <a:ext cx="1181601" cy="410991"/>
            </a:xfrm>
            <a:custGeom>
              <a:avLst/>
              <a:gdLst>
                <a:gd name="T0" fmla="*/ 8 w 310"/>
                <a:gd name="T1" fmla="*/ 108 h 108"/>
                <a:gd name="T2" fmla="*/ 306 w 310"/>
                <a:gd name="T3" fmla="*/ 108 h 108"/>
                <a:gd name="T4" fmla="*/ 292 w 310"/>
                <a:gd name="T5" fmla="*/ 68 h 108"/>
                <a:gd name="T6" fmla="*/ 260 w 310"/>
                <a:gd name="T7" fmla="*/ 65 h 108"/>
                <a:gd name="T8" fmla="*/ 251 w 310"/>
                <a:gd name="T9" fmla="*/ 27 h 108"/>
                <a:gd name="T10" fmla="*/ 213 w 310"/>
                <a:gd name="T11" fmla="*/ 22 h 108"/>
                <a:gd name="T12" fmla="*/ 159 w 310"/>
                <a:gd name="T13" fmla="*/ 6 h 108"/>
                <a:gd name="T14" fmla="*/ 114 w 310"/>
                <a:gd name="T15" fmla="*/ 42 h 108"/>
                <a:gd name="T16" fmla="*/ 86 w 310"/>
                <a:gd name="T17" fmla="*/ 29 h 108"/>
                <a:gd name="T18" fmla="*/ 64 w 310"/>
                <a:gd name="T19" fmla="*/ 56 h 108"/>
                <a:gd name="T20" fmla="*/ 20 w 310"/>
                <a:gd name="T21" fmla="*/ 59 h 108"/>
                <a:gd name="T22" fmla="*/ 8 w 310"/>
                <a:gd name="T2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0" h="108">
                  <a:moveTo>
                    <a:pt x="8" y="108"/>
                  </a:moveTo>
                  <a:cubicBezTo>
                    <a:pt x="107" y="108"/>
                    <a:pt x="207" y="108"/>
                    <a:pt x="306" y="108"/>
                  </a:cubicBezTo>
                  <a:cubicBezTo>
                    <a:pt x="310" y="92"/>
                    <a:pt x="304" y="76"/>
                    <a:pt x="292" y="68"/>
                  </a:cubicBezTo>
                  <a:cubicBezTo>
                    <a:pt x="277" y="59"/>
                    <a:pt x="262" y="65"/>
                    <a:pt x="260" y="65"/>
                  </a:cubicBezTo>
                  <a:cubicBezTo>
                    <a:pt x="265" y="52"/>
                    <a:pt x="262" y="36"/>
                    <a:pt x="251" y="27"/>
                  </a:cubicBezTo>
                  <a:cubicBezTo>
                    <a:pt x="241" y="18"/>
                    <a:pt x="226" y="16"/>
                    <a:pt x="213" y="22"/>
                  </a:cubicBezTo>
                  <a:cubicBezTo>
                    <a:pt x="211" y="20"/>
                    <a:pt x="190" y="0"/>
                    <a:pt x="159" y="6"/>
                  </a:cubicBezTo>
                  <a:cubicBezTo>
                    <a:pt x="127" y="12"/>
                    <a:pt x="115" y="39"/>
                    <a:pt x="114" y="42"/>
                  </a:cubicBezTo>
                  <a:cubicBezTo>
                    <a:pt x="108" y="32"/>
                    <a:pt x="97" y="27"/>
                    <a:pt x="86" y="29"/>
                  </a:cubicBezTo>
                  <a:cubicBezTo>
                    <a:pt x="73" y="31"/>
                    <a:pt x="64" y="42"/>
                    <a:pt x="64" y="56"/>
                  </a:cubicBezTo>
                  <a:cubicBezTo>
                    <a:pt x="50" y="48"/>
                    <a:pt x="32" y="49"/>
                    <a:pt x="20" y="59"/>
                  </a:cubicBezTo>
                  <a:cubicBezTo>
                    <a:pt x="5" y="70"/>
                    <a:pt x="0" y="90"/>
                    <a:pt x="8" y="108"/>
                  </a:cubicBezTo>
                  <a:close/>
                </a:path>
              </a:pathLst>
            </a:custGeom>
            <a:solidFill>
              <a:srgbClr val="778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iSľiḋê"/>
            <p:cNvSpPr/>
            <p:nvPr/>
          </p:nvSpPr>
          <p:spPr bwMode="auto">
            <a:xfrm>
              <a:off x="4499739" y="5406897"/>
              <a:ext cx="18348" cy="236688"/>
            </a:xfrm>
            <a:custGeom>
              <a:avLst/>
              <a:gdLst>
                <a:gd name="T0" fmla="*/ 3 w 5"/>
                <a:gd name="T1" fmla="*/ 62 h 62"/>
                <a:gd name="T2" fmla="*/ 0 w 5"/>
                <a:gd name="T3" fmla="*/ 60 h 62"/>
                <a:gd name="T4" fmla="*/ 0 w 5"/>
                <a:gd name="T5" fmla="*/ 3 h 62"/>
                <a:gd name="T6" fmla="*/ 3 w 5"/>
                <a:gd name="T7" fmla="*/ 0 h 62"/>
                <a:gd name="T8" fmla="*/ 5 w 5"/>
                <a:gd name="T9" fmla="*/ 3 h 62"/>
                <a:gd name="T10" fmla="*/ 5 w 5"/>
                <a:gd name="T11" fmla="*/ 60 h 62"/>
                <a:gd name="T12" fmla="*/ 3 w 5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2">
                  <a:moveTo>
                    <a:pt x="3" y="62"/>
                  </a:moveTo>
                  <a:cubicBezTo>
                    <a:pt x="1" y="62"/>
                    <a:pt x="0" y="61"/>
                    <a:pt x="0" y="6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" y="61"/>
                    <a:pt x="4" y="62"/>
                    <a:pt x="3" y="62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şlíďe"/>
            <p:cNvSpPr/>
            <p:nvPr/>
          </p:nvSpPr>
          <p:spPr bwMode="auto">
            <a:xfrm>
              <a:off x="4527260" y="5441759"/>
              <a:ext cx="244027" cy="132104"/>
            </a:xfrm>
            <a:custGeom>
              <a:avLst/>
              <a:gdLst>
                <a:gd name="T0" fmla="*/ 2 w 64"/>
                <a:gd name="T1" fmla="*/ 35 h 35"/>
                <a:gd name="T2" fmla="*/ 0 w 64"/>
                <a:gd name="T3" fmla="*/ 34 h 35"/>
                <a:gd name="T4" fmla="*/ 1 w 64"/>
                <a:gd name="T5" fmla="*/ 31 h 35"/>
                <a:gd name="T6" fmla="*/ 60 w 64"/>
                <a:gd name="T7" fmla="*/ 1 h 35"/>
                <a:gd name="T8" fmla="*/ 63 w 64"/>
                <a:gd name="T9" fmla="*/ 2 h 35"/>
                <a:gd name="T10" fmla="*/ 62 w 64"/>
                <a:gd name="T11" fmla="*/ 5 h 35"/>
                <a:gd name="T12" fmla="*/ 3 w 64"/>
                <a:gd name="T13" fmla="*/ 35 h 35"/>
                <a:gd name="T14" fmla="*/ 2 w 64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5">
                  <a:moveTo>
                    <a:pt x="2" y="35"/>
                  </a:moveTo>
                  <a:cubicBezTo>
                    <a:pt x="2" y="35"/>
                    <a:pt x="1" y="35"/>
                    <a:pt x="0" y="34"/>
                  </a:cubicBezTo>
                  <a:cubicBezTo>
                    <a:pt x="0" y="33"/>
                    <a:pt x="0" y="31"/>
                    <a:pt x="1" y="3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1" y="0"/>
                    <a:pt x="63" y="1"/>
                    <a:pt x="63" y="2"/>
                  </a:cubicBezTo>
                  <a:cubicBezTo>
                    <a:pt x="64" y="3"/>
                    <a:pt x="63" y="4"/>
                    <a:pt x="62" y="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2" y="35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1îďè"/>
            <p:cNvSpPr/>
            <p:nvPr/>
          </p:nvSpPr>
          <p:spPr bwMode="auto">
            <a:xfrm>
              <a:off x="4255712" y="5428914"/>
              <a:ext cx="187148" cy="152288"/>
            </a:xfrm>
            <a:custGeom>
              <a:avLst/>
              <a:gdLst>
                <a:gd name="T0" fmla="*/ 46 w 49"/>
                <a:gd name="T1" fmla="*/ 40 h 40"/>
                <a:gd name="T2" fmla="*/ 45 w 49"/>
                <a:gd name="T3" fmla="*/ 39 h 40"/>
                <a:gd name="T4" fmla="*/ 1 w 49"/>
                <a:gd name="T5" fmla="*/ 4 h 40"/>
                <a:gd name="T6" fmla="*/ 1 w 49"/>
                <a:gd name="T7" fmla="*/ 1 h 40"/>
                <a:gd name="T8" fmla="*/ 4 w 49"/>
                <a:gd name="T9" fmla="*/ 0 h 40"/>
                <a:gd name="T10" fmla="*/ 48 w 49"/>
                <a:gd name="T11" fmla="*/ 36 h 40"/>
                <a:gd name="T12" fmla="*/ 48 w 49"/>
                <a:gd name="T13" fmla="*/ 39 h 40"/>
                <a:gd name="T14" fmla="*/ 46 w 49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40">
                  <a:moveTo>
                    <a:pt x="46" y="40"/>
                  </a:moveTo>
                  <a:cubicBezTo>
                    <a:pt x="46" y="40"/>
                    <a:pt x="45" y="40"/>
                    <a:pt x="45" y="3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9" y="37"/>
                    <a:pt x="49" y="38"/>
                    <a:pt x="48" y="39"/>
                  </a:cubicBezTo>
                  <a:cubicBezTo>
                    <a:pt x="48" y="40"/>
                    <a:pt x="47" y="40"/>
                    <a:pt x="46" y="40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ṧḻïḓe"/>
            <p:cNvSpPr/>
            <p:nvPr/>
          </p:nvSpPr>
          <p:spPr bwMode="auto">
            <a:xfrm>
              <a:off x="4973113" y="5159202"/>
              <a:ext cx="18348" cy="453192"/>
            </a:xfrm>
            <a:custGeom>
              <a:avLst/>
              <a:gdLst>
                <a:gd name="T0" fmla="*/ 2 w 5"/>
                <a:gd name="T1" fmla="*/ 119 h 119"/>
                <a:gd name="T2" fmla="*/ 0 w 5"/>
                <a:gd name="T3" fmla="*/ 117 h 119"/>
                <a:gd name="T4" fmla="*/ 0 w 5"/>
                <a:gd name="T5" fmla="*/ 2 h 119"/>
                <a:gd name="T6" fmla="*/ 2 w 5"/>
                <a:gd name="T7" fmla="*/ 0 h 119"/>
                <a:gd name="T8" fmla="*/ 5 w 5"/>
                <a:gd name="T9" fmla="*/ 2 h 119"/>
                <a:gd name="T10" fmla="*/ 5 w 5"/>
                <a:gd name="T11" fmla="*/ 117 h 119"/>
                <a:gd name="T12" fmla="*/ 2 w 5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9">
                  <a:moveTo>
                    <a:pt x="2" y="119"/>
                  </a:moveTo>
                  <a:cubicBezTo>
                    <a:pt x="1" y="119"/>
                    <a:pt x="0" y="118"/>
                    <a:pt x="0" y="11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5" y="118"/>
                    <a:pt x="4" y="119"/>
                    <a:pt x="2" y="119"/>
                  </a:cubicBezTo>
                  <a:close/>
                </a:path>
              </a:pathLst>
            </a:custGeom>
            <a:solidFill>
              <a:srgbClr val="778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íSľíḋè"/>
            <p:cNvSpPr/>
            <p:nvPr/>
          </p:nvSpPr>
          <p:spPr bwMode="auto">
            <a:xfrm>
              <a:off x="4984122" y="5333506"/>
              <a:ext cx="431175" cy="148618"/>
            </a:xfrm>
            <a:custGeom>
              <a:avLst/>
              <a:gdLst>
                <a:gd name="T0" fmla="*/ 2 w 113"/>
                <a:gd name="T1" fmla="*/ 39 h 39"/>
                <a:gd name="T2" fmla="*/ 0 w 113"/>
                <a:gd name="T3" fmla="*/ 37 h 39"/>
                <a:gd name="T4" fmla="*/ 2 w 113"/>
                <a:gd name="T5" fmla="*/ 34 h 39"/>
                <a:gd name="T6" fmla="*/ 110 w 113"/>
                <a:gd name="T7" fmla="*/ 0 h 39"/>
                <a:gd name="T8" fmla="*/ 113 w 113"/>
                <a:gd name="T9" fmla="*/ 2 h 39"/>
                <a:gd name="T10" fmla="*/ 111 w 113"/>
                <a:gd name="T11" fmla="*/ 5 h 39"/>
                <a:gd name="T12" fmla="*/ 3 w 113"/>
                <a:gd name="T13" fmla="*/ 38 h 39"/>
                <a:gd name="T14" fmla="*/ 2 w 113"/>
                <a:gd name="T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39">
                  <a:moveTo>
                    <a:pt x="2" y="39"/>
                  </a:moveTo>
                  <a:cubicBezTo>
                    <a:pt x="1" y="39"/>
                    <a:pt x="0" y="38"/>
                    <a:pt x="0" y="37"/>
                  </a:cubicBezTo>
                  <a:cubicBezTo>
                    <a:pt x="0" y="36"/>
                    <a:pt x="0" y="34"/>
                    <a:pt x="2" y="34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13" y="3"/>
                    <a:pt x="112" y="5"/>
                    <a:pt x="111" y="5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2" y="39"/>
                    <a:pt x="2" y="39"/>
                  </a:cubicBezTo>
                  <a:close/>
                </a:path>
              </a:pathLst>
            </a:custGeom>
            <a:solidFill>
              <a:srgbClr val="778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îSļîḓè"/>
            <p:cNvSpPr/>
            <p:nvPr/>
          </p:nvSpPr>
          <p:spPr bwMode="auto">
            <a:xfrm>
              <a:off x="5202460" y="5258280"/>
              <a:ext cx="56879" cy="144948"/>
            </a:xfrm>
            <a:custGeom>
              <a:avLst/>
              <a:gdLst>
                <a:gd name="T0" fmla="*/ 3 w 15"/>
                <a:gd name="T1" fmla="*/ 38 h 38"/>
                <a:gd name="T2" fmla="*/ 2 w 15"/>
                <a:gd name="T3" fmla="*/ 38 h 38"/>
                <a:gd name="T4" fmla="*/ 1 w 15"/>
                <a:gd name="T5" fmla="*/ 35 h 38"/>
                <a:gd name="T6" fmla="*/ 10 w 15"/>
                <a:gd name="T7" fmla="*/ 2 h 38"/>
                <a:gd name="T8" fmla="*/ 13 w 15"/>
                <a:gd name="T9" fmla="*/ 0 h 38"/>
                <a:gd name="T10" fmla="*/ 15 w 15"/>
                <a:gd name="T11" fmla="*/ 3 h 38"/>
                <a:gd name="T12" fmla="*/ 5 w 15"/>
                <a:gd name="T13" fmla="*/ 37 h 38"/>
                <a:gd name="T14" fmla="*/ 3 w 15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38">
                  <a:moveTo>
                    <a:pt x="3" y="38"/>
                  </a:moveTo>
                  <a:cubicBezTo>
                    <a:pt x="3" y="38"/>
                    <a:pt x="3" y="38"/>
                    <a:pt x="2" y="38"/>
                  </a:cubicBezTo>
                  <a:cubicBezTo>
                    <a:pt x="1" y="38"/>
                    <a:pt x="0" y="36"/>
                    <a:pt x="1" y="35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1"/>
                    <a:pt x="12" y="0"/>
                    <a:pt x="13" y="0"/>
                  </a:cubicBezTo>
                  <a:cubicBezTo>
                    <a:pt x="14" y="1"/>
                    <a:pt x="15" y="2"/>
                    <a:pt x="15" y="3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4" y="38"/>
                    <a:pt x="3" y="38"/>
                  </a:cubicBezTo>
                  <a:close/>
                </a:path>
              </a:pathLst>
            </a:custGeom>
            <a:solidFill>
              <a:srgbClr val="778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śḷiḓé"/>
            <p:cNvSpPr/>
            <p:nvPr/>
          </p:nvSpPr>
          <p:spPr bwMode="auto">
            <a:xfrm>
              <a:off x="5853809" y="1313496"/>
              <a:ext cx="555940" cy="218340"/>
            </a:xfrm>
            <a:custGeom>
              <a:avLst/>
              <a:gdLst>
                <a:gd name="T0" fmla="*/ 146 w 146"/>
                <a:gd name="T1" fmla="*/ 8 h 57"/>
                <a:gd name="T2" fmla="*/ 146 w 146"/>
                <a:gd name="T3" fmla="*/ 49 h 57"/>
                <a:gd name="T4" fmla="*/ 142 w 146"/>
                <a:gd name="T5" fmla="*/ 57 h 57"/>
                <a:gd name="T6" fmla="*/ 123 w 146"/>
                <a:gd name="T7" fmla="*/ 57 h 57"/>
                <a:gd name="T8" fmla="*/ 73 w 146"/>
                <a:gd name="T9" fmla="*/ 52 h 57"/>
                <a:gd name="T10" fmla="*/ 22 w 146"/>
                <a:gd name="T11" fmla="*/ 57 h 57"/>
                <a:gd name="T12" fmla="*/ 4 w 146"/>
                <a:gd name="T13" fmla="*/ 57 h 57"/>
                <a:gd name="T14" fmla="*/ 0 w 146"/>
                <a:gd name="T15" fmla="*/ 49 h 57"/>
                <a:gd name="T16" fmla="*/ 0 w 146"/>
                <a:gd name="T17" fmla="*/ 8 h 57"/>
                <a:gd name="T18" fmla="*/ 4 w 146"/>
                <a:gd name="T19" fmla="*/ 0 h 57"/>
                <a:gd name="T20" fmla="*/ 142 w 146"/>
                <a:gd name="T21" fmla="*/ 0 h 57"/>
                <a:gd name="T22" fmla="*/ 146 w 146"/>
                <a:gd name="T2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57">
                  <a:moveTo>
                    <a:pt x="146" y="8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53"/>
                    <a:pt x="144" y="57"/>
                    <a:pt x="142" y="57"/>
                  </a:cubicBezTo>
                  <a:cubicBezTo>
                    <a:pt x="123" y="57"/>
                    <a:pt x="123" y="57"/>
                    <a:pt x="123" y="57"/>
                  </a:cubicBezTo>
                  <a:cubicBezTo>
                    <a:pt x="107" y="54"/>
                    <a:pt x="90" y="52"/>
                    <a:pt x="73" y="52"/>
                  </a:cubicBezTo>
                  <a:cubicBezTo>
                    <a:pt x="56" y="52"/>
                    <a:pt x="39" y="54"/>
                    <a:pt x="22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3"/>
                    <a:pt x="0" y="4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2" y="0"/>
                    <a:pt x="4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4" y="0"/>
                    <a:pt x="146" y="4"/>
                    <a:pt x="146" y="8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îşļîďé"/>
            <p:cNvSpPr/>
            <p:nvPr/>
          </p:nvSpPr>
          <p:spPr bwMode="auto">
            <a:xfrm>
              <a:off x="5773079" y="1043782"/>
              <a:ext cx="717401" cy="315583"/>
            </a:xfrm>
            <a:custGeom>
              <a:avLst/>
              <a:gdLst>
                <a:gd name="T0" fmla="*/ 4 w 188"/>
                <a:gd name="T1" fmla="*/ 0 h 83"/>
                <a:gd name="T2" fmla="*/ 184 w 188"/>
                <a:gd name="T3" fmla="*/ 0 h 83"/>
                <a:gd name="T4" fmla="*/ 188 w 188"/>
                <a:gd name="T5" fmla="*/ 4 h 83"/>
                <a:gd name="T6" fmla="*/ 188 w 188"/>
                <a:gd name="T7" fmla="*/ 79 h 83"/>
                <a:gd name="T8" fmla="*/ 184 w 188"/>
                <a:gd name="T9" fmla="*/ 83 h 83"/>
                <a:gd name="T10" fmla="*/ 163 w 188"/>
                <a:gd name="T11" fmla="*/ 83 h 83"/>
                <a:gd name="T12" fmla="*/ 25 w 188"/>
                <a:gd name="T13" fmla="*/ 83 h 83"/>
                <a:gd name="T14" fmla="*/ 4 w 188"/>
                <a:gd name="T15" fmla="*/ 83 h 83"/>
                <a:gd name="T16" fmla="*/ 0 w 188"/>
                <a:gd name="T17" fmla="*/ 79 h 83"/>
                <a:gd name="T18" fmla="*/ 0 w 188"/>
                <a:gd name="T19" fmla="*/ 4 h 83"/>
                <a:gd name="T20" fmla="*/ 4 w 188"/>
                <a:gd name="T2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8" h="83">
                  <a:moveTo>
                    <a:pt x="4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186" y="0"/>
                    <a:pt x="188" y="2"/>
                    <a:pt x="188" y="4"/>
                  </a:cubicBezTo>
                  <a:cubicBezTo>
                    <a:pt x="188" y="79"/>
                    <a:pt x="188" y="79"/>
                    <a:pt x="188" y="79"/>
                  </a:cubicBezTo>
                  <a:cubicBezTo>
                    <a:pt x="188" y="81"/>
                    <a:pt x="186" y="83"/>
                    <a:pt x="184" y="83"/>
                  </a:cubicBezTo>
                  <a:cubicBezTo>
                    <a:pt x="163" y="83"/>
                    <a:pt x="163" y="83"/>
                    <a:pt x="163" y="83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2" y="83"/>
                    <a:pt x="0" y="81"/>
                    <a:pt x="0" y="7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FF8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iş1îḍe"/>
            <p:cNvSpPr/>
            <p:nvPr/>
          </p:nvSpPr>
          <p:spPr bwMode="auto">
            <a:xfrm>
              <a:off x="5938209" y="1462113"/>
              <a:ext cx="385305" cy="12844"/>
            </a:xfrm>
            <a:custGeom>
              <a:avLst/>
              <a:gdLst>
                <a:gd name="T0" fmla="*/ 101 w 101"/>
                <a:gd name="T1" fmla="*/ 3 h 3"/>
                <a:gd name="T2" fmla="*/ 0 w 101"/>
                <a:gd name="T3" fmla="*/ 3 h 3"/>
                <a:gd name="T4" fmla="*/ 51 w 101"/>
                <a:gd name="T5" fmla="*/ 0 h 3"/>
                <a:gd name="T6" fmla="*/ 101 w 101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3">
                  <a:moveTo>
                    <a:pt x="101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7" y="1"/>
                    <a:pt x="34" y="0"/>
                    <a:pt x="51" y="0"/>
                  </a:cubicBezTo>
                  <a:cubicBezTo>
                    <a:pt x="68" y="0"/>
                    <a:pt x="85" y="1"/>
                    <a:pt x="101" y="3"/>
                  </a:cubicBez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slíḓe"/>
            <p:cNvSpPr/>
            <p:nvPr/>
          </p:nvSpPr>
          <p:spPr bwMode="auto">
            <a:xfrm>
              <a:off x="7629879" y="3493218"/>
              <a:ext cx="253200" cy="80730"/>
            </a:xfrm>
            <a:prstGeom prst="rect">
              <a:avLst/>
            </a:pr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îşļïḓê"/>
            <p:cNvSpPr/>
            <p:nvPr/>
          </p:nvSpPr>
          <p:spPr bwMode="auto">
            <a:xfrm>
              <a:off x="4782296" y="1706139"/>
              <a:ext cx="361453" cy="258705"/>
            </a:xfrm>
            <a:custGeom>
              <a:avLst/>
              <a:gdLst>
                <a:gd name="T0" fmla="*/ 42 w 95"/>
                <a:gd name="T1" fmla="*/ 33 h 68"/>
                <a:gd name="T2" fmla="*/ 91 w 95"/>
                <a:gd name="T3" fmla="*/ 0 h 68"/>
                <a:gd name="T4" fmla="*/ 95 w 95"/>
                <a:gd name="T5" fmla="*/ 5 h 68"/>
                <a:gd name="T6" fmla="*/ 6 w 95"/>
                <a:gd name="T7" fmla="*/ 68 h 68"/>
                <a:gd name="T8" fmla="*/ 0 w 95"/>
                <a:gd name="T9" fmla="*/ 60 h 68"/>
                <a:gd name="T10" fmla="*/ 42 w 95"/>
                <a:gd name="T11" fmla="*/ 3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68">
                  <a:moveTo>
                    <a:pt x="42" y="33"/>
                  </a:moveTo>
                  <a:cubicBezTo>
                    <a:pt x="70" y="15"/>
                    <a:pt x="91" y="0"/>
                    <a:pt x="91" y="0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0" y="60"/>
                    <a:pt x="0" y="60"/>
                    <a:pt x="0" y="60"/>
                  </a:cubicBezTo>
                  <a:lnTo>
                    <a:pt x="42" y="33"/>
                  </a:ln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îṧlïdé"/>
            <p:cNvSpPr/>
            <p:nvPr/>
          </p:nvSpPr>
          <p:spPr bwMode="auto">
            <a:xfrm>
              <a:off x="4035538" y="1474957"/>
              <a:ext cx="4194315" cy="4183306"/>
            </a:xfrm>
            <a:custGeom>
              <a:avLst/>
              <a:gdLst>
                <a:gd name="T0" fmla="*/ 61 w 1100"/>
                <a:gd name="T1" fmla="*/ 548 h 1098"/>
                <a:gd name="T2" fmla="*/ 550 w 1100"/>
                <a:gd name="T3" fmla="*/ 1037 h 1098"/>
                <a:gd name="T4" fmla="*/ 692 w 1100"/>
                <a:gd name="T5" fmla="*/ 1016 h 1098"/>
                <a:gd name="T6" fmla="*/ 709 w 1100"/>
                <a:gd name="T7" fmla="*/ 1075 h 1098"/>
                <a:gd name="T8" fmla="*/ 707 w 1100"/>
                <a:gd name="T9" fmla="*/ 1075 h 1098"/>
                <a:gd name="T10" fmla="*/ 681 w 1100"/>
                <a:gd name="T11" fmla="*/ 1082 h 1098"/>
                <a:gd name="T12" fmla="*/ 550 w 1100"/>
                <a:gd name="T13" fmla="*/ 1098 h 1098"/>
                <a:gd name="T14" fmla="*/ 0 w 1100"/>
                <a:gd name="T15" fmla="*/ 548 h 1098"/>
                <a:gd name="T16" fmla="*/ 200 w 1100"/>
                <a:gd name="T17" fmla="*/ 123 h 1098"/>
                <a:gd name="T18" fmla="*/ 200 w 1100"/>
                <a:gd name="T19" fmla="*/ 123 h 1098"/>
                <a:gd name="T20" fmla="*/ 288 w 1100"/>
                <a:gd name="T21" fmla="*/ 64 h 1098"/>
                <a:gd name="T22" fmla="*/ 288 w 1100"/>
                <a:gd name="T23" fmla="*/ 64 h 1098"/>
                <a:gd name="T24" fmla="*/ 499 w 1100"/>
                <a:gd name="T25" fmla="*/ 0 h 1098"/>
                <a:gd name="T26" fmla="*/ 600 w 1100"/>
                <a:gd name="T27" fmla="*/ 0 h 1098"/>
                <a:gd name="T28" fmla="*/ 1100 w 1100"/>
                <a:gd name="T29" fmla="*/ 548 h 1098"/>
                <a:gd name="T30" fmla="*/ 1053 w 1100"/>
                <a:gd name="T31" fmla="*/ 771 h 1098"/>
                <a:gd name="T32" fmla="*/ 1044 w 1100"/>
                <a:gd name="T33" fmla="*/ 791 h 1098"/>
                <a:gd name="T34" fmla="*/ 989 w 1100"/>
                <a:gd name="T35" fmla="*/ 764 h 1098"/>
                <a:gd name="T36" fmla="*/ 1039 w 1100"/>
                <a:gd name="T37" fmla="*/ 548 h 1098"/>
                <a:gd name="T38" fmla="*/ 550 w 1100"/>
                <a:gd name="T39" fmla="*/ 58 h 1098"/>
                <a:gd name="T40" fmla="*/ 61 w 1100"/>
                <a:gd name="T41" fmla="*/ 548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1098">
                  <a:moveTo>
                    <a:pt x="61" y="548"/>
                  </a:moveTo>
                  <a:cubicBezTo>
                    <a:pt x="61" y="818"/>
                    <a:pt x="280" y="1037"/>
                    <a:pt x="550" y="1037"/>
                  </a:cubicBezTo>
                  <a:cubicBezTo>
                    <a:pt x="599" y="1037"/>
                    <a:pt x="647" y="1030"/>
                    <a:pt x="692" y="1016"/>
                  </a:cubicBezTo>
                  <a:cubicBezTo>
                    <a:pt x="709" y="1075"/>
                    <a:pt x="709" y="1075"/>
                    <a:pt x="709" y="1075"/>
                  </a:cubicBezTo>
                  <a:cubicBezTo>
                    <a:pt x="708" y="1075"/>
                    <a:pt x="707" y="1075"/>
                    <a:pt x="707" y="1075"/>
                  </a:cubicBezTo>
                  <a:cubicBezTo>
                    <a:pt x="698" y="1078"/>
                    <a:pt x="690" y="1080"/>
                    <a:pt x="681" y="1082"/>
                  </a:cubicBezTo>
                  <a:cubicBezTo>
                    <a:pt x="639" y="1092"/>
                    <a:pt x="595" y="1098"/>
                    <a:pt x="550" y="1098"/>
                  </a:cubicBezTo>
                  <a:cubicBezTo>
                    <a:pt x="246" y="1098"/>
                    <a:pt x="0" y="852"/>
                    <a:pt x="0" y="548"/>
                  </a:cubicBezTo>
                  <a:cubicBezTo>
                    <a:pt x="0" y="377"/>
                    <a:pt x="77" y="224"/>
                    <a:pt x="200" y="123"/>
                  </a:cubicBezTo>
                  <a:cubicBezTo>
                    <a:pt x="200" y="123"/>
                    <a:pt x="200" y="123"/>
                    <a:pt x="200" y="123"/>
                  </a:cubicBezTo>
                  <a:cubicBezTo>
                    <a:pt x="288" y="64"/>
                    <a:pt x="288" y="64"/>
                    <a:pt x="288" y="64"/>
                  </a:cubicBezTo>
                  <a:cubicBezTo>
                    <a:pt x="288" y="64"/>
                    <a:pt x="288" y="64"/>
                    <a:pt x="288" y="64"/>
                  </a:cubicBezTo>
                  <a:cubicBezTo>
                    <a:pt x="352" y="29"/>
                    <a:pt x="423" y="7"/>
                    <a:pt x="499" y="0"/>
                  </a:cubicBezTo>
                  <a:cubicBezTo>
                    <a:pt x="600" y="0"/>
                    <a:pt x="600" y="0"/>
                    <a:pt x="600" y="0"/>
                  </a:cubicBezTo>
                  <a:cubicBezTo>
                    <a:pt x="881" y="25"/>
                    <a:pt x="1100" y="261"/>
                    <a:pt x="1100" y="548"/>
                  </a:cubicBezTo>
                  <a:cubicBezTo>
                    <a:pt x="1100" y="627"/>
                    <a:pt x="1083" y="702"/>
                    <a:pt x="1053" y="771"/>
                  </a:cubicBezTo>
                  <a:cubicBezTo>
                    <a:pt x="1050" y="777"/>
                    <a:pt x="1047" y="784"/>
                    <a:pt x="1044" y="791"/>
                  </a:cubicBezTo>
                  <a:cubicBezTo>
                    <a:pt x="989" y="764"/>
                    <a:pt x="989" y="764"/>
                    <a:pt x="989" y="764"/>
                  </a:cubicBezTo>
                  <a:cubicBezTo>
                    <a:pt x="1021" y="699"/>
                    <a:pt x="1039" y="626"/>
                    <a:pt x="1039" y="548"/>
                  </a:cubicBezTo>
                  <a:cubicBezTo>
                    <a:pt x="1039" y="278"/>
                    <a:pt x="820" y="58"/>
                    <a:pt x="550" y="58"/>
                  </a:cubicBezTo>
                  <a:cubicBezTo>
                    <a:pt x="280" y="58"/>
                    <a:pt x="61" y="278"/>
                    <a:pt x="61" y="548"/>
                  </a:cubicBez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î$1iḋê"/>
            <p:cNvSpPr/>
            <p:nvPr/>
          </p:nvSpPr>
          <p:spPr bwMode="auto">
            <a:xfrm>
              <a:off x="4266721" y="1695131"/>
              <a:ext cx="3730115" cy="3730115"/>
            </a:xfrm>
            <a:custGeom>
              <a:avLst/>
              <a:gdLst>
                <a:gd name="T0" fmla="*/ 928 w 978"/>
                <a:gd name="T1" fmla="*/ 706 h 979"/>
                <a:gd name="T2" fmla="*/ 978 w 978"/>
                <a:gd name="T3" fmla="*/ 490 h 979"/>
                <a:gd name="T4" fmla="*/ 489 w 978"/>
                <a:gd name="T5" fmla="*/ 0 h 979"/>
                <a:gd name="T6" fmla="*/ 0 w 978"/>
                <a:gd name="T7" fmla="*/ 490 h 979"/>
                <a:gd name="T8" fmla="*/ 489 w 978"/>
                <a:gd name="T9" fmla="*/ 979 h 979"/>
                <a:gd name="T10" fmla="*/ 631 w 978"/>
                <a:gd name="T11" fmla="*/ 958 h 979"/>
                <a:gd name="T12" fmla="*/ 598 w 978"/>
                <a:gd name="T13" fmla="*/ 841 h 979"/>
                <a:gd name="T14" fmla="*/ 543 w 978"/>
                <a:gd name="T15" fmla="*/ 643 h 979"/>
                <a:gd name="T16" fmla="*/ 504 w 978"/>
                <a:gd name="T17" fmla="*/ 503 h 979"/>
                <a:gd name="T18" fmla="*/ 489 w 978"/>
                <a:gd name="T19" fmla="*/ 510 h 979"/>
                <a:gd name="T20" fmla="*/ 481 w 978"/>
                <a:gd name="T21" fmla="*/ 508 h 979"/>
                <a:gd name="T22" fmla="*/ 323 w 978"/>
                <a:gd name="T23" fmla="*/ 672 h 979"/>
                <a:gd name="T24" fmla="*/ 296 w 978"/>
                <a:gd name="T25" fmla="*/ 682 h 979"/>
                <a:gd name="T26" fmla="*/ 305 w 978"/>
                <a:gd name="T27" fmla="*/ 655 h 979"/>
                <a:gd name="T28" fmla="*/ 470 w 978"/>
                <a:gd name="T29" fmla="*/ 496 h 979"/>
                <a:gd name="T30" fmla="*/ 469 w 978"/>
                <a:gd name="T31" fmla="*/ 490 h 979"/>
                <a:gd name="T32" fmla="*/ 481 w 978"/>
                <a:gd name="T33" fmla="*/ 471 h 979"/>
                <a:gd name="T34" fmla="*/ 476 w 978"/>
                <a:gd name="T35" fmla="*/ 158 h 979"/>
                <a:gd name="T36" fmla="*/ 489 w 978"/>
                <a:gd name="T37" fmla="*/ 123 h 979"/>
                <a:gd name="T38" fmla="*/ 501 w 978"/>
                <a:gd name="T39" fmla="*/ 157 h 979"/>
                <a:gd name="T40" fmla="*/ 497 w 978"/>
                <a:gd name="T41" fmla="*/ 471 h 979"/>
                <a:gd name="T42" fmla="*/ 509 w 978"/>
                <a:gd name="T43" fmla="*/ 490 h 979"/>
                <a:gd name="T44" fmla="*/ 505 w 978"/>
                <a:gd name="T45" fmla="*/ 502 h 979"/>
                <a:gd name="T46" fmla="*/ 928 w 978"/>
                <a:gd name="T47" fmla="*/ 706 h 979"/>
                <a:gd name="T48" fmla="*/ 882 w 978"/>
                <a:gd name="T49" fmla="*/ 472 h 979"/>
                <a:gd name="T50" fmla="*/ 948 w 978"/>
                <a:gd name="T51" fmla="*/ 472 h 979"/>
                <a:gd name="T52" fmla="*/ 948 w 978"/>
                <a:gd name="T53" fmla="*/ 493 h 979"/>
                <a:gd name="T54" fmla="*/ 882 w 978"/>
                <a:gd name="T55" fmla="*/ 493 h 979"/>
                <a:gd name="T56" fmla="*/ 882 w 978"/>
                <a:gd name="T57" fmla="*/ 472 h 979"/>
                <a:gd name="T58" fmla="*/ 91 w 978"/>
                <a:gd name="T59" fmla="*/ 493 h 979"/>
                <a:gd name="T60" fmla="*/ 25 w 978"/>
                <a:gd name="T61" fmla="*/ 493 h 979"/>
                <a:gd name="T62" fmla="*/ 25 w 978"/>
                <a:gd name="T63" fmla="*/ 472 h 979"/>
                <a:gd name="T64" fmla="*/ 91 w 978"/>
                <a:gd name="T65" fmla="*/ 472 h 979"/>
                <a:gd name="T66" fmla="*/ 91 w 978"/>
                <a:gd name="T67" fmla="*/ 493 h 979"/>
                <a:gd name="T68" fmla="*/ 476 w 978"/>
                <a:gd name="T69" fmla="*/ 878 h 979"/>
                <a:gd name="T70" fmla="*/ 497 w 978"/>
                <a:gd name="T71" fmla="*/ 878 h 979"/>
                <a:gd name="T72" fmla="*/ 497 w 978"/>
                <a:gd name="T73" fmla="*/ 945 h 979"/>
                <a:gd name="T74" fmla="*/ 476 w 978"/>
                <a:gd name="T75" fmla="*/ 945 h 979"/>
                <a:gd name="T76" fmla="*/ 476 w 978"/>
                <a:gd name="T77" fmla="*/ 878 h 979"/>
                <a:gd name="T78" fmla="*/ 497 w 978"/>
                <a:gd name="T79" fmla="*/ 88 h 979"/>
                <a:gd name="T80" fmla="*/ 476 w 978"/>
                <a:gd name="T81" fmla="*/ 88 h 979"/>
                <a:gd name="T82" fmla="*/ 476 w 978"/>
                <a:gd name="T83" fmla="*/ 21 h 979"/>
                <a:gd name="T84" fmla="*/ 497 w 978"/>
                <a:gd name="T85" fmla="*/ 21 h 979"/>
                <a:gd name="T86" fmla="*/ 497 w 978"/>
                <a:gd name="T87" fmla="*/ 8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78" h="979">
                  <a:moveTo>
                    <a:pt x="928" y="706"/>
                  </a:moveTo>
                  <a:cubicBezTo>
                    <a:pt x="960" y="641"/>
                    <a:pt x="978" y="568"/>
                    <a:pt x="978" y="490"/>
                  </a:cubicBezTo>
                  <a:cubicBezTo>
                    <a:pt x="978" y="220"/>
                    <a:pt x="759" y="0"/>
                    <a:pt x="489" y="0"/>
                  </a:cubicBezTo>
                  <a:cubicBezTo>
                    <a:pt x="219" y="0"/>
                    <a:pt x="0" y="220"/>
                    <a:pt x="0" y="490"/>
                  </a:cubicBezTo>
                  <a:cubicBezTo>
                    <a:pt x="0" y="760"/>
                    <a:pt x="219" y="979"/>
                    <a:pt x="489" y="979"/>
                  </a:cubicBezTo>
                  <a:cubicBezTo>
                    <a:pt x="538" y="979"/>
                    <a:pt x="586" y="972"/>
                    <a:pt x="631" y="958"/>
                  </a:cubicBezTo>
                  <a:cubicBezTo>
                    <a:pt x="598" y="841"/>
                    <a:pt x="598" y="841"/>
                    <a:pt x="598" y="841"/>
                  </a:cubicBezTo>
                  <a:cubicBezTo>
                    <a:pt x="543" y="643"/>
                    <a:pt x="543" y="643"/>
                    <a:pt x="543" y="643"/>
                  </a:cubicBezTo>
                  <a:cubicBezTo>
                    <a:pt x="504" y="503"/>
                    <a:pt x="504" y="503"/>
                    <a:pt x="504" y="503"/>
                  </a:cubicBezTo>
                  <a:cubicBezTo>
                    <a:pt x="500" y="507"/>
                    <a:pt x="495" y="510"/>
                    <a:pt x="489" y="510"/>
                  </a:cubicBezTo>
                  <a:cubicBezTo>
                    <a:pt x="486" y="510"/>
                    <a:pt x="483" y="509"/>
                    <a:pt x="481" y="508"/>
                  </a:cubicBezTo>
                  <a:cubicBezTo>
                    <a:pt x="323" y="672"/>
                    <a:pt x="323" y="672"/>
                    <a:pt x="323" y="67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305" y="655"/>
                    <a:pt x="305" y="655"/>
                    <a:pt x="305" y="655"/>
                  </a:cubicBezTo>
                  <a:cubicBezTo>
                    <a:pt x="470" y="496"/>
                    <a:pt x="470" y="496"/>
                    <a:pt x="470" y="496"/>
                  </a:cubicBezTo>
                  <a:cubicBezTo>
                    <a:pt x="469" y="494"/>
                    <a:pt x="469" y="492"/>
                    <a:pt x="469" y="490"/>
                  </a:cubicBezTo>
                  <a:cubicBezTo>
                    <a:pt x="469" y="481"/>
                    <a:pt x="474" y="474"/>
                    <a:pt x="481" y="471"/>
                  </a:cubicBezTo>
                  <a:cubicBezTo>
                    <a:pt x="476" y="158"/>
                    <a:pt x="476" y="158"/>
                    <a:pt x="476" y="158"/>
                  </a:cubicBezTo>
                  <a:cubicBezTo>
                    <a:pt x="489" y="123"/>
                    <a:pt x="489" y="123"/>
                    <a:pt x="489" y="123"/>
                  </a:cubicBezTo>
                  <a:cubicBezTo>
                    <a:pt x="501" y="157"/>
                    <a:pt x="501" y="157"/>
                    <a:pt x="501" y="157"/>
                  </a:cubicBezTo>
                  <a:cubicBezTo>
                    <a:pt x="497" y="471"/>
                    <a:pt x="497" y="471"/>
                    <a:pt x="497" y="471"/>
                  </a:cubicBezTo>
                  <a:cubicBezTo>
                    <a:pt x="504" y="474"/>
                    <a:pt x="509" y="481"/>
                    <a:pt x="509" y="490"/>
                  </a:cubicBezTo>
                  <a:cubicBezTo>
                    <a:pt x="509" y="494"/>
                    <a:pt x="507" y="499"/>
                    <a:pt x="505" y="502"/>
                  </a:cubicBezTo>
                  <a:lnTo>
                    <a:pt x="928" y="706"/>
                  </a:lnTo>
                  <a:close/>
                  <a:moveTo>
                    <a:pt x="882" y="472"/>
                  </a:moveTo>
                  <a:cubicBezTo>
                    <a:pt x="948" y="472"/>
                    <a:pt x="948" y="472"/>
                    <a:pt x="948" y="472"/>
                  </a:cubicBezTo>
                  <a:cubicBezTo>
                    <a:pt x="948" y="493"/>
                    <a:pt x="948" y="493"/>
                    <a:pt x="948" y="493"/>
                  </a:cubicBezTo>
                  <a:cubicBezTo>
                    <a:pt x="882" y="493"/>
                    <a:pt x="882" y="493"/>
                    <a:pt x="882" y="493"/>
                  </a:cubicBezTo>
                  <a:lnTo>
                    <a:pt x="882" y="472"/>
                  </a:lnTo>
                  <a:close/>
                  <a:moveTo>
                    <a:pt x="91" y="493"/>
                  </a:moveTo>
                  <a:cubicBezTo>
                    <a:pt x="25" y="493"/>
                    <a:pt x="25" y="493"/>
                    <a:pt x="25" y="493"/>
                  </a:cubicBezTo>
                  <a:cubicBezTo>
                    <a:pt x="25" y="472"/>
                    <a:pt x="25" y="472"/>
                    <a:pt x="25" y="472"/>
                  </a:cubicBezTo>
                  <a:cubicBezTo>
                    <a:pt x="91" y="472"/>
                    <a:pt x="91" y="472"/>
                    <a:pt x="91" y="472"/>
                  </a:cubicBezTo>
                  <a:lnTo>
                    <a:pt x="91" y="493"/>
                  </a:lnTo>
                  <a:close/>
                  <a:moveTo>
                    <a:pt x="476" y="878"/>
                  </a:moveTo>
                  <a:cubicBezTo>
                    <a:pt x="497" y="878"/>
                    <a:pt x="497" y="878"/>
                    <a:pt x="497" y="878"/>
                  </a:cubicBezTo>
                  <a:cubicBezTo>
                    <a:pt x="497" y="945"/>
                    <a:pt x="497" y="945"/>
                    <a:pt x="497" y="945"/>
                  </a:cubicBezTo>
                  <a:cubicBezTo>
                    <a:pt x="476" y="945"/>
                    <a:pt x="476" y="945"/>
                    <a:pt x="476" y="945"/>
                  </a:cubicBezTo>
                  <a:lnTo>
                    <a:pt x="476" y="878"/>
                  </a:lnTo>
                  <a:close/>
                  <a:moveTo>
                    <a:pt x="497" y="88"/>
                  </a:moveTo>
                  <a:cubicBezTo>
                    <a:pt x="476" y="88"/>
                    <a:pt x="476" y="88"/>
                    <a:pt x="476" y="88"/>
                  </a:cubicBezTo>
                  <a:cubicBezTo>
                    <a:pt x="476" y="21"/>
                    <a:pt x="476" y="21"/>
                    <a:pt x="476" y="21"/>
                  </a:cubicBezTo>
                  <a:cubicBezTo>
                    <a:pt x="497" y="21"/>
                    <a:pt x="497" y="21"/>
                    <a:pt x="497" y="21"/>
                  </a:cubicBezTo>
                  <a:lnTo>
                    <a:pt x="497" y="88"/>
                  </a:ln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ŝ1îḋè"/>
            <p:cNvSpPr/>
            <p:nvPr/>
          </p:nvSpPr>
          <p:spPr bwMode="auto">
            <a:xfrm>
              <a:off x="6185904" y="3603306"/>
              <a:ext cx="7339" cy="9174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2 h 2"/>
                <a:gd name="T4" fmla="*/ 0 w 2"/>
                <a:gd name="T5" fmla="*/ 0 h 2"/>
                <a:gd name="T6" fmla="*/ 2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Sļíḋé"/>
            <p:cNvSpPr/>
            <p:nvPr/>
          </p:nvSpPr>
          <p:spPr bwMode="auto">
            <a:xfrm>
              <a:off x="6083156" y="5039940"/>
              <a:ext cx="78896" cy="256870"/>
            </a:xfrm>
            <a:prstGeom prst="rect">
              <a:avLst/>
            </a:prstGeom>
            <a:solidFill>
              <a:srgbClr val="3EBF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iṩļîḓê"/>
            <p:cNvSpPr/>
            <p:nvPr/>
          </p:nvSpPr>
          <p:spPr bwMode="auto">
            <a:xfrm>
              <a:off x="6083156" y="1775861"/>
              <a:ext cx="78896" cy="255035"/>
            </a:xfrm>
            <a:prstGeom prst="rect">
              <a:avLst/>
            </a:prstGeom>
            <a:solidFill>
              <a:srgbClr val="B1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iṧ1îde"/>
            <p:cNvSpPr/>
            <p:nvPr/>
          </p:nvSpPr>
          <p:spPr bwMode="auto">
            <a:xfrm>
              <a:off x="6083156" y="2163000"/>
              <a:ext cx="95409" cy="1326549"/>
            </a:xfrm>
            <a:custGeom>
              <a:avLst/>
              <a:gdLst>
                <a:gd name="T0" fmla="*/ 25 w 25"/>
                <a:gd name="T1" fmla="*/ 34 h 348"/>
                <a:gd name="T2" fmla="*/ 21 w 25"/>
                <a:gd name="T3" fmla="*/ 348 h 348"/>
                <a:gd name="T4" fmla="*/ 13 w 25"/>
                <a:gd name="T5" fmla="*/ 347 h 348"/>
                <a:gd name="T6" fmla="*/ 5 w 25"/>
                <a:gd name="T7" fmla="*/ 348 h 348"/>
                <a:gd name="T8" fmla="*/ 0 w 25"/>
                <a:gd name="T9" fmla="*/ 35 h 348"/>
                <a:gd name="T10" fmla="*/ 13 w 25"/>
                <a:gd name="T11" fmla="*/ 0 h 348"/>
                <a:gd name="T12" fmla="*/ 25 w 25"/>
                <a:gd name="T13" fmla="*/ 3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48">
                  <a:moveTo>
                    <a:pt x="25" y="34"/>
                  </a:moveTo>
                  <a:cubicBezTo>
                    <a:pt x="21" y="348"/>
                    <a:pt x="21" y="348"/>
                    <a:pt x="21" y="348"/>
                  </a:cubicBezTo>
                  <a:cubicBezTo>
                    <a:pt x="18" y="347"/>
                    <a:pt x="16" y="347"/>
                    <a:pt x="13" y="347"/>
                  </a:cubicBezTo>
                  <a:cubicBezTo>
                    <a:pt x="10" y="347"/>
                    <a:pt x="7" y="347"/>
                    <a:pt x="5" y="34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25" y="34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îṡḻíďe"/>
            <p:cNvSpPr/>
            <p:nvPr/>
          </p:nvSpPr>
          <p:spPr bwMode="auto">
            <a:xfrm>
              <a:off x="5396947" y="3584958"/>
              <a:ext cx="704557" cy="708226"/>
            </a:xfrm>
            <a:custGeom>
              <a:avLst/>
              <a:gdLst>
                <a:gd name="T0" fmla="*/ 174 w 185"/>
                <a:gd name="T1" fmla="*/ 0 h 186"/>
                <a:gd name="T2" fmla="*/ 185 w 185"/>
                <a:gd name="T3" fmla="*/ 12 h 186"/>
                <a:gd name="T4" fmla="*/ 27 w 185"/>
                <a:gd name="T5" fmla="*/ 176 h 186"/>
                <a:gd name="T6" fmla="*/ 0 w 185"/>
                <a:gd name="T7" fmla="*/ 186 h 186"/>
                <a:gd name="T8" fmla="*/ 9 w 185"/>
                <a:gd name="T9" fmla="*/ 159 h 186"/>
                <a:gd name="T10" fmla="*/ 174 w 185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" h="186">
                  <a:moveTo>
                    <a:pt x="174" y="0"/>
                  </a:moveTo>
                  <a:cubicBezTo>
                    <a:pt x="176" y="6"/>
                    <a:pt x="180" y="10"/>
                    <a:pt x="185" y="12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9" y="159"/>
                    <a:pt x="9" y="159"/>
                    <a:pt x="9" y="159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iśḻíḓe"/>
            <p:cNvSpPr/>
            <p:nvPr/>
          </p:nvSpPr>
          <p:spPr bwMode="auto">
            <a:xfrm>
              <a:off x="4828165" y="1539174"/>
              <a:ext cx="311913" cy="293565"/>
            </a:xfrm>
            <a:custGeom>
              <a:avLst/>
              <a:gdLst>
                <a:gd name="T0" fmla="*/ 0 w 82"/>
                <a:gd name="T1" fmla="*/ 34 h 77"/>
                <a:gd name="T2" fmla="*/ 50 w 82"/>
                <a:gd name="T3" fmla="*/ 0 h 77"/>
                <a:gd name="T4" fmla="*/ 54 w 82"/>
                <a:gd name="T5" fmla="*/ 1 h 77"/>
                <a:gd name="T6" fmla="*/ 81 w 82"/>
                <a:gd name="T7" fmla="*/ 42 h 77"/>
                <a:gd name="T8" fmla="*/ 81 w 82"/>
                <a:gd name="T9" fmla="*/ 46 h 77"/>
                <a:gd name="T10" fmla="*/ 80 w 82"/>
                <a:gd name="T11" fmla="*/ 47 h 77"/>
                <a:gd name="T12" fmla="*/ 80 w 82"/>
                <a:gd name="T13" fmla="*/ 47 h 77"/>
                <a:gd name="T14" fmla="*/ 30 w 82"/>
                <a:gd name="T15" fmla="*/ 77 h 77"/>
                <a:gd name="T16" fmla="*/ 26 w 82"/>
                <a:gd name="T17" fmla="*/ 73 h 77"/>
                <a:gd name="T18" fmla="*/ 25 w 82"/>
                <a:gd name="T19" fmla="*/ 71 h 77"/>
                <a:gd name="T20" fmla="*/ 5 w 82"/>
                <a:gd name="T21" fmla="*/ 40 h 77"/>
                <a:gd name="T22" fmla="*/ 3 w 82"/>
                <a:gd name="T23" fmla="*/ 39 h 77"/>
                <a:gd name="T24" fmla="*/ 0 w 82"/>
                <a:gd name="T25" fmla="*/ 3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77">
                  <a:moveTo>
                    <a:pt x="0" y="34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3" y="0"/>
                    <a:pt x="54" y="1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2" y="43"/>
                    <a:pt x="82" y="45"/>
                    <a:pt x="81" y="46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62" y="56"/>
                    <a:pt x="46" y="66"/>
                    <a:pt x="30" y="77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25" y="71"/>
                    <a:pt x="25" y="71"/>
                    <a:pt x="25" y="71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3" y="39"/>
                    <a:pt x="3" y="39"/>
                    <a:pt x="3" y="39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F8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ṧļiḍê"/>
            <p:cNvSpPr/>
            <p:nvPr/>
          </p:nvSpPr>
          <p:spPr bwMode="auto">
            <a:xfrm>
              <a:off x="4633678" y="1667608"/>
              <a:ext cx="308244" cy="306409"/>
            </a:xfrm>
            <a:custGeom>
              <a:avLst/>
              <a:gdLst>
                <a:gd name="T0" fmla="*/ 81 w 81"/>
                <a:gd name="T1" fmla="*/ 43 h 80"/>
                <a:gd name="T2" fmla="*/ 43 w 81"/>
                <a:gd name="T3" fmla="*/ 72 h 80"/>
                <a:gd name="T4" fmla="*/ 43 w 81"/>
                <a:gd name="T5" fmla="*/ 72 h 80"/>
                <a:gd name="T6" fmla="*/ 33 w 81"/>
                <a:gd name="T7" fmla="*/ 79 h 80"/>
                <a:gd name="T8" fmla="*/ 29 w 81"/>
                <a:gd name="T9" fmla="*/ 78 h 80"/>
                <a:gd name="T10" fmla="*/ 1 w 81"/>
                <a:gd name="T11" fmla="*/ 37 h 80"/>
                <a:gd name="T12" fmla="*/ 2 w 81"/>
                <a:gd name="T13" fmla="*/ 33 h 80"/>
                <a:gd name="T14" fmla="*/ 51 w 81"/>
                <a:gd name="T15" fmla="*/ 0 h 80"/>
                <a:gd name="T16" fmla="*/ 54 w 81"/>
                <a:gd name="T17" fmla="*/ 5 h 80"/>
                <a:gd name="T18" fmla="*/ 56 w 81"/>
                <a:gd name="T19" fmla="*/ 6 h 80"/>
                <a:gd name="T20" fmla="*/ 76 w 81"/>
                <a:gd name="T21" fmla="*/ 37 h 80"/>
                <a:gd name="T22" fmla="*/ 77 w 81"/>
                <a:gd name="T23" fmla="*/ 39 h 80"/>
                <a:gd name="T24" fmla="*/ 81 w 81"/>
                <a:gd name="T25" fmla="*/ 4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80">
                  <a:moveTo>
                    <a:pt x="81" y="43"/>
                  </a:moveTo>
                  <a:cubicBezTo>
                    <a:pt x="68" y="52"/>
                    <a:pt x="55" y="62"/>
                    <a:pt x="43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1" y="80"/>
                    <a:pt x="30" y="80"/>
                    <a:pt x="29" y="78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6"/>
                    <a:pt x="1" y="34"/>
                    <a:pt x="2" y="33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76" y="37"/>
                    <a:pt x="76" y="37"/>
                    <a:pt x="76" y="37"/>
                  </a:cubicBezTo>
                  <a:cubicBezTo>
                    <a:pt x="77" y="39"/>
                    <a:pt x="77" y="39"/>
                    <a:pt x="77" y="39"/>
                  </a:cubicBezTo>
                  <a:lnTo>
                    <a:pt x="81" y="43"/>
                  </a:lnTo>
                  <a:close/>
                </a:path>
              </a:pathLst>
            </a:custGeom>
            <a:solidFill>
              <a:srgbClr val="FF8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ísļîḓé"/>
            <p:cNvSpPr/>
            <p:nvPr/>
          </p:nvSpPr>
          <p:spPr bwMode="auto">
            <a:xfrm>
              <a:off x="4362130" y="3493218"/>
              <a:ext cx="251366" cy="80730"/>
            </a:xfrm>
            <a:prstGeom prst="rect">
              <a:avLst/>
            </a:pr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" name="isļidè"/>
            <p:cNvSpPr/>
            <p:nvPr/>
          </p:nvSpPr>
          <p:spPr bwMode="auto">
            <a:xfrm>
              <a:off x="6083156" y="5039940"/>
              <a:ext cx="78896" cy="256870"/>
            </a:xfrm>
            <a:prstGeom prst="rect">
              <a:avLst/>
            </a:pr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" name="îšļïḋê"/>
            <p:cNvSpPr/>
            <p:nvPr/>
          </p:nvSpPr>
          <p:spPr bwMode="auto">
            <a:xfrm>
              <a:off x="4362130" y="3493218"/>
              <a:ext cx="251366" cy="80730"/>
            </a:xfrm>
            <a:prstGeom prst="rect">
              <a:avLst/>
            </a:pr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" name="íSlíḍê"/>
            <p:cNvSpPr/>
            <p:nvPr/>
          </p:nvSpPr>
          <p:spPr bwMode="auto">
            <a:xfrm>
              <a:off x="6055635" y="3485879"/>
              <a:ext cx="152288" cy="152288"/>
            </a:xfrm>
            <a:custGeom>
              <a:avLst/>
              <a:gdLst>
                <a:gd name="T0" fmla="*/ 40 w 40"/>
                <a:gd name="T1" fmla="*/ 20 h 40"/>
                <a:gd name="T2" fmla="*/ 28 w 40"/>
                <a:gd name="T3" fmla="*/ 1 h 40"/>
                <a:gd name="T4" fmla="*/ 20 w 40"/>
                <a:gd name="T5" fmla="*/ 0 h 40"/>
                <a:gd name="T6" fmla="*/ 12 w 40"/>
                <a:gd name="T7" fmla="*/ 1 h 40"/>
                <a:gd name="T8" fmla="*/ 0 w 40"/>
                <a:gd name="T9" fmla="*/ 20 h 40"/>
                <a:gd name="T10" fmla="*/ 1 w 40"/>
                <a:gd name="T11" fmla="*/ 26 h 40"/>
                <a:gd name="T12" fmla="*/ 12 w 40"/>
                <a:gd name="T13" fmla="*/ 38 h 40"/>
                <a:gd name="T14" fmla="*/ 20 w 40"/>
                <a:gd name="T15" fmla="*/ 40 h 40"/>
                <a:gd name="T16" fmla="*/ 35 w 40"/>
                <a:gd name="T17" fmla="*/ 33 h 40"/>
                <a:gd name="T18" fmla="*/ 34 w 40"/>
                <a:gd name="T19" fmla="*/ 31 h 40"/>
                <a:gd name="T20" fmla="*/ 36 w 40"/>
                <a:gd name="T21" fmla="*/ 32 h 40"/>
                <a:gd name="T22" fmla="*/ 40 w 40"/>
                <a:gd name="T23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12"/>
                    <a:pt x="35" y="4"/>
                    <a:pt x="28" y="1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7" y="0"/>
                    <a:pt x="14" y="0"/>
                    <a:pt x="12" y="1"/>
                  </a:cubicBezTo>
                  <a:cubicBezTo>
                    <a:pt x="5" y="4"/>
                    <a:pt x="0" y="12"/>
                    <a:pt x="0" y="20"/>
                  </a:cubicBezTo>
                  <a:cubicBezTo>
                    <a:pt x="0" y="22"/>
                    <a:pt x="0" y="24"/>
                    <a:pt x="1" y="26"/>
                  </a:cubicBezTo>
                  <a:cubicBezTo>
                    <a:pt x="3" y="32"/>
                    <a:pt x="7" y="36"/>
                    <a:pt x="12" y="38"/>
                  </a:cubicBezTo>
                  <a:cubicBezTo>
                    <a:pt x="14" y="39"/>
                    <a:pt x="17" y="40"/>
                    <a:pt x="20" y="40"/>
                  </a:cubicBezTo>
                  <a:cubicBezTo>
                    <a:pt x="26" y="40"/>
                    <a:pt x="31" y="37"/>
                    <a:pt x="35" y="33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8" y="29"/>
                    <a:pt x="40" y="24"/>
                    <a:pt x="40" y="20"/>
                  </a:cubicBez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" name="îŝḷîḍê"/>
            <p:cNvSpPr/>
            <p:nvPr/>
          </p:nvSpPr>
          <p:spPr bwMode="auto">
            <a:xfrm>
              <a:off x="6083156" y="2163000"/>
              <a:ext cx="95409" cy="1326549"/>
            </a:xfrm>
            <a:custGeom>
              <a:avLst/>
              <a:gdLst>
                <a:gd name="T0" fmla="*/ 10 w 52"/>
                <a:gd name="T1" fmla="*/ 723 h 723"/>
                <a:gd name="T2" fmla="*/ 0 w 52"/>
                <a:gd name="T3" fmla="*/ 73 h 723"/>
                <a:gd name="T4" fmla="*/ 27 w 52"/>
                <a:gd name="T5" fmla="*/ 0 h 723"/>
                <a:gd name="T6" fmla="*/ 52 w 52"/>
                <a:gd name="T7" fmla="*/ 71 h 723"/>
                <a:gd name="T8" fmla="*/ 43 w 52"/>
                <a:gd name="T9" fmla="*/ 723 h 723"/>
                <a:gd name="T10" fmla="*/ 10 w 52"/>
                <a:gd name="T11" fmla="*/ 723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723">
                  <a:moveTo>
                    <a:pt x="10" y="723"/>
                  </a:moveTo>
                  <a:lnTo>
                    <a:pt x="0" y="73"/>
                  </a:lnTo>
                  <a:lnTo>
                    <a:pt x="27" y="0"/>
                  </a:lnTo>
                  <a:lnTo>
                    <a:pt x="52" y="71"/>
                  </a:lnTo>
                  <a:lnTo>
                    <a:pt x="43" y="723"/>
                  </a:lnTo>
                  <a:lnTo>
                    <a:pt x="10" y="723"/>
                  </a:ln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" name="iṧľíḍe"/>
            <p:cNvSpPr/>
            <p:nvPr/>
          </p:nvSpPr>
          <p:spPr bwMode="auto">
            <a:xfrm>
              <a:off x="5396947" y="3584958"/>
              <a:ext cx="704557" cy="708226"/>
            </a:xfrm>
            <a:custGeom>
              <a:avLst/>
              <a:gdLst>
                <a:gd name="T0" fmla="*/ 185 w 185"/>
                <a:gd name="T1" fmla="*/ 12 h 186"/>
                <a:gd name="T2" fmla="*/ 27 w 185"/>
                <a:gd name="T3" fmla="*/ 176 h 186"/>
                <a:gd name="T4" fmla="*/ 0 w 185"/>
                <a:gd name="T5" fmla="*/ 186 h 186"/>
                <a:gd name="T6" fmla="*/ 9 w 185"/>
                <a:gd name="T7" fmla="*/ 159 h 186"/>
                <a:gd name="T8" fmla="*/ 174 w 185"/>
                <a:gd name="T9" fmla="*/ 0 h 186"/>
                <a:gd name="T10" fmla="*/ 185 w 185"/>
                <a:gd name="T11" fmla="*/ 1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" h="186">
                  <a:moveTo>
                    <a:pt x="185" y="12"/>
                  </a:moveTo>
                  <a:cubicBezTo>
                    <a:pt x="27" y="176"/>
                    <a:pt x="27" y="176"/>
                    <a:pt x="27" y="17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9" y="159"/>
                    <a:pt x="9" y="159"/>
                    <a:pt x="9" y="159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6" y="6"/>
                    <a:pt x="180" y="10"/>
                    <a:pt x="185" y="12"/>
                  </a:cubicBez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" name="íşļíḋé"/>
            <p:cNvSpPr/>
            <p:nvPr/>
          </p:nvSpPr>
          <p:spPr bwMode="auto">
            <a:xfrm>
              <a:off x="6154714" y="2201531"/>
              <a:ext cx="56879" cy="1319210"/>
            </a:xfrm>
            <a:custGeom>
              <a:avLst/>
              <a:gdLst>
                <a:gd name="T0" fmla="*/ 3 w 15"/>
                <a:gd name="T1" fmla="*/ 0 h 346"/>
                <a:gd name="T2" fmla="*/ 0 w 15"/>
                <a:gd name="T3" fmla="*/ 7 h 346"/>
                <a:gd name="T4" fmla="*/ 6 w 15"/>
                <a:gd name="T5" fmla="*/ 24 h 346"/>
                <a:gd name="T6" fmla="*/ 2 w 15"/>
                <a:gd name="T7" fmla="*/ 338 h 346"/>
                <a:gd name="T8" fmla="*/ 10 w 15"/>
                <a:gd name="T9" fmla="*/ 346 h 346"/>
                <a:gd name="T10" fmla="*/ 15 w 15"/>
                <a:gd name="T11" fmla="*/ 35 h 346"/>
                <a:gd name="T12" fmla="*/ 3 w 15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46">
                  <a:moveTo>
                    <a:pt x="3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2" y="338"/>
                    <a:pt x="2" y="338"/>
                    <a:pt x="2" y="338"/>
                  </a:cubicBezTo>
                  <a:cubicBezTo>
                    <a:pt x="5" y="340"/>
                    <a:pt x="8" y="343"/>
                    <a:pt x="10" y="346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4444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" name="îṧlíḓê"/>
            <p:cNvSpPr/>
            <p:nvPr/>
          </p:nvSpPr>
          <p:spPr bwMode="auto">
            <a:xfrm>
              <a:off x="6193243" y="3535418"/>
              <a:ext cx="49540" cy="91739"/>
            </a:xfrm>
            <a:custGeom>
              <a:avLst/>
              <a:gdLst>
                <a:gd name="T0" fmla="*/ 3 w 13"/>
                <a:gd name="T1" fmla="*/ 0 h 24"/>
                <a:gd name="T2" fmla="*/ 4 w 13"/>
                <a:gd name="T3" fmla="*/ 7 h 24"/>
                <a:gd name="T4" fmla="*/ 0 w 13"/>
                <a:gd name="T5" fmla="*/ 19 h 24"/>
                <a:gd name="T6" fmla="*/ 11 w 13"/>
                <a:gd name="T7" fmla="*/ 24 h 24"/>
                <a:gd name="T8" fmla="*/ 13 w 13"/>
                <a:gd name="T9" fmla="*/ 17 h 24"/>
                <a:gd name="T10" fmla="*/ 3 w 13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4">
                  <a:moveTo>
                    <a:pt x="3" y="0"/>
                  </a:moveTo>
                  <a:cubicBezTo>
                    <a:pt x="3" y="2"/>
                    <a:pt x="4" y="4"/>
                    <a:pt x="4" y="7"/>
                  </a:cubicBezTo>
                  <a:cubicBezTo>
                    <a:pt x="4" y="11"/>
                    <a:pt x="2" y="16"/>
                    <a:pt x="0" y="19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2" y="22"/>
                    <a:pt x="13" y="20"/>
                    <a:pt x="13" y="17"/>
                  </a:cubicBezTo>
                  <a:cubicBezTo>
                    <a:pt x="13" y="10"/>
                    <a:pt x="8" y="3"/>
                    <a:pt x="3" y="0"/>
                  </a:cubicBezTo>
                  <a:close/>
                </a:path>
              </a:pathLst>
            </a:custGeom>
            <a:solidFill>
              <a:srgbClr val="4444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" name="í$ļîḓè"/>
            <p:cNvSpPr/>
            <p:nvPr/>
          </p:nvSpPr>
          <p:spPr bwMode="auto">
            <a:xfrm>
              <a:off x="5429974" y="3612479"/>
              <a:ext cx="774279" cy="719235"/>
            </a:xfrm>
            <a:custGeom>
              <a:avLst/>
              <a:gdLst>
                <a:gd name="T0" fmla="*/ 203 w 203"/>
                <a:gd name="T1" fmla="*/ 14 h 189"/>
                <a:gd name="T2" fmla="*/ 199 w 203"/>
                <a:gd name="T3" fmla="*/ 0 h 189"/>
                <a:gd name="T4" fmla="*/ 184 w 203"/>
                <a:gd name="T5" fmla="*/ 7 h 189"/>
                <a:gd name="T6" fmla="*/ 176 w 203"/>
                <a:gd name="T7" fmla="*/ 5 h 189"/>
                <a:gd name="T8" fmla="*/ 18 w 203"/>
                <a:gd name="T9" fmla="*/ 169 h 189"/>
                <a:gd name="T10" fmla="*/ 5 w 203"/>
                <a:gd name="T11" fmla="*/ 174 h 189"/>
                <a:gd name="T12" fmla="*/ 0 w 203"/>
                <a:gd name="T13" fmla="*/ 189 h 189"/>
                <a:gd name="T14" fmla="*/ 27 w 203"/>
                <a:gd name="T15" fmla="*/ 179 h 189"/>
                <a:gd name="T16" fmla="*/ 185 w 203"/>
                <a:gd name="T17" fmla="*/ 15 h 189"/>
                <a:gd name="T18" fmla="*/ 193 w 203"/>
                <a:gd name="T19" fmla="*/ 17 h 189"/>
                <a:gd name="T20" fmla="*/ 203 w 203"/>
                <a:gd name="T21" fmla="*/ 1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89">
                  <a:moveTo>
                    <a:pt x="203" y="14"/>
                  </a:moveTo>
                  <a:cubicBezTo>
                    <a:pt x="199" y="0"/>
                    <a:pt x="199" y="0"/>
                    <a:pt x="199" y="0"/>
                  </a:cubicBezTo>
                  <a:cubicBezTo>
                    <a:pt x="195" y="4"/>
                    <a:pt x="190" y="7"/>
                    <a:pt x="184" y="7"/>
                  </a:cubicBezTo>
                  <a:cubicBezTo>
                    <a:pt x="181" y="7"/>
                    <a:pt x="178" y="6"/>
                    <a:pt x="176" y="5"/>
                  </a:cubicBezTo>
                  <a:cubicBezTo>
                    <a:pt x="18" y="169"/>
                    <a:pt x="18" y="169"/>
                    <a:pt x="18" y="169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185" y="15"/>
                    <a:pt x="185" y="15"/>
                    <a:pt x="185" y="15"/>
                  </a:cubicBezTo>
                  <a:cubicBezTo>
                    <a:pt x="187" y="16"/>
                    <a:pt x="190" y="17"/>
                    <a:pt x="193" y="17"/>
                  </a:cubicBezTo>
                  <a:cubicBezTo>
                    <a:pt x="196" y="17"/>
                    <a:pt x="200" y="16"/>
                    <a:pt x="203" y="14"/>
                  </a:cubicBezTo>
                  <a:close/>
                </a:path>
              </a:pathLst>
            </a:custGeom>
            <a:solidFill>
              <a:srgbClr val="4444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" name="îšḷïďe"/>
            <p:cNvSpPr/>
            <p:nvPr/>
          </p:nvSpPr>
          <p:spPr bwMode="auto">
            <a:xfrm>
              <a:off x="5193287" y="1999705"/>
              <a:ext cx="198157" cy="258705"/>
            </a:xfrm>
            <a:custGeom>
              <a:avLst/>
              <a:gdLst>
                <a:gd name="T0" fmla="*/ 40 w 108"/>
                <a:gd name="T1" fmla="*/ 0 h 141"/>
                <a:gd name="T2" fmla="*/ 108 w 108"/>
                <a:gd name="T3" fmla="*/ 119 h 141"/>
                <a:gd name="T4" fmla="*/ 71 w 108"/>
                <a:gd name="T5" fmla="*/ 141 h 141"/>
                <a:gd name="T6" fmla="*/ 0 w 108"/>
                <a:gd name="T7" fmla="*/ 21 h 141"/>
                <a:gd name="T8" fmla="*/ 40 w 108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41">
                  <a:moveTo>
                    <a:pt x="40" y="0"/>
                  </a:moveTo>
                  <a:lnTo>
                    <a:pt x="108" y="119"/>
                  </a:lnTo>
                  <a:lnTo>
                    <a:pt x="71" y="141"/>
                  </a:lnTo>
                  <a:lnTo>
                    <a:pt x="0" y="2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" name="îṥḷîdè"/>
            <p:cNvSpPr/>
            <p:nvPr/>
          </p:nvSpPr>
          <p:spPr bwMode="auto">
            <a:xfrm>
              <a:off x="4556617" y="2640044"/>
              <a:ext cx="264209" cy="198157"/>
            </a:xfrm>
            <a:custGeom>
              <a:avLst/>
              <a:gdLst>
                <a:gd name="T0" fmla="*/ 23 w 144"/>
                <a:gd name="T1" fmla="*/ 0 h 108"/>
                <a:gd name="T2" fmla="*/ 144 w 144"/>
                <a:gd name="T3" fmla="*/ 71 h 108"/>
                <a:gd name="T4" fmla="*/ 121 w 144"/>
                <a:gd name="T5" fmla="*/ 108 h 108"/>
                <a:gd name="T6" fmla="*/ 0 w 144"/>
                <a:gd name="T7" fmla="*/ 40 h 108"/>
                <a:gd name="T8" fmla="*/ 23 w 144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08">
                  <a:moveTo>
                    <a:pt x="23" y="0"/>
                  </a:moveTo>
                  <a:lnTo>
                    <a:pt x="144" y="71"/>
                  </a:lnTo>
                  <a:lnTo>
                    <a:pt x="121" y="108"/>
                  </a:lnTo>
                  <a:lnTo>
                    <a:pt x="0" y="4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3" name="iṡľíḍè"/>
            <p:cNvSpPr/>
            <p:nvPr/>
          </p:nvSpPr>
          <p:spPr bwMode="auto">
            <a:xfrm>
              <a:off x="4343782" y="3531748"/>
              <a:ext cx="255035" cy="80730"/>
            </a:xfrm>
            <a:prstGeom prst="rect">
              <a:avLst/>
            </a:prstGeom>
            <a:solidFill>
              <a:srgbClr val="B1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íSḷîḓé"/>
            <p:cNvSpPr/>
            <p:nvPr/>
          </p:nvSpPr>
          <p:spPr bwMode="auto">
            <a:xfrm>
              <a:off x="4567625" y="4302357"/>
              <a:ext cx="260539" cy="198157"/>
            </a:xfrm>
            <a:custGeom>
              <a:avLst/>
              <a:gdLst>
                <a:gd name="T0" fmla="*/ 0 w 142"/>
                <a:gd name="T1" fmla="*/ 68 h 108"/>
                <a:gd name="T2" fmla="*/ 121 w 142"/>
                <a:gd name="T3" fmla="*/ 0 h 108"/>
                <a:gd name="T4" fmla="*/ 142 w 142"/>
                <a:gd name="T5" fmla="*/ 37 h 108"/>
                <a:gd name="T6" fmla="*/ 21 w 142"/>
                <a:gd name="T7" fmla="*/ 108 h 108"/>
                <a:gd name="T8" fmla="*/ 0 w 142"/>
                <a:gd name="T9" fmla="*/ 6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08">
                  <a:moveTo>
                    <a:pt x="0" y="68"/>
                  </a:moveTo>
                  <a:lnTo>
                    <a:pt x="121" y="0"/>
                  </a:lnTo>
                  <a:lnTo>
                    <a:pt x="142" y="37"/>
                  </a:lnTo>
                  <a:lnTo>
                    <a:pt x="21" y="10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5" name="îśḻïde"/>
            <p:cNvSpPr/>
            <p:nvPr/>
          </p:nvSpPr>
          <p:spPr bwMode="auto">
            <a:xfrm>
              <a:off x="5213469" y="4872976"/>
              <a:ext cx="194487" cy="258705"/>
            </a:xfrm>
            <a:custGeom>
              <a:avLst/>
              <a:gdLst>
                <a:gd name="T0" fmla="*/ 0 w 106"/>
                <a:gd name="T1" fmla="*/ 121 h 141"/>
                <a:gd name="T2" fmla="*/ 68 w 106"/>
                <a:gd name="T3" fmla="*/ 0 h 141"/>
                <a:gd name="T4" fmla="*/ 106 w 106"/>
                <a:gd name="T5" fmla="*/ 23 h 141"/>
                <a:gd name="T6" fmla="*/ 37 w 106"/>
                <a:gd name="T7" fmla="*/ 141 h 141"/>
                <a:gd name="T8" fmla="*/ 0 w 106"/>
                <a:gd name="T9" fmla="*/ 12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41">
                  <a:moveTo>
                    <a:pt x="0" y="121"/>
                  </a:moveTo>
                  <a:lnTo>
                    <a:pt x="68" y="0"/>
                  </a:lnTo>
                  <a:lnTo>
                    <a:pt x="106" y="23"/>
                  </a:lnTo>
                  <a:lnTo>
                    <a:pt x="37" y="14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6" name="íṥ1ïḓé"/>
            <p:cNvSpPr/>
            <p:nvPr/>
          </p:nvSpPr>
          <p:spPr bwMode="auto">
            <a:xfrm>
              <a:off x="6101504" y="5094984"/>
              <a:ext cx="80730" cy="255035"/>
            </a:xfrm>
            <a:prstGeom prst="rect">
              <a:avLst/>
            </a:prstGeom>
            <a:solidFill>
              <a:srgbClr val="B1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7" name="íŝ1îḓé"/>
            <p:cNvSpPr/>
            <p:nvPr/>
          </p:nvSpPr>
          <p:spPr bwMode="auto">
            <a:xfrm>
              <a:off x="7664740" y="3513401"/>
              <a:ext cx="255035" cy="78896"/>
            </a:xfrm>
            <a:prstGeom prst="rect">
              <a:avLst/>
            </a:prstGeom>
            <a:solidFill>
              <a:srgbClr val="B1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ïşḷïḍè"/>
            <p:cNvSpPr/>
            <p:nvPr/>
          </p:nvSpPr>
          <p:spPr bwMode="auto">
            <a:xfrm>
              <a:off x="7435392" y="2625365"/>
              <a:ext cx="260539" cy="198157"/>
            </a:xfrm>
            <a:custGeom>
              <a:avLst/>
              <a:gdLst>
                <a:gd name="T0" fmla="*/ 142 w 142"/>
                <a:gd name="T1" fmla="*/ 37 h 108"/>
                <a:gd name="T2" fmla="*/ 21 w 142"/>
                <a:gd name="T3" fmla="*/ 108 h 108"/>
                <a:gd name="T4" fmla="*/ 0 w 142"/>
                <a:gd name="T5" fmla="*/ 68 h 108"/>
                <a:gd name="T6" fmla="*/ 121 w 142"/>
                <a:gd name="T7" fmla="*/ 0 h 108"/>
                <a:gd name="T8" fmla="*/ 142 w 142"/>
                <a:gd name="T9" fmla="*/ 3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08">
                  <a:moveTo>
                    <a:pt x="142" y="37"/>
                  </a:moveTo>
                  <a:lnTo>
                    <a:pt x="21" y="108"/>
                  </a:lnTo>
                  <a:lnTo>
                    <a:pt x="0" y="68"/>
                  </a:lnTo>
                  <a:lnTo>
                    <a:pt x="121" y="0"/>
                  </a:lnTo>
                  <a:lnTo>
                    <a:pt x="142" y="37"/>
                  </a:ln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íSḷíḋé"/>
            <p:cNvSpPr/>
            <p:nvPr/>
          </p:nvSpPr>
          <p:spPr bwMode="auto">
            <a:xfrm>
              <a:off x="6857435" y="1988696"/>
              <a:ext cx="194487" cy="258705"/>
            </a:xfrm>
            <a:custGeom>
              <a:avLst/>
              <a:gdLst>
                <a:gd name="T0" fmla="*/ 106 w 106"/>
                <a:gd name="T1" fmla="*/ 23 h 141"/>
                <a:gd name="T2" fmla="*/ 37 w 106"/>
                <a:gd name="T3" fmla="*/ 141 h 141"/>
                <a:gd name="T4" fmla="*/ 0 w 106"/>
                <a:gd name="T5" fmla="*/ 120 h 141"/>
                <a:gd name="T6" fmla="*/ 68 w 106"/>
                <a:gd name="T7" fmla="*/ 0 h 141"/>
                <a:gd name="T8" fmla="*/ 106 w 106"/>
                <a:gd name="T9" fmla="*/ 2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41">
                  <a:moveTo>
                    <a:pt x="106" y="23"/>
                  </a:moveTo>
                  <a:lnTo>
                    <a:pt x="37" y="141"/>
                  </a:lnTo>
                  <a:lnTo>
                    <a:pt x="0" y="120"/>
                  </a:lnTo>
                  <a:lnTo>
                    <a:pt x="68" y="0"/>
                  </a:lnTo>
                  <a:lnTo>
                    <a:pt x="106" y="23"/>
                  </a:ln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îSlidé"/>
            <p:cNvSpPr/>
            <p:nvPr/>
          </p:nvSpPr>
          <p:spPr bwMode="auto">
            <a:xfrm>
              <a:off x="4252043" y="1680452"/>
              <a:ext cx="3759472" cy="3761306"/>
            </a:xfrm>
            <a:custGeom>
              <a:avLst/>
              <a:gdLst>
                <a:gd name="T0" fmla="*/ 493 w 986"/>
                <a:gd name="T1" fmla="*/ 987 h 987"/>
                <a:gd name="T2" fmla="*/ 0 w 986"/>
                <a:gd name="T3" fmla="*/ 494 h 987"/>
                <a:gd name="T4" fmla="*/ 493 w 986"/>
                <a:gd name="T5" fmla="*/ 0 h 987"/>
                <a:gd name="T6" fmla="*/ 986 w 986"/>
                <a:gd name="T7" fmla="*/ 494 h 987"/>
                <a:gd name="T8" fmla="*/ 935 w 986"/>
                <a:gd name="T9" fmla="*/ 712 h 987"/>
                <a:gd name="T10" fmla="*/ 928 w 986"/>
                <a:gd name="T11" fmla="*/ 709 h 987"/>
                <a:gd name="T12" fmla="*/ 978 w 986"/>
                <a:gd name="T13" fmla="*/ 494 h 987"/>
                <a:gd name="T14" fmla="*/ 493 w 986"/>
                <a:gd name="T15" fmla="*/ 8 h 987"/>
                <a:gd name="T16" fmla="*/ 8 w 986"/>
                <a:gd name="T17" fmla="*/ 494 h 987"/>
                <a:gd name="T18" fmla="*/ 493 w 986"/>
                <a:gd name="T19" fmla="*/ 979 h 987"/>
                <a:gd name="T20" fmla="*/ 634 w 986"/>
                <a:gd name="T21" fmla="*/ 958 h 987"/>
                <a:gd name="T22" fmla="*/ 636 w 986"/>
                <a:gd name="T23" fmla="*/ 966 h 987"/>
                <a:gd name="T24" fmla="*/ 493 w 986"/>
                <a:gd name="T25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987">
                  <a:moveTo>
                    <a:pt x="493" y="987"/>
                  </a:moveTo>
                  <a:cubicBezTo>
                    <a:pt x="221" y="987"/>
                    <a:pt x="0" y="766"/>
                    <a:pt x="0" y="494"/>
                  </a:cubicBezTo>
                  <a:cubicBezTo>
                    <a:pt x="0" y="222"/>
                    <a:pt x="221" y="0"/>
                    <a:pt x="493" y="0"/>
                  </a:cubicBezTo>
                  <a:cubicBezTo>
                    <a:pt x="765" y="0"/>
                    <a:pt x="986" y="222"/>
                    <a:pt x="986" y="494"/>
                  </a:cubicBezTo>
                  <a:cubicBezTo>
                    <a:pt x="986" y="570"/>
                    <a:pt x="969" y="644"/>
                    <a:pt x="935" y="712"/>
                  </a:cubicBezTo>
                  <a:cubicBezTo>
                    <a:pt x="928" y="709"/>
                    <a:pt x="928" y="709"/>
                    <a:pt x="928" y="709"/>
                  </a:cubicBezTo>
                  <a:cubicBezTo>
                    <a:pt x="961" y="642"/>
                    <a:pt x="978" y="569"/>
                    <a:pt x="978" y="494"/>
                  </a:cubicBezTo>
                  <a:cubicBezTo>
                    <a:pt x="978" y="226"/>
                    <a:pt x="760" y="8"/>
                    <a:pt x="493" y="8"/>
                  </a:cubicBezTo>
                  <a:cubicBezTo>
                    <a:pt x="225" y="8"/>
                    <a:pt x="8" y="226"/>
                    <a:pt x="8" y="494"/>
                  </a:cubicBezTo>
                  <a:cubicBezTo>
                    <a:pt x="8" y="761"/>
                    <a:pt x="225" y="979"/>
                    <a:pt x="493" y="979"/>
                  </a:cubicBezTo>
                  <a:cubicBezTo>
                    <a:pt x="541" y="979"/>
                    <a:pt x="588" y="972"/>
                    <a:pt x="634" y="958"/>
                  </a:cubicBezTo>
                  <a:cubicBezTo>
                    <a:pt x="636" y="966"/>
                    <a:pt x="636" y="966"/>
                    <a:pt x="636" y="966"/>
                  </a:cubicBezTo>
                  <a:cubicBezTo>
                    <a:pt x="590" y="980"/>
                    <a:pt x="542" y="987"/>
                    <a:pt x="493" y="987"/>
                  </a:cubicBezTo>
                  <a:close/>
                </a:path>
              </a:pathLst>
            </a:custGeom>
            <a:solidFill>
              <a:srgbClr val="4444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iṧľîḍè"/>
            <p:cNvSpPr/>
            <p:nvPr/>
          </p:nvSpPr>
          <p:spPr bwMode="auto">
            <a:xfrm>
              <a:off x="6132696" y="4091358"/>
              <a:ext cx="414661" cy="809140"/>
            </a:xfrm>
            <a:custGeom>
              <a:avLst/>
              <a:gdLst>
                <a:gd name="T0" fmla="*/ 226 w 226"/>
                <a:gd name="T1" fmla="*/ 441 h 441"/>
                <a:gd name="T2" fmla="*/ 0 w 226"/>
                <a:gd name="T3" fmla="*/ 0 h 441"/>
                <a:gd name="T4" fmla="*/ 112 w 226"/>
                <a:gd name="T5" fmla="*/ 29 h 441"/>
                <a:gd name="T6" fmla="*/ 226 w 226"/>
                <a:gd name="T7" fmla="*/ 441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441">
                  <a:moveTo>
                    <a:pt x="226" y="441"/>
                  </a:moveTo>
                  <a:lnTo>
                    <a:pt x="0" y="0"/>
                  </a:lnTo>
                  <a:lnTo>
                    <a:pt x="112" y="29"/>
                  </a:lnTo>
                  <a:lnTo>
                    <a:pt x="226" y="441"/>
                  </a:lnTo>
                  <a:close/>
                </a:path>
              </a:pathLst>
            </a:custGeom>
            <a:solidFill>
              <a:srgbClr val="4444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íSļïdê"/>
            <p:cNvSpPr/>
            <p:nvPr/>
          </p:nvSpPr>
          <p:spPr bwMode="auto">
            <a:xfrm>
              <a:off x="5885000" y="1082313"/>
              <a:ext cx="14678" cy="223844"/>
            </a:xfrm>
            <a:custGeom>
              <a:avLst/>
              <a:gdLst>
                <a:gd name="T0" fmla="*/ 2 w 4"/>
                <a:gd name="T1" fmla="*/ 59 h 59"/>
                <a:gd name="T2" fmla="*/ 0 w 4"/>
                <a:gd name="T3" fmla="*/ 57 h 59"/>
                <a:gd name="T4" fmla="*/ 0 w 4"/>
                <a:gd name="T5" fmla="*/ 2 h 59"/>
                <a:gd name="T6" fmla="*/ 2 w 4"/>
                <a:gd name="T7" fmla="*/ 0 h 59"/>
                <a:gd name="T8" fmla="*/ 4 w 4"/>
                <a:gd name="T9" fmla="*/ 2 h 59"/>
                <a:gd name="T10" fmla="*/ 4 w 4"/>
                <a:gd name="T11" fmla="*/ 57 h 59"/>
                <a:gd name="T12" fmla="*/ 2 w 4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9">
                  <a:moveTo>
                    <a:pt x="2" y="59"/>
                  </a:moveTo>
                  <a:cubicBezTo>
                    <a:pt x="0" y="59"/>
                    <a:pt x="0" y="58"/>
                    <a:pt x="0" y="5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4" y="58"/>
                    <a:pt x="3" y="59"/>
                    <a:pt x="2" y="59"/>
                  </a:cubicBezTo>
                  <a:close/>
                </a:path>
              </a:pathLst>
            </a:custGeom>
            <a:solidFill>
              <a:srgbClr val="EF7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iŝľiḑé"/>
            <p:cNvSpPr/>
            <p:nvPr/>
          </p:nvSpPr>
          <p:spPr bwMode="auto">
            <a:xfrm>
              <a:off x="6002426" y="1082313"/>
              <a:ext cx="14678" cy="223844"/>
            </a:xfrm>
            <a:custGeom>
              <a:avLst/>
              <a:gdLst>
                <a:gd name="T0" fmla="*/ 2 w 4"/>
                <a:gd name="T1" fmla="*/ 59 h 59"/>
                <a:gd name="T2" fmla="*/ 0 w 4"/>
                <a:gd name="T3" fmla="*/ 57 h 59"/>
                <a:gd name="T4" fmla="*/ 0 w 4"/>
                <a:gd name="T5" fmla="*/ 2 h 59"/>
                <a:gd name="T6" fmla="*/ 2 w 4"/>
                <a:gd name="T7" fmla="*/ 0 h 59"/>
                <a:gd name="T8" fmla="*/ 4 w 4"/>
                <a:gd name="T9" fmla="*/ 2 h 59"/>
                <a:gd name="T10" fmla="*/ 4 w 4"/>
                <a:gd name="T11" fmla="*/ 57 h 59"/>
                <a:gd name="T12" fmla="*/ 2 w 4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9">
                  <a:moveTo>
                    <a:pt x="2" y="59"/>
                  </a:moveTo>
                  <a:cubicBezTo>
                    <a:pt x="1" y="59"/>
                    <a:pt x="0" y="58"/>
                    <a:pt x="0" y="5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4" y="58"/>
                    <a:pt x="3" y="59"/>
                    <a:pt x="2" y="59"/>
                  </a:cubicBezTo>
                  <a:close/>
                </a:path>
              </a:pathLst>
            </a:custGeom>
            <a:solidFill>
              <a:srgbClr val="EF7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ïṧḻîḑe"/>
            <p:cNvSpPr/>
            <p:nvPr/>
          </p:nvSpPr>
          <p:spPr bwMode="auto">
            <a:xfrm>
              <a:off x="6123522" y="1082313"/>
              <a:ext cx="16514" cy="223844"/>
            </a:xfrm>
            <a:custGeom>
              <a:avLst/>
              <a:gdLst>
                <a:gd name="T0" fmla="*/ 2 w 4"/>
                <a:gd name="T1" fmla="*/ 59 h 59"/>
                <a:gd name="T2" fmla="*/ 0 w 4"/>
                <a:gd name="T3" fmla="*/ 57 h 59"/>
                <a:gd name="T4" fmla="*/ 0 w 4"/>
                <a:gd name="T5" fmla="*/ 2 h 59"/>
                <a:gd name="T6" fmla="*/ 2 w 4"/>
                <a:gd name="T7" fmla="*/ 0 h 59"/>
                <a:gd name="T8" fmla="*/ 4 w 4"/>
                <a:gd name="T9" fmla="*/ 2 h 59"/>
                <a:gd name="T10" fmla="*/ 4 w 4"/>
                <a:gd name="T11" fmla="*/ 57 h 59"/>
                <a:gd name="T12" fmla="*/ 2 w 4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9">
                  <a:moveTo>
                    <a:pt x="2" y="59"/>
                  </a:moveTo>
                  <a:cubicBezTo>
                    <a:pt x="1" y="59"/>
                    <a:pt x="0" y="58"/>
                    <a:pt x="0" y="5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4" y="58"/>
                    <a:pt x="3" y="59"/>
                    <a:pt x="2" y="59"/>
                  </a:cubicBezTo>
                  <a:close/>
                </a:path>
              </a:pathLst>
            </a:custGeom>
            <a:solidFill>
              <a:srgbClr val="EF7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íšlíḍé"/>
            <p:cNvSpPr/>
            <p:nvPr/>
          </p:nvSpPr>
          <p:spPr bwMode="auto">
            <a:xfrm>
              <a:off x="6242783" y="1082313"/>
              <a:ext cx="14678" cy="223844"/>
            </a:xfrm>
            <a:custGeom>
              <a:avLst/>
              <a:gdLst>
                <a:gd name="T0" fmla="*/ 2 w 4"/>
                <a:gd name="T1" fmla="*/ 59 h 59"/>
                <a:gd name="T2" fmla="*/ 0 w 4"/>
                <a:gd name="T3" fmla="*/ 57 h 59"/>
                <a:gd name="T4" fmla="*/ 0 w 4"/>
                <a:gd name="T5" fmla="*/ 2 h 59"/>
                <a:gd name="T6" fmla="*/ 2 w 4"/>
                <a:gd name="T7" fmla="*/ 0 h 59"/>
                <a:gd name="T8" fmla="*/ 4 w 4"/>
                <a:gd name="T9" fmla="*/ 2 h 59"/>
                <a:gd name="T10" fmla="*/ 4 w 4"/>
                <a:gd name="T11" fmla="*/ 57 h 59"/>
                <a:gd name="T12" fmla="*/ 2 w 4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9">
                  <a:moveTo>
                    <a:pt x="2" y="59"/>
                  </a:moveTo>
                  <a:cubicBezTo>
                    <a:pt x="1" y="59"/>
                    <a:pt x="0" y="58"/>
                    <a:pt x="0" y="5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4" y="58"/>
                    <a:pt x="4" y="59"/>
                    <a:pt x="2" y="59"/>
                  </a:cubicBezTo>
                  <a:close/>
                </a:path>
              </a:pathLst>
            </a:custGeom>
            <a:solidFill>
              <a:srgbClr val="EF7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í$ļíḑê"/>
            <p:cNvSpPr/>
            <p:nvPr/>
          </p:nvSpPr>
          <p:spPr bwMode="auto">
            <a:xfrm>
              <a:off x="6363879" y="1082313"/>
              <a:ext cx="16514" cy="223844"/>
            </a:xfrm>
            <a:custGeom>
              <a:avLst/>
              <a:gdLst>
                <a:gd name="T0" fmla="*/ 2 w 4"/>
                <a:gd name="T1" fmla="*/ 59 h 59"/>
                <a:gd name="T2" fmla="*/ 0 w 4"/>
                <a:gd name="T3" fmla="*/ 57 h 59"/>
                <a:gd name="T4" fmla="*/ 0 w 4"/>
                <a:gd name="T5" fmla="*/ 2 h 59"/>
                <a:gd name="T6" fmla="*/ 2 w 4"/>
                <a:gd name="T7" fmla="*/ 0 h 59"/>
                <a:gd name="T8" fmla="*/ 4 w 4"/>
                <a:gd name="T9" fmla="*/ 2 h 59"/>
                <a:gd name="T10" fmla="*/ 4 w 4"/>
                <a:gd name="T11" fmla="*/ 57 h 59"/>
                <a:gd name="T12" fmla="*/ 2 w 4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9">
                  <a:moveTo>
                    <a:pt x="2" y="59"/>
                  </a:moveTo>
                  <a:cubicBezTo>
                    <a:pt x="1" y="59"/>
                    <a:pt x="0" y="58"/>
                    <a:pt x="0" y="5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4" y="58"/>
                    <a:pt x="3" y="59"/>
                    <a:pt x="2" y="59"/>
                  </a:cubicBezTo>
                  <a:close/>
                </a:path>
              </a:pathLst>
            </a:custGeom>
            <a:solidFill>
              <a:srgbClr val="EF7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íśļíḑè"/>
            <p:cNvSpPr/>
            <p:nvPr/>
          </p:nvSpPr>
          <p:spPr bwMode="auto">
            <a:xfrm>
              <a:off x="4705235" y="1775861"/>
              <a:ext cx="95409" cy="128435"/>
            </a:xfrm>
            <a:custGeom>
              <a:avLst/>
              <a:gdLst>
                <a:gd name="T0" fmla="*/ 22 w 25"/>
                <a:gd name="T1" fmla="*/ 34 h 34"/>
                <a:gd name="T2" fmla="*/ 21 w 25"/>
                <a:gd name="T3" fmla="*/ 34 h 34"/>
                <a:gd name="T4" fmla="*/ 0 w 25"/>
                <a:gd name="T5" fmla="*/ 3 h 34"/>
                <a:gd name="T6" fmla="*/ 1 w 25"/>
                <a:gd name="T7" fmla="*/ 0 h 34"/>
                <a:gd name="T8" fmla="*/ 3 w 25"/>
                <a:gd name="T9" fmla="*/ 1 h 34"/>
                <a:gd name="T10" fmla="*/ 24 w 25"/>
                <a:gd name="T11" fmla="*/ 31 h 34"/>
                <a:gd name="T12" fmla="*/ 24 w 25"/>
                <a:gd name="T13" fmla="*/ 34 h 34"/>
                <a:gd name="T14" fmla="*/ 22 w 25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34">
                  <a:moveTo>
                    <a:pt x="22" y="34"/>
                  </a:moveTo>
                  <a:cubicBezTo>
                    <a:pt x="22" y="34"/>
                    <a:pt x="21" y="34"/>
                    <a:pt x="21" y="3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2"/>
                    <a:pt x="25" y="34"/>
                    <a:pt x="24" y="34"/>
                  </a:cubicBezTo>
                  <a:cubicBezTo>
                    <a:pt x="23" y="34"/>
                    <a:pt x="23" y="34"/>
                    <a:pt x="22" y="34"/>
                  </a:cubicBezTo>
                  <a:close/>
                </a:path>
              </a:pathLst>
            </a:custGeom>
            <a:solidFill>
              <a:srgbClr val="EF7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ïṩḻïdé"/>
            <p:cNvSpPr/>
            <p:nvPr/>
          </p:nvSpPr>
          <p:spPr bwMode="auto">
            <a:xfrm>
              <a:off x="4771287" y="1729991"/>
              <a:ext cx="95409" cy="132104"/>
            </a:xfrm>
            <a:custGeom>
              <a:avLst/>
              <a:gdLst>
                <a:gd name="T0" fmla="*/ 23 w 25"/>
                <a:gd name="T1" fmla="*/ 35 h 35"/>
                <a:gd name="T2" fmla="*/ 21 w 25"/>
                <a:gd name="T3" fmla="*/ 34 h 35"/>
                <a:gd name="T4" fmla="*/ 1 w 25"/>
                <a:gd name="T5" fmla="*/ 3 h 35"/>
                <a:gd name="T6" fmla="*/ 1 w 25"/>
                <a:gd name="T7" fmla="*/ 1 h 35"/>
                <a:gd name="T8" fmla="*/ 4 w 25"/>
                <a:gd name="T9" fmla="*/ 1 h 35"/>
                <a:gd name="T10" fmla="*/ 25 w 25"/>
                <a:gd name="T11" fmla="*/ 32 h 35"/>
                <a:gd name="T12" fmla="*/ 24 w 25"/>
                <a:gd name="T13" fmla="*/ 34 h 35"/>
                <a:gd name="T14" fmla="*/ 23 w 25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35">
                  <a:moveTo>
                    <a:pt x="23" y="35"/>
                  </a:moveTo>
                  <a:cubicBezTo>
                    <a:pt x="22" y="35"/>
                    <a:pt x="22" y="34"/>
                    <a:pt x="21" y="3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4"/>
                    <a:pt x="24" y="34"/>
                  </a:cubicBezTo>
                  <a:cubicBezTo>
                    <a:pt x="24" y="35"/>
                    <a:pt x="23" y="35"/>
                    <a:pt x="23" y="35"/>
                  </a:cubicBezTo>
                  <a:close/>
                </a:path>
              </a:pathLst>
            </a:custGeom>
            <a:solidFill>
              <a:srgbClr val="EF7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íṥľíḋè"/>
            <p:cNvSpPr/>
            <p:nvPr/>
          </p:nvSpPr>
          <p:spPr bwMode="auto">
            <a:xfrm>
              <a:off x="4835504" y="1684122"/>
              <a:ext cx="99078" cy="132104"/>
            </a:xfrm>
            <a:custGeom>
              <a:avLst/>
              <a:gdLst>
                <a:gd name="T0" fmla="*/ 23 w 26"/>
                <a:gd name="T1" fmla="*/ 35 h 35"/>
                <a:gd name="T2" fmla="*/ 22 w 26"/>
                <a:gd name="T3" fmla="*/ 34 h 35"/>
                <a:gd name="T4" fmla="*/ 1 w 26"/>
                <a:gd name="T5" fmla="*/ 4 h 35"/>
                <a:gd name="T6" fmla="*/ 2 w 26"/>
                <a:gd name="T7" fmla="*/ 1 h 35"/>
                <a:gd name="T8" fmla="*/ 4 w 26"/>
                <a:gd name="T9" fmla="*/ 1 h 35"/>
                <a:gd name="T10" fmla="*/ 25 w 26"/>
                <a:gd name="T11" fmla="*/ 32 h 35"/>
                <a:gd name="T12" fmla="*/ 24 w 26"/>
                <a:gd name="T13" fmla="*/ 35 h 35"/>
                <a:gd name="T14" fmla="*/ 23 w 26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35">
                  <a:moveTo>
                    <a:pt x="23" y="35"/>
                  </a:moveTo>
                  <a:cubicBezTo>
                    <a:pt x="23" y="35"/>
                    <a:pt x="22" y="35"/>
                    <a:pt x="22" y="3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2" y="0"/>
                    <a:pt x="4" y="0"/>
                    <a:pt x="4" y="1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3"/>
                    <a:pt x="25" y="34"/>
                    <a:pt x="24" y="35"/>
                  </a:cubicBezTo>
                  <a:cubicBezTo>
                    <a:pt x="24" y="35"/>
                    <a:pt x="24" y="35"/>
                    <a:pt x="23" y="35"/>
                  </a:cubicBezTo>
                  <a:close/>
                </a:path>
              </a:pathLst>
            </a:custGeom>
            <a:solidFill>
              <a:srgbClr val="EF7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îṩlídé"/>
            <p:cNvSpPr/>
            <p:nvPr/>
          </p:nvSpPr>
          <p:spPr bwMode="auto">
            <a:xfrm>
              <a:off x="4903391" y="1638252"/>
              <a:ext cx="95409" cy="133940"/>
            </a:xfrm>
            <a:custGeom>
              <a:avLst/>
              <a:gdLst>
                <a:gd name="T0" fmla="*/ 23 w 25"/>
                <a:gd name="T1" fmla="*/ 35 h 35"/>
                <a:gd name="T2" fmla="*/ 21 w 25"/>
                <a:gd name="T3" fmla="*/ 34 h 35"/>
                <a:gd name="T4" fmla="*/ 0 w 25"/>
                <a:gd name="T5" fmla="*/ 4 h 35"/>
                <a:gd name="T6" fmla="*/ 1 w 25"/>
                <a:gd name="T7" fmla="*/ 1 h 35"/>
                <a:gd name="T8" fmla="*/ 4 w 25"/>
                <a:gd name="T9" fmla="*/ 2 h 35"/>
                <a:gd name="T10" fmla="*/ 24 w 25"/>
                <a:gd name="T11" fmla="*/ 32 h 35"/>
                <a:gd name="T12" fmla="*/ 24 w 25"/>
                <a:gd name="T13" fmla="*/ 35 h 35"/>
                <a:gd name="T14" fmla="*/ 23 w 25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35">
                  <a:moveTo>
                    <a:pt x="23" y="35"/>
                  </a:moveTo>
                  <a:cubicBezTo>
                    <a:pt x="22" y="35"/>
                    <a:pt x="21" y="35"/>
                    <a:pt x="21" y="3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1"/>
                    <a:pt x="4" y="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3"/>
                    <a:pt x="25" y="34"/>
                    <a:pt x="24" y="35"/>
                  </a:cubicBezTo>
                  <a:cubicBezTo>
                    <a:pt x="23" y="35"/>
                    <a:pt x="23" y="35"/>
                    <a:pt x="23" y="35"/>
                  </a:cubicBezTo>
                  <a:close/>
                </a:path>
              </a:pathLst>
            </a:custGeom>
            <a:solidFill>
              <a:srgbClr val="EF7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iSḷïḑê"/>
            <p:cNvSpPr/>
            <p:nvPr/>
          </p:nvSpPr>
          <p:spPr bwMode="auto">
            <a:xfrm>
              <a:off x="4969443" y="1596052"/>
              <a:ext cx="95409" cy="133940"/>
            </a:xfrm>
            <a:custGeom>
              <a:avLst/>
              <a:gdLst>
                <a:gd name="T0" fmla="*/ 23 w 25"/>
                <a:gd name="T1" fmla="*/ 35 h 35"/>
                <a:gd name="T2" fmla="*/ 21 w 25"/>
                <a:gd name="T3" fmla="*/ 34 h 35"/>
                <a:gd name="T4" fmla="*/ 1 w 25"/>
                <a:gd name="T5" fmla="*/ 3 h 35"/>
                <a:gd name="T6" fmla="*/ 1 w 25"/>
                <a:gd name="T7" fmla="*/ 0 h 35"/>
                <a:gd name="T8" fmla="*/ 4 w 25"/>
                <a:gd name="T9" fmla="*/ 1 h 35"/>
                <a:gd name="T10" fmla="*/ 25 w 25"/>
                <a:gd name="T11" fmla="*/ 31 h 35"/>
                <a:gd name="T12" fmla="*/ 24 w 25"/>
                <a:gd name="T13" fmla="*/ 34 h 35"/>
                <a:gd name="T14" fmla="*/ 23 w 25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35">
                  <a:moveTo>
                    <a:pt x="23" y="35"/>
                  </a:moveTo>
                  <a:cubicBezTo>
                    <a:pt x="22" y="35"/>
                    <a:pt x="22" y="34"/>
                    <a:pt x="21" y="3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2"/>
                    <a:pt x="25" y="34"/>
                    <a:pt x="24" y="34"/>
                  </a:cubicBezTo>
                  <a:cubicBezTo>
                    <a:pt x="24" y="34"/>
                    <a:pt x="23" y="35"/>
                    <a:pt x="23" y="35"/>
                  </a:cubicBezTo>
                  <a:close/>
                </a:path>
              </a:pathLst>
            </a:custGeom>
            <a:solidFill>
              <a:srgbClr val="EF7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iŝ1íḓè"/>
            <p:cNvSpPr/>
            <p:nvPr/>
          </p:nvSpPr>
          <p:spPr bwMode="auto">
            <a:xfrm>
              <a:off x="2954851" y="5650924"/>
              <a:ext cx="6326333" cy="71557"/>
            </a:xfrm>
            <a:custGeom>
              <a:avLst/>
              <a:gdLst>
                <a:gd name="T0" fmla="*/ 3448 w 3448"/>
                <a:gd name="T1" fmla="*/ 0 h 39"/>
                <a:gd name="T2" fmla="*/ 3448 w 3448"/>
                <a:gd name="T3" fmla="*/ 39 h 39"/>
                <a:gd name="T4" fmla="*/ 25 w 3448"/>
                <a:gd name="T5" fmla="*/ 39 h 39"/>
                <a:gd name="T6" fmla="*/ 0 w 3448"/>
                <a:gd name="T7" fmla="*/ 0 h 39"/>
                <a:gd name="T8" fmla="*/ 3448 w 3448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8" h="39">
                  <a:moveTo>
                    <a:pt x="3448" y="0"/>
                  </a:moveTo>
                  <a:lnTo>
                    <a:pt x="3448" y="39"/>
                  </a:lnTo>
                  <a:lnTo>
                    <a:pt x="25" y="39"/>
                  </a:lnTo>
                  <a:lnTo>
                    <a:pt x="0" y="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rgbClr val="D6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iṥlîḓe"/>
            <p:cNvSpPr/>
            <p:nvPr/>
          </p:nvSpPr>
          <p:spPr bwMode="auto">
            <a:xfrm>
              <a:off x="7017062" y="4933523"/>
              <a:ext cx="2196236" cy="728410"/>
            </a:xfrm>
            <a:custGeom>
              <a:avLst/>
              <a:gdLst>
                <a:gd name="T0" fmla="*/ 33 w 576"/>
                <a:gd name="T1" fmla="*/ 138 h 191"/>
                <a:gd name="T2" fmla="*/ 68 w 576"/>
                <a:gd name="T3" fmla="*/ 136 h 191"/>
                <a:gd name="T4" fmla="*/ 100 w 576"/>
                <a:gd name="T5" fmla="*/ 75 h 191"/>
                <a:gd name="T6" fmla="*/ 192 w 576"/>
                <a:gd name="T7" fmla="*/ 71 h 191"/>
                <a:gd name="T8" fmla="*/ 206 w 576"/>
                <a:gd name="T9" fmla="*/ 43 h 191"/>
                <a:gd name="T10" fmla="*/ 239 w 576"/>
                <a:gd name="T11" fmla="*/ 47 h 191"/>
                <a:gd name="T12" fmla="*/ 281 w 576"/>
                <a:gd name="T13" fmla="*/ 8 h 191"/>
                <a:gd name="T14" fmla="*/ 355 w 576"/>
                <a:gd name="T15" fmla="*/ 30 h 191"/>
                <a:gd name="T16" fmla="*/ 404 w 576"/>
                <a:gd name="T17" fmla="*/ 26 h 191"/>
                <a:gd name="T18" fmla="*/ 431 w 576"/>
                <a:gd name="T19" fmla="*/ 67 h 191"/>
                <a:gd name="T20" fmla="*/ 517 w 576"/>
                <a:gd name="T21" fmla="*/ 76 h 191"/>
                <a:gd name="T22" fmla="*/ 543 w 576"/>
                <a:gd name="T23" fmla="*/ 138 h 191"/>
                <a:gd name="T24" fmla="*/ 575 w 576"/>
                <a:gd name="T25" fmla="*/ 191 h 191"/>
                <a:gd name="T26" fmla="*/ 527 w 576"/>
                <a:gd name="T27" fmla="*/ 191 h 191"/>
                <a:gd name="T28" fmla="*/ 452 w 576"/>
                <a:gd name="T29" fmla="*/ 191 h 191"/>
                <a:gd name="T30" fmla="*/ 124 w 576"/>
                <a:gd name="T31" fmla="*/ 191 h 191"/>
                <a:gd name="T32" fmla="*/ 81 w 576"/>
                <a:gd name="T33" fmla="*/ 191 h 191"/>
                <a:gd name="T34" fmla="*/ 1 w 576"/>
                <a:gd name="T35" fmla="*/ 191 h 191"/>
                <a:gd name="T36" fmla="*/ 33 w 576"/>
                <a:gd name="T37" fmla="*/ 13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6" h="191">
                  <a:moveTo>
                    <a:pt x="33" y="138"/>
                  </a:moveTo>
                  <a:cubicBezTo>
                    <a:pt x="44" y="133"/>
                    <a:pt x="57" y="133"/>
                    <a:pt x="68" y="136"/>
                  </a:cubicBezTo>
                  <a:cubicBezTo>
                    <a:pt x="69" y="112"/>
                    <a:pt x="81" y="89"/>
                    <a:pt x="100" y="75"/>
                  </a:cubicBezTo>
                  <a:cubicBezTo>
                    <a:pt x="125" y="56"/>
                    <a:pt x="162" y="54"/>
                    <a:pt x="192" y="71"/>
                  </a:cubicBezTo>
                  <a:cubicBezTo>
                    <a:pt x="191" y="59"/>
                    <a:pt x="196" y="48"/>
                    <a:pt x="206" y="43"/>
                  </a:cubicBezTo>
                  <a:cubicBezTo>
                    <a:pt x="217" y="37"/>
                    <a:pt x="230" y="38"/>
                    <a:pt x="239" y="47"/>
                  </a:cubicBezTo>
                  <a:cubicBezTo>
                    <a:pt x="240" y="42"/>
                    <a:pt x="252" y="17"/>
                    <a:pt x="281" y="8"/>
                  </a:cubicBezTo>
                  <a:cubicBezTo>
                    <a:pt x="307" y="0"/>
                    <a:pt x="336" y="8"/>
                    <a:pt x="355" y="30"/>
                  </a:cubicBezTo>
                  <a:cubicBezTo>
                    <a:pt x="370" y="20"/>
                    <a:pt x="388" y="18"/>
                    <a:pt x="404" y="26"/>
                  </a:cubicBezTo>
                  <a:cubicBezTo>
                    <a:pt x="420" y="34"/>
                    <a:pt x="430" y="49"/>
                    <a:pt x="431" y="67"/>
                  </a:cubicBezTo>
                  <a:cubicBezTo>
                    <a:pt x="461" y="54"/>
                    <a:pt x="494" y="58"/>
                    <a:pt x="517" y="76"/>
                  </a:cubicBezTo>
                  <a:cubicBezTo>
                    <a:pt x="534" y="91"/>
                    <a:pt x="544" y="114"/>
                    <a:pt x="543" y="138"/>
                  </a:cubicBezTo>
                  <a:cubicBezTo>
                    <a:pt x="563" y="147"/>
                    <a:pt x="576" y="168"/>
                    <a:pt x="575" y="191"/>
                  </a:cubicBezTo>
                  <a:cubicBezTo>
                    <a:pt x="559" y="191"/>
                    <a:pt x="543" y="191"/>
                    <a:pt x="527" y="191"/>
                  </a:cubicBezTo>
                  <a:cubicBezTo>
                    <a:pt x="502" y="191"/>
                    <a:pt x="477" y="191"/>
                    <a:pt x="452" y="191"/>
                  </a:cubicBezTo>
                  <a:cubicBezTo>
                    <a:pt x="343" y="191"/>
                    <a:pt x="233" y="191"/>
                    <a:pt x="124" y="191"/>
                  </a:cubicBezTo>
                  <a:cubicBezTo>
                    <a:pt x="109" y="191"/>
                    <a:pt x="95" y="191"/>
                    <a:pt x="81" y="191"/>
                  </a:cubicBezTo>
                  <a:cubicBezTo>
                    <a:pt x="54" y="191"/>
                    <a:pt x="28" y="191"/>
                    <a:pt x="1" y="191"/>
                  </a:cubicBezTo>
                  <a:cubicBezTo>
                    <a:pt x="0" y="168"/>
                    <a:pt x="13" y="147"/>
                    <a:pt x="33" y="138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iṥḷîďê"/>
            <p:cNvSpPr/>
            <p:nvPr/>
          </p:nvSpPr>
          <p:spPr bwMode="auto">
            <a:xfrm>
              <a:off x="7145497" y="5250941"/>
              <a:ext cx="1183436" cy="410991"/>
            </a:xfrm>
            <a:custGeom>
              <a:avLst/>
              <a:gdLst>
                <a:gd name="T0" fmla="*/ 8 w 310"/>
                <a:gd name="T1" fmla="*/ 108 h 108"/>
                <a:gd name="T2" fmla="*/ 306 w 310"/>
                <a:gd name="T3" fmla="*/ 108 h 108"/>
                <a:gd name="T4" fmla="*/ 292 w 310"/>
                <a:gd name="T5" fmla="*/ 68 h 108"/>
                <a:gd name="T6" fmla="*/ 260 w 310"/>
                <a:gd name="T7" fmla="*/ 65 h 108"/>
                <a:gd name="T8" fmla="*/ 251 w 310"/>
                <a:gd name="T9" fmla="*/ 27 h 108"/>
                <a:gd name="T10" fmla="*/ 213 w 310"/>
                <a:gd name="T11" fmla="*/ 22 h 108"/>
                <a:gd name="T12" fmla="*/ 159 w 310"/>
                <a:gd name="T13" fmla="*/ 6 h 108"/>
                <a:gd name="T14" fmla="*/ 114 w 310"/>
                <a:gd name="T15" fmla="*/ 42 h 108"/>
                <a:gd name="T16" fmla="*/ 86 w 310"/>
                <a:gd name="T17" fmla="*/ 29 h 108"/>
                <a:gd name="T18" fmla="*/ 64 w 310"/>
                <a:gd name="T19" fmla="*/ 56 h 108"/>
                <a:gd name="T20" fmla="*/ 20 w 310"/>
                <a:gd name="T21" fmla="*/ 59 h 108"/>
                <a:gd name="T22" fmla="*/ 8 w 310"/>
                <a:gd name="T2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0" h="108">
                  <a:moveTo>
                    <a:pt x="8" y="108"/>
                  </a:moveTo>
                  <a:cubicBezTo>
                    <a:pt x="107" y="108"/>
                    <a:pt x="207" y="108"/>
                    <a:pt x="306" y="108"/>
                  </a:cubicBezTo>
                  <a:cubicBezTo>
                    <a:pt x="310" y="92"/>
                    <a:pt x="304" y="76"/>
                    <a:pt x="292" y="68"/>
                  </a:cubicBezTo>
                  <a:cubicBezTo>
                    <a:pt x="277" y="59"/>
                    <a:pt x="262" y="65"/>
                    <a:pt x="260" y="65"/>
                  </a:cubicBezTo>
                  <a:cubicBezTo>
                    <a:pt x="265" y="52"/>
                    <a:pt x="262" y="36"/>
                    <a:pt x="251" y="27"/>
                  </a:cubicBezTo>
                  <a:cubicBezTo>
                    <a:pt x="241" y="18"/>
                    <a:pt x="226" y="16"/>
                    <a:pt x="213" y="22"/>
                  </a:cubicBezTo>
                  <a:cubicBezTo>
                    <a:pt x="211" y="20"/>
                    <a:pt x="190" y="0"/>
                    <a:pt x="159" y="6"/>
                  </a:cubicBezTo>
                  <a:cubicBezTo>
                    <a:pt x="127" y="12"/>
                    <a:pt x="115" y="39"/>
                    <a:pt x="114" y="42"/>
                  </a:cubicBezTo>
                  <a:cubicBezTo>
                    <a:pt x="108" y="32"/>
                    <a:pt x="97" y="27"/>
                    <a:pt x="86" y="29"/>
                  </a:cubicBezTo>
                  <a:cubicBezTo>
                    <a:pt x="73" y="31"/>
                    <a:pt x="64" y="42"/>
                    <a:pt x="64" y="56"/>
                  </a:cubicBezTo>
                  <a:cubicBezTo>
                    <a:pt x="50" y="48"/>
                    <a:pt x="32" y="49"/>
                    <a:pt x="20" y="59"/>
                  </a:cubicBezTo>
                  <a:cubicBezTo>
                    <a:pt x="5" y="70"/>
                    <a:pt x="0" y="90"/>
                    <a:pt x="8" y="108"/>
                  </a:cubicBezTo>
                  <a:close/>
                </a:path>
              </a:pathLst>
            </a:custGeom>
            <a:solidFill>
              <a:srgbClr val="778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íṧḻiḓe"/>
            <p:cNvSpPr/>
            <p:nvPr/>
          </p:nvSpPr>
          <p:spPr bwMode="auto">
            <a:xfrm>
              <a:off x="7760148" y="5406897"/>
              <a:ext cx="18348" cy="236688"/>
            </a:xfrm>
            <a:custGeom>
              <a:avLst/>
              <a:gdLst>
                <a:gd name="T0" fmla="*/ 3 w 5"/>
                <a:gd name="T1" fmla="*/ 62 h 62"/>
                <a:gd name="T2" fmla="*/ 0 w 5"/>
                <a:gd name="T3" fmla="*/ 60 h 62"/>
                <a:gd name="T4" fmla="*/ 0 w 5"/>
                <a:gd name="T5" fmla="*/ 3 h 62"/>
                <a:gd name="T6" fmla="*/ 3 w 5"/>
                <a:gd name="T7" fmla="*/ 0 h 62"/>
                <a:gd name="T8" fmla="*/ 5 w 5"/>
                <a:gd name="T9" fmla="*/ 3 h 62"/>
                <a:gd name="T10" fmla="*/ 5 w 5"/>
                <a:gd name="T11" fmla="*/ 60 h 62"/>
                <a:gd name="T12" fmla="*/ 3 w 5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2">
                  <a:moveTo>
                    <a:pt x="3" y="62"/>
                  </a:moveTo>
                  <a:cubicBezTo>
                    <a:pt x="1" y="62"/>
                    <a:pt x="0" y="61"/>
                    <a:pt x="0" y="6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" y="61"/>
                    <a:pt x="4" y="62"/>
                    <a:pt x="3" y="62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îş1idé"/>
            <p:cNvSpPr/>
            <p:nvPr/>
          </p:nvSpPr>
          <p:spPr bwMode="auto">
            <a:xfrm>
              <a:off x="7787671" y="5441759"/>
              <a:ext cx="244027" cy="132104"/>
            </a:xfrm>
            <a:custGeom>
              <a:avLst/>
              <a:gdLst>
                <a:gd name="T0" fmla="*/ 2 w 64"/>
                <a:gd name="T1" fmla="*/ 35 h 35"/>
                <a:gd name="T2" fmla="*/ 0 w 64"/>
                <a:gd name="T3" fmla="*/ 34 h 35"/>
                <a:gd name="T4" fmla="*/ 1 w 64"/>
                <a:gd name="T5" fmla="*/ 31 h 35"/>
                <a:gd name="T6" fmla="*/ 60 w 64"/>
                <a:gd name="T7" fmla="*/ 1 h 35"/>
                <a:gd name="T8" fmla="*/ 63 w 64"/>
                <a:gd name="T9" fmla="*/ 2 h 35"/>
                <a:gd name="T10" fmla="*/ 62 w 64"/>
                <a:gd name="T11" fmla="*/ 5 h 35"/>
                <a:gd name="T12" fmla="*/ 3 w 64"/>
                <a:gd name="T13" fmla="*/ 35 h 35"/>
                <a:gd name="T14" fmla="*/ 2 w 64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5">
                  <a:moveTo>
                    <a:pt x="2" y="35"/>
                  </a:moveTo>
                  <a:cubicBezTo>
                    <a:pt x="2" y="35"/>
                    <a:pt x="1" y="35"/>
                    <a:pt x="0" y="34"/>
                  </a:cubicBezTo>
                  <a:cubicBezTo>
                    <a:pt x="0" y="33"/>
                    <a:pt x="0" y="31"/>
                    <a:pt x="1" y="3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1" y="0"/>
                    <a:pt x="63" y="1"/>
                    <a:pt x="63" y="2"/>
                  </a:cubicBezTo>
                  <a:cubicBezTo>
                    <a:pt x="64" y="3"/>
                    <a:pt x="63" y="4"/>
                    <a:pt x="62" y="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2" y="35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îSḷiḓè"/>
            <p:cNvSpPr/>
            <p:nvPr/>
          </p:nvSpPr>
          <p:spPr bwMode="auto">
            <a:xfrm>
              <a:off x="7516123" y="5428914"/>
              <a:ext cx="187148" cy="152288"/>
            </a:xfrm>
            <a:custGeom>
              <a:avLst/>
              <a:gdLst>
                <a:gd name="T0" fmla="*/ 46 w 49"/>
                <a:gd name="T1" fmla="*/ 40 h 40"/>
                <a:gd name="T2" fmla="*/ 45 w 49"/>
                <a:gd name="T3" fmla="*/ 39 h 40"/>
                <a:gd name="T4" fmla="*/ 1 w 49"/>
                <a:gd name="T5" fmla="*/ 4 h 40"/>
                <a:gd name="T6" fmla="*/ 1 w 49"/>
                <a:gd name="T7" fmla="*/ 1 h 40"/>
                <a:gd name="T8" fmla="*/ 4 w 49"/>
                <a:gd name="T9" fmla="*/ 0 h 40"/>
                <a:gd name="T10" fmla="*/ 48 w 49"/>
                <a:gd name="T11" fmla="*/ 36 h 40"/>
                <a:gd name="T12" fmla="*/ 48 w 49"/>
                <a:gd name="T13" fmla="*/ 39 h 40"/>
                <a:gd name="T14" fmla="*/ 46 w 49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40">
                  <a:moveTo>
                    <a:pt x="46" y="40"/>
                  </a:moveTo>
                  <a:cubicBezTo>
                    <a:pt x="46" y="40"/>
                    <a:pt x="45" y="40"/>
                    <a:pt x="45" y="3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9" y="37"/>
                    <a:pt x="49" y="38"/>
                    <a:pt x="48" y="39"/>
                  </a:cubicBezTo>
                  <a:cubicBezTo>
                    <a:pt x="48" y="40"/>
                    <a:pt x="47" y="40"/>
                    <a:pt x="46" y="40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8" name="îšḷiḋê"/>
            <p:cNvSpPr/>
            <p:nvPr/>
          </p:nvSpPr>
          <p:spPr bwMode="auto">
            <a:xfrm>
              <a:off x="8233523" y="5159202"/>
              <a:ext cx="18348" cy="453192"/>
            </a:xfrm>
            <a:custGeom>
              <a:avLst/>
              <a:gdLst>
                <a:gd name="T0" fmla="*/ 3 w 5"/>
                <a:gd name="T1" fmla="*/ 119 h 119"/>
                <a:gd name="T2" fmla="*/ 0 w 5"/>
                <a:gd name="T3" fmla="*/ 117 h 119"/>
                <a:gd name="T4" fmla="*/ 0 w 5"/>
                <a:gd name="T5" fmla="*/ 2 h 119"/>
                <a:gd name="T6" fmla="*/ 3 w 5"/>
                <a:gd name="T7" fmla="*/ 0 h 119"/>
                <a:gd name="T8" fmla="*/ 5 w 5"/>
                <a:gd name="T9" fmla="*/ 2 h 119"/>
                <a:gd name="T10" fmla="*/ 5 w 5"/>
                <a:gd name="T11" fmla="*/ 117 h 119"/>
                <a:gd name="T12" fmla="*/ 3 w 5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9">
                  <a:moveTo>
                    <a:pt x="3" y="119"/>
                  </a:moveTo>
                  <a:cubicBezTo>
                    <a:pt x="1" y="119"/>
                    <a:pt x="0" y="118"/>
                    <a:pt x="0" y="11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5" y="118"/>
                    <a:pt x="4" y="119"/>
                    <a:pt x="3" y="119"/>
                  </a:cubicBezTo>
                  <a:close/>
                </a:path>
              </a:pathLst>
            </a:custGeom>
            <a:solidFill>
              <a:srgbClr val="778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i$ļidé"/>
            <p:cNvSpPr/>
            <p:nvPr/>
          </p:nvSpPr>
          <p:spPr bwMode="auto">
            <a:xfrm>
              <a:off x="8244531" y="5333506"/>
              <a:ext cx="431175" cy="148618"/>
            </a:xfrm>
            <a:custGeom>
              <a:avLst/>
              <a:gdLst>
                <a:gd name="T0" fmla="*/ 2 w 113"/>
                <a:gd name="T1" fmla="*/ 39 h 39"/>
                <a:gd name="T2" fmla="*/ 0 w 113"/>
                <a:gd name="T3" fmla="*/ 37 h 39"/>
                <a:gd name="T4" fmla="*/ 2 w 113"/>
                <a:gd name="T5" fmla="*/ 34 h 39"/>
                <a:gd name="T6" fmla="*/ 110 w 113"/>
                <a:gd name="T7" fmla="*/ 0 h 39"/>
                <a:gd name="T8" fmla="*/ 113 w 113"/>
                <a:gd name="T9" fmla="*/ 2 h 39"/>
                <a:gd name="T10" fmla="*/ 111 w 113"/>
                <a:gd name="T11" fmla="*/ 5 h 39"/>
                <a:gd name="T12" fmla="*/ 3 w 113"/>
                <a:gd name="T13" fmla="*/ 38 h 39"/>
                <a:gd name="T14" fmla="*/ 2 w 113"/>
                <a:gd name="T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39">
                  <a:moveTo>
                    <a:pt x="2" y="39"/>
                  </a:moveTo>
                  <a:cubicBezTo>
                    <a:pt x="1" y="39"/>
                    <a:pt x="0" y="38"/>
                    <a:pt x="0" y="37"/>
                  </a:cubicBezTo>
                  <a:cubicBezTo>
                    <a:pt x="0" y="36"/>
                    <a:pt x="0" y="34"/>
                    <a:pt x="2" y="34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13" y="3"/>
                    <a:pt x="112" y="5"/>
                    <a:pt x="111" y="5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2" y="39"/>
                    <a:pt x="2" y="39"/>
                  </a:cubicBezTo>
                  <a:close/>
                </a:path>
              </a:pathLst>
            </a:custGeom>
            <a:solidFill>
              <a:srgbClr val="778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ïṣ1ïḍê"/>
            <p:cNvSpPr/>
            <p:nvPr/>
          </p:nvSpPr>
          <p:spPr bwMode="auto">
            <a:xfrm>
              <a:off x="8462871" y="5258280"/>
              <a:ext cx="56879" cy="144948"/>
            </a:xfrm>
            <a:custGeom>
              <a:avLst/>
              <a:gdLst>
                <a:gd name="T0" fmla="*/ 3 w 15"/>
                <a:gd name="T1" fmla="*/ 38 h 38"/>
                <a:gd name="T2" fmla="*/ 2 w 15"/>
                <a:gd name="T3" fmla="*/ 38 h 38"/>
                <a:gd name="T4" fmla="*/ 1 w 15"/>
                <a:gd name="T5" fmla="*/ 35 h 38"/>
                <a:gd name="T6" fmla="*/ 10 w 15"/>
                <a:gd name="T7" fmla="*/ 2 h 38"/>
                <a:gd name="T8" fmla="*/ 13 w 15"/>
                <a:gd name="T9" fmla="*/ 0 h 38"/>
                <a:gd name="T10" fmla="*/ 15 w 15"/>
                <a:gd name="T11" fmla="*/ 3 h 38"/>
                <a:gd name="T12" fmla="*/ 5 w 15"/>
                <a:gd name="T13" fmla="*/ 37 h 38"/>
                <a:gd name="T14" fmla="*/ 3 w 15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38">
                  <a:moveTo>
                    <a:pt x="3" y="38"/>
                  </a:moveTo>
                  <a:cubicBezTo>
                    <a:pt x="3" y="38"/>
                    <a:pt x="3" y="38"/>
                    <a:pt x="2" y="38"/>
                  </a:cubicBezTo>
                  <a:cubicBezTo>
                    <a:pt x="1" y="38"/>
                    <a:pt x="0" y="36"/>
                    <a:pt x="1" y="35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1"/>
                    <a:pt x="12" y="0"/>
                    <a:pt x="13" y="0"/>
                  </a:cubicBezTo>
                  <a:cubicBezTo>
                    <a:pt x="14" y="1"/>
                    <a:pt x="15" y="2"/>
                    <a:pt x="15" y="3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4" y="38"/>
                    <a:pt x="3" y="38"/>
                  </a:cubicBezTo>
                  <a:close/>
                </a:path>
              </a:pathLst>
            </a:custGeom>
            <a:solidFill>
              <a:srgbClr val="7782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ïSḻïḓê"/>
            <p:cNvSpPr/>
            <p:nvPr/>
          </p:nvSpPr>
          <p:spPr bwMode="auto">
            <a:xfrm>
              <a:off x="3923617" y="3386801"/>
              <a:ext cx="122931" cy="106417"/>
            </a:xfrm>
            <a:custGeom>
              <a:avLst/>
              <a:gdLst>
                <a:gd name="T0" fmla="*/ 21 w 32"/>
                <a:gd name="T1" fmla="*/ 28 h 28"/>
                <a:gd name="T2" fmla="*/ 16 w 32"/>
                <a:gd name="T3" fmla="*/ 24 h 28"/>
                <a:gd name="T4" fmla="*/ 0 w 32"/>
                <a:gd name="T5" fmla="*/ 1 h 28"/>
                <a:gd name="T6" fmla="*/ 1 w 32"/>
                <a:gd name="T7" fmla="*/ 0 h 28"/>
                <a:gd name="T8" fmla="*/ 32 w 32"/>
                <a:gd name="T9" fmla="*/ 1 h 28"/>
                <a:gd name="T10" fmla="*/ 30 w 32"/>
                <a:gd name="T11" fmla="*/ 28 h 28"/>
                <a:gd name="T12" fmla="*/ 21 w 32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8">
                  <a:moveTo>
                    <a:pt x="21" y="28"/>
                  </a:moveTo>
                  <a:cubicBezTo>
                    <a:pt x="19" y="27"/>
                    <a:pt x="17" y="25"/>
                    <a:pt x="16" y="24"/>
                  </a:cubicBezTo>
                  <a:cubicBezTo>
                    <a:pt x="11" y="10"/>
                    <a:pt x="4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1"/>
                    <a:pt x="32" y="1"/>
                    <a:pt x="32" y="1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21" y="28"/>
                    <a:pt x="21" y="28"/>
                    <a:pt x="21" y="28"/>
                  </a:cubicBezTo>
                  <a:close/>
                </a:path>
              </a:pathLst>
            </a:custGeom>
            <a:solidFill>
              <a:srgbClr val="ED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i$ľîďé"/>
            <p:cNvSpPr/>
            <p:nvPr/>
          </p:nvSpPr>
          <p:spPr bwMode="auto">
            <a:xfrm>
              <a:off x="3650234" y="3364784"/>
              <a:ext cx="354114" cy="888035"/>
            </a:xfrm>
            <a:custGeom>
              <a:avLst/>
              <a:gdLst>
                <a:gd name="T0" fmla="*/ 41 w 93"/>
                <a:gd name="T1" fmla="*/ 13 h 233"/>
                <a:gd name="T2" fmla="*/ 56 w 93"/>
                <a:gd name="T3" fmla="*/ 47 h 233"/>
                <a:gd name="T4" fmla="*/ 93 w 93"/>
                <a:gd name="T5" fmla="*/ 76 h 233"/>
                <a:gd name="T6" fmla="*/ 89 w 93"/>
                <a:gd name="T7" fmla="*/ 227 h 233"/>
                <a:gd name="T8" fmla="*/ 83 w 93"/>
                <a:gd name="T9" fmla="*/ 229 h 233"/>
                <a:gd name="T10" fmla="*/ 8 w 93"/>
                <a:gd name="T11" fmla="*/ 231 h 233"/>
                <a:gd name="T12" fmla="*/ 2 w 93"/>
                <a:gd name="T13" fmla="*/ 228 h 233"/>
                <a:gd name="T14" fmla="*/ 13 w 93"/>
                <a:gd name="T15" fmla="*/ 85 h 233"/>
                <a:gd name="T16" fmla="*/ 39 w 93"/>
                <a:gd name="T17" fmla="*/ 5 h 233"/>
                <a:gd name="T18" fmla="*/ 39 w 93"/>
                <a:gd name="T19" fmla="*/ 4 h 233"/>
                <a:gd name="T20" fmla="*/ 40 w 93"/>
                <a:gd name="T21" fmla="*/ 4 h 233"/>
                <a:gd name="T22" fmla="*/ 70 w 93"/>
                <a:gd name="T23" fmla="*/ 5 h 233"/>
                <a:gd name="T24" fmla="*/ 72 w 93"/>
                <a:gd name="T25" fmla="*/ 7 h 233"/>
                <a:gd name="T26" fmla="*/ 88 w 93"/>
                <a:gd name="T27" fmla="*/ 30 h 233"/>
                <a:gd name="T28" fmla="*/ 72 w 93"/>
                <a:gd name="T29" fmla="*/ 19 h 233"/>
                <a:gd name="T30" fmla="*/ 41 w 93"/>
                <a:gd name="T31" fmla="*/ 1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233">
                  <a:moveTo>
                    <a:pt x="41" y="13"/>
                  </a:moveTo>
                  <a:cubicBezTo>
                    <a:pt x="34" y="26"/>
                    <a:pt x="47" y="39"/>
                    <a:pt x="56" y="47"/>
                  </a:cubicBezTo>
                  <a:cubicBezTo>
                    <a:pt x="60" y="51"/>
                    <a:pt x="77" y="64"/>
                    <a:pt x="93" y="76"/>
                  </a:cubicBezTo>
                  <a:cubicBezTo>
                    <a:pt x="92" y="94"/>
                    <a:pt x="91" y="222"/>
                    <a:pt x="89" y="227"/>
                  </a:cubicBezTo>
                  <a:cubicBezTo>
                    <a:pt x="88" y="228"/>
                    <a:pt x="86" y="228"/>
                    <a:pt x="83" y="229"/>
                  </a:cubicBezTo>
                  <a:cubicBezTo>
                    <a:pt x="68" y="232"/>
                    <a:pt x="24" y="233"/>
                    <a:pt x="8" y="231"/>
                  </a:cubicBezTo>
                  <a:cubicBezTo>
                    <a:pt x="5" y="230"/>
                    <a:pt x="2" y="229"/>
                    <a:pt x="2" y="228"/>
                  </a:cubicBezTo>
                  <a:cubicBezTo>
                    <a:pt x="0" y="222"/>
                    <a:pt x="3" y="136"/>
                    <a:pt x="13" y="85"/>
                  </a:cubicBezTo>
                  <a:cubicBezTo>
                    <a:pt x="22" y="34"/>
                    <a:pt x="36" y="15"/>
                    <a:pt x="39" y="5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9" y="6"/>
                    <a:pt x="70" y="5"/>
                    <a:pt x="70" y="5"/>
                  </a:cubicBezTo>
                  <a:cubicBezTo>
                    <a:pt x="70" y="5"/>
                    <a:pt x="71" y="5"/>
                    <a:pt x="72" y="7"/>
                  </a:cubicBezTo>
                  <a:cubicBezTo>
                    <a:pt x="76" y="10"/>
                    <a:pt x="83" y="16"/>
                    <a:pt x="88" y="30"/>
                  </a:cubicBezTo>
                  <a:cubicBezTo>
                    <a:pt x="78" y="23"/>
                    <a:pt x="72" y="19"/>
                    <a:pt x="72" y="19"/>
                  </a:cubicBezTo>
                  <a:cubicBezTo>
                    <a:pt x="72" y="19"/>
                    <a:pt x="48" y="0"/>
                    <a:pt x="41" y="13"/>
                  </a:cubicBez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í$ḻíde"/>
            <p:cNvSpPr/>
            <p:nvPr/>
          </p:nvSpPr>
          <p:spPr bwMode="auto">
            <a:xfrm>
              <a:off x="3786008" y="3078557"/>
              <a:ext cx="256870" cy="266044"/>
            </a:xfrm>
            <a:custGeom>
              <a:avLst/>
              <a:gdLst>
                <a:gd name="T0" fmla="*/ 37 w 67"/>
                <a:gd name="T1" fmla="*/ 38 h 70"/>
                <a:gd name="T2" fmla="*/ 31 w 67"/>
                <a:gd name="T3" fmla="*/ 41 h 70"/>
                <a:gd name="T4" fmla="*/ 30 w 67"/>
                <a:gd name="T5" fmla="*/ 51 h 70"/>
                <a:gd name="T6" fmla="*/ 20 w 67"/>
                <a:gd name="T7" fmla="*/ 40 h 70"/>
                <a:gd name="T8" fmla="*/ 17 w 67"/>
                <a:gd name="T9" fmla="*/ 52 h 70"/>
                <a:gd name="T10" fmla="*/ 17 w 67"/>
                <a:gd name="T11" fmla="*/ 52 h 70"/>
                <a:gd name="T12" fmla="*/ 5 w 67"/>
                <a:gd name="T13" fmla="*/ 70 h 70"/>
                <a:gd name="T14" fmla="*/ 4 w 67"/>
                <a:gd name="T15" fmla="*/ 70 h 70"/>
                <a:gd name="T16" fmla="*/ 2 w 67"/>
                <a:gd name="T17" fmla="*/ 48 h 70"/>
                <a:gd name="T18" fmla="*/ 17 w 67"/>
                <a:gd name="T19" fmla="*/ 11 h 70"/>
                <a:gd name="T20" fmla="*/ 66 w 67"/>
                <a:gd name="T21" fmla="*/ 19 h 70"/>
                <a:gd name="T22" fmla="*/ 57 w 67"/>
                <a:gd name="T23" fmla="*/ 29 h 70"/>
                <a:gd name="T24" fmla="*/ 41 w 67"/>
                <a:gd name="T25" fmla="*/ 28 h 70"/>
                <a:gd name="T26" fmla="*/ 37 w 67"/>
                <a:gd name="T27" fmla="*/ 3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70">
                  <a:moveTo>
                    <a:pt x="37" y="38"/>
                  </a:moveTo>
                  <a:cubicBezTo>
                    <a:pt x="35" y="39"/>
                    <a:pt x="31" y="39"/>
                    <a:pt x="31" y="41"/>
                  </a:cubicBezTo>
                  <a:cubicBezTo>
                    <a:pt x="31" y="44"/>
                    <a:pt x="33" y="51"/>
                    <a:pt x="30" y="51"/>
                  </a:cubicBezTo>
                  <a:cubicBezTo>
                    <a:pt x="27" y="52"/>
                    <a:pt x="25" y="38"/>
                    <a:pt x="20" y="40"/>
                  </a:cubicBezTo>
                  <a:cubicBezTo>
                    <a:pt x="17" y="42"/>
                    <a:pt x="14" y="47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1" y="65"/>
                    <a:pt x="5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62"/>
                    <a:pt x="2" y="55"/>
                    <a:pt x="2" y="48"/>
                  </a:cubicBezTo>
                  <a:cubicBezTo>
                    <a:pt x="1" y="38"/>
                    <a:pt x="0" y="23"/>
                    <a:pt x="17" y="11"/>
                  </a:cubicBezTo>
                  <a:cubicBezTo>
                    <a:pt x="35" y="0"/>
                    <a:pt x="65" y="17"/>
                    <a:pt x="66" y="19"/>
                  </a:cubicBezTo>
                  <a:cubicBezTo>
                    <a:pt x="67" y="21"/>
                    <a:pt x="57" y="29"/>
                    <a:pt x="57" y="29"/>
                  </a:cubicBezTo>
                  <a:cubicBezTo>
                    <a:pt x="57" y="29"/>
                    <a:pt x="43" y="27"/>
                    <a:pt x="41" y="28"/>
                  </a:cubicBezTo>
                  <a:cubicBezTo>
                    <a:pt x="39" y="30"/>
                    <a:pt x="39" y="36"/>
                    <a:pt x="37" y="38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i$ľiďé"/>
            <p:cNvSpPr/>
            <p:nvPr/>
          </p:nvSpPr>
          <p:spPr bwMode="auto">
            <a:xfrm>
              <a:off x="3340156" y="5581202"/>
              <a:ext cx="240357" cy="106417"/>
            </a:xfrm>
            <a:custGeom>
              <a:avLst/>
              <a:gdLst>
                <a:gd name="T0" fmla="*/ 35 w 63"/>
                <a:gd name="T1" fmla="*/ 1 h 28"/>
                <a:gd name="T2" fmla="*/ 60 w 63"/>
                <a:gd name="T3" fmla="*/ 21 h 28"/>
                <a:gd name="T4" fmla="*/ 1 w 63"/>
                <a:gd name="T5" fmla="*/ 21 h 28"/>
                <a:gd name="T6" fmla="*/ 5 w 63"/>
                <a:gd name="T7" fmla="*/ 0 h 28"/>
                <a:gd name="T8" fmla="*/ 35 w 63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8">
                  <a:moveTo>
                    <a:pt x="35" y="1"/>
                  </a:moveTo>
                  <a:cubicBezTo>
                    <a:pt x="38" y="11"/>
                    <a:pt x="63" y="13"/>
                    <a:pt x="60" y="21"/>
                  </a:cubicBezTo>
                  <a:cubicBezTo>
                    <a:pt x="58" y="28"/>
                    <a:pt x="3" y="27"/>
                    <a:pt x="1" y="21"/>
                  </a:cubicBezTo>
                  <a:cubicBezTo>
                    <a:pt x="0" y="19"/>
                    <a:pt x="2" y="12"/>
                    <a:pt x="5" y="0"/>
                  </a:cubicBezTo>
                  <a:cubicBezTo>
                    <a:pt x="17" y="4"/>
                    <a:pt x="35" y="1"/>
                    <a:pt x="35" y="1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îŝḷîḋè"/>
            <p:cNvSpPr/>
            <p:nvPr/>
          </p:nvSpPr>
          <p:spPr bwMode="auto">
            <a:xfrm>
              <a:off x="4085078" y="5597715"/>
              <a:ext cx="251366" cy="106417"/>
            </a:xfrm>
            <a:custGeom>
              <a:avLst/>
              <a:gdLst>
                <a:gd name="T0" fmla="*/ 65 w 66"/>
                <a:gd name="T1" fmla="*/ 20 h 28"/>
                <a:gd name="T2" fmla="*/ 2 w 66"/>
                <a:gd name="T3" fmla="*/ 20 h 28"/>
                <a:gd name="T4" fmla="*/ 0 w 66"/>
                <a:gd name="T5" fmla="*/ 3 h 28"/>
                <a:gd name="T6" fmla="*/ 33 w 66"/>
                <a:gd name="T7" fmla="*/ 1 h 28"/>
                <a:gd name="T8" fmla="*/ 33 w 66"/>
                <a:gd name="T9" fmla="*/ 0 h 28"/>
                <a:gd name="T10" fmla="*/ 65 w 66"/>
                <a:gd name="T11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28">
                  <a:moveTo>
                    <a:pt x="65" y="20"/>
                  </a:moveTo>
                  <a:cubicBezTo>
                    <a:pt x="66" y="28"/>
                    <a:pt x="2" y="20"/>
                    <a:pt x="2" y="20"/>
                  </a:cubicBezTo>
                  <a:cubicBezTo>
                    <a:pt x="2" y="20"/>
                    <a:pt x="1" y="13"/>
                    <a:pt x="0" y="3"/>
                  </a:cubicBezTo>
                  <a:cubicBezTo>
                    <a:pt x="17" y="6"/>
                    <a:pt x="33" y="1"/>
                    <a:pt x="33" y="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3"/>
                    <a:pt x="64" y="13"/>
                    <a:pt x="65" y="20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íšļïdé"/>
            <p:cNvSpPr/>
            <p:nvPr/>
          </p:nvSpPr>
          <p:spPr bwMode="auto">
            <a:xfrm>
              <a:off x="3360338" y="4260158"/>
              <a:ext cx="477044" cy="1337558"/>
            </a:xfrm>
            <a:custGeom>
              <a:avLst/>
              <a:gdLst>
                <a:gd name="T0" fmla="*/ 125 w 125"/>
                <a:gd name="T1" fmla="*/ 76 h 351"/>
                <a:gd name="T2" fmla="*/ 125 w 125"/>
                <a:gd name="T3" fmla="*/ 77 h 351"/>
                <a:gd name="T4" fmla="*/ 30 w 125"/>
                <a:gd name="T5" fmla="*/ 348 h 351"/>
                <a:gd name="T6" fmla="*/ 0 w 125"/>
                <a:gd name="T7" fmla="*/ 347 h 351"/>
                <a:gd name="T8" fmla="*/ 60 w 125"/>
                <a:gd name="T9" fmla="*/ 148 h 351"/>
                <a:gd name="T10" fmla="*/ 85 w 125"/>
                <a:gd name="T11" fmla="*/ 0 h 351"/>
                <a:gd name="T12" fmla="*/ 114 w 125"/>
                <a:gd name="T13" fmla="*/ 57 h 351"/>
                <a:gd name="T14" fmla="*/ 125 w 125"/>
                <a:gd name="T15" fmla="*/ 7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351">
                  <a:moveTo>
                    <a:pt x="125" y="76"/>
                  </a:moveTo>
                  <a:cubicBezTo>
                    <a:pt x="125" y="77"/>
                    <a:pt x="125" y="77"/>
                    <a:pt x="125" y="77"/>
                  </a:cubicBezTo>
                  <a:cubicBezTo>
                    <a:pt x="121" y="173"/>
                    <a:pt x="28" y="338"/>
                    <a:pt x="30" y="348"/>
                  </a:cubicBezTo>
                  <a:cubicBezTo>
                    <a:pt x="30" y="348"/>
                    <a:pt x="12" y="351"/>
                    <a:pt x="0" y="347"/>
                  </a:cubicBezTo>
                  <a:cubicBezTo>
                    <a:pt x="15" y="296"/>
                    <a:pt x="57" y="158"/>
                    <a:pt x="60" y="148"/>
                  </a:cubicBezTo>
                  <a:cubicBezTo>
                    <a:pt x="63" y="137"/>
                    <a:pt x="84" y="5"/>
                    <a:pt x="85" y="0"/>
                  </a:cubicBezTo>
                  <a:cubicBezTo>
                    <a:pt x="86" y="6"/>
                    <a:pt x="92" y="23"/>
                    <a:pt x="114" y="57"/>
                  </a:cubicBezTo>
                  <a:cubicBezTo>
                    <a:pt x="118" y="64"/>
                    <a:pt x="122" y="70"/>
                    <a:pt x="125" y="76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íŝ1ïďe"/>
            <p:cNvSpPr/>
            <p:nvPr/>
          </p:nvSpPr>
          <p:spPr bwMode="auto">
            <a:xfrm>
              <a:off x="3679590" y="4236305"/>
              <a:ext cx="530253" cy="1383427"/>
            </a:xfrm>
            <a:custGeom>
              <a:avLst/>
              <a:gdLst>
                <a:gd name="T0" fmla="*/ 138 w 139"/>
                <a:gd name="T1" fmla="*/ 356 h 363"/>
                <a:gd name="T2" fmla="*/ 139 w 139"/>
                <a:gd name="T3" fmla="*/ 357 h 363"/>
                <a:gd name="T4" fmla="*/ 139 w 139"/>
                <a:gd name="T5" fmla="*/ 358 h 363"/>
                <a:gd name="T6" fmla="*/ 106 w 139"/>
                <a:gd name="T7" fmla="*/ 360 h 363"/>
                <a:gd name="T8" fmla="*/ 81 w 139"/>
                <a:gd name="T9" fmla="*/ 156 h 363"/>
                <a:gd name="T10" fmla="*/ 41 w 139"/>
                <a:gd name="T11" fmla="*/ 82 h 363"/>
                <a:gd name="T12" fmla="*/ 30 w 139"/>
                <a:gd name="T13" fmla="*/ 63 h 363"/>
                <a:gd name="T14" fmla="*/ 1 w 139"/>
                <a:gd name="T15" fmla="*/ 6 h 363"/>
                <a:gd name="T16" fmla="*/ 0 w 139"/>
                <a:gd name="T17" fmla="*/ 2 h 363"/>
                <a:gd name="T18" fmla="*/ 75 w 139"/>
                <a:gd name="T19" fmla="*/ 0 h 363"/>
                <a:gd name="T20" fmla="*/ 125 w 139"/>
                <a:gd name="T21" fmla="*/ 144 h 363"/>
                <a:gd name="T22" fmla="*/ 138 w 139"/>
                <a:gd name="T23" fmla="*/ 356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363">
                  <a:moveTo>
                    <a:pt x="138" y="356"/>
                  </a:moveTo>
                  <a:cubicBezTo>
                    <a:pt x="139" y="357"/>
                    <a:pt x="139" y="357"/>
                    <a:pt x="139" y="357"/>
                  </a:cubicBezTo>
                  <a:cubicBezTo>
                    <a:pt x="139" y="358"/>
                    <a:pt x="139" y="358"/>
                    <a:pt x="139" y="358"/>
                  </a:cubicBezTo>
                  <a:cubicBezTo>
                    <a:pt x="139" y="358"/>
                    <a:pt x="123" y="363"/>
                    <a:pt x="106" y="360"/>
                  </a:cubicBezTo>
                  <a:cubicBezTo>
                    <a:pt x="100" y="311"/>
                    <a:pt x="84" y="168"/>
                    <a:pt x="81" y="156"/>
                  </a:cubicBezTo>
                  <a:cubicBezTo>
                    <a:pt x="78" y="143"/>
                    <a:pt x="65" y="120"/>
                    <a:pt x="41" y="82"/>
                  </a:cubicBezTo>
                  <a:cubicBezTo>
                    <a:pt x="38" y="76"/>
                    <a:pt x="34" y="70"/>
                    <a:pt x="30" y="63"/>
                  </a:cubicBezTo>
                  <a:cubicBezTo>
                    <a:pt x="8" y="29"/>
                    <a:pt x="2" y="12"/>
                    <a:pt x="1" y="6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6" y="4"/>
                    <a:pt x="60" y="3"/>
                    <a:pt x="75" y="0"/>
                  </a:cubicBezTo>
                  <a:cubicBezTo>
                    <a:pt x="102" y="57"/>
                    <a:pt x="118" y="120"/>
                    <a:pt x="125" y="144"/>
                  </a:cubicBezTo>
                  <a:cubicBezTo>
                    <a:pt x="133" y="168"/>
                    <a:pt x="137" y="354"/>
                    <a:pt x="138" y="356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íṣľïḑê"/>
            <p:cNvSpPr/>
            <p:nvPr/>
          </p:nvSpPr>
          <p:spPr bwMode="auto">
            <a:xfrm>
              <a:off x="3798852" y="3181305"/>
              <a:ext cx="216504" cy="205496"/>
            </a:xfrm>
            <a:custGeom>
              <a:avLst/>
              <a:gdLst>
                <a:gd name="T0" fmla="*/ 27 w 57"/>
                <a:gd name="T1" fmla="*/ 24 h 54"/>
                <a:gd name="T2" fmla="*/ 28 w 57"/>
                <a:gd name="T3" fmla="*/ 14 h 54"/>
                <a:gd name="T4" fmla="*/ 34 w 57"/>
                <a:gd name="T5" fmla="*/ 11 h 54"/>
                <a:gd name="T6" fmla="*/ 38 w 57"/>
                <a:gd name="T7" fmla="*/ 1 h 54"/>
                <a:gd name="T8" fmla="*/ 54 w 57"/>
                <a:gd name="T9" fmla="*/ 2 h 54"/>
                <a:gd name="T10" fmla="*/ 45 w 57"/>
                <a:gd name="T11" fmla="*/ 44 h 54"/>
                <a:gd name="T12" fmla="*/ 33 w 57"/>
                <a:gd name="T13" fmla="*/ 44 h 54"/>
                <a:gd name="T14" fmla="*/ 31 w 57"/>
                <a:gd name="T15" fmla="*/ 53 h 54"/>
                <a:gd name="T16" fmla="*/ 1 w 57"/>
                <a:gd name="T17" fmla="*/ 52 h 54"/>
                <a:gd name="T18" fmla="*/ 0 w 57"/>
                <a:gd name="T19" fmla="*/ 52 h 54"/>
                <a:gd name="T20" fmla="*/ 1 w 57"/>
                <a:gd name="T21" fmla="*/ 43 h 54"/>
                <a:gd name="T22" fmla="*/ 2 w 57"/>
                <a:gd name="T23" fmla="*/ 43 h 54"/>
                <a:gd name="T24" fmla="*/ 14 w 57"/>
                <a:gd name="T25" fmla="*/ 25 h 54"/>
                <a:gd name="T26" fmla="*/ 14 w 57"/>
                <a:gd name="T27" fmla="*/ 25 h 54"/>
                <a:gd name="T28" fmla="*/ 17 w 57"/>
                <a:gd name="T29" fmla="*/ 13 h 54"/>
                <a:gd name="T30" fmla="*/ 27 w 57"/>
                <a:gd name="T31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" h="54">
                  <a:moveTo>
                    <a:pt x="27" y="24"/>
                  </a:moveTo>
                  <a:cubicBezTo>
                    <a:pt x="30" y="24"/>
                    <a:pt x="28" y="17"/>
                    <a:pt x="28" y="14"/>
                  </a:cubicBezTo>
                  <a:cubicBezTo>
                    <a:pt x="28" y="12"/>
                    <a:pt x="32" y="12"/>
                    <a:pt x="34" y="11"/>
                  </a:cubicBezTo>
                  <a:cubicBezTo>
                    <a:pt x="36" y="9"/>
                    <a:pt x="36" y="3"/>
                    <a:pt x="38" y="1"/>
                  </a:cubicBezTo>
                  <a:cubicBezTo>
                    <a:pt x="40" y="0"/>
                    <a:pt x="54" y="2"/>
                    <a:pt x="54" y="2"/>
                  </a:cubicBezTo>
                  <a:cubicBezTo>
                    <a:pt x="57" y="21"/>
                    <a:pt x="47" y="42"/>
                    <a:pt x="45" y="44"/>
                  </a:cubicBezTo>
                  <a:cubicBezTo>
                    <a:pt x="42" y="46"/>
                    <a:pt x="35" y="43"/>
                    <a:pt x="33" y="44"/>
                  </a:cubicBezTo>
                  <a:cubicBezTo>
                    <a:pt x="31" y="45"/>
                    <a:pt x="31" y="53"/>
                    <a:pt x="31" y="53"/>
                  </a:cubicBezTo>
                  <a:cubicBezTo>
                    <a:pt x="31" y="53"/>
                    <a:pt x="10" y="54"/>
                    <a:pt x="1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" y="49"/>
                    <a:pt x="1" y="46"/>
                    <a:pt x="1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8" y="38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1" y="20"/>
                    <a:pt x="14" y="15"/>
                    <a:pt x="17" y="13"/>
                  </a:cubicBezTo>
                  <a:cubicBezTo>
                    <a:pt x="22" y="11"/>
                    <a:pt x="24" y="25"/>
                    <a:pt x="27" y="24"/>
                  </a:cubicBezTo>
                  <a:close/>
                </a:path>
              </a:pathLst>
            </a:custGeom>
            <a:solidFill>
              <a:srgbClr val="EED7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îṩļiḓe"/>
            <p:cNvSpPr/>
            <p:nvPr/>
          </p:nvSpPr>
          <p:spPr bwMode="auto">
            <a:xfrm>
              <a:off x="4072234" y="3493218"/>
              <a:ext cx="656852" cy="293565"/>
            </a:xfrm>
            <a:custGeom>
              <a:avLst/>
              <a:gdLst>
                <a:gd name="T0" fmla="*/ 145 w 172"/>
                <a:gd name="T1" fmla="*/ 15 h 77"/>
                <a:gd name="T2" fmla="*/ 170 w 172"/>
                <a:gd name="T3" fmla="*/ 10 h 77"/>
                <a:gd name="T4" fmla="*/ 162 w 172"/>
                <a:gd name="T5" fmla="*/ 29 h 77"/>
                <a:gd name="T6" fmla="*/ 135 w 172"/>
                <a:gd name="T7" fmla="*/ 34 h 77"/>
                <a:gd name="T8" fmla="*/ 41 w 172"/>
                <a:gd name="T9" fmla="*/ 76 h 77"/>
                <a:gd name="T10" fmla="*/ 0 w 172"/>
                <a:gd name="T11" fmla="*/ 51 h 77"/>
                <a:gd name="T12" fmla="*/ 17 w 172"/>
                <a:gd name="T13" fmla="*/ 26 h 77"/>
                <a:gd name="T14" fmla="*/ 39 w 172"/>
                <a:gd name="T15" fmla="*/ 41 h 77"/>
                <a:gd name="T16" fmla="*/ 131 w 172"/>
                <a:gd name="T17" fmla="*/ 21 h 77"/>
                <a:gd name="T18" fmla="*/ 136 w 172"/>
                <a:gd name="T19" fmla="*/ 6 h 77"/>
                <a:gd name="T20" fmla="*/ 149 w 172"/>
                <a:gd name="T21" fmla="*/ 2 h 77"/>
                <a:gd name="T22" fmla="*/ 145 w 172"/>
                <a:gd name="T23" fmla="*/ 1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2" h="77">
                  <a:moveTo>
                    <a:pt x="145" y="15"/>
                  </a:moveTo>
                  <a:cubicBezTo>
                    <a:pt x="147" y="18"/>
                    <a:pt x="168" y="3"/>
                    <a:pt x="170" y="10"/>
                  </a:cubicBezTo>
                  <a:cubicBezTo>
                    <a:pt x="172" y="17"/>
                    <a:pt x="169" y="26"/>
                    <a:pt x="162" y="29"/>
                  </a:cubicBezTo>
                  <a:cubicBezTo>
                    <a:pt x="154" y="32"/>
                    <a:pt x="139" y="34"/>
                    <a:pt x="135" y="34"/>
                  </a:cubicBezTo>
                  <a:cubicBezTo>
                    <a:pt x="131" y="34"/>
                    <a:pt x="57" y="75"/>
                    <a:pt x="41" y="76"/>
                  </a:cubicBezTo>
                  <a:cubicBezTo>
                    <a:pt x="26" y="77"/>
                    <a:pt x="0" y="51"/>
                    <a:pt x="0" y="51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40" y="42"/>
                    <a:pt x="37" y="40"/>
                    <a:pt x="39" y="41"/>
                  </a:cubicBezTo>
                  <a:cubicBezTo>
                    <a:pt x="44" y="42"/>
                    <a:pt x="131" y="21"/>
                    <a:pt x="131" y="21"/>
                  </a:cubicBezTo>
                  <a:cubicBezTo>
                    <a:pt x="131" y="21"/>
                    <a:pt x="132" y="10"/>
                    <a:pt x="136" y="6"/>
                  </a:cubicBezTo>
                  <a:cubicBezTo>
                    <a:pt x="141" y="2"/>
                    <a:pt x="147" y="0"/>
                    <a:pt x="149" y="2"/>
                  </a:cubicBezTo>
                  <a:cubicBezTo>
                    <a:pt x="150" y="5"/>
                    <a:pt x="142" y="12"/>
                    <a:pt x="145" y="15"/>
                  </a:cubicBezTo>
                  <a:close/>
                </a:path>
              </a:pathLst>
            </a:custGeom>
            <a:solidFill>
              <a:srgbClr val="EED7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íṧ1íḍe"/>
            <p:cNvSpPr/>
            <p:nvPr/>
          </p:nvSpPr>
          <p:spPr bwMode="auto">
            <a:xfrm>
              <a:off x="3778668" y="3364784"/>
              <a:ext cx="359618" cy="333931"/>
            </a:xfrm>
            <a:custGeom>
              <a:avLst/>
              <a:gdLst>
                <a:gd name="T0" fmla="*/ 59 w 94"/>
                <a:gd name="T1" fmla="*/ 34 h 88"/>
                <a:gd name="T2" fmla="*/ 54 w 94"/>
                <a:gd name="T3" fmla="*/ 30 h 88"/>
                <a:gd name="T4" fmla="*/ 38 w 94"/>
                <a:gd name="T5" fmla="*/ 19 h 88"/>
                <a:gd name="T6" fmla="*/ 7 w 94"/>
                <a:gd name="T7" fmla="*/ 13 h 88"/>
                <a:gd name="T8" fmla="*/ 22 w 94"/>
                <a:gd name="T9" fmla="*/ 47 h 88"/>
                <a:gd name="T10" fmla="*/ 59 w 94"/>
                <a:gd name="T11" fmla="*/ 76 h 88"/>
                <a:gd name="T12" fmla="*/ 74 w 94"/>
                <a:gd name="T13" fmla="*/ 88 h 88"/>
                <a:gd name="T14" fmla="*/ 77 w 94"/>
                <a:gd name="T15" fmla="*/ 85 h 88"/>
                <a:gd name="T16" fmla="*/ 94 w 94"/>
                <a:gd name="T17" fmla="*/ 60 h 88"/>
                <a:gd name="T18" fmla="*/ 59 w 94"/>
                <a:gd name="T19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88">
                  <a:moveTo>
                    <a:pt x="59" y="34"/>
                  </a:moveTo>
                  <a:cubicBezTo>
                    <a:pt x="57" y="33"/>
                    <a:pt x="55" y="31"/>
                    <a:pt x="54" y="30"/>
                  </a:cubicBezTo>
                  <a:cubicBezTo>
                    <a:pt x="44" y="23"/>
                    <a:pt x="38" y="19"/>
                    <a:pt x="38" y="19"/>
                  </a:cubicBezTo>
                  <a:cubicBezTo>
                    <a:pt x="38" y="19"/>
                    <a:pt x="14" y="0"/>
                    <a:pt x="7" y="13"/>
                  </a:cubicBezTo>
                  <a:cubicBezTo>
                    <a:pt x="0" y="26"/>
                    <a:pt x="13" y="39"/>
                    <a:pt x="22" y="47"/>
                  </a:cubicBezTo>
                  <a:cubicBezTo>
                    <a:pt x="26" y="51"/>
                    <a:pt x="43" y="64"/>
                    <a:pt x="59" y="76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78" y="48"/>
                    <a:pt x="73" y="44"/>
                    <a:pt x="59" y="34"/>
                  </a:cubicBezTo>
                  <a:close/>
                </a:path>
              </a:pathLst>
            </a:custGeom>
            <a:solidFill>
              <a:srgbClr val="ED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iŝḻide"/>
            <p:cNvSpPr/>
            <p:nvPr/>
          </p:nvSpPr>
          <p:spPr bwMode="auto">
            <a:xfrm>
              <a:off x="7965644" y="4153741"/>
              <a:ext cx="451357" cy="354114"/>
            </a:xfrm>
            <a:custGeom>
              <a:avLst/>
              <a:gdLst>
                <a:gd name="T0" fmla="*/ 106 w 118"/>
                <a:gd name="T1" fmla="*/ 7 h 93"/>
                <a:gd name="T2" fmla="*/ 118 w 118"/>
                <a:gd name="T3" fmla="*/ 0 h 93"/>
                <a:gd name="T4" fmla="*/ 63 w 118"/>
                <a:gd name="T5" fmla="*/ 77 h 93"/>
                <a:gd name="T6" fmla="*/ 29 w 118"/>
                <a:gd name="T7" fmla="*/ 93 h 93"/>
                <a:gd name="T8" fmla="*/ 0 w 118"/>
                <a:gd name="T9" fmla="*/ 81 h 93"/>
                <a:gd name="T10" fmla="*/ 106 w 118"/>
                <a:gd name="T11" fmla="*/ 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93">
                  <a:moveTo>
                    <a:pt x="106" y="7"/>
                  </a:moveTo>
                  <a:cubicBezTo>
                    <a:pt x="118" y="0"/>
                    <a:pt x="118" y="0"/>
                    <a:pt x="118" y="0"/>
                  </a:cubicBezTo>
                  <a:cubicBezTo>
                    <a:pt x="115" y="3"/>
                    <a:pt x="86" y="45"/>
                    <a:pt x="63" y="77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106" y="7"/>
                  </a:lnTo>
                  <a:close/>
                </a:path>
              </a:pathLst>
            </a:custGeom>
            <a:solidFill>
              <a:srgbClr val="4B5C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iṩ1iďè"/>
            <p:cNvSpPr/>
            <p:nvPr/>
          </p:nvSpPr>
          <p:spPr bwMode="auto">
            <a:xfrm>
              <a:off x="7516123" y="4263828"/>
              <a:ext cx="416496" cy="236688"/>
            </a:xfrm>
            <a:custGeom>
              <a:avLst/>
              <a:gdLst>
                <a:gd name="T0" fmla="*/ 86 w 109"/>
                <a:gd name="T1" fmla="*/ 33 h 62"/>
                <a:gd name="T2" fmla="*/ 106 w 109"/>
                <a:gd name="T3" fmla="*/ 37 h 62"/>
                <a:gd name="T4" fmla="*/ 106 w 109"/>
                <a:gd name="T5" fmla="*/ 38 h 62"/>
                <a:gd name="T6" fmla="*/ 98 w 109"/>
                <a:gd name="T7" fmla="*/ 62 h 62"/>
                <a:gd name="T8" fmla="*/ 34 w 109"/>
                <a:gd name="T9" fmla="*/ 36 h 62"/>
                <a:gd name="T10" fmla="*/ 15 w 109"/>
                <a:gd name="T11" fmla="*/ 31 h 62"/>
                <a:gd name="T12" fmla="*/ 4 w 109"/>
                <a:gd name="T13" fmla="*/ 3 h 62"/>
                <a:gd name="T14" fmla="*/ 29 w 109"/>
                <a:gd name="T15" fmla="*/ 12 h 62"/>
                <a:gd name="T16" fmla="*/ 25 w 109"/>
                <a:gd name="T17" fmla="*/ 3 h 62"/>
                <a:gd name="T18" fmla="*/ 40 w 109"/>
                <a:gd name="T19" fmla="*/ 11 h 62"/>
                <a:gd name="T20" fmla="*/ 41 w 109"/>
                <a:gd name="T21" fmla="*/ 21 h 62"/>
                <a:gd name="T22" fmla="*/ 86 w 109"/>
                <a:gd name="T23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62">
                  <a:moveTo>
                    <a:pt x="86" y="33"/>
                  </a:moveTo>
                  <a:cubicBezTo>
                    <a:pt x="92" y="35"/>
                    <a:pt x="99" y="36"/>
                    <a:pt x="106" y="37"/>
                  </a:cubicBezTo>
                  <a:cubicBezTo>
                    <a:pt x="106" y="38"/>
                    <a:pt x="106" y="38"/>
                    <a:pt x="106" y="38"/>
                  </a:cubicBezTo>
                  <a:cubicBezTo>
                    <a:pt x="106" y="38"/>
                    <a:pt x="109" y="48"/>
                    <a:pt x="98" y="62"/>
                  </a:cubicBezTo>
                  <a:cubicBezTo>
                    <a:pt x="63" y="50"/>
                    <a:pt x="37" y="38"/>
                    <a:pt x="34" y="36"/>
                  </a:cubicBezTo>
                  <a:cubicBezTo>
                    <a:pt x="30" y="32"/>
                    <a:pt x="29" y="36"/>
                    <a:pt x="15" y="31"/>
                  </a:cubicBezTo>
                  <a:cubicBezTo>
                    <a:pt x="1" y="25"/>
                    <a:pt x="0" y="5"/>
                    <a:pt x="4" y="3"/>
                  </a:cubicBezTo>
                  <a:cubicBezTo>
                    <a:pt x="8" y="0"/>
                    <a:pt x="29" y="13"/>
                    <a:pt x="29" y="12"/>
                  </a:cubicBezTo>
                  <a:cubicBezTo>
                    <a:pt x="30" y="11"/>
                    <a:pt x="23" y="4"/>
                    <a:pt x="25" y="3"/>
                  </a:cubicBezTo>
                  <a:cubicBezTo>
                    <a:pt x="27" y="2"/>
                    <a:pt x="39" y="10"/>
                    <a:pt x="40" y="11"/>
                  </a:cubicBezTo>
                  <a:cubicBezTo>
                    <a:pt x="42" y="12"/>
                    <a:pt x="41" y="21"/>
                    <a:pt x="41" y="21"/>
                  </a:cubicBezTo>
                  <a:cubicBezTo>
                    <a:pt x="41" y="21"/>
                    <a:pt x="67" y="29"/>
                    <a:pt x="86" y="33"/>
                  </a:cubicBezTo>
                  <a:close/>
                </a:path>
              </a:pathLst>
            </a:custGeom>
            <a:solidFill>
              <a:srgbClr val="EED7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ïśľíďè"/>
            <p:cNvSpPr/>
            <p:nvPr/>
          </p:nvSpPr>
          <p:spPr bwMode="auto">
            <a:xfrm>
              <a:off x="7844549" y="4388593"/>
              <a:ext cx="269714" cy="155957"/>
            </a:xfrm>
            <a:custGeom>
              <a:avLst/>
              <a:gdLst>
                <a:gd name="T0" fmla="*/ 71 w 71"/>
                <a:gd name="T1" fmla="*/ 26 h 41"/>
                <a:gd name="T2" fmla="*/ 35 w 71"/>
                <a:gd name="T3" fmla="*/ 37 h 41"/>
                <a:gd name="T4" fmla="*/ 0 w 71"/>
                <a:gd name="T5" fmla="*/ 25 h 41"/>
                <a:gd name="T6" fmla="*/ 9 w 71"/>
                <a:gd name="T7" fmla="*/ 0 h 41"/>
                <a:gd name="T8" fmla="*/ 69 w 71"/>
                <a:gd name="T9" fmla="*/ 18 h 41"/>
                <a:gd name="T10" fmla="*/ 71 w 71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41">
                  <a:moveTo>
                    <a:pt x="71" y="26"/>
                  </a:moveTo>
                  <a:cubicBezTo>
                    <a:pt x="57" y="34"/>
                    <a:pt x="48" y="41"/>
                    <a:pt x="35" y="37"/>
                  </a:cubicBezTo>
                  <a:cubicBezTo>
                    <a:pt x="4" y="27"/>
                    <a:pt x="0" y="25"/>
                    <a:pt x="0" y="2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9" y="18"/>
                    <a:pt x="69" y="18"/>
                    <a:pt x="69" y="18"/>
                  </a:cubicBezTo>
                  <a:lnTo>
                    <a:pt x="71" y="26"/>
                  </a:lnTo>
                  <a:close/>
                </a:path>
              </a:pathLst>
            </a:custGeom>
            <a:solidFill>
              <a:srgbClr val="4B5C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iṥ1ïḓê"/>
            <p:cNvSpPr/>
            <p:nvPr/>
          </p:nvSpPr>
          <p:spPr bwMode="auto">
            <a:xfrm>
              <a:off x="6914314" y="4359236"/>
              <a:ext cx="1036653" cy="1242149"/>
            </a:xfrm>
            <a:custGeom>
              <a:avLst/>
              <a:gdLst>
                <a:gd name="T0" fmla="*/ 0 w 272"/>
                <a:gd name="T1" fmla="*/ 272 h 326"/>
                <a:gd name="T2" fmla="*/ 212 w 272"/>
                <a:gd name="T3" fmla="*/ 0 h 326"/>
                <a:gd name="T4" fmla="*/ 261 w 272"/>
                <a:gd name="T5" fmla="*/ 13 h 326"/>
                <a:gd name="T6" fmla="*/ 272 w 272"/>
                <a:gd name="T7" fmla="*/ 15 h 326"/>
                <a:gd name="T8" fmla="*/ 28 w 272"/>
                <a:gd name="T9" fmla="*/ 326 h 326"/>
                <a:gd name="T10" fmla="*/ 22 w 272"/>
                <a:gd name="T11" fmla="*/ 315 h 326"/>
                <a:gd name="T12" fmla="*/ 0 w 272"/>
                <a:gd name="T13" fmla="*/ 272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326">
                  <a:moveTo>
                    <a:pt x="0" y="272"/>
                  </a:moveTo>
                  <a:cubicBezTo>
                    <a:pt x="102" y="210"/>
                    <a:pt x="177" y="113"/>
                    <a:pt x="212" y="0"/>
                  </a:cubicBezTo>
                  <a:cubicBezTo>
                    <a:pt x="261" y="13"/>
                    <a:pt x="261" y="13"/>
                    <a:pt x="261" y="13"/>
                  </a:cubicBezTo>
                  <a:cubicBezTo>
                    <a:pt x="272" y="15"/>
                    <a:pt x="272" y="15"/>
                    <a:pt x="272" y="15"/>
                  </a:cubicBezTo>
                  <a:cubicBezTo>
                    <a:pt x="232" y="144"/>
                    <a:pt x="146" y="256"/>
                    <a:pt x="28" y="326"/>
                  </a:cubicBezTo>
                  <a:cubicBezTo>
                    <a:pt x="22" y="315"/>
                    <a:pt x="22" y="315"/>
                    <a:pt x="22" y="315"/>
                  </a:cubicBezTo>
                  <a:lnTo>
                    <a:pt x="0" y="272"/>
                  </a:ln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ïṡ1íḑè"/>
            <p:cNvSpPr/>
            <p:nvPr/>
          </p:nvSpPr>
          <p:spPr bwMode="auto">
            <a:xfrm>
              <a:off x="6178565" y="3973932"/>
              <a:ext cx="1543053" cy="1421958"/>
            </a:xfrm>
            <a:custGeom>
              <a:avLst/>
              <a:gdLst>
                <a:gd name="T0" fmla="*/ 402 w 405"/>
                <a:gd name="T1" fmla="*/ 101 h 373"/>
                <a:gd name="T2" fmla="*/ 405 w 405"/>
                <a:gd name="T3" fmla="*/ 101 h 373"/>
                <a:gd name="T4" fmla="*/ 193 w 405"/>
                <a:gd name="T5" fmla="*/ 373 h 373"/>
                <a:gd name="T6" fmla="*/ 191 w 405"/>
                <a:gd name="T7" fmla="*/ 368 h 373"/>
                <a:gd name="T8" fmla="*/ 0 w 405"/>
                <a:gd name="T9" fmla="*/ 0 h 373"/>
                <a:gd name="T10" fmla="*/ 402 w 405"/>
                <a:gd name="T11" fmla="*/ 10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5" h="373">
                  <a:moveTo>
                    <a:pt x="402" y="101"/>
                  </a:moveTo>
                  <a:cubicBezTo>
                    <a:pt x="405" y="101"/>
                    <a:pt x="405" y="101"/>
                    <a:pt x="405" y="101"/>
                  </a:cubicBezTo>
                  <a:cubicBezTo>
                    <a:pt x="370" y="214"/>
                    <a:pt x="295" y="311"/>
                    <a:pt x="193" y="373"/>
                  </a:cubicBezTo>
                  <a:cubicBezTo>
                    <a:pt x="191" y="368"/>
                    <a:pt x="191" y="368"/>
                    <a:pt x="191" y="36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02" y="101"/>
                  </a:ln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îşliḓe"/>
            <p:cNvSpPr/>
            <p:nvPr/>
          </p:nvSpPr>
          <p:spPr bwMode="auto">
            <a:xfrm>
              <a:off x="6822575" y="4964715"/>
              <a:ext cx="216504" cy="251366"/>
            </a:xfrm>
            <a:custGeom>
              <a:avLst/>
              <a:gdLst>
                <a:gd name="T0" fmla="*/ 81 w 118"/>
                <a:gd name="T1" fmla="*/ 137 h 137"/>
                <a:gd name="T2" fmla="*/ 0 w 118"/>
                <a:gd name="T3" fmla="*/ 25 h 137"/>
                <a:gd name="T4" fmla="*/ 35 w 118"/>
                <a:gd name="T5" fmla="*/ 0 h 137"/>
                <a:gd name="T6" fmla="*/ 118 w 118"/>
                <a:gd name="T7" fmla="*/ 112 h 137"/>
                <a:gd name="T8" fmla="*/ 81 w 11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37">
                  <a:moveTo>
                    <a:pt x="81" y="137"/>
                  </a:moveTo>
                  <a:lnTo>
                    <a:pt x="0" y="25"/>
                  </a:lnTo>
                  <a:lnTo>
                    <a:pt x="35" y="0"/>
                  </a:lnTo>
                  <a:lnTo>
                    <a:pt x="118" y="112"/>
                  </a:lnTo>
                  <a:lnTo>
                    <a:pt x="81" y="137"/>
                  </a:ln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iśľíḓe"/>
            <p:cNvSpPr/>
            <p:nvPr/>
          </p:nvSpPr>
          <p:spPr bwMode="auto">
            <a:xfrm>
              <a:off x="7336314" y="4331714"/>
              <a:ext cx="264209" cy="176139"/>
            </a:xfrm>
            <a:custGeom>
              <a:avLst/>
              <a:gdLst>
                <a:gd name="T0" fmla="*/ 127 w 144"/>
                <a:gd name="T1" fmla="*/ 96 h 96"/>
                <a:gd name="T2" fmla="*/ 0 w 144"/>
                <a:gd name="T3" fmla="*/ 40 h 96"/>
                <a:gd name="T4" fmla="*/ 17 w 144"/>
                <a:gd name="T5" fmla="*/ 0 h 96"/>
                <a:gd name="T6" fmla="*/ 144 w 144"/>
                <a:gd name="T7" fmla="*/ 56 h 96"/>
                <a:gd name="T8" fmla="*/ 127 w 144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96">
                  <a:moveTo>
                    <a:pt x="127" y="96"/>
                  </a:moveTo>
                  <a:lnTo>
                    <a:pt x="0" y="40"/>
                  </a:lnTo>
                  <a:lnTo>
                    <a:pt x="17" y="0"/>
                  </a:lnTo>
                  <a:lnTo>
                    <a:pt x="144" y="56"/>
                  </a:lnTo>
                  <a:lnTo>
                    <a:pt x="127" y="96"/>
                  </a:ln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ïṥļidè"/>
            <p:cNvSpPr/>
            <p:nvPr/>
          </p:nvSpPr>
          <p:spPr bwMode="auto">
            <a:xfrm>
              <a:off x="6906975" y="4355567"/>
              <a:ext cx="831157" cy="1051332"/>
            </a:xfrm>
            <a:custGeom>
              <a:avLst/>
              <a:gdLst>
                <a:gd name="T0" fmla="*/ 4 w 218"/>
                <a:gd name="T1" fmla="*/ 276 h 276"/>
                <a:gd name="T2" fmla="*/ 0 w 218"/>
                <a:gd name="T3" fmla="*/ 270 h 276"/>
                <a:gd name="T4" fmla="*/ 210 w 218"/>
                <a:gd name="T5" fmla="*/ 0 h 276"/>
                <a:gd name="T6" fmla="*/ 218 w 218"/>
                <a:gd name="T7" fmla="*/ 3 h 276"/>
                <a:gd name="T8" fmla="*/ 4 w 218"/>
                <a:gd name="T9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76">
                  <a:moveTo>
                    <a:pt x="4" y="276"/>
                  </a:moveTo>
                  <a:cubicBezTo>
                    <a:pt x="0" y="270"/>
                    <a:pt x="0" y="270"/>
                    <a:pt x="0" y="270"/>
                  </a:cubicBezTo>
                  <a:cubicBezTo>
                    <a:pt x="100" y="208"/>
                    <a:pt x="175" y="113"/>
                    <a:pt x="210" y="0"/>
                  </a:cubicBezTo>
                  <a:cubicBezTo>
                    <a:pt x="218" y="3"/>
                    <a:pt x="218" y="3"/>
                    <a:pt x="218" y="3"/>
                  </a:cubicBezTo>
                  <a:cubicBezTo>
                    <a:pt x="182" y="117"/>
                    <a:pt x="106" y="214"/>
                    <a:pt x="4" y="276"/>
                  </a:cubicBezTo>
                  <a:close/>
                </a:path>
              </a:pathLst>
            </a:custGeom>
            <a:solidFill>
              <a:srgbClr val="4444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ïSḻîḋê"/>
            <p:cNvSpPr/>
            <p:nvPr/>
          </p:nvSpPr>
          <p:spPr bwMode="auto">
            <a:xfrm>
              <a:off x="8969271" y="5485793"/>
              <a:ext cx="60548" cy="225679"/>
            </a:xfrm>
            <a:custGeom>
              <a:avLst/>
              <a:gdLst>
                <a:gd name="T0" fmla="*/ 10 w 16"/>
                <a:gd name="T1" fmla="*/ 0 h 59"/>
                <a:gd name="T2" fmla="*/ 6 w 16"/>
                <a:gd name="T3" fmla="*/ 59 h 59"/>
                <a:gd name="T4" fmla="*/ 0 w 16"/>
                <a:gd name="T5" fmla="*/ 54 h 59"/>
                <a:gd name="T6" fmla="*/ 1 w 16"/>
                <a:gd name="T7" fmla="*/ 54 h 59"/>
                <a:gd name="T8" fmla="*/ 2 w 16"/>
                <a:gd name="T9" fmla="*/ 1 h 59"/>
                <a:gd name="T10" fmla="*/ 2 w 16"/>
                <a:gd name="T11" fmla="*/ 1 h 59"/>
                <a:gd name="T12" fmla="*/ 10 w 16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9">
                  <a:moveTo>
                    <a:pt x="10" y="0"/>
                  </a:moveTo>
                  <a:cubicBezTo>
                    <a:pt x="10" y="0"/>
                    <a:pt x="16" y="58"/>
                    <a:pt x="6" y="59"/>
                  </a:cubicBezTo>
                  <a:cubicBezTo>
                    <a:pt x="4" y="59"/>
                    <a:pt x="2" y="57"/>
                    <a:pt x="0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6" y="33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7" y="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FF8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iṡḻidê"/>
            <p:cNvSpPr/>
            <p:nvPr/>
          </p:nvSpPr>
          <p:spPr bwMode="auto">
            <a:xfrm>
              <a:off x="7932618" y="4172088"/>
              <a:ext cx="728410" cy="724740"/>
            </a:xfrm>
            <a:custGeom>
              <a:avLst/>
              <a:gdLst>
                <a:gd name="T0" fmla="*/ 122 w 191"/>
                <a:gd name="T1" fmla="*/ 0 h 190"/>
                <a:gd name="T2" fmla="*/ 125 w 191"/>
                <a:gd name="T3" fmla="*/ 12 h 190"/>
                <a:gd name="T4" fmla="*/ 143 w 191"/>
                <a:gd name="T5" fmla="*/ 20 h 190"/>
                <a:gd name="T6" fmla="*/ 151 w 191"/>
                <a:gd name="T7" fmla="*/ 43 h 190"/>
                <a:gd name="T8" fmla="*/ 156 w 191"/>
                <a:gd name="T9" fmla="*/ 44 h 190"/>
                <a:gd name="T10" fmla="*/ 189 w 191"/>
                <a:gd name="T11" fmla="*/ 188 h 190"/>
                <a:gd name="T12" fmla="*/ 184 w 191"/>
                <a:gd name="T13" fmla="*/ 189 h 190"/>
                <a:gd name="T14" fmla="*/ 110 w 191"/>
                <a:gd name="T15" fmla="*/ 183 h 190"/>
                <a:gd name="T16" fmla="*/ 105 w 191"/>
                <a:gd name="T17" fmla="*/ 182 h 190"/>
                <a:gd name="T18" fmla="*/ 103 w 191"/>
                <a:gd name="T19" fmla="*/ 180 h 190"/>
                <a:gd name="T20" fmla="*/ 109 w 191"/>
                <a:gd name="T21" fmla="*/ 105 h 190"/>
                <a:gd name="T22" fmla="*/ 94 w 191"/>
                <a:gd name="T23" fmla="*/ 86 h 190"/>
                <a:gd name="T24" fmla="*/ 39 w 191"/>
                <a:gd name="T25" fmla="*/ 144 h 190"/>
                <a:gd name="T26" fmla="*/ 0 w 191"/>
                <a:gd name="T27" fmla="*/ 134 h 190"/>
                <a:gd name="T28" fmla="*/ 7 w 191"/>
                <a:gd name="T29" fmla="*/ 109 h 190"/>
                <a:gd name="T30" fmla="*/ 7 w 191"/>
                <a:gd name="T31" fmla="*/ 109 h 190"/>
                <a:gd name="T32" fmla="*/ 33 w 191"/>
                <a:gd name="T33" fmla="*/ 111 h 190"/>
                <a:gd name="T34" fmla="*/ 49 w 191"/>
                <a:gd name="T35" fmla="*/ 88 h 190"/>
                <a:gd name="T36" fmla="*/ 104 w 191"/>
                <a:gd name="T37" fmla="*/ 11 h 190"/>
                <a:gd name="T38" fmla="*/ 108 w 191"/>
                <a:gd name="T39" fmla="*/ 8 h 190"/>
                <a:gd name="T40" fmla="*/ 122 w 191"/>
                <a:gd name="T4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1" h="190">
                  <a:moveTo>
                    <a:pt x="122" y="0"/>
                  </a:moveTo>
                  <a:cubicBezTo>
                    <a:pt x="123" y="4"/>
                    <a:pt x="123" y="8"/>
                    <a:pt x="125" y="12"/>
                  </a:cubicBezTo>
                  <a:cubicBezTo>
                    <a:pt x="129" y="18"/>
                    <a:pt x="140" y="13"/>
                    <a:pt x="143" y="20"/>
                  </a:cubicBezTo>
                  <a:cubicBezTo>
                    <a:pt x="145" y="27"/>
                    <a:pt x="140" y="37"/>
                    <a:pt x="151" y="43"/>
                  </a:cubicBezTo>
                  <a:cubicBezTo>
                    <a:pt x="153" y="44"/>
                    <a:pt x="154" y="44"/>
                    <a:pt x="156" y="44"/>
                  </a:cubicBezTo>
                  <a:cubicBezTo>
                    <a:pt x="182" y="89"/>
                    <a:pt x="191" y="183"/>
                    <a:pt x="189" y="188"/>
                  </a:cubicBezTo>
                  <a:cubicBezTo>
                    <a:pt x="188" y="188"/>
                    <a:pt x="187" y="189"/>
                    <a:pt x="184" y="189"/>
                  </a:cubicBezTo>
                  <a:cubicBezTo>
                    <a:pt x="170" y="190"/>
                    <a:pt x="127" y="188"/>
                    <a:pt x="110" y="183"/>
                  </a:cubicBezTo>
                  <a:cubicBezTo>
                    <a:pt x="108" y="183"/>
                    <a:pt x="106" y="182"/>
                    <a:pt x="105" y="182"/>
                  </a:cubicBezTo>
                  <a:cubicBezTo>
                    <a:pt x="104" y="181"/>
                    <a:pt x="103" y="181"/>
                    <a:pt x="103" y="180"/>
                  </a:cubicBezTo>
                  <a:cubicBezTo>
                    <a:pt x="99" y="174"/>
                    <a:pt x="117" y="155"/>
                    <a:pt x="109" y="105"/>
                  </a:cubicBezTo>
                  <a:cubicBezTo>
                    <a:pt x="108" y="100"/>
                    <a:pt x="94" y="86"/>
                    <a:pt x="94" y="86"/>
                  </a:cubicBezTo>
                  <a:cubicBezTo>
                    <a:pt x="71" y="115"/>
                    <a:pt x="51" y="141"/>
                    <a:pt x="39" y="144"/>
                  </a:cubicBezTo>
                  <a:cubicBezTo>
                    <a:pt x="31" y="145"/>
                    <a:pt x="22" y="142"/>
                    <a:pt x="0" y="134"/>
                  </a:cubicBezTo>
                  <a:cubicBezTo>
                    <a:pt x="11" y="120"/>
                    <a:pt x="7" y="109"/>
                    <a:pt x="7" y="109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24" y="111"/>
                    <a:pt x="30" y="111"/>
                    <a:pt x="33" y="111"/>
                  </a:cubicBezTo>
                  <a:cubicBezTo>
                    <a:pt x="35" y="110"/>
                    <a:pt x="34" y="109"/>
                    <a:pt x="49" y="88"/>
                  </a:cubicBezTo>
                  <a:cubicBezTo>
                    <a:pt x="73" y="56"/>
                    <a:pt x="102" y="14"/>
                    <a:pt x="104" y="11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22" y="0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ïṧḻïḑê"/>
            <p:cNvSpPr/>
            <p:nvPr/>
          </p:nvSpPr>
          <p:spPr bwMode="auto">
            <a:xfrm>
              <a:off x="7840879" y="4865637"/>
              <a:ext cx="510070" cy="456862"/>
            </a:xfrm>
            <a:custGeom>
              <a:avLst/>
              <a:gdLst>
                <a:gd name="T0" fmla="*/ 134 w 134"/>
                <a:gd name="T1" fmla="*/ 2 h 120"/>
                <a:gd name="T2" fmla="*/ 119 w 134"/>
                <a:gd name="T3" fmla="*/ 49 h 120"/>
                <a:gd name="T4" fmla="*/ 118 w 134"/>
                <a:gd name="T5" fmla="*/ 49 h 120"/>
                <a:gd name="T6" fmla="*/ 48 w 134"/>
                <a:gd name="T7" fmla="*/ 65 h 120"/>
                <a:gd name="T8" fmla="*/ 66 w 134"/>
                <a:gd name="T9" fmla="*/ 103 h 120"/>
                <a:gd name="T10" fmla="*/ 32 w 134"/>
                <a:gd name="T11" fmla="*/ 120 h 120"/>
                <a:gd name="T12" fmla="*/ 31 w 134"/>
                <a:gd name="T13" fmla="*/ 120 h 120"/>
                <a:gd name="T14" fmla="*/ 4 w 134"/>
                <a:gd name="T15" fmla="*/ 51 h 120"/>
                <a:gd name="T16" fmla="*/ 129 w 134"/>
                <a:gd name="T17" fmla="*/ 0 h 120"/>
                <a:gd name="T18" fmla="*/ 134 w 134"/>
                <a:gd name="T19" fmla="*/ 1 h 120"/>
                <a:gd name="T20" fmla="*/ 134 w 134"/>
                <a:gd name="T21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20">
                  <a:moveTo>
                    <a:pt x="134" y="2"/>
                  </a:moveTo>
                  <a:cubicBezTo>
                    <a:pt x="134" y="2"/>
                    <a:pt x="127" y="22"/>
                    <a:pt x="119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49" y="62"/>
                    <a:pt x="48" y="65"/>
                  </a:cubicBezTo>
                  <a:cubicBezTo>
                    <a:pt x="48" y="66"/>
                    <a:pt x="56" y="81"/>
                    <a:pt x="66" y="103"/>
                  </a:cubicBezTo>
                  <a:cubicBezTo>
                    <a:pt x="61" y="105"/>
                    <a:pt x="46" y="113"/>
                    <a:pt x="32" y="120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14" y="92"/>
                    <a:pt x="0" y="64"/>
                    <a:pt x="4" y="51"/>
                  </a:cubicBezTo>
                  <a:cubicBezTo>
                    <a:pt x="12" y="26"/>
                    <a:pt x="119" y="2"/>
                    <a:pt x="129" y="0"/>
                  </a:cubicBezTo>
                  <a:cubicBezTo>
                    <a:pt x="130" y="0"/>
                    <a:pt x="132" y="1"/>
                    <a:pt x="134" y="1"/>
                  </a:cubicBezTo>
                  <a:lnTo>
                    <a:pt x="134" y="2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išļidé"/>
            <p:cNvSpPr/>
            <p:nvPr/>
          </p:nvSpPr>
          <p:spPr bwMode="auto">
            <a:xfrm>
              <a:off x="8152792" y="4869306"/>
              <a:ext cx="480713" cy="856844"/>
            </a:xfrm>
            <a:custGeom>
              <a:avLst/>
              <a:gdLst>
                <a:gd name="T0" fmla="*/ 126 w 126"/>
                <a:gd name="T1" fmla="*/ 6 h 225"/>
                <a:gd name="T2" fmla="*/ 107 w 126"/>
                <a:gd name="T3" fmla="*/ 63 h 225"/>
                <a:gd name="T4" fmla="*/ 44 w 126"/>
                <a:gd name="T5" fmla="*/ 175 h 225"/>
                <a:gd name="T6" fmla="*/ 112 w 126"/>
                <a:gd name="T7" fmla="*/ 171 h 225"/>
                <a:gd name="T8" fmla="*/ 114 w 126"/>
                <a:gd name="T9" fmla="*/ 204 h 225"/>
                <a:gd name="T10" fmla="*/ 90 w 126"/>
                <a:gd name="T11" fmla="*/ 209 h 225"/>
                <a:gd name="T12" fmla="*/ 5 w 126"/>
                <a:gd name="T13" fmla="*/ 210 h 225"/>
                <a:gd name="T14" fmla="*/ 2 w 126"/>
                <a:gd name="T15" fmla="*/ 206 h 225"/>
                <a:gd name="T16" fmla="*/ 0 w 126"/>
                <a:gd name="T17" fmla="*/ 198 h 225"/>
                <a:gd name="T18" fmla="*/ 1 w 126"/>
                <a:gd name="T19" fmla="*/ 198 h 225"/>
                <a:gd name="T20" fmla="*/ 0 w 126"/>
                <a:gd name="T21" fmla="*/ 198 h 225"/>
                <a:gd name="T22" fmla="*/ 6 w 126"/>
                <a:gd name="T23" fmla="*/ 161 h 225"/>
                <a:gd name="T24" fmla="*/ 37 w 126"/>
                <a:gd name="T25" fmla="*/ 48 h 225"/>
                <a:gd name="T26" fmla="*/ 52 w 126"/>
                <a:gd name="T27" fmla="*/ 1 h 225"/>
                <a:gd name="T28" fmla="*/ 52 w 126"/>
                <a:gd name="T29" fmla="*/ 0 h 225"/>
                <a:gd name="T30" fmla="*/ 126 w 126"/>
                <a:gd name="T31" fmla="*/ 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225">
                  <a:moveTo>
                    <a:pt x="126" y="6"/>
                  </a:moveTo>
                  <a:cubicBezTo>
                    <a:pt x="125" y="34"/>
                    <a:pt x="114" y="49"/>
                    <a:pt x="107" y="63"/>
                  </a:cubicBezTo>
                  <a:cubicBezTo>
                    <a:pt x="100" y="78"/>
                    <a:pt x="42" y="171"/>
                    <a:pt x="44" y="175"/>
                  </a:cubicBezTo>
                  <a:cubicBezTo>
                    <a:pt x="45" y="176"/>
                    <a:pt x="76" y="174"/>
                    <a:pt x="112" y="171"/>
                  </a:cubicBezTo>
                  <a:cubicBezTo>
                    <a:pt x="113" y="175"/>
                    <a:pt x="115" y="189"/>
                    <a:pt x="114" y="204"/>
                  </a:cubicBezTo>
                  <a:cubicBezTo>
                    <a:pt x="103" y="207"/>
                    <a:pt x="94" y="209"/>
                    <a:pt x="90" y="209"/>
                  </a:cubicBezTo>
                  <a:cubicBezTo>
                    <a:pt x="78" y="210"/>
                    <a:pt x="22" y="225"/>
                    <a:pt x="5" y="210"/>
                  </a:cubicBezTo>
                  <a:cubicBezTo>
                    <a:pt x="3" y="209"/>
                    <a:pt x="2" y="208"/>
                    <a:pt x="2" y="206"/>
                  </a:cubicBezTo>
                  <a:cubicBezTo>
                    <a:pt x="1" y="204"/>
                    <a:pt x="0" y="202"/>
                    <a:pt x="0" y="198"/>
                  </a:cubicBezTo>
                  <a:cubicBezTo>
                    <a:pt x="0" y="198"/>
                    <a:pt x="1" y="198"/>
                    <a:pt x="1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89"/>
                    <a:pt x="2" y="176"/>
                    <a:pt x="6" y="161"/>
                  </a:cubicBezTo>
                  <a:cubicBezTo>
                    <a:pt x="13" y="127"/>
                    <a:pt x="26" y="82"/>
                    <a:pt x="37" y="48"/>
                  </a:cubicBezTo>
                  <a:cubicBezTo>
                    <a:pt x="45" y="21"/>
                    <a:pt x="52" y="1"/>
                    <a:pt x="52" y="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9" y="5"/>
                    <a:pt x="112" y="7"/>
                    <a:pt x="126" y="6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ïṧḷïďè"/>
            <p:cNvSpPr/>
            <p:nvPr/>
          </p:nvSpPr>
          <p:spPr bwMode="auto">
            <a:xfrm>
              <a:off x="8039036" y="5634410"/>
              <a:ext cx="7339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ED7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íŝlïḑè"/>
            <p:cNvSpPr/>
            <p:nvPr/>
          </p:nvSpPr>
          <p:spPr bwMode="auto">
            <a:xfrm>
              <a:off x="8018854" y="5623402"/>
              <a:ext cx="154122" cy="60548"/>
            </a:xfrm>
            <a:custGeom>
              <a:avLst/>
              <a:gdLst>
                <a:gd name="T0" fmla="*/ 37 w 40"/>
                <a:gd name="T1" fmla="*/ 8 h 16"/>
                <a:gd name="T2" fmla="*/ 40 w 40"/>
                <a:gd name="T3" fmla="*/ 12 h 16"/>
                <a:gd name="T4" fmla="*/ 39 w 40"/>
                <a:gd name="T5" fmla="*/ 13 h 16"/>
                <a:gd name="T6" fmla="*/ 0 w 40"/>
                <a:gd name="T7" fmla="*/ 11 h 16"/>
                <a:gd name="T8" fmla="*/ 7 w 40"/>
                <a:gd name="T9" fmla="*/ 3 h 16"/>
                <a:gd name="T10" fmla="*/ 35 w 40"/>
                <a:gd name="T11" fmla="*/ 0 h 16"/>
                <a:gd name="T12" fmla="*/ 37 w 40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6">
                  <a:moveTo>
                    <a:pt x="37" y="8"/>
                  </a:moveTo>
                  <a:cubicBezTo>
                    <a:pt x="37" y="10"/>
                    <a:pt x="38" y="11"/>
                    <a:pt x="40" y="12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0" y="16"/>
                    <a:pt x="0" y="11"/>
                  </a:cubicBezTo>
                  <a:cubicBezTo>
                    <a:pt x="0" y="9"/>
                    <a:pt x="3" y="6"/>
                    <a:pt x="7" y="3"/>
                  </a:cubicBezTo>
                  <a:cubicBezTo>
                    <a:pt x="11" y="4"/>
                    <a:pt x="26" y="5"/>
                    <a:pt x="35" y="0"/>
                  </a:cubicBezTo>
                  <a:cubicBezTo>
                    <a:pt x="35" y="4"/>
                    <a:pt x="36" y="6"/>
                    <a:pt x="37" y="8"/>
                  </a:cubicBezTo>
                  <a:close/>
                </a:path>
              </a:pathLst>
            </a:custGeom>
            <a:solidFill>
              <a:srgbClr val="FF8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íşḷîďè"/>
            <p:cNvSpPr/>
            <p:nvPr/>
          </p:nvSpPr>
          <p:spPr bwMode="auto">
            <a:xfrm>
              <a:off x="8152792" y="5623402"/>
              <a:ext cx="3670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ED7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íslîḑe"/>
            <p:cNvSpPr/>
            <p:nvPr/>
          </p:nvSpPr>
          <p:spPr bwMode="auto">
            <a:xfrm>
              <a:off x="8046375" y="5623402"/>
              <a:ext cx="106417" cy="20183"/>
            </a:xfrm>
            <a:custGeom>
              <a:avLst/>
              <a:gdLst>
                <a:gd name="T0" fmla="*/ 28 w 28"/>
                <a:gd name="T1" fmla="*/ 0 h 5"/>
                <a:gd name="T2" fmla="*/ 28 w 28"/>
                <a:gd name="T3" fmla="*/ 0 h 5"/>
                <a:gd name="T4" fmla="*/ 0 w 28"/>
                <a:gd name="T5" fmla="*/ 3 h 5"/>
                <a:gd name="T6" fmla="*/ 0 w 28"/>
                <a:gd name="T7" fmla="*/ 3 h 5"/>
                <a:gd name="T8" fmla="*/ 28 w 2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9" y="5"/>
                    <a:pt x="4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EED7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iş1îde"/>
            <p:cNvSpPr/>
            <p:nvPr/>
          </p:nvSpPr>
          <p:spPr bwMode="auto">
            <a:xfrm>
              <a:off x="7958305" y="5258280"/>
              <a:ext cx="218340" cy="376131"/>
            </a:xfrm>
            <a:custGeom>
              <a:avLst/>
              <a:gdLst>
                <a:gd name="T0" fmla="*/ 57 w 57"/>
                <a:gd name="T1" fmla="*/ 59 h 99"/>
                <a:gd name="T2" fmla="*/ 51 w 57"/>
                <a:gd name="T3" fmla="*/ 96 h 99"/>
                <a:gd name="T4" fmla="*/ 23 w 57"/>
                <a:gd name="T5" fmla="*/ 99 h 99"/>
                <a:gd name="T6" fmla="*/ 44 w 57"/>
                <a:gd name="T7" fmla="*/ 84 h 99"/>
                <a:gd name="T8" fmla="*/ 0 w 57"/>
                <a:gd name="T9" fmla="*/ 17 h 99"/>
                <a:gd name="T10" fmla="*/ 1 w 57"/>
                <a:gd name="T11" fmla="*/ 17 h 99"/>
                <a:gd name="T12" fmla="*/ 35 w 57"/>
                <a:gd name="T13" fmla="*/ 0 h 99"/>
                <a:gd name="T14" fmla="*/ 57 w 57"/>
                <a:gd name="T15" fmla="*/ 5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99">
                  <a:moveTo>
                    <a:pt x="57" y="59"/>
                  </a:moveTo>
                  <a:cubicBezTo>
                    <a:pt x="53" y="74"/>
                    <a:pt x="51" y="87"/>
                    <a:pt x="51" y="96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31" y="92"/>
                    <a:pt x="44" y="84"/>
                    <a:pt x="44" y="84"/>
                  </a:cubicBezTo>
                  <a:cubicBezTo>
                    <a:pt x="44" y="84"/>
                    <a:pt x="20" y="51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5" y="10"/>
                    <a:pt x="30" y="2"/>
                    <a:pt x="35" y="0"/>
                  </a:cubicBezTo>
                  <a:cubicBezTo>
                    <a:pt x="42" y="16"/>
                    <a:pt x="51" y="37"/>
                    <a:pt x="57" y="59"/>
                  </a:cubicBezTo>
                  <a:close/>
                </a:path>
              </a:pathLst>
            </a:custGeom>
            <a:solidFill>
              <a:srgbClr val="EED7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îṣḻíḓè"/>
            <p:cNvSpPr/>
            <p:nvPr/>
          </p:nvSpPr>
          <p:spPr bwMode="auto">
            <a:xfrm>
              <a:off x="8580297" y="5491297"/>
              <a:ext cx="410991" cy="201826"/>
            </a:xfrm>
            <a:custGeom>
              <a:avLst/>
              <a:gdLst>
                <a:gd name="T0" fmla="*/ 102 w 108"/>
                <a:gd name="T1" fmla="*/ 53 h 53"/>
                <a:gd name="T2" fmla="*/ 92 w 108"/>
                <a:gd name="T3" fmla="*/ 19 h 53"/>
                <a:gd name="T4" fmla="*/ 2 w 108"/>
                <a:gd name="T5" fmla="*/ 41 h 53"/>
                <a:gd name="T6" fmla="*/ 0 w 108"/>
                <a:gd name="T7" fmla="*/ 8 h 53"/>
                <a:gd name="T8" fmla="*/ 104 w 108"/>
                <a:gd name="T9" fmla="*/ 0 h 53"/>
                <a:gd name="T10" fmla="*/ 104 w 108"/>
                <a:gd name="T11" fmla="*/ 0 h 53"/>
                <a:gd name="T12" fmla="*/ 103 w 108"/>
                <a:gd name="T13" fmla="*/ 53 h 53"/>
                <a:gd name="T14" fmla="*/ 102 w 108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53">
                  <a:moveTo>
                    <a:pt x="102" y="53"/>
                  </a:moveTo>
                  <a:cubicBezTo>
                    <a:pt x="96" y="43"/>
                    <a:pt x="92" y="20"/>
                    <a:pt x="92" y="19"/>
                  </a:cubicBezTo>
                  <a:cubicBezTo>
                    <a:pt x="91" y="18"/>
                    <a:pt x="36" y="33"/>
                    <a:pt x="2" y="41"/>
                  </a:cubicBezTo>
                  <a:cubicBezTo>
                    <a:pt x="3" y="26"/>
                    <a:pt x="1" y="12"/>
                    <a:pt x="0" y="8"/>
                  </a:cubicBezTo>
                  <a:cubicBezTo>
                    <a:pt x="39" y="5"/>
                    <a:pt x="85" y="1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8" y="32"/>
                    <a:pt x="103" y="53"/>
                  </a:cubicBezTo>
                  <a:lnTo>
                    <a:pt x="102" y="53"/>
                  </a:lnTo>
                  <a:close/>
                </a:path>
              </a:pathLst>
            </a:custGeom>
            <a:solidFill>
              <a:srgbClr val="EED7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i$ľîďè"/>
            <p:cNvSpPr/>
            <p:nvPr/>
          </p:nvSpPr>
          <p:spPr bwMode="auto">
            <a:xfrm>
              <a:off x="7554653" y="4445471"/>
              <a:ext cx="418331" cy="236688"/>
            </a:xfrm>
            <a:custGeom>
              <a:avLst/>
              <a:gdLst>
                <a:gd name="T0" fmla="*/ 86 w 110"/>
                <a:gd name="T1" fmla="*/ 33 h 62"/>
                <a:gd name="T2" fmla="*/ 106 w 110"/>
                <a:gd name="T3" fmla="*/ 37 h 62"/>
                <a:gd name="T4" fmla="*/ 106 w 110"/>
                <a:gd name="T5" fmla="*/ 37 h 62"/>
                <a:gd name="T6" fmla="*/ 99 w 110"/>
                <a:gd name="T7" fmla="*/ 62 h 62"/>
                <a:gd name="T8" fmla="*/ 34 w 110"/>
                <a:gd name="T9" fmla="*/ 35 h 62"/>
                <a:gd name="T10" fmla="*/ 15 w 110"/>
                <a:gd name="T11" fmla="*/ 30 h 62"/>
                <a:gd name="T12" fmla="*/ 4 w 110"/>
                <a:gd name="T13" fmla="*/ 2 h 62"/>
                <a:gd name="T14" fmla="*/ 30 w 110"/>
                <a:gd name="T15" fmla="*/ 12 h 62"/>
                <a:gd name="T16" fmla="*/ 25 w 110"/>
                <a:gd name="T17" fmla="*/ 3 h 62"/>
                <a:gd name="T18" fmla="*/ 41 w 110"/>
                <a:gd name="T19" fmla="*/ 11 h 62"/>
                <a:gd name="T20" fmla="*/ 41 w 110"/>
                <a:gd name="T21" fmla="*/ 21 h 62"/>
                <a:gd name="T22" fmla="*/ 86 w 110"/>
                <a:gd name="T23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" h="62">
                  <a:moveTo>
                    <a:pt x="86" y="33"/>
                  </a:moveTo>
                  <a:cubicBezTo>
                    <a:pt x="92" y="34"/>
                    <a:pt x="99" y="35"/>
                    <a:pt x="106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7"/>
                    <a:pt x="110" y="48"/>
                    <a:pt x="99" y="62"/>
                  </a:cubicBezTo>
                  <a:cubicBezTo>
                    <a:pt x="63" y="49"/>
                    <a:pt x="37" y="38"/>
                    <a:pt x="34" y="35"/>
                  </a:cubicBezTo>
                  <a:cubicBezTo>
                    <a:pt x="30" y="32"/>
                    <a:pt x="29" y="36"/>
                    <a:pt x="15" y="30"/>
                  </a:cubicBezTo>
                  <a:cubicBezTo>
                    <a:pt x="1" y="25"/>
                    <a:pt x="0" y="5"/>
                    <a:pt x="4" y="2"/>
                  </a:cubicBezTo>
                  <a:cubicBezTo>
                    <a:pt x="8" y="0"/>
                    <a:pt x="29" y="13"/>
                    <a:pt x="30" y="12"/>
                  </a:cubicBezTo>
                  <a:cubicBezTo>
                    <a:pt x="30" y="11"/>
                    <a:pt x="23" y="4"/>
                    <a:pt x="25" y="3"/>
                  </a:cubicBezTo>
                  <a:cubicBezTo>
                    <a:pt x="27" y="1"/>
                    <a:pt x="39" y="10"/>
                    <a:pt x="41" y="11"/>
                  </a:cubicBezTo>
                  <a:cubicBezTo>
                    <a:pt x="42" y="12"/>
                    <a:pt x="41" y="21"/>
                    <a:pt x="41" y="21"/>
                  </a:cubicBezTo>
                  <a:cubicBezTo>
                    <a:pt x="41" y="21"/>
                    <a:pt x="67" y="29"/>
                    <a:pt x="86" y="33"/>
                  </a:cubicBezTo>
                  <a:close/>
                </a:path>
              </a:pathLst>
            </a:custGeom>
            <a:solidFill>
              <a:srgbClr val="EED7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îSlíḑé"/>
            <p:cNvSpPr/>
            <p:nvPr/>
          </p:nvSpPr>
          <p:spPr bwMode="auto">
            <a:xfrm>
              <a:off x="8172975" y="4038149"/>
              <a:ext cx="223844" cy="165131"/>
            </a:xfrm>
            <a:custGeom>
              <a:avLst/>
              <a:gdLst>
                <a:gd name="T0" fmla="*/ 59 w 59"/>
                <a:gd name="T1" fmla="*/ 35 h 43"/>
                <a:gd name="T2" fmla="*/ 45 w 59"/>
                <a:gd name="T3" fmla="*/ 43 h 43"/>
                <a:gd name="T4" fmla="*/ 36 w 59"/>
                <a:gd name="T5" fmla="*/ 25 h 43"/>
                <a:gd name="T6" fmla="*/ 24 w 59"/>
                <a:gd name="T7" fmla="*/ 31 h 43"/>
                <a:gd name="T8" fmla="*/ 2 w 59"/>
                <a:gd name="T9" fmla="*/ 2 h 43"/>
                <a:gd name="T10" fmla="*/ 18 w 59"/>
                <a:gd name="T11" fmla="*/ 6 h 43"/>
                <a:gd name="T12" fmla="*/ 33 w 59"/>
                <a:gd name="T13" fmla="*/ 4 h 43"/>
                <a:gd name="T14" fmla="*/ 43 w 59"/>
                <a:gd name="T15" fmla="*/ 23 h 43"/>
                <a:gd name="T16" fmla="*/ 57 w 59"/>
                <a:gd name="T17" fmla="*/ 29 h 43"/>
                <a:gd name="T18" fmla="*/ 59 w 59"/>
                <a:gd name="T19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43">
                  <a:moveTo>
                    <a:pt x="59" y="35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37" y="25"/>
                    <a:pt x="36" y="25"/>
                  </a:cubicBezTo>
                  <a:cubicBezTo>
                    <a:pt x="34" y="25"/>
                    <a:pt x="29" y="33"/>
                    <a:pt x="24" y="31"/>
                  </a:cubicBezTo>
                  <a:cubicBezTo>
                    <a:pt x="18" y="30"/>
                    <a:pt x="0" y="9"/>
                    <a:pt x="2" y="2"/>
                  </a:cubicBezTo>
                  <a:cubicBezTo>
                    <a:pt x="2" y="2"/>
                    <a:pt x="11" y="6"/>
                    <a:pt x="18" y="6"/>
                  </a:cubicBezTo>
                  <a:cubicBezTo>
                    <a:pt x="24" y="5"/>
                    <a:pt x="29" y="0"/>
                    <a:pt x="33" y="4"/>
                  </a:cubicBezTo>
                  <a:cubicBezTo>
                    <a:pt x="37" y="8"/>
                    <a:pt x="38" y="20"/>
                    <a:pt x="43" y="23"/>
                  </a:cubicBezTo>
                  <a:cubicBezTo>
                    <a:pt x="48" y="27"/>
                    <a:pt x="54" y="23"/>
                    <a:pt x="57" y="29"/>
                  </a:cubicBezTo>
                  <a:cubicBezTo>
                    <a:pt x="58" y="31"/>
                    <a:pt x="59" y="33"/>
                    <a:pt x="59" y="35"/>
                  </a:cubicBezTo>
                  <a:close/>
                </a:path>
              </a:pathLst>
            </a:custGeom>
            <a:solidFill>
              <a:srgbClr val="EED7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iṥḻíďe"/>
            <p:cNvSpPr/>
            <p:nvPr/>
          </p:nvSpPr>
          <p:spPr bwMode="auto">
            <a:xfrm>
              <a:off x="8110593" y="3847331"/>
              <a:ext cx="546765" cy="504566"/>
            </a:xfrm>
            <a:custGeom>
              <a:avLst/>
              <a:gdLst>
                <a:gd name="T0" fmla="*/ 109 w 143"/>
                <a:gd name="T1" fmla="*/ 129 h 132"/>
                <a:gd name="T2" fmla="*/ 104 w 143"/>
                <a:gd name="T3" fmla="*/ 128 h 132"/>
                <a:gd name="T4" fmla="*/ 96 w 143"/>
                <a:gd name="T5" fmla="*/ 105 h 132"/>
                <a:gd name="T6" fmla="*/ 78 w 143"/>
                <a:gd name="T7" fmla="*/ 97 h 132"/>
                <a:gd name="T8" fmla="*/ 75 w 143"/>
                <a:gd name="T9" fmla="*/ 85 h 132"/>
                <a:gd name="T10" fmla="*/ 73 w 143"/>
                <a:gd name="T11" fmla="*/ 79 h 132"/>
                <a:gd name="T12" fmla="*/ 59 w 143"/>
                <a:gd name="T13" fmla="*/ 73 h 132"/>
                <a:gd name="T14" fmla="*/ 49 w 143"/>
                <a:gd name="T15" fmla="*/ 54 h 132"/>
                <a:gd name="T16" fmla="*/ 34 w 143"/>
                <a:gd name="T17" fmla="*/ 56 h 132"/>
                <a:gd name="T18" fmla="*/ 18 w 143"/>
                <a:gd name="T19" fmla="*/ 52 h 132"/>
                <a:gd name="T20" fmla="*/ 40 w 143"/>
                <a:gd name="T21" fmla="*/ 81 h 132"/>
                <a:gd name="T22" fmla="*/ 52 w 143"/>
                <a:gd name="T23" fmla="*/ 75 h 132"/>
                <a:gd name="T24" fmla="*/ 61 w 143"/>
                <a:gd name="T25" fmla="*/ 93 h 132"/>
                <a:gd name="T26" fmla="*/ 57 w 143"/>
                <a:gd name="T27" fmla="*/ 96 h 132"/>
                <a:gd name="T28" fmla="*/ 46 w 143"/>
                <a:gd name="T29" fmla="*/ 104 h 132"/>
                <a:gd name="T30" fmla="*/ 30 w 143"/>
                <a:gd name="T31" fmla="*/ 86 h 132"/>
                <a:gd name="T32" fmla="*/ 20 w 143"/>
                <a:gd name="T33" fmla="*/ 69 h 132"/>
                <a:gd name="T34" fmla="*/ 6 w 143"/>
                <a:gd name="T35" fmla="*/ 49 h 132"/>
                <a:gd name="T36" fmla="*/ 26 w 143"/>
                <a:gd name="T37" fmla="*/ 11 h 132"/>
                <a:gd name="T38" fmla="*/ 64 w 143"/>
                <a:gd name="T39" fmla="*/ 17 h 132"/>
                <a:gd name="T40" fmla="*/ 89 w 143"/>
                <a:gd name="T41" fmla="*/ 21 h 132"/>
                <a:gd name="T42" fmla="*/ 100 w 143"/>
                <a:gd name="T43" fmla="*/ 43 h 132"/>
                <a:gd name="T44" fmla="*/ 121 w 143"/>
                <a:gd name="T45" fmla="*/ 56 h 132"/>
                <a:gd name="T46" fmla="*/ 125 w 143"/>
                <a:gd name="T47" fmla="*/ 81 h 132"/>
                <a:gd name="T48" fmla="*/ 140 w 143"/>
                <a:gd name="T49" fmla="*/ 96 h 132"/>
                <a:gd name="T50" fmla="*/ 138 w 143"/>
                <a:gd name="T51" fmla="*/ 119 h 132"/>
                <a:gd name="T52" fmla="*/ 109 w 143"/>
                <a:gd name="T53" fmla="*/ 1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3" h="132">
                  <a:moveTo>
                    <a:pt x="109" y="129"/>
                  </a:moveTo>
                  <a:cubicBezTo>
                    <a:pt x="107" y="129"/>
                    <a:pt x="106" y="129"/>
                    <a:pt x="104" y="128"/>
                  </a:cubicBezTo>
                  <a:cubicBezTo>
                    <a:pt x="93" y="122"/>
                    <a:pt x="98" y="112"/>
                    <a:pt x="96" y="105"/>
                  </a:cubicBezTo>
                  <a:cubicBezTo>
                    <a:pt x="93" y="98"/>
                    <a:pt x="82" y="103"/>
                    <a:pt x="78" y="97"/>
                  </a:cubicBezTo>
                  <a:cubicBezTo>
                    <a:pt x="76" y="93"/>
                    <a:pt x="76" y="89"/>
                    <a:pt x="75" y="85"/>
                  </a:cubicBezTo>
                  <a:cubicBezTo>
                    <a:pt x="75" y="83"/>
                    <a:pt x="74" y="81"/>
                    <a:pt x="73" y="79"/>
                  </a:cubicBezTo>
                  <a:cubicBezTo>
                    <a:pt x="70" y="73"/>
                    <a:pt x="64" y="77"/>
                    <a:pt x="59" y="73"/>
                  </a:cubicBezTo>
                  <a:cubicBezTo>
                    <a:pt x="54" y="70"/>
                    <a:pt x="53" y="58"/>
                    <a:pt x="49" y="54"/>
                  </a:cubicBezTo>
                  <a:cubicBezTo>
                    <a:pt x="45" y="50"/>
                    <a:pt x="40" y="55"/>
                    <a:pt x="34" y="56"/>
                  </a:cubicBezTo>
                  <a:cubicBezTo>
                    <a:pt x="27" y="56"/>
                    <a:pt x="18" y="52"/>
                    <a:pt x="18" y="52"/>
                  </a:cubicBezTo>
                  <a:cubicBezTo>
                    <a:pt x="16" y="59"/>
                    <a:pt x="34" y="80"/>
                    <a:pt x="40" y="81"/>
                  </a:cubicBezTo>
                  <a:cubicBezTo>
                    <a:pt x="45" y="83"/>
                    <a:pt x="50" y="75"/>
                    <a:pt x="52" y="75"/>
                  </a:cubicBezTo>
                  <a:cubicBezTo>
                    <a:pt x="53" y="75"/>
                    <a:pt x="61" y="93"/>
                    <a:pt x="61" y="93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46" y="104"/>
                    <a:pt x="46" y="104"/>
                    <a:pt x="46" y="104"/>
                  </a:cubicBezTo>
                  <a:cubicBezTo>
                    <a:pt x="43" y="87"/>
                    <a:pt x="38" y="91"/>
                    <a:pt x="30" y="86"/>
                  </a:cubicBezTo>
                  <a:cubicBezTo>
                    <a:pt x="22" y="81"/>
                    <a:pt x="21" y="78"/>
                    <a:pt x="20" y="69"/>
                  </a:cubicBezTo>
                  <a:cubicBezTo>
                    <a:pt x="18" y="60"/>
                    <a:pt x="12" y="65"/>
                    <a:pt x="6" y="49"/>
                  </a:cubicBezTo>
                  <a:cubicBezTo>
                    <a:pt x="0" y="33"/>
                    <a:pt x="8" y="22"/>
                    <a:pt x="26" y="11"/>
                  </a:cubicBezTo>
                  <a:cubicBezTo>
                    <a:pt x="45" y="0"/>
                    <a:pt x="56" y="14"/>
                    <a:pt x="64" y="17"/>
                  </a:cubicBezTo>
                  <a:cubicBezTo>
                    <a:pt x="71" y="20"/>
                    <a:pt x="84" y="16"/>
                    <a:pt x="89" y="21"/>
                  </a:cubicBezTo>
                  <a:cubicBezTo>
                    <a:pt x="94" y="26"/>
                    <a:pt x="93" y="37"/>
                    <a:pt x="100" y="43"/>
                  </a:cubicBezTo>
                  <a:cubicBezTo>
                    <a:pt x="107" y="50"/>
                    <a:pt x="117" y="49"/>
                    <a:pt x="121" y="56"/>
                  </a:cubicBezTo>
                  <a:cubicBezTo>
                    <a:pt x="125" y="64"/>
                    <a:pt x="119" y="74"/>
                    <a:pt x="125" y="81"/>
                  </a:cubicBezTo>
                  <a:cubicBezTo>
                    <a:pt x="130" y="88"/>
                    <a:pt x="137" y="90"/>
                    <a:pt x="140" y="96"/>
                  </a:cubicBezTo>
                  <a:cubicBezTo>
                    <a:pt x="142" y="102"/>
                    <a:pt x="143" y="108"/>
                    <a:pt x="138" y="119"/>
                  </a:cubicBezTo>
                  <a:cubicBezTo>
                    <a:pt x="134" y="128"/>
                    <a:pt x="120" y="132"/>
                    <a:pt x="109" y="129"/>
                  </a:cubicBezTo>
                  <a:close/>
                </a:path>
              </a:pathLst>
            </a:custGeom>
            <a:solidFill>
              <a:srgbClr val="FF8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íślîḑê"/>
            <p:cNvSpPr/>
            <p:nvPr/>
          </p:nvSpPr>
          <p:spPr bwMode="auto">
            <a:xfrm>
              <a:off x="8290401" y="4377584"/>
              <a:ext cx="144948" cy="141279"/>
            </a:xfrm>
            <a:custGeom>
              <a:avLst/>
              <a:gdLst>
                <a:gd name="T0" fmla="*/ 0 w 38"/>
                <a:gd name="T1" fmla="*/ 32 h 37"/>
                <a:gd name="T2" fmla="*/ 26 w 38"/>
                <a:gd name="T3" fmla="*/ 0 h 37"/>
                <a:gd name="T4" fmla="*/ 29 w 38"/>
                <a:gd name="T5" fmla="*/ 32 h 37"/>
                <a:gd name="T6" fmla="*/ 0 w 38"/>
                <a:gd name="T7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37">
                  <a:moveTo>
                    <a:pt x="0" y="32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38" y="27"/>
                    <a:pt x="29" y="32"/>
                  </a:cubicBezTo>
                  <a:cubicBezTo>
                    <a:pt x="21" y="37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4B5C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íṣļidê"/>
            <p:cNvSpPr/>
            <p:nvPr/>
          </p:nvSpPr>
          <p:spPr bwMode="auto">
            <a:xfrm>
              <a:off x="6178565" y="3966593"/>
              <a:ext cx="1772401" cy="456862"/>
            </a:xfrm>
            <a:custGeom>
              <a:avLst/>
              <a:gdLst>
                <a:gd name="T0" fmla="*/ 964 w 966"/>
                <a:gd name="T1" fmla="*/ 249 h 249"/>
                <a:gd name="T2" fmla="*/ 0 w 966"/>
                <a:gd name="T3" fmla="*/ 8 h 249"/>
                <a:gd name="T4" fmla="*/ 0 w 966"/>
                <a:gd name="T5" fmla="*/ 0 h 249"/>
                <a:gd name="T6" fmla="*/ 966 w 966"/>
                <a:gd name="T7" fmla="*/ 241 h 249"/>
                <a:gd name="T8" fmla="*/ 964 w 966"/>
                <a:gd name="T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249">
                  <a:moveTo>
                    <a:pt x="964" y="249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966" y="241"/>
                  </a:lnTo>
                  <a:lnTo>
                    <a:pt x="964" y="249"/>
                  </a:ln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图片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2244907"/>
            <a:ext cx="12192000" cy="461309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7265">
                <a:moveTo>
                  <a:pt x="19200" y="0"/>
                </a:moveTo>
                <a:lnTo>
                  <a:pt x="19200" y="7265"/>
                </a:lnTo>
                <a:lnTo>
                  <a:pt x="0" y="7265"/>
                </a:lnTo>
                <a:lnTo>
                  <a:pt x="0" y="2495"/>
                </a:lnTo>
                <a:lnTo>
                  <a:pt x="61" y="2513"/>
                </a:lnTo>
                <a:cubicBezTo>
                  <a:pt x="6439" y="4410"/>
                  <a:pt x="12818" y="109"/>
                  <a:pt x="19196" y="0"/>
                </a:cubicBezTo>
                <a:lnTo>
                  <a:pt x="19200" y="0"/>
                </a:lnTo>
                <a:close/>
              </a:path>
            </a:pathLst>
          </a:custGeom>
        </p:spPr>
      </p:pic>
      <p:grpSp>
        <p:nvGrpSpPr>
          <p:cNvPr id="73" name="组合 7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3822025" y="3372175"/>
            <a:ext cx="8142760" cy="3291506"/>
            <a:chOff x="1652575" y="1632857"/>
            <a:chExt cx="8886851" cy="3592286"/>
          </a:xfrm>
        </p:grpSpPr>
        <p:sp>
          <p:nvSpPr>
            <p:cNvPr id="74" name="ïSḻíḑe"/>
            <p:cNvSpPr/>
            <p:nvPr/>
          </p:nvSpPr>
          <p:spPr bwMode="auto">
            <a:xfrm>
              <a:off x="1652575" y="4745176"/>
              <a:ext cx="8886851" cy="479967"/>
            </a:xfrm>
            <a:custGeom>
              <a:avLst/>
              <a:gdLst>
                <a:gd name="T0" fmla="*/ 1791 w 2005"/>
                <a:gd name="T1" fmla="*/ 23 h 108"/>
                <a:gd name="T2" fmla="*/ 1690 w 2005"/>
                <a:gd name="T3" fmla="*/ 29 h 108"/>
                <a:gd name="T4" fmla="*/ 1004 w 2005"/>
                <a:gd name="T5" fmla="*/ 0 h 108"/>
                <a:gd name="T6" fmla="*/ 340 w 2005"/>
                <a:gd name="T7" fmla="*/ 19 h 108"/>
                <a:gd name="T8" fmla="*/ 212 w 2005"/>
                <a:gd name="T9" fmla="*/ 20 h 108"/>
                <a:gd name="T10" fmla="*/ 0 w 2005"/>
                <a:gd name="T11" fmla="*/ 41 h 108"/>
                <a:gd name="T12" fmla="*/ 212 w 2005"/>
                <a:gd name="T13" fmla="*/ 62 h 108"/>
                <a:gd name="T14" fmla="*/ 376 w 2005"/>
                <a:gd name="T15" fmla="*/ 54 h 108"/>
                <a:gd name="T16" fmla="*/ 1004 w 2005"/>
                <a:gd name="T17" fmla="*/ 75 h 108"/>
                <a:gd name="T18" fmla="*/ 1580 w 2005"/>
                <a:gd name="T19" fmla="*/ 59 h 108"/>
                <a:gd name="T20" fmla="*/ 1577 w 2005"/>
                <a:gd name="T21" fmla="*/ 66 h 108"/>
                <a:gd name="T22" fmla="*/ 1791 w 2005"/>
                <a:gd name="T23" fmla="*/ 108 h 108"/>
                <a:gd name="T24" fmla="*/ 2005 w 2005"/>
                <a:gd name="T25" fmla="*/ 66 h 108"/>
                <a:gd name="T26" fmla="*/ 1791 w 2005"/>
                <a:gd name="T27" fmla="*/ 2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05" h="108">
                  <a:moveTo>
                    <a:pt x="1791" y="23"/>
                  </a:moveTo>
                  <a:cubicBezTo>
                    <a:pt x="1754" y="23"/>
                    <a:pt x="1720" y="25"/>
                    <a:pt x="1690" y="29"/>
                  </a:cubicBezTo>
                  <a:cubicBezTo>
                    <a:pt x="1614" y="12"/>
                    <a:pt x="1336" y="0"/>
                    <a:pt x="1004" y="0"/>
                  </a:cubicBezTo>
                  <a:cubicBezTo>
                    <a:pt x="701" y="0"/>
                    <a:pt x="439" y="4"/>
                    <a:pt x="340" y="19"/>
                  </a:cubicBezTo>
                  <a:cubicBezTo>
                    <a:pt x="304" y="16"/>
                    <a:pt x="261" y="20"/>
                    <a:pt x="212" y="20"/>
                  </a:cubicBezTo>
                  <a:cubicBezTo>
                    <a:pt x="95" y="20"/>
                    <a:pt x="0" y="30"/>
                    <a:pt x="0" y="41"/>
                  </a:cubicBezTo>
                  <a:cubicBezTo>
                    <a:pt x="0" y="53"/>
                    <a:pt x="95" y="62"/>
                    <a:pt x="212" y="62"/>
                  </a:cubicBezTo>
                  <a:cubicBezTo>
                    <a:pt x="278" y="62"/>
                    <a:pt x="337" y="59"/>
                    <a:pt x="376" y="54"/>
                  </a:cubicBezTo>
                  <a:cubicBezTo>
                    <a:pt x="493" y="66"/>
                    <a:pt x="730" y="75"/>
                    <a:pt x="1004" y="75"/>
                  </a:cubicBezTo>
                  <a:cubicBezTo>
                    <a:pt x="1242" y="75"/>
                    <a:pt x="1452" y="68"/>
                    <a:pt x="1580" y="59"/>
                  </a:cubicBezTo>
                  <a:cubicBezTo>
                    <a:pt x="1578" y="61"/>
                    <a:pt x="1577" y="63"/>
                    <a:pt x="1577" y="66"/>
                  </a:cubicBezTo>
                  <a:cubicBezTo>
                    <a:pt x="1577" y="89"/>
                    <a:pt x="1673" y="108"/>
                    <a:pt x="1791" y="108"/>
                  </a:cubicBezTo>
                  <a:cubicBezTo>
                    <a:pt x="1910" y="108"/>
                    <a:pt x="2005" y="89"/>
                    <a:pt x="2005" y="66"/>
                  </a:cubicBezTo>
                  <a:cubicBezTo>
                    <a:pt x="2005" y="42"/>
                    <a:pt x="1910" y="23"/>
                    <a:pt x="1791" y="23"/>
                  </a:cubicBezTo>
                </a:path>
              </a:pathLst>
            </a:custGeom>
            <a:solidFill>
              <a:srgbClr val="AEB6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ïşľîḓe"/>
            <p:cNvSpPr/>
            <p:nvPr/>
          </p:nvSpPr>
          <p:spPr bwMode="auto">
            <a:xfrm>
              <a:off x="3273796" y="4391067"/>
              <a:ext cx="5797998" cy="586627"/>
            </a:xfrm>
            <a:custGeom>
              <a:avLst/>
              <a:gdLst>
                <a:gd name="T0" fmla="*/ 0 w 2718"/>
                <a:gd name="T1" fmla="*/ 175 h 275"/>
                <a:gd name="T2" fmla="*/ 584 w 2718"/>
                <a:gd name="T3" fmla="*/ 196 h 275"/>
                <a:gd name="T4" fmla="*/ 2685 w 2718"/>
                <a:gd name="T5" fmla="*/ 275 h 275"/>
                <a:gd name="T6" fmla="*/ 2706 w 2718"/>
                <a:gd name="T7" fmla="*/ 108 h 275"/>
                <a:gd name="T8" fmla="*/ 2718 w 2718"/>
                <a:gd name="T9" fmla="*/ 0 h 275"/>
                <a:gd name="T10" fmla="*/ 0 w 2718"/>
                <a:gd name="T11" fmla="*/ 1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8" h="275">
                  <a:moveTo>
                    <a:pt x="0" y="175"/>
                  </a:moveTo>
                  <a:lnTo>
                    <a:pt x="584" y="196"/>
                  </a:lnTo>
                  <a:lnTo>
                    <a:pt x="2685" y="275"/>
                  </a:lnTo>
                  <a:lnTo>
                    <a:pt x="2706" y="108"/>
                  </a:lnTo>
                  <a:lnTo>
                    <a:pt x="2718" y="0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616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ïŝļiḑè"/>
            <p:cNvSpPr/>
            <p:nvPr/>
          </p:nvSpPr>
          <p:spPr bwMode="auto">
            <a:xfrm>
              <a:off x="3273796" y="4391067"/>
              <a:ext cx="5797998" cy="586627"/>
            </a:xfrm>
            <a:custGeom>
              <a:avLst/>
              <a:gdLst>
                <a:gd name="T0" fmla="*/ 0 w 2718"/>
                <a:gd name="T1" fmla="*/ 175 h 275"/>
                <a:gd name="T2" fmla="*/ 584 w 2718"/>
                <a:gd name="T3" fmla="*/ 196 h 275"/>
                <a:gd name="T4" fmla="*/ 2685 w 2718"/>
                <a:gd name="T5" fmla="*/ 275 h 275"/>
                <a:gd name="T6" fmla="*/ 2706 w 2718"/>
                <a:gd name="T7" fmla="*/ 108 h 275"/>
                <a:gd name="T8" fmla="*/ 2718 w 2718"/>
                <a:gd name="T9" fmla="*/ 0 h 275"/>
                <a:gd name="T10" fmla="*/ 0 w 2718"/>
                <a:gd name="T11" fmla="*/ 1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8" h="275">
                  <a:moveTo>
                    <a:pt x="0" y="175"/>
                  </a:moveTo>
                  <a:lnTo>
                    <a:pt x="584" y="196"/>
                  </a:lnTo>
                  <a:lnTo>
                    <a:pt x="2685" y="275"/>
                  </a:lnTo>
                  <a:lnTo>
                    <a:pt x="2706" y="108"/>
                  </a:lnTo>
                  <a:lnTo>
                    <a:pt x="2718" y="0"/>
                  </a:lnTo>
                  <a:lnTo>
                    <a:pt x="0" y="1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iṧlíḋè"/>
            <p:cNvSpPr/>
            <p:nvPr/>
          </p:nvSpPr>
          <p:spPr bwMode="auto">
            <a:xfrm>
              <a:off x="3979881" y="4510525"/>
              <a:ext cx="5079115" cy="298646"/>
            </a:xfrm>
            <a:custGeom>
              <a:avLst/>
              <a:gdLst>
                <a:gd name="T0" fmla="*/ 2381 w 2381"/>
                <a:gd name="T1" fmla="*/ 0 h 140"/>
                <a:gd name="T2" fmla="*/ 0 w 2381"/>
                <a:gd name="T3" fmla="*/ 131 h 140"/>
                <a:gd name="T4" fmla="*/ 253 w 2381"/>
                <a:gd name="T5" fmla="*/ 140 h 140"/>
                <a:gd name="T6" fmla="*/ 2375 w 2381"/>
                <a:gd name="T7" fmla="*/ 52 h 140"/>
                <a:gd name="T8" fmla="*/ 2381 w 2381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1" h="140">
                  <a:moveTo>
                    <a:pt x="2381" y="0"/>
                  </a:moveTo>
                  <a:lnTo>
                    <a:pt x="0" y="131"/>
                  </a:lnTo>
                  <a:lnTo>
                    <a:pt x="253" y="140"/>
                  </a:lnTo>
                  <a:lnTo>
                    <a:pt x="2375" y="52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rgbClr val="4C4F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íṡ1ïďé"/>
            <p:cNvSpPr/>
            <p:nvPr/>
          </p:nvSpPr>
          <p:spPr bwMode="auto">
            <a:xfrm>
              <a:off x="3979881" y="4510525"/>
              <a:ext cx="5079115" cy="298646"/>
            </a:xfrm>
            <a:custGeom>
              <a:avLst/>
              <a:gdLst>
                <a:gd name="T0" fmla="*/ 2381 w 2381"/>
                <a:gd name="T1" fmla="*/ 0 h 140"/>
                <a:gd name="T2" fmla="*/ 0 w 2381"/>
                <a:gd name="T3" fmla="*/ 131 h 140"/>
                <a:gd name="T4" fmla="*/ 253 w 2381"/>
                <a:gd name="T5" fmla="*/ 140 h 140"/>
                <a:gd name="T6" fmla="*/ 2375 w 2381"/>
                <a:gd name="T7" fmla="*/ 52 h 140"/>
                <a:gd name="T8" fmla="*/ 2381 w 2381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1" h="140">
                  <a:moveTo>
                    <a:pt x="2381" y="0"/>
                  </a:moveTo>
                  <a:lnTo>
                    <a:pt x="0" y="131"/>
                  </a:lnTo>
                  <a:lnTo>
                    <a:pt x="253" y="140"/>
                  </a:lnTo>
                  <a:lnTo>
                    <a:pt x="2375" y="52"/>
                  </a:lnTo>
                  <a:lnTo>
                    <a:pt x="23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şḷîďê"/>
            <p:cNvSpPr/>
            <p:nvPr/>
          </p:nvSpPr>
          <p:spPr bwMode="auto">
            <a:xfrm>
              <a:off x="3158604" y="2661052"/>
              <a:ext cx="5576147" cy="2103321"/>
            </a:xfrm>
            <a:custGeom>
              <a:avLst/>
              <a:gdLst>
                <a:gd name="T0" fmla="*/ 2477 w 2614"/>
                <a:gd name="T1" fmla="*/ 0 h 986"/>
                <a:gd name="T2" fmla="*/ 2525 w 2614"/>
                <a:gd name="T3" fmla="*/ 52 h 986"/>
                <a:gd name="T4" fmla="*/ 2614 w 2614"/>
                <a:gd name="T5" fmla="*/ 150 h 986"/>
                <a:gd name="T6" fmla="*/ 54 w 2614"/>
                <a:gd name="T7" fmla="*/ 986 h 986"/>
                <a:gd name="T8" fmla="*/ 0 w 2614"/>
                <a:gd name="T9" fmla="*/ 986 h 986"/>
                <a:gd name="T10" fmla="*/ 75 w 2614"/>
                <a:gd name="T11" fmla="*/ 915 h 986"/>
                <a:gd name="T12" fmla="*/ 1621 w 2614"/>
                <a:gd name="T13" fmla="*/ 275 h 986"/>
                <a:gd name="T14" fmla="*/ 2477 w 2614"/>
                <a:gd name="T15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4" h="986">
                  <a:moveTo>
                    <a:pt x="2477" y="0"/>
                  </a:moveTo>
                  <a:lnTo>
                    <a:pt x="2525" y="52"/>
                  </a:lnTo>
                  <a:lnTo>
                    <a:pt x="2614" y="150"/>
                  </a:lnTo>
                  <a:lnTo>
                    <a:pt x="54" y="986"/>
                  </a:lnTo>
                  <a:lnTo>
                    <a:pt x="0" y="986"/>
                  </a:lnTo>
                  <a:lnTo>
                    <a:pt x="75" y="915"/>
                  </a:lnTo>
                  <a:lnTo>
                    <a:pt x="1621" y="275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rgbClr val="818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îSľïḋe"/>
            <p:cNvSpPr/>
            <p:nvPr/>
          </p:nvSpPr>
          <p:spPr bwMode="auto">
            <a:xfrm>
              <a:off x="3158604" y="2661052"/>
              <a:ext cx="5576147" cy="2103321"/>
            </a:xfrm>
            <a:custGeom>
              <a:avLst/>
              <a:gdLst>
                <a:gd name="T0" fmla="*/ 2477 w 2614"/>
                <a:gd name="T1" fmla="*/ 0 h 986"/>
                <a:gd name="T2" fmla="*/ 2525 w 2614"/>
                <a:gd name="T3" fmla="*/ 52 h 986"/>
                <a:gd name="T4" fmla="*/ 2614 w 2614"/>
                <a:gd name="T5" fmla="*/ 150 h 986"/>
                <a:gd name="T6" fmla="*/ 54 w 2614"/>
                <a:gd name="T7" fmla="*/ 986 h 986"/>
                <a:gd name="T8" fmla="*/ 0 w 2614"/>
                <a:gd name="T9" fmla="*/ 986 h 986"/>
                <a:gd name="T10" fmla="*/ 75 w 2614"/>
                <a:gd name="T11" fmla="*/ 915 h 986"/>
                <a:gd name="T12" fmla="*/ 1621 w 2614"/>
                <a:gd name="T13" fmla="*/ 275 h 986"/>
                <a:gd name="T14" fmla="*/ 2477 w 2614"/>
                <a:gd name="T15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4" h="986">
                  <a:moveTo>
                    <a:pt x="2477" y="0"/>
                  </a:moveTo>
                  <a:lnTo>
                    <a:pt x="2525" y="52"/>
                  </a:lnTo>
                  <a:lnTo>
                    <a:pt x="2614" y="150"/>
                  </a:lnTo>
                  <a:lnTo>
                    <a:pt x="54" y="986"/>
                  </a:lnTo>
                  <a:lnTo>
                    <a:pt x="0" y="986"/>
                  </a:lnTo>
                  <a:lnTo>
                    <a:pt x="75" y="915"/>
                  </a:lnTo>
                  <a:lnTo>
                    <a:pt x="1621" y="275"/>
                  </a:lnTo>
                  <a:lnTo>
                    <a:pt x="24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îšḻîḍé"/>
            <p:cNvSpPr/>
            <p:nvPr/>
          </p:nvSpPr>
          <p:spPr bwMode="auto">
            <a:xfrm>
              <a:off x="3342058" y="2718649"/>
              <a:ext cx="5202840" cy="1979596"/>
            </a:xfrm>
            <a:custGeom>
              <a:avLst/>
              <a:gdLst>
                <a:gd name="T0" fmla="*/ 1163 w 1174"/>
                <a:gd name="T1" fmla="*/ 0 h 446"/>
                <a:gd name="T2" fmla="*/ 1013 w 1174"/>
                <a:gd name="T3" fmla="*/ 57 h 446"/>
                <a:gd name="T4" fmla="*/ 935 w 1174"/>
                <a:gd name="T5" fmla="*/ 87 h 446"/>
                <a:gd name="T6" fmla="*/ 827 w 1174"/>
                <a:gd name="T7" fmla="*/ 129 h 446"/>
                <a:gd name="T8" fmla="*/ 14 w 1174"/>
                <a:gd name="T9" fmla="*/ 440 h 446"/>
                <a:gd name="T10" fmla="*/ 0 w 1174"/>
                <a:gd name="T11" fmla="*/ 445 h 446"/>
                <a:gd name="T12" fmla="*/ 0 w 1174"/>
                <a:gd name="T13" fmla="*/ 446 h 446"/>
                <a:gd name="T14" fmla="*/ 934 w 1174"/>
                <a:gd name="T15" fmla="*/ 101 h 446"/>
                <a:gd name="T16" fmla="*/ 938 w 1174"/>
                <a:gd name="T17" fmla="*/ 92 h 446"/>
                <a:gd name="T18" fmla="*/ 938 w 1174"/>
                <a:gd name="T19" fmla="*/ 92 h 446"/>
                <a:gd name="T20" fmla="*/ 974 w 1174"/>
                <a:gd name="T21" fmla="*/ 72 h 446"/>
                <a:gd name="T22" fmla="*/ 985 w 1174"/>
                <a:gd name="T23" fmla="*/ 78 h 446"/>
                <a:gd name="T24" fmla="*/ 1006 w 1174"/>
                <a:gd name="T25" fmla="*/ 71 h 446"/>
                <a:gd name="T26" fmla="*/ 1010 w 1174"/>
                <a:gd name="T27" fmla="*/ 73 h 446"/>
                <a:gd name="T28" fmla="*/ 1174 w 1174"/>
                <a:gd name="T29" fmla="*/ 12 h 446"/>
                <a:gd name="T30" fmla="*/ 1163 w 1174"/>
                <a:gd name="T31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4" h="446">
                  <a:moveTo>
                    <a:pt x="1163" y="0"/>
                  </a:moveTo>
                  <a:cubicBezTo>
                    <a:pt x="1013" y="57"/>
                    <a:pt x="1013" y="57"/>
                    <a:pt x="1013" y="57"/>
                  </a:cubicBezTo>
                  <a:cubicBezTo>
                    <a:pt x="935" y="87"/>
                    <a:pt x="935" y="87"/>
                    <a:pt x="935" y="87"/>
                  </a:cubicBezTo>
                  <a:cubicBezTo>
                    <a:pt x="827" y="129"/>
                    <a:pt x="827" y="129"/>
                    <a:pt x="827" y="129"/>
                  </a:cubicBezTo>
                  <a:cubicBezTo>
                    <a:pt x="14" y="440"/>
                    <a:pt x="14" y="440"/>
                    <a:pt x="14" y="440"/>
                  </a:cubicBezTo>
                  <a:cubicBezTo>
                    <a:pt x="0" y="445"/>
                    <a:pt x="0" y="445"/>
                    <a:pt x="0" y="445"/>
                  </a:cubicBezTo>
                  <a:cubicBezTo>
                    <a:pt x="0" y="446"/>
                    <a:pt x="0" y="446"/>
                    <a:pt x="0" y="446"/>
                  </a:cubicBezTo>
                  <a:cubicBezTo>
                    <a:pt x="934" y="101"/>
                    <a:pt x="934" y="101"/>
                    <a:pt x="934" y="101"/>
                  </a:cubicBezTo>
                  <a:cubicBezTo>
                    <a:pt x="936" y="96"/>
                    <a:pt x="938" y="92"/>
                    <a:pt x="938" y="92"/>
                  </a:cubicBezTo>
                  <a:cubicBezTo>
                    <a:pt x="938" y="92"/>
                    <a:pt x="938" y="92"/>
                    <a:pt x="938" y="92"/>
                  </a:cubicBezTo>
                  <a:cubicBezTo>
                    <a:pt x="974" y="72"/>
                    <a:pt x="974" y="72"/>
                    <a:pt x="974" y="72"/>
                  </a:cubicBezTo>
                  <a:cubicBezTo>
                    <a:pt x="974" y="72"/>
                    <a:pt x="976" y="78"/>
                    <a:pt x="985" y="78"/>
                  </a:cubicBezTo>
                  <a:cubicBezTo>
                    <a:pt x="994" y="78"/>
                    <a:pt x="1006" y="71"/>
                    <a:pt x="1006" y="71"/>
                  </a:cubicBezTo>
                  <a:cubicBezTo>
                    <a:pt x="1010" y="73"/>
                    <a:pt x="1010" y="73"/>
                    <a:pt x="1010" y="73"/>
                  </a:cubicBezTo>
                  <a:cubicBezTo>
                    <a:pt x="1174" y="12"/>
                    <a:pt x="1174" y="12"/>
                    <a:pt x="1174" y="12"/>
                  </a:cubicBezTo>
                  <a:cubicBezTo>
                    <a:pt x="1163" y="0"/>
                    <a:pt x="1163" y="0"/>
                    <a:pt x="1163" y="0"/>
                  </a:cubicBezTo>
                </a:path>
              </a:pathLst>
            </a:custGeom>
            <a:solidFill>
              <a:srgbClr val="656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í$ḷîḍê"/>
            <p:cNvSpPr/>
            <p:nvPr/>
          </p:nvSpPr>
          <p:spPr bwMode="auto">
            <a:xfrm>
              <a:off x="3158604" y="1986966"/>
              <a:ext cx="5484421" cy="2777408"/>
            </a:xfrm>
            <a:custGeom>
              <a:avLst/>
              <a:gdLst>
                <a:gd name="T0" fmla="*/ 1870 w 2571"/>
                <a:gd name="T1" fmla="*/ 0 h 1302"/>
                <a:gd name="T2" fmla="*/ 1526 w 2571"/>
                <a:gd name="T3" fmla="*/ 233 h 1302"/>
                <a:gd name="T4" fmla="*/ 1363 w 2571"/>
                <a:gd name="T5" fmla="*/ 343 h 1302"/>
                <a:gd name="T6" fmla="*/ 1031 w 2571"/>
                <a:gd name="T7" fmla="*/ 568 h 1302"/>
                <a:gd name="T8" fmla="*/ 796 w 2571"/>
                <a:gd name="T9" fmla="*/ 726 h 1302"/>
                <a:gd name="T10" fmla="*/ 634 w 2571"/>
                <a:gd name="T11" fmla="*/ 836 h 1302"/>
                <a:gd name="T12" fmla="*/ 439 w 2571"/>
                <a:gd name="T13" fmla="*/ 967 h 1302"/>
                <a:gd name="T14" fmla="*/ 0 w 2571"/>
                <a:gd name="T15" fmla="*/ 1264 h 1302"/>
                <a:gd name="T16" fmla="*/ 0 w 2571"/>
                <a:gd name="T17" fmla="*/ 1302 h 1302"/>
                <a:gd name="T18" fmla="*/ 115 w 2571"/>
                <a:gd name="T19" fmla="*/ 1258 h 1302"/>
                <a:gd name="T20" fmla="*/ 1804 w 2571"/>
                <a:gd name="T21" fmla="*/ 611 h 1302"/>
                <a:gd name="T22" fmla="*/ 2028 w 2571"/>
                <a:gd name="T23" fmla="*/ 524 h 1302"/>
                <a:gd name="T24" fmla="*/ 2190 w 2571"/>
                <a:gd name="T25" fmla="*/ 462 h 1302"/>
                <a:gd name="T26" fmla="*/ 2571 w 2571"/>
                <a:gd name="T27" fmla="*/ 316 h 1302"/>
                <a:gd name="T28" fmla="*/ 1870 w 2571"/>
                <a:gd name="T29" fmla="*/ 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71" h="1302">
                  <a:moveTo>
                    <a:pt x="1870" y="0"/>
                  </a:moveTo>
                  <a:lnTo>
                    <a:pt x="1526" y="233"/>
                  </a:lnTo>
                  <a:lnTo>
                    <a:pt x="1363" y="343"/>
                  </a:lnTo>
                  <a:lnTo>
                    <a:pt x="1031" y="568"/>
                  </a:lnTo>
                  <a:lnTo>
                    <a:pt x="796" y="726"/>
                  </a:lnTo>
                  <a:lnTo>
                    <a:pt x="634" y="836"/>
                  </a:lnTo>
                  <a:lnTo>
                    <a:pt x="439" y="967"/>
                  </a:lnTo>
                  <a:lnTo>
                    <a:pt x="0" y="1264"/>
                  </a:lnTo>
                  <a:lnTo>
                    <a:pt x="0" y="1302"/>
                  </a:lnTo>
                  <a:lnTo>
                    <a:pt x="115" y="1258"/>
                  </a:lnTo>
                  <a:lnTo>
                    <a:pt x="1804" y="611"/>
                  </a:lnTo>
                  <a:lnTo>
                    <a:pt x="2028" y="524"/>
                  </a:lnTo>
                  <a:lnTo>
                    <a:pt x="2190" y="462"/>
                  </a:lnTo>
                  <a:lnTo>
                    <a:pt x="2571" y="316"/>
                  </a:lnTo>
                  <a:lnTo>
                    <a:pt x="1870" y="0"/>
                  </a:lnTo>
                  <a:close/>
                </a:path>
              </a:pathLst>
            </a:custGeom>
            <a:solidFill>
              <a:srgbClr val="BCC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" name="íṩḷíďe"/>
            <p:cNvSpPr/>
            <p:nvPr/>
          </p:nvSpPr>
          <p:spPr bwMode="auto">
            <a:xfrm>
              <a:off x="3158604" y="1986966"/>
              <a:ext cx="5484421" cy="2777408"/>
            </a:xfrm>
            <a:custGeom>
              <a:avLst/>
              <a:gdLst>
                <a:gd name="T0" fmla="*/ 1870 w 2571"/>
                <a:gd name="T1" fmla="*/ 0 h 1302"/>
                <a:gd name="T2" fmla="*/ 1526 w 2571"/>
                <a:gd name="T3" fmla="*/ 233 h 1302"/>
                <a:gd name="T4" fmla="*/ 1363 w 2571"/>
                <a:gd name="T5" fmla="*/ 343 h 1302"/>
                <a:gd name="T6" fmla="*/ 1031 w 2571"/>
                <a:gd name="T7" fmla="*/ 568 h 1302"/>
                <a:gd name="T8" fmla="*/ 796 w 2571"/>
                <a:gd name="T9" fmla="*/ 726 h 1302"/>
                <a:gd name="T10" fmla="*/ 634 w 2571"/>
                <a:gd name="T11" fmla="*/ 836 h 1302"/>
                <a:gd name="T12" fmla="*/ 439 w 2571"/>
                <a:gd name="T13" fmla="*/ 967 h 1302"/>
                <a:gd name="T14" fmla="*/ 0 w 2571"/>
                <a:gd name="T15" fmla="*/ 1264 h 1302"/>
                <a:gd name="T16" fmla="*/ 0 w 2571"/>
                <a:gd name="T17" fmla="*/ 1302 h 1302"/>
                <a:gd name="T18" fmla="*/ 115 w 2571"/>
                <a:gd name="T19" fmla="*/ 1258 h 1302"/>
                <a:gd name="T20" fmla="*/ 1804 w 2571"/>
                <a:gd name="T21" fmla="*/ 611 h 1302"/>
                <a:gd name="T22" fmla="*/ 2028 w 2571"/>
                <a:gd name="T23" fmla="*/ 524 h 1302"/>
                <a:gd name="T24" fmla="*/ 2190 w 2571"/>
                <a:gd name="T25" fmla="*/ 462 h 1302"/>
                <a:gd name="T26" fmla="*/ 2571 w 2571"/>
                <a:gd name="T27" fmla="*/ 316 h 1302"/>
                <a:gd name="T28" fmla="*/ 1870 w 2571"/>
                <a:gd name="T29" fmla="*/ 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71" h="1302">
                  <a:moveTo>
                    <a:pt x="1870" y="0"/>
                  </a:moveTo>
                  <a:lnTo>
                    <a:pt x="1526" y="233"/>
                  </a:lnTo>
                  <a:lnTo>
                    <a:pt x="1363" y="343"/>
                  </a:lnTo>
                  <a:lnTo>
                    <a:pt x="1031" y="568"/>
                  </a:lnTo>
                  <a:lnTo>
                    <a:pt x="796" y="726"/>
                  </a:lnTo>
                  <a:lnTo>
                    <a:pt x="634" y="836"/>
                  </a:lnTo>
                  <a:lnTo>
                    <a:pt x="439" y="967"/>
                  </a:lnTo>
                  <a:lnTo>
                    <a:pt x="0" y="1264"/>
                  </a:lnTo>
                  <a:lnTo>
                    <a:pt x="0" y="1302"/>
                  </a:lnTo>
                  <a:lnTo>
                    <a:pt x="115" y="1258"/>
                  </a:lnTo>
                  <a:lnTo>
                    <a:pt x="1804" y="611"/>
                  </a:lnTo>
                  <a:lnTo>
                    <a:pt x="2028" y="524"/>
                  </a:lnTo>
                  <a:lnTo>
                    <a:pt x="2190" y="462"/>
                  </a:lnTo>
                  <a:lnTo>
                    <a:pt x="2571" y="316"/>
                  </a:lnTo>
                  <a:lnTo>
                    <a:pt x="187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" name="ïS1ïḑê"/>
            <p:cNvSpPr/>
            <p:nvPr/>
          </p:nvSpPr>
          <p:spPr bwMode="auto">
            <a:xfrm>
              <a:off x="3256731" y="4049757"/>
              <a:ext cx="913003" cy="642090"/>
            </a:xfrm>
            <a:custGeom>
              <a:avLst/>
              <a:gdLst>
                <a:gd name="T0" fmla="*/ 189 w 206"/>
                <a:gd name="T1" fmla="*/ 0 h 145"/>
                <a:gd name="T2" fmla="*/ 0 w 206"/>
                <a:gd name="T3" fmla="*/ 128 h 145"/>
                <a:gd name="T4" fmla="*/ 19 w 206"/>
                <a:gd name="T5" fmla="*/ 145 h 145"/>
                <a:gd name="T6" fmla="*/ 33 w 206"/>
                <a:gd name="T7" fmla="*/ 140 h 145"/>
                <a:gd name="T8" fmla="*/ 54 w 206"/>
                <a:gd name="T9" fmla="*/ 110 h 145"/>
                <a:gd name="T10" fmla="*/ 180 w 206"/>
                <a:gd name="T11" fmla="*/ 48 h 145"/>
                <a:gd name="T12" fmla="*/ 197 w 206"/>
                <a:gd name="T13" fmla="*/ 24 h 145"/>
                <a:gd name="T14" fmla="*/ 189 w 206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145">
                  <a:moveTo>
                    <a:pt x="189" y="0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8" y="134"/>
                    <a:pt x="15" y="141"/>
                    <a:pt x="19" y="145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33" y="140"/>
                    <a:pt x="37" y="119"/>
                    <a:pt x="54" y="110"/>
                  </a:cubicBezTo>
                  <a:cubicBezTo>
                    <a:pt x="71" y="102"/>
                    <a:pt x="155" y="61"/>
                    <a:pt x="180" y="48"/>
                  </a:cubicBezTo>
                  <a:cubicBezTo>
                    <a:pt x="204" y="35"/>
                    <a:pt x="206" y="25"/>
                    <a:pt x="197" y="24"/>
                  </a:cubicBezTo>
                  <a:cubicBezTo>
                    <a:pt x="188" y="22"/>
                    <a:pt x="189" y="0"/>
                    <a:pt x="189" y="0"/>
                  </a:cubicBezTo>
                </a:path>
              </a:pathLst>
            </a:custGeom>
            <a:solidFill>
              <a:srgbClr val="939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" name="îsḻîḑè"/>
            <p:cNvSpPr/>
            <p:nvPr/>
          </p:nvSpPr>
          <p:spPr bwMode="auto">
            <a:xfrm>
              <a:off x="4511044" y="3198615"/>
              <a:ext cx="872474" cy="571694"/>
            </a:xfrm>
            <a:custGeom>
              <a:avLst/>
              <a:gdLst>
                <a:gd name="T0" fmla="*/ 191 w 197"/>
                <a:gd name="T1" fmla="*/ 0 h 129"/>
                <a:gd name="T2" fmla="*/ 191 w 197"/>
                <a:gd name="T3" fmla="*/ 0 h 129"/>
                <a:gd name="T4" fmla="*/ 184 w 197"/>
                <a:gd name="T5" fmla="*/ 4 h 129"/>
                <a:gd name="T6" fmla="*/ 183 w 197"/>
                <a:gd name="T7" fmla="*/ 70 h 129"/>
                <a:gd name="T8" fmla="*/ 173 w 197"/>
                <a:gd name="T9" fmla="*/ 78 h 129"/>
                <a:gd name="T10" fmla="*/ 151 w 197"/>
                <a:gd name="T11" fmla="*/ 40 h 129"/>
                <a:gd name="T12" fmla="*/ 150 w 197"/>
                <a:gd name="T13" fmla="*/ 28 h 129"/>
                <a:gd name="T14" fmla="*/ 117 w 197"/>
                <a:gd name="T15" fmla="*/ 50 h 129"/>
                <a:gd name="T16" fmla="*/ 78 w 197"/>
                <a:gd name="T17" fmla="*/ 76 h 129"/>
                <a:gd name="T18" fmla="*/ 44 w 197"/>
                <a:gd name="T19" fmla="*/ 99 h 129"/>
                <a:gd name="T20" fmla="*/ 43 w 197"/>
                <a:gd name="T21" fmla="*/ 100 h 129"/>
                <a:gd name="T22" fmla="*/ 14 w 197"/>
                <a:gd name="T23" fmla="*/ 120 h 129"/>
                <a:gd name="T24" fmla="*/ 14 w 197"/>
                <a:gd name="T25" fmla="*/ 120 h 129"/>
                <a:gd name="T26" fmla="*/ 0 w 197"/>
                <a:gd name="T27" fmla="*/ 129 h 129"/>
                <a:gd name="T28" fmla="*/ 138 w 197"/>
                <a:gd name="T29" fmla="*/ 63 h 129"/>
                <a:gd name="T30" fmla="*/ 142 w 197"/>
                <a:gd name="T31" fmla="*/ 62 h 129"/>
                <a:gd name="T32" fmla="*/ 157 w 197"/>
                <a:gd name="T33" fmla="*/ 74 h 129"/>
                <a:gd name="T34" fmla="*/ 168 w 197"/>
                <a:gd name="T35" fmla="*/ 100 h 129"/>
                <a:gd name="T36" fmla="*/ 173 w 197"/>
                <a:gd name="T37" fmla="*/ 125 h 129"/>
                <a:gd name="T38" fmla="*/ 174 w 197"/>
                <a:gd name="T39" fmla="*/ 125 h 129"/>
                <a:gd name="T40" fmla="*/ 189 w 197"/>
                <a:gd name="T41" fmla="*/ 116 h 129"/>
                <a:gd name="T42" fmla="*/ 191 w 197"/>
                <a:gd name="T43" fmla="*/ 71 h 129"/>
                <a:gd name="T44" fmla="*/ 191 w 197"/>
                <a:gd name="T4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7" h="129">
                  <a:moveTo>
                    <a:pt x="191" y="0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91" y="23"/>
                    <a:pt x="190" y="47"/>
                    <a:pt x="183" y="70"/>
                  </a:cubicBezTo>
                  <a:cubicBezTo>
                    <a:pt x="183" y="70"/>
                    <a:pt x="182" y="77"/>
                    <a:pt x="173" y="78"/>
                  </a:cubicBezTo>
                  <a:cubicBezTo>
                    <a:pt x="173" y="78"/>
                    <a:pt x="154" y="59"/>
                    <a:pt x="151" y="40"/>
                  </a:cubicBezTo>
                  <a:cubicBezTo>
                    <a:pt x="151" y="33"/>
                    <a:pt x="150" y="30"/>
                    <a:pt x="150" y="28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44" y="99"/>
                    <a:pt x="44" y="99"/>
                    <a:pt x="44" y="99"/>
                  </a:cubicBezTo>
                  <a:cubicBezTo>
                    <a:pt x="44" y="100"/>
                    <a:pt x="43" y="100"/>
                    <a:pt x="43" y="100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131" y="65"/>
                    <a:pt x="138" y="63"/>
                  </a:cubicBezTo>
                  <a:cubicBezTo>
                    <a:pt x="139" y="62"/>
                    <a:pt x="141" y="62"/>
                    <a:pt x="142" y="62"/>
                  </a:cubicBezTo>
                  <a:cubicBezTo>
                    <a:pt x="147" y="62"/>
                    <a:pt x="151" y="66"/>
                    <a:pt x="157" y="74"/>
                  </a:cubicBezTo>
                  <a:cubicBezTo>
                    <a:pt x="165" y="84"/>
                    <a:pt x="169" y="91"/>
                    <a:pt x="168" y="100"/>
                  </a:cubicBezTo>
                  <a:cubicBezTo>
                    <a:pt x="166" y="108"/>
                    <a:pt x="165" y="124"/>
                    <a:pt x="173" y="125"/>
                  </a:cubicBezTo>
                  <a:cubicBezTo>
                    <a:pt x="173" y="125"/>
                    <a:pt x="174" y="125"/>
                    <a:pt x="174" y="125"/>
                  </a:cubicBezTo>
                  <a:cubicBezTo>
                    <a:pt x="182" y="125"/>
                    <a:pt x="189" y="116"/>
                    <a:pt x="189" y="116"/>
                  </a:cubicBezTo>
                  <a:cubicBezTo>
                    <a:pt x="189" y="116"/>
                    <a:pt x="184" y="89"/>
                    <a:pt x="191" y="71"/>
                  </a:cubicBezTo>
                  <a:cubicBezTo>
                    <a:pt x="197" y="52"/>
                    <a:pt x="191" y="0"/>
                    <a:pt x="191" y="0"/>
                  </a:cubicBezTo>
                </a:path>
              </a:pathLst>
            </a:custGeom>
            <a:solidFill>
              <a:srgbClr val="939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" name="iśļiďè"/>
            <p:cNvSpPr/>
            <p:nvPr/>
          </p:nvSpPr>
          <p:spPr bwMode="auto">
            <a:xfrm>
              <a:off x="6829817" y="2771978"/>
              <a:ext cx="1000465" cy="584493"/>
            </a:xfrm>
            <a:custGeom>
              <a:avLst/>
              <a:gdLst>
                <a:gd name="T0" fmla="*/ 182 w 226"/>
                <a:gd name="T1" fmla="*/ 0 h 132"/>
                <a:gd name="T2" fmla="*/ 180 w 226"/>
                <a:gd name="T3" fmla="*/ 0 h 132"/>
                <a:gd name="T4" fmla="*/ 157 w 226"/>
                <a:gd name="T5" fmla="*/ 26 h 132"/>
                <a:gd name="T6" fmla="*/ 146 w 226"/>
                <a:gd name="T7" fmla="*/ 61 h 132"/>
                <a:gd name="T8" fmla="*/ 112 w 226"/>
                <a:gd name="T9" fmla="*/ 74 h 132"/>
                <a:gd name="T10" fmla="*/ 96 w 226"/>
                <a:gd name="T11" fmla="*/ 75 h 132"/>
                <a:gd name="T12" fmla="*/ 65 w 226"/>
                <a:gd name="T13" fmla="*/ 74 h 132"/>
                <a:gd name="T14" fmla="*/ 63 w 226"/>
                <a:gd name="T15" fmla="*/ 74 h 132"/>
                <a:gd name="T16" fmla="*/ 36 w 226"/>
                <a:gd name="T17" fmla="*/ 91 h 132"/>
                <a:gd name="T18" fmla="*/ 0 w 226"/>
                <a:gd name="T19" fmla="*/ 132 h 132"/>
                <a:gd name="T20" fmla="*/ 40 w 226"/>
                <a:gd name="T21" fmla="*/ 117 h 132"/>
                <a:gd name="T22" fmla="*/ 148 w 226"/>
                <a:gd name="T23" fmla="*/ 75 h 132"/>
                <a:gd name="T24" fmla="*/ 226 w 226"/>
                <a:gd name="T25" fmla="*/ 45 h 132"/>
                <a:gd name="T26" fmla="*/ 219 w 226"/>
                <a:gd name="T27" fmla="*/ 26 h 132"/>
                <a:gd name="T28" fmla="*/ 182 w 226"/>
                <a:gd name="T2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" h="132">
                  <a:moveTo>
                    <a:pt x="182" y="0"/>
                  </a:moveTo>
                  <a:cubicBezTo>
                    <a:pt x="181" y="0"/>
                    <a:pt x="180" y="0"/>
                    <a:pt x="180" y="0"/>
                  </a:cubicBezTo>
                  <a:cubicBezTo>
                    <a:pt x="172" y="3"/>
                    <a:pt x="161" y="10"/>
                    <a:pt x="157" y="26"/>
                  </a:cubicBezTo>
                  <a:cubicBezTo>
                    <a:pt x="154" y="42"/>
                    <a:pt x="165" y="50"/>
                    <a:pt x="146" y="61"/>
                  </a:cubicBezTo>
                  <a:cubicBezTo>
                    <a:pt x="127" y="73"/>
                    <a:pt x="121" y="72"/>
                    <a:pt x="112" y="74"/>
                  </a:cubicBezTo>
                  <a:cubicBezTo>
                    <a:pt x="109" y="75"/>
                    <a:pt x="103" y="75"/>
                    <a:pt x="96" y="75"/>
                  </a:cubicBezTo>
                  <a:cubicBezTo>
                    <a:pt x="85" y="75"/>
                    <a:pt x="73" y="75"/>
                    <a:pt x="65" y="74"/>
                  </a:cubicBezTo>
                  <a:cubicBezTo>
                    <a:pt x="65" y="74"/>
                    <a:pt x="64" y="74"/>
                    <a:pt x="63" y="74"/>
                  </a:cubicBezTo>
                  <a:cubicBezTo>
                    <a:pt x="52" y="74"/>
                    <a:pt x="45" y="80"/>
                    <a:pt x="36" y="91"/>
                  </a:cubicBezTo>
                  <a:cubicBezTo>
                    <a:pt x="27" y="103"/>
                    <a:pt x="0" y="132"/>
                    <a:pt x="0" y="132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226" y="45"/>
                    <a:pt x="226" y="45"/>
                    <a:pt x="226" y="45"/>
                  </a:cubicBezTo>
                  <a:cubicBezTo>
                    <a:pt x="226" y="45"/>
                    <a:pt x="221" y="35"/>
                    <a:pt x="219" y="26"/>
                  </a:cubicBezTo>
                  <a:cubicBezTo>
                    <a:pt x="217" y="18"/>
                    <a:pt x="191" y="0"/>
                    <a:pt x="182" y="0"/>
                  </a:cubicBezTo>
                </a:path>
              </a:pathLst>
            </a:custGeom>
            <a:solidFill>
              <a:srgbClr val="939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" name="îšḻíḍé"/>
            <p:cNvSpPr/>
            <p:nvPr/>
          </p:nvSpPr>
          <p:spPr bwMode="auto">
            <a:xfrm>
              <a:off x="6066137" y="1986966"/>
              <a:ext cx="1081526" cy="731683"/>
            </a:xfrm>
            <a:custGeom>
              <a:avLst/>
              <a:gdLst>
                <a:gd name="T0" fmla="*/ 244 w 244"/>
                <a:gd name="T1" fmla="*/ 0 h 165"/>
                <a:gd name="T2" fmla="*/ 225 w 244"/>
                <a:gd name="T3" fmla="*/ 13 h 165"/>
                <a:gd name="T4" fmla="*/ 227 w 244"/>
                <a:gd name="T5" fmla="*/ 16 h 165"/>
                <a:gd name="T6" fmla="*/ 163 w 244"/>
                <a:gd name="T7" fmla="*/ 95 h 165"/>
                <a:gd name="T8" fmla="*/ 125 w 244"/>
                <a:gd name="T9" fmla="*/ 100 h 165"/>
                <a:gd name="T10" fmla="*/ 103 w 244"/>
                <a:gd name="T11" fmla="*/ 95 h 165"/>
                <a:gd name="T12" fmla="*/ 78 w 244"/>
                <a:gd name="T13" fmla="*/ 112 h 165"/>
                <a:gd name="T14" fmla="*/ 54 w 244"/>
                <a:gd name="T15" fmla="*/ 128 h 165"/>
                <a:gd name="T16" fmla="*/ 13 w 244"/>
                <a:gd name="T17" fmla="*/ 156 h 165"/>
                <a:gd name="T18" fmla="*/ 13 w 244"/>
                <a:gd name="T19" fmla="*/ 156 h 165"/>
                <a:gd name="T20" fmla="*/ 0 w 244"/>
                <a:gd name="T21" fmla="*/ 165 h 165"/>
                <a:gd name="T22" fmla="*/ 96 w 244"/>
                <a:gd name="T23" fmla="*/ 119 h 165"/>
                <a:gd name="T24" fmla="*/ 182 w 244"/>
                <a:gd name="T25" fmla="*/ 107 h 165"/>
                <a:gd name="T26" fmla="*/ 234 w 244"/>
                <a:gd name="T27" fmla="*/ 16 h 165"/>
                <a:gd name="T28" fmla="*/ 244 w 244"/>
                <a:gd name="T2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4" h="165">
                  <a:moveTo>
                    <a:pt x="244" y="0"/>
                  </a:moveTo>
                  <a:cubicBezTo>
                    <a:pt x="225" y="13"/>
                    <a:pt x="225" y="13"/>
                    <a:pt x="225" y="13"/>
                  </a:cubicBezTo>
                  <a:cubicBezTo>
                    <a:pt x="226" y="14"/>
                    <a:pt x="227" y="15"/>
                    <a:pt x="227" y="16"/>
                  </a:cubicBezTo>
                  <a:cubicBezTo>
                    <a:pt x="227" y="16"/>
                    <a:pt x="212" y="82"/>
                    <a:pt x="163" y="95"/>
                  </a:cubicBezTo>
                  <a:cubicBezTo>
                    <a:pt x="146" y="99"/>
                    <a:pt x="134" y="100"/>
                    <a:pt x="125" y="100"/>
                  </a:cubicBezTo>
                  <a:cubicBezTo>
                    <a:pt x="108" y="100"/>
                    <a:pt x="103" y="95"/>
                    <a:pt x="103" y="95"/>
                  </a:cubicBezTo>
                  <a:cubicBezTo>
                    <a:pt x="78" y="112"/>
                    <a:pt x="78" y="112"/>
                    <a:pt x="78" y="112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13" y="156"/>
                    <a:pt x="13" y="156"/>
                    <a:pt x="13" y="156"/>
                  </a:cubicBezTo>
                  <a:cubicBezTo>
                    <a:pt x="13" y="156"/>
                    <a:pt x="13" y="156"/>
                    <a:pt x="13" y="156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77" y="126"/>
                    <a:pt x="96" y="119"/>
                  </a:cubicBezTo>
                  <a:cubicBezTo>
                    <a:pt x="115" y="113"/>
                    <a:pt x="151" y="121"/>
                    <a:pt x="182" y="107"/>
                  </a:cubicBezTo>
                  <a:cubicBezTo>
                    <a:pt x="209" y="95"/>
                    <a:pt x="227" y="24"/>
                    <a:pt x="234" y="16"/>
                  </a:cubicBezTo>
                  <a:cubicBezTo>
                    <a:pt x="241" y="7"/>
                    <a:pt x="244" y="0"/>
                    <a:pt x="244" y="0"/>
                  </a:cubicBezTo>
                </a:path>
              </a:pathLst>
            </a:custGeom>
            <a:solidFill>
              <a:srgbClr val="939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" name="ïṩľïḍè"/>
            <p:cNvSpPr/>
            <p:nvPr/>
          </p:nvSpPr>
          <p:spPr bwMode="auto">
            <a:xfrm>
              <a:off x="3158604" y="2842374"/>
              <a:ext cx="7114174" cy="1988129"/>
            </a:xfrm>
            <a:custGeom>
              <a:avLst/>
              <a:gdLst>
                <a:gd name="T0" fmla="*/ 0 w 3335"/>
                <a:gd name="T1" fmla="*/ 901 h 932"/>
                <a:gd name="T2" fmla="*/ 54 w 3335"/>
                <a:gd name="T3" fmla="*/ 932 h 932"/>
                <a:gd name="T4" fmla="*/ 3283 w 3335"/>
                <a:gd name="T5" fmla="*/ 753 h 932"/>
                <a:gd name="T6" fmla="*/ 3335 w 3335"/>
                <a:gd name="T7" fmla="*/ 751 h 932"/>
                <a:gd name="T8" fmla="*/ 2930 w 3335"/>
                <a:gd name="T9" fmla="*/ 300 h 932"/>
                <a:gd name="T10" fmla="*/ 2660 w 3335"/>
                <a:gd name="T11" fmla="*/ 0 h 932"/>
                <a:gd name="T12" fmla="*/ 0 w 3335"/>
                <a:gd name="T13" fmla="*/ 901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5" h="932">
                  <a:moveTo>
                    <a:pt x="0" y="901"/>
                  </a:moveTo>
                  <a:lnTo>
                    <a:pt x="54" y="932"/>
                  </a:lnTo>
                  <a:lnTo>
                    <a:pt x="3283" y="753"/>
                  </a:lnTo>
                  <a:lnTo>
                    <a:pt x="3335" y="751"/>
                  </a:lnTo>
                  <a:lnTo>
                    <a:pt x="2930" y="300"/>
                  </a:lnTo>
                  <a:lnTo>
                    <a:pt x="2660" y="0"/>
                  </a:lnTo>
                  <a:lnTo>
                    <a:pt x="0" y="901"/>
                  </a:lnTo>
                  <a:close/>
                </a:path>
              </a:pathLst>
            </a:custGeom>
            <a:solidFill>
              <a:srgbClr val="BCC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" name="i$lide"/>
            <p:cNvSpPr/>
            <p:nvPr/>
          </p:nvSpPr>
          <p:spPr bwMode="auto">
            <a:xfrm>
              <a:off x="3158604" y="2842374"/>
              <a:ext cx="7114174" cy="1988129"/>
            </a:xfrm>
            <a:custGeom>
              <a:avLst/>
              <a:gdLst>
                <a:gd name="T0" fmla="*/ 0 w 3335"/>
                <a:gd name="T1" fmla="*/ 901 h 932"/>
                <a:gd name="T2" fmla="*/ 54 w 3335"/>
                <a:gd name="T3" fmla="*/ 932 h 932"/>
                <a:gd name="T4" fmla="*/ 3283 w 3335"/>
                <a:gd name="T5" fmla="*/ 753 h 932"/>
                <a:gd name="T6" fmla="*/ 3335 w 3335"/>
                <a:gd name="T7" fmla="*/ 751 h 932"/>
                <a:gd name="T8" fmla="*/ 2930 w 3335"/>
                <a:gd name="T9" fmla="*/ 300 h 932"/>
                <a:gd name="T10" fmla="*/ 2660 w 3335"/>
                <a:gd name="T11" fmla="*/ 0 h 932"/>
                <a:gd name="T12" fmla="*/ 0 w 3335"/>
                <a:gd name="T13" fmla="*/ 901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5" h="932">
                  <a:moveTo>
                    <a:pt x="0" y="901"/>
                  </a:moveTo>
                  <a:lnTo>
                    <a:pt x="54" y="932"/>
                  </a:lnTo>
                  <a:lnTo>
                    <a:pt x="3283" y="753"/>
                  </a:lnTo>
                  <a:lnTo>
                    <a:pt x="3335" y="751"/>
                  </a:lnTo>
                  <a:lnTo>
                    <a:pt x="2930" y="300"/>
                  </a:lnTo>
                  <a:lnTo>
                    <a:pt x="2660" y="0"/>
                  </a:lnTo>
                  <a:lnTo>
                    <a:pt x="0" y="9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" name="ïŝľidè"/>
            <p:cNvSpPr/>
            <p:nvPr/>
          </p:nvSpPr>
          <p:spPr bwMode="auto">
            <a:xfrm>
              <a:off x="8832878" y="2842374"/>
              <a:ext cx="1439901" cy="1606289"/>
            </a:xfrm>
            <a:custGeom>
              <a:avLst/>
              <a:gdLst>
                <a:gd name="T0" fmla="*/ 0 w 325"/>
                <a:gd name="T1" fmla="*/ 0 h 362"/>
                <a:gd name="T2" fmla="*/ 168 w 325"/>
                <a:gd name="T3" fmla="*/ 205 h 362"/>
                <a:gd name="T4" fmla="*/ 236 w 325"/>
                <a:gd name="T5" fmla="*/ 296 h 362"/>
                <a:gd name="T6" fmla="*/ 267 w 325"/>
                <a:gd name="T7" fmla="*/ 334 h 362"/>
                <a:gd name="T8" fmla="*/ 300 w 325"/>
                <a:gd name="T9" fmla="*/ 362 h 362"/>
                <a:gd name="T10" fmla="*/ 325 w 325"/>
                <a:gd name="T11" fmla="*/ 361 h 362"/>
                <a:gd name="T12" fmla="*/ 254 w 325"/>
                <a:gd name="T13" fmla="*/ 281 h 362"/>
                <a:gd name="T14" fmla="*/ 249 w 325"/>
                <a:gd name="T15" fmla="*/ 284 h 362"/>
                <a:gd name="T16" fmla="*/ 222 w 325"/>
                <a:gd name="T17" fmla="*/ 257 h 362"/>
                <a:gd name="T18" fmla="*/ 205 w 325"/>
                <a:gd name="T19" fmla="*/ 227 h 362"/>
                <a:gd name="T20" fmla="*/ 179 w 325"/>
                <a:gd name="T21" fmla="*/ 198 h 362"/>
                <a:gd name="T22" fmla="*/ 179 w 325"/>
                <a:gd name="T23" fmla="*/ 198 h 362"/>
                <a:gd name="T24" fmla="*/ 108 w 325"/>
                <a:gd name="T25" fmla="*/ 120 h 362"/>
                <a:gd name="T26" fmla="*/ 53 w 325"/>
                <a:gd name="T27" fmla="*/ 58 h 362"/>
                <a:gd name="T28" fmla="*/ 53 w 325"/>
                <a:gd name="T29" fmla="*/ 59 h 362"/>
                <a:gd name="T30" fmla="*/ 0 w 325"/>
                <a:gd name="T31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5" h="362">
                  <a:moveTo>
                    <a:pt x="0" y="0"/>
                  </a:moveTo>
                  <a:cubicBezTo>
                    <a:pt x="0" y="0"/>
                    <a:pt x="157" y="182"/>
                    <a:pt x="168" y="205"/>
                  </a:cubicBezTo>
                  <a:cubicBezTo>
                    <a:pt x="178" y="228"/>
                    <a:pt x="193" y="265"/>
                    <a:pt x="236" y="296"/>
                  </a:cubicBezTo>
                  <a:cubicBezTo>
                    <a:pt x="249" y="305"/>
                    <a:pt x="255" y="320"/>
                    <a:pt x="267" y="334"/>
                  </a:cubicBezTo>
                  <a:cubicBezTo>
                    <a:pt x="279" y="348"/>
                    <a:pt x="300" y="362"/>
                    <a:pt x="300" y="362"/>
                  </a:cubicBezTo>
                  <a:cubicBezTo>
                    <a:pt x="325" y="361"/>
                    <a:pt x="325" y="361"/>
                    <a:pt x="325" y="361"/>
                  </a:cubicBezTo>
                  <a:cubicBezTo>
                    <a:pt x="254" y="281"/>
                    <a:pt x="254" y="281"/>
                    <a:pt x="254" y="281"/>
                  </a:cubicBezTo>
                  <a:cubicBezTo>
                    <a:pt x="251" y="283"/>
                    <a:pt x="249" y="284"/>
                    <a:pt x="249" y="284"/>
                  </a:cubicBezTo>
                  <a:cubicBezTo>
                    <a:pt x="240" y="281"/>
                    <a:pt x="230" y="270"/>
                    <a:pt x="222" y="257"/>
                  </a:cubicBezTo>
                  <a:cubicBezTo>
                    <a:pt x="216" y="248"/>
                    <a:pt x="210" y="237"/>
                    <a:pt x="205" y="227"/>
                  </a:cubicBezTo>
                  <a:cubicBezTo>
                    <a:pt x="179" y="198"/>
                    <a:pt x="179" y="198"/>
                    <a:pt x="179" y="198"/>
                  </a:cubicBezTo>
                  <a:cubicBezTo>
                    <a:pt x="179" y="198"/>
                    <a:pt x="179" y="198"/>
                    <a:pt x="179" y="198"/>
                  </a:cubicBezTo>
                  <a:cubicBezTo>
                    <a:pt x="108" y="120"/>
                    <a:pt x="108" y="120"/>
                    <a:pt x="108" y="120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39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" name="ïšļíḍe"/>
            <p:cNvSpPr/>
            <p:nvPr/>
          </p:nvSpPr>
          <p:spPr bwMode="auto">
            <a:xfrm>
              <a:off x="7109264" y="3774575"/>
              <a:ext cx="1399370" cy="426637"/>
            </a:xfrm>
            <a:custGeom>
              <a:avLst/>
              <a:gdLst>
                <a:gd name="T0" fmla="*/ 276 w 316"/>
                <a:gd name="T1" fmla="*/ 0 h 96"/>
                <a:gd name="T2" fmla="*/ 204 w 316"/>
                <a:gd name="T3" fmla="*/ 13 h 96"/>
                <a:gd name="T4" fmla="*/ 177 w 316"/>
                <a:gd name="T5" fmla="*/ 15 h 96"/>
                <a:gd name="T6" fmla="*/ 156 w 316"/>
                <a:gd name="T7" fmla="*/ 11 h 96"/>
                <a:gd name="T8" fmla="*/ 54 w 316"/>
                <a:gd name="T9" fmla="*/ 0 h 96"/>
                <a:gd name="T10" fmla="*/ 28 w 316"/>
                <a:gd name="T11" fmla="*/ 86 h 96"/>
                <a:gd name="T12" fmla="*/ 54 w 316"/>
                <a:gd name="T13" fmla="*/ 91 h 96"/>
                <a:gd name="T14" fmla="*/ 75 w 316"/>
                <a:gd name="T15" fmla="*/ 88 h 96"/>
                <a:gd name="T16" fmla="*/ 94 w 316"/>
                <a:gd name="T17" fmla="*/ 86 h 96"/>
                <a:gd name="T18" fmla="*/ 94 w 316"/>
                <a:gd name="T19" fmla="*/ 86 h 96"/>
                <a:gd name="T20" fmla="*/ 162 w 316"/>
                <a:gd name="T21" fmla="*/ 96 h 96"/>
                <a:gd name="T22" fmla="*/ 168 w 316"/>
                <a:gd name="T23" fmla="*/ 96 h 96"/>
                <a:gd name="T24" fmla="*/ 276 w 316"/>
                <a:gd name="T25" fmla="*/ 48 h 96"/>
                <a:gd name="T26" fmla="*/ 276 w 316"/>
                <a:gd name="T2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6" h="96">
                  <a:moveTo>
                    <a:pt x="276" y="0"/>
                  </a:moveTo>
                  <a:cubicBezTo>
                    <a:pt x="249" y="0"/>
                    <a:pt x="222" y="12"/>
                    <a:pt x="204" y="13"/>
                  </a:cubicBezTo>
                  <a:cubicBezTo>
                    <a:pt x="194" y="14"/>
                    <a:pt x="185" y="15"/>
                    <a:pt x="177" y="15"/>
                  </a:cubicBezTo>
                  <a:cubicBezTo>
                    <a:pt x="169" y="15"/>
                    <a:pt x="162" y="14"/>
                    <a:pt x="156" y="11"/>
                  </a:cubicBezTo>
                  <a:cubicBezTo>
                    <a:pt x="144" y="6"/>
                    <a:pt x="54" y="0"/>
                    <a:pt x="54" y="0"/>
                  </a:cubicBezTo>
                  <a:cubicBezTo>
                    <a:pt x="54" y="0"/>
                    <a:pt x="0" y="74"/>
                    <a:pt x="28" y="86"/>
                  </a:cubicBezTo>
                  <a:cubicBezTo>
                    <a:pt x="37" y="90"/>
                    <a:pt x="46" y="91"/>
                    <a:pt x="54" y="91"/>
                  </a:cubicBezTo>
                  <a:cubicBezTo>
                    <a:pt x="61" y="91"/>
                    <a:pt x="69" y="90"/>
                    <a:pt x="75" y="88"/>
                  </a:cubicBezTo>
                  <a:cubicBezTo>
                    <a:pt x="82" y="87"/>
                    <a:pt x="88" y="86"/>
                    <a:pt x="94" y="86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111" y="86"/>
                    <a:pt x="128" y="96"/>
                    <a:pt x="162" y="96"/>
                  </a:cubicBezTo>
                  <a:cubicBezTo>
                    <a:pt x="164" y="96"/>
                    <a:pt x="166" y="96"/>
                    <a:pt x="168" y="96"/>
                  </a:cubicBezTo>
                  <a:cubicBezTo>
                    <a:pt x="206" y="95"/>
                    <a:pt x="236" y="58"/>
                    <a:pt x="276" y="48"/>
                  </a:cubicBezTo>
                  <a:cubicBezTo>
                    <a:pt x="316" y="39"/>
                    <a:pt x="302" y="0"/>
                    <a:pt x="276" y="0"/>
                  </a:cubicBezTo>
                </a:path>
              </a:pathLst>
            </a:custGeom>
            <a:solidFill>
              <a:srgbClr val="939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" name="ísļíďe"/>
            <p:cNvSpPr/>
            <p:nvPr/>
          </p:nvSpPr>
          <p:spPr bwMode="auto">
            <a:xfrm>
              <a:off x="6418112" y="2027497"/>
              <a:ext cx="149323" cy="123725"/>
            </a:xfrm>
            <a:custGeom>
              <a:avLst/>
              <a:gdLst>
                <a:gd name="T0" fmla="*/ 0 w 34"/>
                <a:gd name="T1" fmla="*/ 21 h 28"/>
                <a:gd name="T2" fmla="*/ 15 w 34"/>
                <a:gd name="T3" fmla="*/ 0 h 28"/>
                <a:gd name="T4" fmla="*/ 34 w 34"/>
                <a:gd name="T5" fmla="*/ 4 h 28"/>
                <a:gd name="T6" fmla="*/ 29 w 34"/>
                <a:gd name="T7" fmla="*/ 23 h 28"/>
                <a:gd name="T8" fmla="*/ 3 w 34"/>
                <a:gd name="T9" fmla="*/ 28 h 28"/>
                <a:gd name="T10" fmla="*/ 0 w 34"/>
                <a:gd name="T11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8">
                  <a:moveTo>
                    <a:pt x="0" y="21"/>
                  </a:moveTo>
                  <a:cubicBezTo>
                    <a:pt x="0" y="21"/>
                    <a:pt x="12" y="9"/>
                    <a:pt x="15" y="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29" y="20"/>
                    <a:pt x="29" y="23"/>
                  </a:cubicBezTo>
                  <a:cubicBezTo>
                    <a:pt x="29" y="27"/>
                    <a:pt x="3" y="28"/>
                    <a:pt x="3" y="28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C18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3" name="iṩḷíde"/>
            <p:cNvSpPr/>
            <p:nvPr/>
          </p:nvSpPr>
          <p:spPr bwMode="auto">
            <a:xfrm>
              <a:off x="7019670" y="1937903"/>
              <a:ext cx="127991" cy="106659"/>
            </a:xfrm>
            <a:custGeom>
              <a:avLst/>
              <a:gdLst>
                <a:gd name="T0" fmla="*/ 10 w 29"/>
                <a:gd name="T1" fmla="*/ 24 h 24"/>
                <a:gd name="T2" fmla="*/ 29 w 29"/>
                <a:gd name="T3" fmla="*/ 11 h 24"/>
                <a:gd name="T4" fmla="*/ 23 w 29"/>
                <a:gd name="T5" fmla="*/ 3 h 24"/>
                <a:gd name="T6" fmla="*/ 7 w 29"/>
                <a:gd name="T7" fmla="*/ 11 h 24"/>
                <a:gd name="T8" fmla="*/ 0 w 29"/>
                <a:gd name="T9" fmla="*/ 24 h 24"/>
                <a:gd name="T10" fmla="*/ 10 w 29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4">
                  <a:moveTo>
                    <a:pt x="10" y="24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8" y="5"/>
                    <a:pt x="23" y="3"/>
                  </a:cubicBezTo>
                  <a:cubicBezTo>
                    <a:pt x="17" y="0"/>
                    <a:pt x="13" y="7"/>
                    <a:pt x="7" y="11"/>
                  </a:cubicBezTo>
                  <a:cubicBezTo>
                    <a:pt x="2" y="16"/>
                    <a:pt x="0" y="24"/>
                    <a:pt x="0" y="24"/>
                  </a:cubicBezTo>
                  <a:lnTo>
                    <a:pt x="10" y="24"/>
                  </a:lnTo>
                  <a:close/>
                </a:path>
              </a:pathLst>
            </a:custGeom>
            <a:solidFill>
              <a:srgbClr val="DD9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íŝḷíḋè"/>
            <p:cNvSpPr/>
            <p:nvPr/>
          </p:nvSpPr>
          <p:spPr bwMode="auto">
            <a:xfrm>
              <a:off x="6106666" y="2027497"/>
              <a:ext cx="966334" cy="650622"/>
            </a:xfrm>
            <a:custGeom>
              <a:avLst/>
              <a:gdLst>
                <a:gd name="T0" fmla="*/ 4 w 218"/>
                <a:gd name="T1" fmla="*/ 147 h 147"/>
                <a:gd name="T2" fmla="*/ 20 w 218"/>
                <a:gd name="T3" fmla="*/ 56 h 147"/>
                <a:gd name="T4" fmla="*/ 70 w 218"/>
                <a:gd name="T5" fmla="*/ 21 h 147"/>
                <a:gd name="T6" fmla="*/ 116 w 218"/>
                <a:gd name="T7" fmla="*/ 21 h 147"/>
                <a:gd name="T8" fmla="*/ 162 w 218"/>
                <a:gd name="T9" fmla="*/ 25 h 147"/>
                <a:gd name="T10" fmla="*/ 205 w 218"/>
                <a:gd name="T11" fmla="*/ 1 h 147"/>
                <a:gd name="T12" fmla="*/ 218 w 218"/>
                <a:gd name="T13" fmla="*/ 7 h 147"/>
                <a:gd name="T14" fmla="*/ 154 w 218"/>
                <a:gd name="T15" fmla="*/ 86 h 147"/>
                <a:gd name="T16" fmla="*/ 94 w 218"/>
                <a:gd name="T17" fmla="*/ 86 h 147"/>
                <a:gd name="T18" fmla="*/ 73 w 218"/>
                <a:gd name="T19" fmla="*/ 101 h 147"/>
                <a:gd name="T20" fmla="*/ 59 w 218"/>
                <a:gd name="T21" fmla="*/ 110 h 147"/>
                <a:gd name="T22" fmla="*/ 4 w 218"/>
                <a:gd name="T2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8" h="147">
                  <a:moveTo>
                    <a:pt x="4" y="147"/>
                  </a:moveTo>
                  <a:cubicBezTo>
                    <a:pt x="4" y="147"/>
                    <a:pt x="0" y="86"/>
                    <a:pt x="20" y="56"/>
                  </a:cubicBezTo>
                  <a:cubicBezTo>
                    <a:pt x="40" y="27"/>
                    <a:pt x="63" y="21"/>
                    <a:pt x="70" y="21"/>
                  </a:cubicBezTo>
                  <a:cubicBezTo>
                    <a:pt x="77" y="21"/>
                    <a:pt x="100" y="17"/>
                    <a:pt x="116" y="21"/>
                  </a:cubicBezTo>
                  <a:cubicBezTo>
                    <a:pt x="131" y="24"/>
                    <a:pt x="142" y="30"/>
                    <a:pt x="162" y="25"/>
                  </a:cubicBezTo>
                  <a:cubicBezTo>
                    <a:pt x="182" y="21"/>
                    <a:pt x="205" y="1"/>
                    <a:pt x="205" y="1"/>
                  </a:cubicBezTo>
                  <a:cubicBezTo>
                    <a:pt x="205" y="1"/>
                    <a:pt x="212" y="0"/>
                    <a:pt x="218" y="7"/>
                  </a:cubicBezTo>
                  <a:cubicBezTo>
                    <a:pt x="218" y="7"/>
                    <a:pt x="203" y="73"/>
                    <a:pt x="154" y="86"/>
                  </a:cubicBezTo>
                  <a:cubicBezTo>
                    <a:pt x="105" y="98"/>
                    <a:pt x="94" y="86"/>
                    <a:pt x="94" y="86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4" y="147"/>
                    <a:pt x="4" y="147"/>
                    <a:pt x="4" y="147"/>
                  </a:cubicBezTo>
                </a:path>
              </a:pathLst>
            </a:custGeom>
            <a:solidFill>
              <a:srgbClr val="494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5" name="išlíḋe"/>
            <p:cNvSpPr/>
            <p:nvPr/>
          </p:nvSpPr>
          <p:spPr bwMode="auto">
            <a:xfrm>
              <a:off x="6337050" y="2475466"/>
              <a:ext cx="93860" cy="61863"/>
            </a:xfrm>
            <a:custGeom>
              <a:avLst/>
              <a:gdLst>
                <a:gd name="T0" fmla="*/ 44 w 44"/>
                <a:gd name="T1" fmla="*/ 0 h 29"/>
                <a:gd name="T2" fmla="*/ 15 w 44"/>
                <a:gd name="T3" fmla="*/ 18 h 29"/>
                <a:gd name="T4" fmla="*/ 0 w 44"/>
                <a:gd name="T5" fmla="*/ 29 h 29"/>
                <a:gd name="T6" fmla="*/ 44 w 44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9">
                  <a:moveTo>
                    <a:pt x="44" y="0"/>
                  </a:moveTo>
                  <a:lnTo>
                    <a:pt x="15" y="18"/>
                  </a:lnTo>
                  <a:lnTo>
                    <a:pt x="0" y="29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6" name="iṩḷîḑè"/>
            <p:cNvSpPr/>
            <p:nvPr/>
          </p:nvSpPr>
          <p:spPr bwMode="auto">
            <a:xfrm>
              <a:off x="6337050" y="2475466"/>
              <a:ext cx="93860" cy="61863"/>
            </a:xfrm>
            <a:custGeom>
              <a:avLst/>
              <a:gdLst>
                <a:gd name="T0" fmla="*/ 44 w 44"/>
                <a:gd name="T1" fmla="*/ 0 h 29"/>
                <a:gd name="T2" fmla="*/ 15 w 44"/>
                <a:gd name="T3" fmla="*/ 18 h 29"/>
                <a:gd name="T4" fmla="*/ 0 w 44"/>
                <a:gd name="T5" fmla="*/ 29 h 29"/>
                <a:gd name="T6" fmla="*/ 44 w 44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9">
                  <a:moveTo>
                    <a:pt x="44" y="0"/>
                  </a:moveTo>
                  <a:lnTo>
                    <a:pt x="15" y="18"/>
                  </a:lnTo>
                  <a:lnTo>
                    <a:pt x="0" y="29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7" name="iṡ1íḑè"/>
            <p:cNvSpPr/>
            <p:nvPr/>
          </p:nvSpPr>
          <p:spPr bwMode="auto">
            <a:xfrm>
              <a:off x="6253857" y="2356008"/>
              <a:ext cx="268781" cy="234650"/>
            </a:xfrm>
            <a:custGeom>
              <a:avLst/>
              <a:gdLst>
                <a:gd name="T0" fmla="*/ 36 w 61"/>
                <a:gd name="T1" fmla="*/ 0 h 53"/>
                <a:gd name="T2" fmla="*/ 0 w 61"/>
                <a:gd name="T3" fmla="*/ 53 h 53"/>
                <a:gd name="T4" fmla="*/ 19 w 61"/>
                <a:gd name="T5" fmla="*/ 41 h 53"/>
                <a:gd name="T6" fmla="*/ 26 w 61"/>
                <a:gd name="T7" fmla="*/ 36 h 53"/>
                <a:gd name="T8" fmla="*/ 40 w 61"/>
                <a:gd name="T9" fmla="*/ 27 h 53"/>
                <a:gd name="T10" fmla="*/ 61 w 61"/>
                <a:gd name="T11" fmla="*/ 12 h 53"/>
                <a:gd name="T12" fmla="*/ 37 w 61"/>
                <a:gd name="T13" fmla="*/ 0 h 53"/>
                <a:gd name="T14" fmla="*/ 36 w 61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53">
                  <a:moveTo>
                    <a:pt x="36" y="0"/>
                  </a:moveTo>
                  <a:cubicBezTo>
                    <a:pt x="30" y="0"/>
                    <a:pt x="0" y="53"/>
                    <a:pt x="0" y="53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42" y="5"/>
                    <a:pt x="37" y="0"/>
                  </a:cubicBezTo>
                  <a:cubicBezTo>
                    <a:pt x="37" y="0"/>
                    <a:pt x="37" y="0"/>
                    <a:pt x="36" y="0"/>
                  </a:cubicBezTo>
                </a:path>
              </a:pathLst>
            </a:custGeom>
            <a:solidFill>
              <a:srgbClr val="393B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ïṧliďé"/>
            <p:cNvSpPr/>
            <p:nvPr/>
          </p:nvSpPr>
          <p:spPr bwMode="auto">
            <a:xfrm>
              <a:off x="6616498" y="1848309"/>
              <a:ext cx="147190" cy="213319"/>
            </a:xfrm>
            <a:custGeom>
              <a:avLst/>
              <a:gdLst>
                <a:gd name="T0" fmla="*/ 0 w 33"/>
                <a:gd name="T1" fmla="*/ 44 h 48"/>
                <a:gd name="T2" fmla="*/ 28 w 33"/>
                <a:gd name="T3" fmla="*/ 36 h 48"/>
                <a:gd name="T4" fmla="*/ 30 w 33"/>
                <a:gd name="T5" fmla="*/ 11 h 48"/>
                <a:gd name="T6" fmla="*/ 28 w 33"/>
                <a:gd name="T7" fmla="*/ 0 h 48"/>
                <a:gd name="T8" fmla="*/ 8 w 33"/>
                <a:gd name="T9" fmla="*/ 6 h 48"/>
                <a:gd name="T10" fmla="*/ 0 w 33"/>
                <a:gd name="T11" fmla="*/ 40 h 48"/>
                <a:gd name="T12" fmla="*/ 0 w 33"/>
                <a:gd name="T13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8">
                  <a:moveTo>
                    <a:pt x="0" y="44"/>
                  </a:moveTo>
                  <a:cubicBezTo>
                    <a:pt x="0" y="44"/>
                    <a:pt x="22" y="48"/>
                    <a:pt x="28" y="36"/>
                  </a:cubicBezTo>
                  <a:cubicBezTo>
                    <a:pt x="33" y="23"/>
                    <a:pt x="30" y="16"/>
                    <a:pt x="30" y="11"/>
                  </a:cubicBezTo>
                  <a:cubicBezTo>
                    <a:pt x="30" y="5"/>
                    <a:pt x="28" y="0"/>
                    <a:pt x="28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îṣļíḓè"/>
            <p:cNvSpPr/>
            <p:nvPr/>
          </p:nvSpPr>
          <p:spPr bwMode="auto">
            <a:xfrm>
              <a:off x="6443710" y="1756582"/>
              <a:ext cx="292247" cy="305046"/>
            </a:xfrm>
            <a:custGeom>
              <a:avLst/>
              <a:gdLst>
                <a:gd name="T0" fmla="*/ 16 w 66"/>
                <a:gd name="T1" fmla="*/ 62 h 69"/>
                <a:gd name="T2" fmla="*/ 34 w 66"/>
                <a:gd name="T3" fmla="*/ 69 h 69"/>
                <a:gd name="T4" fmla="*/ 59 w 66"/>
                <a:gd name="T5" fmla="*/ 45 h 69"/>
                <a:gd name="T6" fmla="*/ 65 w 66"/>
                <a:gd name="T7" fmla="*/ 13 h 69"/>
                <a:gd name="T8" fmla="*/ 62 w 66"/>
                <a:gd name="T9" fmla="*/ 0 h 69"/>
                <a:gd name="T10" fmla="*/ 45 w 66"/>
                <a:gd name="T11" fmla="*/ 0 h 69"/>
                <a:gd name="T12" fmla="*/ 7 w 66"/>
                <a:gd name="T13" fmla="*/ 17 h 69"/>
                <a:gd name="T14" fmla="*/ 0 w 66"/>
                <a:gd name="T15" fmla="*/ 40 h 69"/>
                <a:gd name="T16" fmla="*/ 16 w 66"/>
                <a:gd name="T17" fmla="*/ 6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9">
                  <a:moveTo>
                    <a:pt x="16" y="62"/>
                  </a:moveTo>
                  <a:cubicBezTo>
                    <a:pt x="16" y="62"/>
                    <a:pt x="23" y="69"/>
                    <a:pt x="34" y="69"/>
                  </a:cubicBezTo>
                  <a:cubicBezTo>
                    <a:pt x="46" y="69"/>
                    <a:pt x="57" y="60"/>
                    <a:pt x="59" y="45"/>
                  </a:cubicBezTo>
                  <a:cubicBezTo>
                    <a:pt x="62" y="30"/>
                    <a:pt x="65" y="18"/>
                    <a:pt x="65" y="13"/>
                  </a:cubicBezTo>
                  <a:cubicBezTo>
                    <a:pt x="66" y="9"/>
                    <a:pt x="62" y="0"/>
                    <a:pt x="6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8" y="16"/>
                    <a:pt x="7" y="17"/>
                  </a:cubicBezTo>
                  <a:cubicBezTo>
                    <a:pt x="6" y="19"/>
                    <a:pt x="0" y="40"/>
                    <a:pt x="0" y="40"/>
                  </a:cubicBezTo>
                  <a:lnTo>
                    <a:pt x="16" y="62"/>
                  </a:lnTo>
                  <a:close/>
                </a:path>
              </a:pathLst>
            </a:custGeom>
            <a:solidFill>
              <a:srgbClr val="DD9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îṩļidé"/>
            <p:cNvSpPr/>
            <p:nvPr/>
          </p:nvSpPr>
          <p:spPr bwMode="auto">
            <a:xfrm>
              <a:off x="6644229" y="1888839"/>
              <a:ext cx="29865" cy="89594"/>
            </a:xfrm>
            <a:custGeom>
              <a:avLst/>
              <a:gdLst>
                <a:gd name="T0" fmla="*/ 4 w 7"/>
                <a:gd name="T1" fmla="*/ 3 h 20"/>
                <a:gd name="T2" fmla="*/ 0 w 7"/>
                <a:gd name="T3" fmla="*/ 16 h 20"/>
                <a:gd name="T4" fmla="*/ 6 w 7"/>
                <a:gd name="T5" fmla="*/ 16 h 20"/>
                <a:gd name="T6" fmla="*/ 7 w 7"/>
                <a:gd name="T7" fmla="*/ 3 h 20"/>
                <a:gd name="T8" fmla="*/ 4 w 7"/>
                <a:gd name="T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0">
                  <a:moveTo>
                    <a:pt x="4" y="3"/>
                  </a:moveTo>
                  <a:cubicBezTo>
                    <a:pt x="4" y="3"/>
                    <a:pt x="0" y="15"/>
                    <a:pt x="0" y="16"/>
                  </a:cubicBezTo>
                  <a:cubicBezTo>
                    <a:pt x="0" y="17"/>
                    <a:pt x="5" y="20"/>
                    <a:pt x="6" y="16"/>
                  </a:cubicBezTo>
                  <a:cubicBezTo>
                    <a:pt x="6" y="14"/>
                    <a:pt x="7" y="3"/>
                    <a:pt x="7" y="3"/>
                  </a:cubicBezTo>
                  <a:cubicBezTo>
                    <a:pt x="7" y="3"/>
                    <a:pt x="5" y="0"/>
                    <a:pt x="4" y="3"/>
                  </a:cubicBezTo>
                  <a:close/>
                </a:path>
              </a:pathLst>
            </a:custGeom>
            <a:solidFill>
              <a:srgbClr val="A671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ïşḻíḍè"/>
            <p:cNvSpPr/>
            <p:nvPr/>
          </p:nvSpPr>
          <p:spPr bwMode="auto">
            <a:xfrm>
              <a:off x="6283722" y="1632857"/>
              <a:ext cx="501299" cy="433037"/>
            </a:xfrm>
            <a:custGeom>
              <a:avLst/>
              <a:gdLst>
                <a:gd name="T0" fmla="*/ 58 w 113"/>
                <a:gd name="T1" fmla="*/ 69 h 98"/>
                <a:gd name="T2" fmla="*/ 48 w 113"/>
                <a:gd name="T3" fmla="*/ 95 h 98"/>
                <a:gd name="T4" fmla="*/ 5 w 113"/>
                <a:gd name="T5" fmla="*/ 80 h 98"/>
                <a:gd name="T6" fmla="*/ 13 w 113"/>
                <a:gd name="T7" fmla="*/ 61 h 98"/>
                <a:gd name="T8" fmla="*/ 51 w 113"/>
                <a:gd name="T9" fmla="*/ 8 h 98"/>
                <a:gd name="T10" fmla="*/ 109 w 113"/>
                <a:gd name="T11" fmla="*/ 33 h 98"/>
                <a:gd name="T12" fmla="*/ 98 w 113"/>
                <a:gd name="T13" fmla="*/ 57 h 98"/>
                <a:gd name="T14" fmla="*/ 90 w 113"/>
                <a:gd name="T15" fmla="*/ 37 h 98"/>
                <a:gd name="T16" fmla="*/ 60 w 113"/>
                <a:gd name="T17" fmla="*/ 56 h 98"/>
                <a:gd name="T18" fmla="*/ 47 w 113"/>
                <a:gd name="T19" fmla="*/ 55 h 98"/>
                <a:gd name="T20" fmla="*/ 59 w 113"/>
                <a:gd name="T21" fmla="*/ 65 h 98"/>
                <a:gd name="T22" fmla="*/ 58 w 113"/>
                <a:gd name="T23" fmla="*/ 6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98">
                  <a:moveTo>
                    <a:pt x="58" y="69"/>
                  </a:moveTo>
                  <a:cubicBezTo>
                    <a:pt x="58" y="69"/>
                    <a:pt x="69" y="92"/>
                    <a:pt x="48" y="95"/>
                  </a:cubicBezTo>
                  <a:cubicBezTo>
                    <a:pt x="27" y="98"/>
                    <a:pt x="9" y="88"/>
                    <a:pt x="5" y="80"/>
                  </a:cubicBezTo>
                  <a:cubicBezTo>
                    <a:pt x="0" y="73"/>
                    <a:pt x="6" y="69"/>
                    <a:pt x="13" y="61"/>
                  </a:cubicBezTo>
                  <a:cubicBezTo>
                    <a:pt x="19" y="53"/>
                    <a:pt x="21" y="16"/>
                    <a:pt x="51" y="8"/>
                  </a:cubicBezTo>
                  <a:cubicBezTo>
                    <a:pt x="81" y="0"/>
                    <a:pt x="106" y="16"/>
                    <a:pt x="109" y="33"/>
                  </a:cubicBezTo>
                  <a:cubicBezTo>
                    <a:pt x="113" y="50"/>
                    <a:pt x="98" y="57"/>
                    <a:pt x="98" y="57"/>
                  </a:cubicBezTo>
                  <a:cubicBezTo>
                    <a:pt x="98" y="57"/>
                    <a:pt x="91" y="47"/>
                    <a:pt x="90" y="37"/>
                  </a:cubicBezTo>
                  <a:cubicBezTo>
                    <a:pt x="90" y="37"/>
                    <a:pt x="81" y="53"/>
                    <a:pt x="60" y="56"/>
                  </a:cubicBezTo>
                  <a:cubicBezTo>
                    <a:pt x="60" y="56"/>
                    <a:pt x="49" y="47"/>
                    <a:pt x="47" y="55"/>
                  </a:cubicBezTo>
                  <a:cubicBezTo>
                    <a:pt x="44" y="63"/>
                    <a:pt x="59" y="65"/>
                    <a:pt x="59" y="65"/>
                  </a:cubicBezTo>
                  <a:cubicBezTo>
                    <a:pt x="59" y="65"/>
                    <a:pt x="57" y="67"/>
                    <a:pt x="58" y="69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íṩḻiḋé"/>
            <p:cNvSpPr/>
            <p:nvPr/>
          </p:nvSpPr>
          <p:spPr bwMode="auto">
            <a:xfrm>
              <a:off x="4564374" y="2825308"/>
              <a:ext cx="377575" cy="554628"/>
            </a:xfrm>
            <a:custGeom>
              <a:avLst/>
              <a:gdLst>
                <a:gd name="T0" fmla="*/ 0 w 85"/>
                <a:gd name="T1" fmla="*/ 56 h 125"/>
                <a:gd name="T2" fmla="*/ 19 w 85"/>
                <a:gd name="T3" fmla="*/ 111 h 125"/>
                <a:gd name="T4" fmla="*/ 85 w 85"/>
                <a:gd name="T5" fmla="*/ 66 h 125"/>
                <a:gd name="T6" fmla="*/ 84 w 85"/>
                <a:gd name="T7" fmla="*/ 52 h 125"/>
                <a:gd name="T8" fmla="*/ 66 w 85"/>
                <a:gd name="T9" fmla="*/ 29 h 125"/>
                <a:gd name="T10" fmla="*/ 30 w 85"/>
                <a:gd name="T11" fmla="*/ 0 h 125"/>
                <a:gd name="T12" fmla="*/ 0 w 85"/>
                <a:gd name="T13" fmla="*/ 5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25">
                  <a:moveTo>
                    <a:pt x="0" y="56"/>
                  </a:moveTo>
                  <a:cubicBezTo>
                    <a:pt x="0" y="56"/>
                    <a:pt x="12" y="97"/>
                    <a:pt x="19" y="111"/>
                  </a:cubicBezTo>
                  <a:cubicBezTo>
                    <a:pt x="25" y="125"/>
                    <a:pt x="85" y="66"/>
                    <a:pt x="85" y="66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74" y="42"/>
                    <a:pt x="66" y="29"/>
                  </a:cubicBezTo>
                  <a:cubicBezTo>
                    <a:pt x="58" y="16"/>
                    <a:pt x="30" y="0"/>
                    <a:pt x="30" y="0"/>
                  </a:cubicBezTo>
                  <a:lnTo>
                    <a:pt x="0" y="56"/>
                  </a:lnTo>
                  <a:close/>
                </a:path>
              </a:pathLst>
            </a:custGeom>
            <a:solidFill>
              <a:srgbClr val="FAC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iSlíḑé"/>
            <p:cNvSpPr/>
            <p:nvPr/>
          </p:nvSpPr>
          <p:spPr bwMode="auto">
            <a:xfrm>
              <a:off x="5246993" y="3507928"/>
              <a:ext cx="119458" cy="217585"/>
            </a:xfrm>
            <a:custGeom>
              <a:avLst/>
              <a:gdLst>
                <a:gd name="T0" fmla="*/ 7 w 27"/>
                <a:gd name="T1" fmla="*/ 9 h 49"/>
                <a:gd name="T2" fmla="*/ 3 w 27"/>
                <a:gd name="T3" fmla="*/ 22 h 49"/>
                <a:gd name="T4" fmla="*/ 3 w 27"/>
                <a:gd name="T5" fmla="*/ 32 h 49"/>
                <a:gd name="T6" fmla="*/ 10 w 27"/>
                <a:gd name="T7" fmla="*/ 21 h 49"/>
                <a:gd name="T8" fmla="*/ 18 w 27"/>
                <a:gd name="T9" fmla="*/ 49 h 49"/>
                <a:gd name="T10" fmla="*/ 27 w 27"/>
                <a:gd name="T11" fmla="*/ 42 h 49"/>
                <a:gd name="T12" fmla="*/ 26 w 27"/>
                <a:gd name="T13" fmla="*/ 18 h 49"/>
                <a:gd name="T14" fmla="*/ 17 w 27"/>
                <a:gd name="T15" fmla="*/ 0 h 49"/>
                <a:gd name="T16" fmla="*/ 7 w 27"/>
                <a:gd name="T17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49">
                  <a:moveTo>
                    <a:pt x="7" y="9"/>
                  </a:moveTo>
                  <a:cubicBezTo>
                    <a:pt x="7" y="9"/>
                    <a:pt x="4" y="17"/>
                    <a:pt x="3" y="22"/>
                  </a:cubicBezTo>
                  <a:cubicBezTo>
                    <a:pt x="2" y="27"/>
                    <a:pt x="0" y="31"/>
                    <a:pt x="3" y="32"/>
                  </a:cubicBezTo>
                  <a:cubicBezTo>
                    <a:pt x="6" y="33"/>
                    <a:pt x="10" y="21"/>
                    <a:pt x="10" y="21"/>
                  </a:cubicBezTo>
                  <a:cubicBezTo>
                    <a:pt x="10" y="21"/>
                    <a:pt x="12" y="49"/>
                    <a:pt x="18" y="49"/>
                  </a:cubicBezTo>
                  <a:cubicBezTo>
                    <a:pt x="24" y="49"/>
                    <a:pt x="26" y="49"/>
                    <a:pt x="27" y="42"/>
                  </a:cubicBezTo>
                  <a:cubicBezTo>
                    <a:pt x="27" y="36"/>
                    <a:pt x="27" y="27"/>
                    <a:pt x="26" y="18"/>
                  </a:cubicBezTo>
                  <a:cubicBezTo>
                    <a:pt x="25" y="10"/>
                    <a:pt x="17" y="0"/>
                    <a:pt x="17" y="0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DD9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isḻîḓé"/>
            <p:cNvSpPr/>
            <p:nvPr/>
          </p:nvSpPr>
          <p:spPr bwMode="auto">
            <a:xfrm>
              <a:off x="4481179" y="3015161"/>
              <a:ext cx="893805" cy="714618"/>
            </a:xfrm>
            <a:custGeom>
              <a:avLst/>
              <a:gdLst>
                <a:gd name="T0" fmla="*/ 93 w 202"/>
                <a:gd name="T1" fmla="*/ 112 h 161"/>
                <a:gd name="T2" fmla="*/ 62 w 202"/>
                <a:gd name="T3" fmla="*/ 86 h 161"/>
                <a:gd name="T4" fmla="*/ 56 w 202"/>
                <a:gd name="T5" fmla="*/ 125 h 161"/>
                <a:gd name="T6" fmla="*/ 50 w 202"/>
                <a:gd name="T7" fmla="*/ 141 h 161"/>
                <a:gd name="T8" fmla="*/ 21 w 202"/>
                <a:gd name="T9" fmla="*/ 161 h 161"/>
                <a:gd name="T10" fmla="*/ 4 w 202"/>
                <a:gd name="T11" fmla="*/ 112 h 161"/>
                <a:gd name="T12" fmla="*/ 40 w 202"/>
                <a:gd name="T13" fmla="*/ 47 h 161"/>
                <a:gd name="T14" fmla="*/ 64 w 202"/>
                <a:gd name="T15" fmla="*/ 29 h 161"/>
                <a:gd name="T16" fmla="*/ 104 w 202"/>
                <a:gd name="T17" fmla="*/ 8 h 161"/>
                <a:gd name="T18" fmla="*/ 166 w 202"/>
                <a:gd name="T19" fmla="*/ 15 h 161"/>
                <a:gd name="T20" fmla="*/ 190 w 202"/>
                <a:gd name="T21" fmla="*/ 111 h 161"/>
                <a:gd name="T22" fmla="*/ 180 w 202"/>
                <a:gd name="T23" fmla="*/ 119 h 161"/>
                <a:gd name="T24" fmla="*/ 158 w 202"/>
                <a:gd name="T25" fmla="*/ 81 h 161"/>
                <a:gd name="T26" fmla="*/ 157 w 202"/>
                <a:gd name="T27" fmla="*/ 69 h 161"/>
                <a:gd name="T28" fmla="*/ 93 w 202"/>
                <a:gd name="T29" fmla="*/ 11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2" h="161">
                  <a:moveTo>
                    <a:pt x="93" y="112"/>
                  </a:moveTo>
                  <a:cubicBezTo>
                    <a:pt x="93" y="112"/>
                    <a:pt x="66" y="87"/>
                    <a:pt x="62" y="86"/>
                  </a:cubicBezTo>
                  <a:cubicBezTo>
                    <a:pt x="59" y="86"/>
                    <a:pt x="59" y="113"/>
                    <a:pt x="56" y="125"/>
                  </a:cubicBezTo>
                  <a:cubicBezTo>
                    <a:pt x="53" y="137"/>
                    <a:pt x="50" y="141"/>
                    <a:pt x="50" y="141"/>
                  </a:cubicBezTo>
                  <a:cubicBezTo>
                    <a:pt x="21" y="161"/>
                    <a:pt x="21" y="161"/>
                    <a:pt x="21" y="161"/>
                  </a:cubicBezTo>
                  <a:cubicBezTo>
                    <a:pt x="21" y="161"/>
                    <a:pt x="0" y="131"/>
                    <a:pt x="4" y="112"/>
                  </a:cubicBezTo>
                  <a:cubicBezTo>
                    <a:pt x="8" y="92"/>
                    <a:pt x="17" y="67"/>
                    <a:pt x="40" y="47"/>
                  </a:cubicBezTo>
                  <a:cubicBezTo>
                    <a:pt x="40" y="47"/>
                    <a:pt x="54" y="34"/>
                    <a:pt x="64" y="29"/>
                  </a:cubicBezTo>
                  <a:cubicBezTo>
                    <a:pt x="75" y="24"/>
                    <a:pt x="91" y="10"/>
                    <a:pt x="104" y="8"/>
                  </a:cubicBezTo>
                  <a:cubicBezTo>
                    <a:pt x="117" y="5"/>
                    <a:pt x="137" y="0"/>
                    <a:pt x="166" y="15"/>
                  </a:cubicBezTo>
                  <a:cubicBezTo>
                    <a:pt x="195" y="30"/>
                    <a:pt x="202" y="72"/>
                    <a:pt x="190" y="111"/>
                  </a:cubicBezTo>
                  <a:cubicBezTo>
                    <a:pt x="190" y="111"/>
                    <a:pt x="189" y="118"/>
                    <a:pt x="180" y="119"/>
                  </a:cubicBezTo>
                  <a:cubicBezTo>
                    <a:pt x="180" y="119"/>
                    <a:pt x="161" y="100"/>
                    <a:pt x="158" y="81"/>
                  </a:cubicBezTo>
                  <a:cubicBezTo>
                    <a:pt x="155" y="61"/>
                    <a:pt x="157" y="69"/>
                    <a:pt x="157" y="69"/>
                  </a:cubicBezTo>
                  <a:cubicBezTo>
                    <a:pt x="93" y="112"/>
                    <a:pt x="93" y="112"/>
                    <a:pt x="93" y="112"/>
                  </a:cubicBezTo>
                </a:path>
              </a:pathLst>
            </a:custGeom>
            <a:solidFill>
              <a:srgbClr val="FF8D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îŝļíde"/>
            <p:cNvSpPr/>
            <p:nvPr/>
          </p:nvSpPr>
          <p:spPr bwMode="auto">
            <a:xfrm>
              <a:off x="4875819" y="3232746"/>
              <a:ext cx="300780" cy="279448"/>
            </a:xfrm>
            <a:custGeom>
              <a:avLst/>
              <a:gdLst>
                <a:gd name="T0" fmla="*/ 30 w 68"/>
                <a:gd name="T1" fmla="*/ 0 h 63"/>
                <a:gd name="T2" fmla="*/ 23 w 68"/>
                <a:gd name="T3" fmla="*/ 39 h 63"/>
                <a:gd name="T4" fmla="*/ 0 w 68"/>
                <a:gd name="T5" fmla="*/ 59 h 63"/>
                <a:gd name="T6" fmla="*/ 4 w 68"/>
                <a:gd name="T7" fmla="*/ 63 h 63"/>
                <a:gd name="T8" fmla="*/ 68 w 68"/>
                <a:gd name="T9" fmla="*/ 20 h 63"/>
                <a:gd name="T10" fmla="*/ 53 w 68"/>
                <a:gd name="T11" fmla="*/ 10 h 63"/>
                <a:gd name="T12" fmla="*/ 30 w 68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3">
                  <a:moveTo>
                    <a:pt x="30" y="0"/>
                  </a:moveTo>
                  <a:cubicBezTo>
                    <a:pt x="30" y="0"/>
                    <a:pt x="34" y="25"/>
                    <a:pt x="23" y="39"/>
                  </a:cubicBezTo>
                  <a:cubicBezTo>
                    <a:pt x="11" y="53"/>
                    <a:pt x="0" y="59"/>
                    <a:pt x="0" y="59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0"/>
                    <a:pt x="67" y="14"/>
                    <a:pt x="53" y="10"/>
                  </a:cubicBezTo>
                  <a:cubicBezTo>
                    <a:pt x="40" y="8"/>
                    <a:pt x="30" y="0"/>
                    <a:pt x="30" y="0"/>
                  </a:cubicBezTo>
                </a:path>
              </a:pathLst>
            </a:custGeom>
            <a:solidFill>
              <a:srgbClr val="C76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ïšlíḍé"/>
            <p:cNvSpPr/>
            <p:nvPr/>
          </p:nvSpPr>
          <p:spPr bwMode="auto">
            <a:xfrm>
              <a:off x="4671033" y="3064225"/>
              <a:ext cx="164256" cy="134391"/>
            </a:xfrm>
            <a:custGeom>
              <a:avLst/>
              <a:gdLst>
                <a:gd name="T0" fmla="*/ 0 w 37"/>
                <a:gd name="T1" fmla="*/ 12 h 30"/>
                <a:gd name="T2" fmla="*/ 15 w 37"/>
                <a:gd name="T3" fmla="*/ 27 h 30"/>
                <a:gd name="T4" fmla="*/ 16 w 37"/>
                <a:gd name="T5" fmla="*/ 30 h 30"/>
                <a:gd name="T6" fmla="*/ 37 w 37"/>
                <a:gd name="T7" fmla="*/ 10 h 30"/>
                <a:gd name="T8" fmla="*/ 15 w 37"/>
                <a:gd name="T9" fmla="*/ 0 h 30"/>
                <a:gd name="T10" fmla="*/ 0 w 37"/>
                <a:gd name="T11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0">
                  <a:moveTo>
                    <a:pt x="0" y="12"/>
                  </a:moveTo>
                  <a:cubicBezTo>
                    <a:pt x="0" y="12"/>
                    <a:pt x="14" y="23"/>
                    <a:pt x="15" y="27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36" y="25"/>
                    <a:pt x="37" y="10"/>
                  </a:cubicBezTo>
                  <a:cubicBezTo>
                    <a:pt x="37" y="10"/>
                    <a:pt x="18" y="4"/>
                    <a:pt x="15" y="0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C18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íṩľïďè"/>
            <p:cNvSpPr/>
            <p:nvPr/>
          </p:nvSpPr>
          <p:spPr bwMode="auto">
            <a:xfrm>
              <a:off x="4511044" y="2865838"/>
              <a:ext cx="262382" cy="279448"/>
            </a:xfrm>
            <a:custGeom>
              <a:avLst/>
              <a:gdLst>
                <a:gd name="T0" fmla="*/ 0 w 59"/>
                <a:gd name="T1" fmla="*/ 35 h 63"/>
                <a:gd name="T2" fmla="*/ 24 w 59"/>
                <a:gd name="T3" fmla="*/ 57 h 63"/>
                <a:gd name="T4" fmla="*/ 55 w 59"/>
                <a:gd name="T5" fmla="*/ 45 h 63"/>
                <a:gd name="T6" fmla="*/ 50 w 59"/>
                <a:gd name="T7" fmla="*/ 21 h 63"/>
                <a:gd name="T8" fmla="*/ 53 w 59"/>
                <a:gd name="T9" fmla="*/ 11 h 63"/>
                <a:gd name="T10" fmla="*/ 45 w 59"/>
                <a:gd name="T11" fmla="*/ 14 h 63"/>
                <a:gd name="T12" fmla="*/ 40 w 59"/>
                <a:gd name="T13" fmla="*/ 4 h 63"/>
                <a:gd name="T14" fmla="*/ 31 w 59"/>
                <a:gd name="T15" fmla="*/ 0 h 63"/>
                <a:gd name="T16" fmla="*/ 0 w 59"/>
                <a:gd name="T17" fmla="*/ 3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63">
                  <a:moveTo>
                    <a:pt x="0" y="35"/>
                  </a:moveTo>
                  <a:cubicBezTo>
                    <a:pt x="0" y="35"/>
                    <a:pt x="11" y="52"/>
                    <a:pt x="24" y="57"/>
                  </a:cubicBezTo>
                  <a:cubicBezTo>
                    <a:pt x="36" y="63"/>
                    <a:pt x="52" y="59"/>
                    <a:pt x="55" y="45"/>
                  </a:cubicBezTo>
                  <a:cubicBezTo>
                    <a:pt x="59" y="31"/>
                    <a:pt x="50" y="21"/>
                    <a:pt x="50" y="21"/>
                  </a:cubicBezTo>
                  <a:cubicBezTo>
                    <a:pt x="50" y="21"/>
                    <a:pt x="58" y="15"/>
                    <a:pt x="53" y="11"/>
                  </a:cubicBezTo>
                  <a:cubicBezTo>
                    <a:pt x="49" y="6"/>
                    <a:pt x="46" y="14"/>
                    <a:pt x="45" y="14"/>
                  </a:cubicBezTo>
                  <a:cubicBezTo>
                    <a:pt x="43" y="14"/>
                    <a:pt x="40" y="4"/>
                    <a:pt x="40" y="4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DD9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îśľïḋê"/>
            <p:cNvSpPr/>
            <p:nvPr/>
          </p:nvSpPr>
          <p:spPr bwMode="auto">
            <a:xfrm>
              <a:off x="4457715" y="2750646"/>
              <a:ext cx="398906" cy="296513"/>
            </a:xfrm>
            <a:custGeom>
              <a:avLst/>
              <a:gdLst>
                <a:gd name="T0" fmla="*/ 90 w 90"/>
                <a:gd name="T1" fmla="*/ 46 h 67"/>
                <a:gd name="T2" fmla="*/ 71 w 90"/>
                <a:gd name="T3" fmla="*/ 16 h 67"/>
                <a:gd name="T4" fmla="*/ 14 w 90"/>
                <a:gd name="T5" fmla="*/ 11 h 67"/>
                <a:gd name="T6" fmla="*/ 2 w 90"/>
                <a:gd name="T7" fmla="*/ 52 h 67"/>
                <a:gd name="T8" fmla="*/ 15 w 90"/>
                <a:gd name="T9" fmla="*/ 64 h 67"/>
                <a:gd name="T10" fmla="*/ 40 w 90"/>
                <a:gd name="T11" fmla="*/ 48 h 67"/>
                <a:gd name="T12" fmla="*/ 44 w 90"/>
                <a:gd name="T13" fmla="*/ 36 h 67"/>
                <a:gd name="T14" fmla="*/ 47 w 90"/>
                <a:gd name="T15" fmla="*/ 45 h 67"/>
                <a:gd name="T16" fmla="*/ 53 w 90"/>
                <a:gd name="T17" fmla="*/ 39 h 67"/>
                <a:gd name="T18" fmla="*/ 57 w 90"/>
                <a:gd name="T19" fmla="*/ 42 h 67"/>
                <a:gd name="T20" fmla="*/ 64 w 90"/>
                <a:gd name="T21" fmla="*/ 29 h 67"/>
                <a:gd name="T22" fmla="*/ 87 w 90"/>
                <a:gd name="T23" fmla="*/ 52 h 67"/>
                <a:gd name="T24" fmla="*/ 90 w 90"/>
                <a:gd name="T25" fmla="*/ 4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67">
                  <a:moveTo>
                    <a:pt x="90" y="46"/>
                  </a:moveTo>
                  <a:cubicBezTo>
                    <a:pt x="90" y="46"/>
                    <a:pt x="86" y="28"/>
                    <a:pt x="71" y="16"/>
                  </a:cubicBezTo>
                  <a:cubicBezTo>
                    <a:pt x="55" y="3"/>
                    <a:pt x="28" y="0"/>
                    <a:pt x="14" y="11"/>
                  </a:cubicBezTo>
                  <a:cubicBezTo>
                    <a:pt x="0" y="23"/>
                    <a:pt x="3" y="44"/>
                    <a:pt x="2" y="52"/>
                  </a:cubicBezTo>
                  <a:cubicBezTo>
                    <a:pt x="1" y="59"/>
                    <a:pt x="6" y="67"/>
                    <a:pt x="15" y="64"/>
                  </a:cubicBezTo>
                  <a:cubicBezTo>
                    <a:pt x="25" y="62"/>
                    <a:pt x="37" y="58"/>
                    <a:pt x="40" y="48"/>
                  </a:cubicBezTo>
                  <a:cubicBezTo>
                    <a:pt x="44" y="38"/>
                    <a:pt x="44" y="36"/>
                    <a:pt x="44" y="36"/>
                  </a:cubicBezTo>
                  <a:cubicBezTo>
                    <a:pt x="44" y="36"/>
                    <a:pt x="45" y="46"/>
                    <a:pt x="47" y="45"/>
                  </a:cubicBezTo>
                  <a:cubicBezTo>
                    <a:pt x="50" y="44"/>
                    <a:pt x="53" y="39"/>
                    <a:pt x="53" y="39"/>
                  </a:cubicBezTo>
                  <a:cubicBezTo>
                    <a:pt x="53" y="39"/>
                    <a:pt x="55" y="46"/>
                    <a:pt x="57" y="42"/>
                  </a:cubicBezTo>
                  <a:cubicBezTo>
                    <a:pt x="59" y="38"/>
                    <a:pt x="60" y="34"/>
                    <a:pt x="64" y="29"/>
                  </a:cubicBezTo>
                  <a:cubicBezTo>
                    <a:pt x="67" y="25"/>
                    <a:pt x="87" y="52"/>
                    <a:pt x="87" y="52"/>
                  </a:cubicBezTo>
                  <a:lnTo>
                    <a:pt x="90" y="46"/>
                  </a:lnTo>
                  <a:close/>
                </a:path>
              </a:pathLst>
            </a:custGeom>
            <a:solidFill>
              <a:srgbClr val="FAC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iSḻide"/>
            <p:cNvSpPr/>
            <p:nvPr/>
          </p:nvSpPr>
          <p:spPr bwMode="auto">
            <a:xfrm>
              <a:off x="4621969" y="3019428"/>
              <a:ext cx="49064" cy="49064"/>
            </a:xfrm>
            <a:custGeom>
              <a:avLst/>
              <a:gdLst>
                <a:gd name="T0" fmla="*/ 1 w 11"/>
                <a:gd name="T1" fmla="*/ 3 h 11"/>
                <a:gd name="T2" fmla="*/ 6 w 11"/>
                <a:gd name="T3" fmla="*/ 10 h 11"/>
                <a:gd name="T4" fmla="*/ 10 w 11"/>
                <a:gd name="T5" fmla="*/ 7 h 11"/>
                <a:gd name="T6" fmla="*/ 3 w 11"/>
                <a:gd name="T7" fmla="*/ 0 h 11"/>
                <a:gd name="T8" fmla="*/ 1 w 11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1" y="3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11" y="11"/>
                    <a:pt x="10" y="7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0"/>
                    <a:pt x="1" y="3"/>
                  </a:cubicBezTo>
                  <a:close/>
                </a:path>
              </a:pathLst>
            </a:custGeom>
            <a:solidFill>
              <a:srgbClr val="A671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îślíďé"/>
            <p:cNvSpPr/>
            <p:nvPr/>
          </p:nvSpPr>
          <p:spPr bwMode="auto">
            <a:xfrm>
              <a:off x="2356526" y="4461461"/>
              <a:ext cx="1019663" cy="484234"/>
            </a:xfrm>
            <a:custGeom>
              <a:avLst/>
              <a:gdLst>
                <a:gd name="T0" fmla="*/ 91 w 230"/>
                <a:gd name="T1" fmla="*/ 0 h 109"/>
                <a:gd name="T2" fmla="*/ 71 w 230"/>
                <a:gd name="T3" fmla="*/ 40 h 109"/>
                <a:gd name="T4" fmla="*/ 109 w 230"/>
                <a:gd name="T5" fmla="*/ 60 h 109"/>
                <a:gd name="T6" fmla="*/ 166 w 230"/>
                <a:gd name="T7" fmla="*/ 68 h 109"/>
                <a:gd name="T8" fmla="*/ 64 w 230"/>
                <a:gd name="T9" fmla="*/ 60 h 109"/>
                <a:gd name="T10" fmla="*/ 4 w 230"/>
                <a:gd name="T11" fmla="*/ 71 h 109"/>
                <a:gd name="T12" fmla="*/ 3 w 230"/>
                <a:gd name="T13" fmla="*/ 97 h 109"/>
                <a:gd name="T14" fmla="*/ 69 w 230"/>
                <a:gd name="T15" fmla="*/ 100 h 109"/>
                <a:gd name="T16" fmla="*/ 205 w 230"/>
                <a:gd name="T17" fmla="*/ 95 h 109"/>
                <a:gd name="T18" fmla="*/ 222 w 230"/>
                <a:gd name="T19" fmla="*/ 53 h 109"/>
                <a:gd name="T20" fmla="*/ 166 w 230"/>
                <a:gd name="T21" fmla="*/ 16 h 109"/>
                <a:gd name="T22" fmla="*/ 91 w 230"/>
                <a:gd name="T2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0" h="109">
                  <a:moveTo>
                    <a:pt x="91" y="0"/>
                  </a:moveTo>
                  <a:cubicBezTo>
                    <a:pt x="91" y="0"/>
                    <a:pt x="65" y="22"/>
                    <a:pt x="71" y="40"/>
                  </a:cubicBezTo>
                  <a:cubicBezTo>
                    <a:pt x="77" y="57"/>
                    <a:pt x="86" y="59"/>
                    <a:pt x="109" y="60"/>
                  </a:cubicBezTo>
                  <a:cubicBezTo>
                    <a:pt x="132" y="61"/>
                    <a:pt x="166" y="68"/>
                    <a:pt x="166" y="68"/>
                  </a:cubicBezTo>
                  <a:cubicBezTo>
                    <a:pt x="166" y="68"/>
                    <a:pt x="112" y="56"/>
                    <a:pt x="64" y="60"/>
                  </a:cubicBezTo>
                  <a:cubicBezTo>
                    <a:pt x="34" y="63"/>
                    <a:pt x="9" y="71"/>
                    <a:pt x="4" y="71"/>
                  </a:cubicBezTo>
                  <a:cubicBezTo>
                    <a:pt x="0" y="71"/>
                    <a:pt x="3" y="95"/>
                    <a:pt x="3" y="97"/>
                  </a:cubicBezTo>
                  <a:cubicBezTo>
                    <a:pt x="3" y="100"/>
                    <a:pt x="30" y="97"/>
                    <a:pt x="69" y="100"/>
                  </a:cubicBezTo>
                  <a:cubicBezTo>
                    <a:pt x="108" y="102"/>
                    <a:pt x="195" y="109"/>
                    <a:pt x="205" y="95"/>
                  </a:cubicBezTo>
                  <a:cubicBezTo>
                    <a:pt x="215" y="81"/>
                    <a:pt x="230" y="66"/>
                    <a:pt x="222" y="53"/>
                  </a:cubicBezTo>
                  <a:cubicBezTo>
                    <a:pt x="214" y="41"/>
                    <a:pt x="178" y="16"/>
                    <a:pt x="166" y="16"/>
                  </a:cubicBezTo>
                  <a:cubicBezTo>
                    <a:pt x="153" y="16"/>
                    <a:pt x="91" y="0"/>
                    <a:pt x="91" y="0"/>
                  </a:cubicBezTo>
                </a:path>
              </a:pathLst>
            </a:custGeom>
            <a:solidFill>
              <a:srgbClr val="292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ïşľîḍè"/>
            <p:cNvSpPr/>
            <p:nvPr/>
          </p:nvSpPr>
          <p:spPr bwMode="auto">
            <a:xfrm>
              <a:off x="2392791" y="4723844"/>
              <a:ext cx="703951" cy="61863"/>
            </a:xfrm>
            <a:custGeom>
              <a:avLst/>
              <a:gdLst>
                <a:gd name="T0" fmla="*/ 78 w 159"/>
                <a:gd name="T1" fmla="*/ 0 h 14"/>
                <a:gd name="T2" fmla="*/ 56 w 159"/>
                <a:gd name="T3" fmla="*/ 1 h 14"/>
                <a:gd name="T4" fmla="*/ 0 w 159"/>
                <a:gd name="T5" fmla="*/ 11 h 14"/>
                <a:gd name="T6" fmla="*/ 48 w 159"/>
                <a:gd name="T7" fmla="*/ 8 h 14"/>
                <a:gd name="T8" fmla="*/ 58 w 159"/>
                <a:gd name="T9" fmla="*/ 8 h 14"/>
                <a:gd name="T10" fmla="*/ 148 w 159"/>
                <a:gd name="T11" fmla="*/ 14 h 14"/>
                <a:gd name="T12" fmla="*/ 149 w 159"/>
                <a:gd name="T13" fmla="*/ 14 h 14"/>
                <a:gd name="T14" fmla="*/ 158 w 159"/>
                <a:gd name="T15" fmla="*/ 9 h 14"/>
                <a:gd name="T16" fmla="*/ 91 w 159"/>
                <a:gd name="T17" fmla="*/ 1 h 14"/>
                <a:gd name="T18" fmla="*/ 91 w 159"/>
                <a:gd name="T19" fmla="*/ 1 h 14"/>
                <a:gd name="T20" fmla="*/ 78 w 159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4">
                  <a:moveTo>
                    <a:pt x="78" y="0"/>
                  </a:moveTo>
                  <a:cubicBezTo>
                    <a:pt x="71" y="0"/>
                    <a:pt x="64" y="1"/>
                    <a:pt x="56" y="1"/>
                  </a:cubicBezTo>
                  <a:cubicBezTo>
                    <a:pt x="31" y="4"/>
                    <a:pt x="8" y="10"/>
                    <a:pt x="0" y="11"/>
                  </a:cubicBezTo>
                  <a:cubicBezTo>
                    <a:pt x="8" y="10"/>
                    <a:pt x="28" y="8"/>
                    <a:pt x="48" y="8"/>
                  </a:cubicBezTo>
                  <a:cubicBezTo>
                    <a:pt x="51" y="8"/>
                    <a:pt x="55" y="8"/>
                    <a:pt x="58" y="8"/>
                  </a:cubicBezTo>
                  <a:cubicBezTo>
                    <a:pt x="84" y="9"/>
                    <a:pt x="135" y="14"/>
                    <a:pt x="148" y="14"/>
                  </a:cubicBezTo>
                  <a:cubicBezTo>
                    <a:pt x="148" y="14"/>
                    <a:pt x="149" y="14"/>
                    <a:pt x="149" y="14"/>
                  </a:cubicBezTo>
                  <a:cubicBezTo>
                    <a:pt x="159" y="13"/>
                    <a:pt x="158" y="9"/>
                    <a:pt x="158" y="9"/>
                  </a:cubicBezTo>
                  <a:cubicBezTo>
                    <a:pt x="158" y="9"/>
                    <a:pt x="127" y="2"/>
                    <a:pt x="91" y="1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87" y="0"/>
                    <a:pt x="83" y="0"/>
                    <a:pt x="78" y="0"/>
                  </a:cubicBezTo>
                </a:path>
              </a:pathLst>
            </a:custGeom>
            <a:solidFill>
              <a:srgbClr val="202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íṣļîde"/>
            <p:cNvSpPr/>
            <p:nvPr/>
          </p:nvSpPr>
          <p:spPr bwMode="auto">
            <a:xfrm>
              <a:off x="2375726" y="4772906"/>
              <a:ext cx="17065" cy="4266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1"/>
                    <a:pt x="2" y="1"/>
                    <a:pt x="4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iślíďè"/>
            <p:cNvSpPr/>
            <p:nvPr/>
          </p:nvSpPr>
          <p:spPr bwMode="auto">
            <a:xfrm>
              <a:off x="3190602" y="4263076"/>
              <a:ext cx="558895" cy="226118"/>
            </a:xfrm>
            <a:custGeom>
              <a:avLst/>
              <a:gdLst>
                <a:gd name="T0" fmla="*/ 8 w 126"/>
                <a:gd name="T1" fmla="*/ 28 h 51"/>
                <a:gd name="T2" fmla="*/ 58 w 126"/>
                <a:gd name="T3" fmla="*/ 51 h 51"/>
                <a:gd name="T4" fmla="*/ 118 w 126"/>
                <a:gd name="T5" fmla="*/ 11 h 51"/>
                <a:gd name="T6" fmla="*/ 126 w 126"/>
                <a:gd name="T7" fmla="*/ 0 h 51"/>
                <a:gd name="T8" fmla="*/ 17 w 126"/>
                <a:gd name="T9" fmla="*/ 10 h 51"/>
                <a:gd name="T10" fmla="*/ 8 w 126"/>
                <a:gd name="T1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51">
                  <a:moveTo>
                    <a:pt x="8" y="28"/>
                  </a:moveTo>
                  <a:cubicBezTo>
                    <a:pt x="8" y="28"/>
                    <a:pt x="0" y="47"/>
                    <a:pt x="58" y="51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7" y="10"/>
                    <a:pt x="17" y="10"/>
                    <a:pt x="17" y="10"/>
                  </a:cubicBezTo>
                  <a:lnTo>
                    <a:pt x="8" y="28"/>
                  </a:lnTo>
                  <a:close/>
                </a:path>
              </a:pathLst>
            </a:custGeom>
            <a:solidFill>
              <a:srgbClr val="3739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íṥľïde"/>
            <p:cNvSpPr/>
            <p:nvPr/>
          </p:nvSpPr>
          <p:spPr bwMode="auto">
            <a:xfrm>
              <a:off x="3930817" y="4086021"/>
              <a:ext cx="247450" cy="145057"/>
            </a:xfrm>
            <a:custGeom>
              <a:avLst/>
              <a:gdLst>
                <a:gd name="T0" fmla="*/ 7 w 56"/>
                <a:gd name="T1" fmla="*/ 13 h 33"/>
                <a:gd name="T2" fmla="*/ 21 w 56"/>
                <a:gd name="T3" fmla="*/ 6 h 33"/>
                <a:gd name="T4" fmla="*/ 32 w 56"/>
                <a:gd name="T5" fmla="*/ 3 h 33"/>
                <a:gd name="T6" fmla="*/ 21 w 56"/>
                <a:gd name="T7" fmla="*/ 14 h 33"/>
                <a:gd name="T8" fmla="*/ 55 w 56"/>
                <a:gd name="T9" fmla="*/ 15 h 33"/>
                <a:gd name="T10" fmla="*/ 49 w 56"/>
                <a:gd name="T11" fmla="*/ 27 h 33"/>
                <a:gd name="T12" fmla="*/ 22 w 56"/>
                <a:gd name="T13" fmla="*/ 32 h 33"/>
                <a:gd name="T14" fmla="*/ 0 w 56"/>
                <a:gd name="T15" fmla="*/ 27 h 33"/>
                <a:gd name="T16" fmla="*/ 7 w 56"/>
                <a:gd name="T17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3">
                  <a:moveTo>
                    <a:pt x="7" y="13"/>
                  </a:moveTo>
                  <a:cubicBezTo>
                    <a:pt x="7" y="13"/>
                    <a:pt x="16" y="8"/>
                    <a:pt x="21" y="6"/>
                  </a:cubicBezTo>
                  <a:cubicBezTo>
                    <a:pt x="27" y="4"/>
                    <a:pt x="31" y="0"/>
                    <a:pt x="32" y="3"/>
                  </a:cubicBezTo>
                  <a:cubicBezTo>
                    <a:pt x="34" y="6"/>
                    <a:pt x="21" y="14"/>
                    <a:pt x="21" y="14"/>
                  </a:cubicBezTo>
                  <a:cubicBezTo>
                    <a:pt x="21" y="14"/>
                    <a:pt x="54" y="9"/>
                    <a:pt x="55" y="15"/>
                  </a:cubicBezTo>
                  <a:cubicBezTo>
                    <a:pt x="56" y="22"/>
                    <a:pt x="56" y="25"/>
                    <a:pt x="49" y="27"/>
                  </a:cubicBezTo>
                  <a:cubicBezTo>
                    <a:pt x="42" y="29"/>
                    <a:pt x="32" y="31"/>
                    <a:pt x="22" y="32"/>
                  </a:cubicBezTo>
                  <a:cubicBezTo>
                    <a:pt x="12" y="33"/>
                    <a:pt x="0" y="27"/>
                    <a:pt x="0" y="27"/>
                  </a:cubicBezTo>
                  <a:lnTo>
                    <a:pt x="7" y="13"/>
                  </a:lnTo>
                  <a:close/>
                </a:path>
              </a:pathLst>
            </a:custGeom>
            <a:solidFill>
              <a:srgbClr val="DD9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išḷiḓe"/>
            <p:cNvSpPr/>
            <p:nvPr/>
          </p:nvSpPr>
          <p:spPr bwMode="auto">
            <a:xfrm>
              <a:off x="3207668" y="3938831"/>
              <a:ext cx="151457" cy="177055"/>
            </a:xfrm>
            <a:custGeom>
              <a:avLst/>
              <a:gdLst>
                <a:gd name="T0" fmla="*/ 0 w 34"/>
                <a:gd name="T1" fmla="*/ 29 h 40"/>
                <a:gd name="T2" fmla="*/ 16 w 34"/>
                <a:gd name="T3" fmla="*/ 0 h 40"/>
                <a:gd name="T4" fmla="*/ 34 w 34"/>
                <a:gd name="T5" fmla="*/ 11 h 40"/>
                <a:gd name="T6" fmla="*/ 29 w 34"/>
                <a:gd name="T7" fmla="*/ 40 h 40"/>
                <a:gd name="T8" fmla="*/ 0 w 34"/>
                <a:gd name="T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0">
                  <a:moveTo>
                    <a:pt x="0" y="29"/>
                  </a:moveTo>
                  <a:cubicBezTo>
                    <a:pt x="0" y="29"/>
                    <a:pt x="15" y="9"/>
                    <a:pt x="16" y="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29" y="40"/>
                    <a:pt x="29" y="40"/>
                    <a:pt x="29" y="40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C18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ísļîdê"/>
            <p:cNvSpPr/>
            <p:nvPr/>
          </p:nvSpPr>
          <p:spPr bwMode="auto">
            <a:xfrm>
              <a:off x="3284463" y="3716980"/>
              <a:ext cx="251716" cy="234650"/>
            </a:xfrm>
            <a:custGeom>
              <a:avLst/>
              <a:gdLst>
                <a:gd name="T0" fmla="*/ 57 w 57"/>
                <a:gd name="T1" fmla="*/ 11 h 53"/>
                <a:gd name="T2" fmla="*/ 52 w 57"/>
                <a:gd name="T3" fmla="*/ 40 h 53"/>
                <a:gd name="T4" fmla="*/ 26 w 57"/>
                <a:gd name="T5" fmla="*/ 53 h 53"/>
                <a:gd name="T6" fmla="*/ 0 w 57"/>
                <a:gd name="T7" fmla="*/ 39 h 53"/>
                <a:gd name="T8" fmla="*/ 5 w 57"/>
                <a:gd name="T9" fmla="*/ 15 h 53"/>
                <a:gd name="T10" fmla="*/ 21 w 57"/>
                <a:gd name="T11" fmla="*/ 1 h 53"/>
                <a:gd name="T12" fmla="*/ 52 w 57"/>
                <a:gd name="T13" fmla="*/ 0 h 53"/>
                <a:gd name="T14" fmla="*/ 57 w 57"/>
                <a:gd name="T15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3">
                  <a:moveTo>
                    <a:pt x="57" y="11"/>
                  </a:moveTo>
                  <a:cubicBezTo>
                    <a:pt x="57" y="11"/>
                    <a:pt x="53" y="27"/>
                    <a:pt x="52" y="40"/>
                  </a:cubicBezTo>
                  <a:cubicBezTo>
                    <a:pt x="52" y="52"/>
                    <a:pt x="26" y="53"/>
                    <a:pt x="26" y="53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7" y="11"/>
                  </a:lnTo>
                  <a:close/>
                </a:path>
              </a:pathLst>
            </a:custGeom>
            <a:solidFill>
              <a:srgbClr val="DD9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iSḻïḑé"/>
            <p:cNvSpPr/>
            <p:nvPr/>
          </p:nvSpPr>
          <p:spPr bwMode="auto">
            <a:xfrm>
              <a:off x="3222600" y="3627386"/>
              <a:ext cx="375441" cy="439436"/>
            </a:xfrm>
            <a:custGeom>
              <a:avLst/>
              <a:gdLst>
                <a:gd name="T0" fmla="*/ 2 w 85"/>
                <a:gd name="T1" fmla="*/ 48 h 99"/>
                <a:gd name="T2" fmla="*/ 5 w 85"/>
                <a:gd name="T3" fmla="*/ 72 h 99"/>
                <a:gd name="T4" fmla="*/ 55 w 85"/>
                <a:gd name="T5" fmla="*/ 95 h 99"/>
                <a:gd name="T6" fmla="*/ 66 w 85"/>
                <a:gd name="T7" fmla="*/ 60 h 99"/>
                <a:gd name="T8" fmla="*/ 54 w 85"/>
                <a:gd name="T9" fmla="*/ 59 h 99"/>
                <a:gd name="T10" fmla="*/ 30 w 85"/>
                <a:gd name="T11" fmla="*/ 54 h 99"/>
                <a:gd name="T12" fmla="*/ 39 w 85"/>
                <a:gd name="T13" fmla="*/ 28 h 99"/>
                <a:gd name="T14" fmla="*/ 65 w 85"/>
                <a:gd name="T15" fmla="*/ 33 h 99"/>
                <a:gd name="T16" fmla="*/ 79 w 85"/>
                <a:gd name="T17" fmla="*/ 19 h 99"/>
                <a:gd name="T18" fmla="*/ 49 w 85"/>
                <a:gd name="T19" fmla="*/ 3 h 99"/>
                <a:gd name="T20" fmla="*/ 18 w 85"/>
                <a:gd name="T21" fmla="*/ 14 h 99"/>
                <a:gd name="T22" fmla="*/ 2 w 85"/>
                <a:gd name="T23" fmla="*/ 4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99">
                  <a:moveTo>
                    <a:pt x="2" y="48"/>
                  </a:moveTo>
                  <a:cubicBezTo>
                    <a:pt x="2" y="48"/>
                    <a:pt x="0" y="62"/>
                    <a:pt x="5" y="72"/>
                  </a:cubicBezTo>
                  <a:cubicBezTo>
                    <a:pt x="9" y="82"/>
                    <a:pt x="29" y="99"/>
                    <a:pt x="55" y="95"/>
                  </a:cubicBezTo>
                  <a:cubicBezTo>
                    <a:pt x="85" y="90"/>
                    <a:pt x="66" y="60"/>
                    <a:pt x="66" y="60"/>
                  </a:cubicBezTo>
                  <a:cubicBezTo>
                    <a:pt x="66" y="60"/>
                    <a:pt x="62" y="58"/>
                    <a:pt x="54" y="59"/>
                  </a:cubicBezTo>
                  <a:cubicBezTo>
                    <a:pt x="47" y="59"/>
                    <a:pt x="34" y="60"/>
                    <a:pt x="30" y="54"/>
                  </a:cubicBezTo>
                  <a:cubicBezTo>
                    <a:pt x="27" y="49"/>
                    <a:pt x="33" y="29"/>
                    <a:pt x="39" y="28"/>
                  </a:cubicBezTo>
                  <a:cubicBezTo>
                    <a:pt x="45" y="27"/>
                    <a:pt x="54" y="33"/>
                    <a:pt x="65" y="33"/>
                  </a:cubicBezTo>
                  <a:cubicBezTo>
                    <a:pt x="77" y="34"/>
                    <a:pt x="84" y="30"/>
                    <a:pt x="79" y="19"/>
                  </a:cubicBezTo>
                  <a:cubicBezTo>
                    <a:pt x="74" y="9"/>
                    <a:pt x="62" y="2"/>
                    <a:pt x="49" y="3"/>
                  </a:cubicBezTo>
                  <a:cubicBezTo>
                    <a:pt x="36" y="4"/>
                    <a:pt x="32" y="0"/>
                    <a:pt x="18" y="14"/>
                  </a:cubicBezTo>
                  <a:cubicBezTo>
                    <a:pt x="5" y="29"/>
                    <a:pt x="3" y="41"/>
                    <a:pt x="2" y="48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8" name="iṣḻïďê"/>
            <p:cNvSpPr/>
            <p:nvPr/>
          </p:nvSpPr>
          <p:spPr bwMode="auto">
            <a:xfrm>
              <a:off x="3461516" y="3815107"/>
              <a:ext cx="34131" cy="106659"/>
            </a:xfrm>
            <a:custGeom>
              <a:avLst/>
              <a:gdLst>
                <a:gd name="T0" fmla="*/ 3 w 8"/>
                <a:gd name="T1" fmla="*/ 4 h 24"/>
                <a:gd name="T2" fmla="*/ 1 w 8"/>
                <a:gd name="T3" fmla="*/ 19 h 24"/>
                <a:gd name="T4" fmla="*/ 8 w 8"/>
                <a:gd name="T5" fmla="*/ 20 h 24"/>
                <a:gd name="T6" fmla="*/ 8 w 8"/>
                <a:gd name="T7" fmla="*/ 4 h 24"/>
                <a:gd name="T8" fmla="*/ 3 w 8"/>
                <a:gd name="T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4">
                  <a:moveTo>
                    <a:pt x="3" y="4"/>
                  </a:moveTo>
                  <a:cubicBezTo>
                    <a:pt x="3" y="4"/>
                    <a:pt x="0" y="18"/>
                    <a:pt x="1" y="19"/>
                  </a:cubicBezTo>
                  <a:cubicBezTo>
                    <a:pt x="1" y="20"/>
                    <a:pt x="4" y="24"/>
                    <a:pt x="8" y="2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4" y="0"/>
                    <a:pt x="3" y="4"/>
                  </a:cubicBezTo>
                  <a:close/>
                </a:path>
              </a:pathLst>
            </a:custGeom>
            <a:solidFill>
              <a:srgbClr val="A671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ï$ľîdè"/>
            <p:cNvSpPr/>
            <p:nvPr/>
          </p:nvSpPr>
          <p:spPr bwMode="auto">
            <a:xfrm>
              <a:off x="2746900" y="3983628"/>
              <a:ext cx="1220182" cy="637823"/>
            </a:xfrm>
            <a:custGeom>
              <a:avLst/>
              <a:gdLst>
                <a:gd name="T0" fmla="*/ 39 w 275"/>
                <a:gd name="T1" fmla="*/ 45 h 144"/>
                <a:gd name="T2" fmla="*/ 100 w 275"/>
                <a:gd name="T3" fmla="*/ 6 h 144"/>
                <a:gd name="T4" fmla="*/ 157 w 275"/>
                <a:gd name="T5" fmla="*/ 31 h 144"/>
                <a:gd name="T6" fmla="*/ 273 w 275"/>
                <a:gd name="T7" fmla="*/ 37 h 144"/>
                <a:gd name="T8" fmla="*/ 271 w 275"/>
                <a:gd name="T9" fmla="*/ 55 h 144"/>
                <a:gd name="T10" fmla="*/ 144 w 275"/>
                <a:gd name="T11" fmla="*/ 86 h 144"/>
                <a:gd name="T12" fmla="*/ 124 w 275"/>
                <a:gd name="T13" fmla="*/ 85 h 144"/>
                <a:gd name="T14" fmla="*/ 76 w 275"/>
                <a:gd name="T15" fmla="*/ 131 h 144"/>
                <a:gd name="T16" fmla="*/ 0 w 275"/>
                <a:gd name="T17" fmla="*/ 111 h 144"/>
                <a:gd name="T18" fmla="*/ 39 w 275"/>
                <a:gd name="T19" fmla="*/ 4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5" h="144">
                  <a:moveTo>
                    <a:pt x="39" y="45"/>
                  </a:moveTo>
                  <a:cubicBezTo>
                    <a:pt x="43" y="28"/>
                    <a:pt x="62" y="0"/>
                    <a:pt x="100" y="6"/>
                  </a:cubicBezTo>
                  <a:cubicBezTo>
                    <a:pt x="139" y="12"/>
                    <a:pt x="128" y="30"/>
                    <a:pt x="157" y="31"/>
                  </a:cubicBezTo>
                  <a:cubicBezTo>
                    <a:pt x="185" y="31"/>
                    <a:pt x="212" y="8"/>
                    <a:pt x="273" y="37"/>
                  </a:cubicBezTo>
                  <a:cubicBezTo>
                    <a:pt x="273" y="37"/>
                    <a:pt x="275" y="49"/>
                    <a:pt x="271" y="55"/>
                  </a:cubicBezTo>
                  <a:cubicBezTo>
                    <a:pt x="271" y="55"/>
                    <a:pt x="204" y="96"/>
                    <a:pt x="144" y="86"/>
                  </a:cubicBezTo>
                  <a:cubicBezTo>
                    <a:pt x="124" y="85"/>
                    <a:pt x="124" y="85"/>
                    <a:pt x="124" y="85"/>
                  </a:cubicBezTo>
                  <a:cubicBezTo>
                    <a:pt x="124" y="85"/>
                    <a:pt x="88" y="123"/>
                    <a:pt x="76" y="131"/>
                  </a:cubicBezTo>
                  <a:cubicBezTo>
                    <a:pt x="76" y="131"/>
                    <a:pt x="30" y="144"/>
                    <a:pt x="0" y="111"/>
                  </a:cubicBezTo>
                  <a:cubicBezTo>
                    <a:pt x="0" y="111"/>
                    <a:pt x="36" y="57"/>
                    <a:pt x="39" y="45"/>
                  </a:cubicBezTo>
                  <a:close/>
                </a:path>
              </a:pathLst>
            </a:custGeom>
            <a:solidFill>
              <a:srgbClr val="494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işḷiḑè"/>
            <p:cNvSpPr/>
            <p:nvPr/>
          </p:nvSpPr>
          <p:spPr bwMode="auto">
            <a:xfrm>
              <a:off x="1968286" y="4755841"/>
              <a:ext cx="433037" cy="168522"/>
            </a:xfrm>
            <a:custGeom>
              <a:avLst/>
              <a:gdLst>
                <a:gd name="T0" fmla="*/ 94 w 98"/>
                <a:gd name="T1" fmla="*/ 25 h 38"/>
                <a:gd name="T2" fmla="*/ 42 w 98"/>
                <a:gd name="T3" fmla="*/ 31 h 38"/>
                <a:gd name="T4" fmla="*/ 4 w 98"/>
                <a:gd name="T5" fmla="*/ 33 h 38"/>
                <a:gd name="T6" fmla="*/ 14 w 98"/>
                <a:gd name="T7" fmla="*/ 23 h 38"/>
                <a:gd name="T8" fmla="*/ 43 w 98"/>
                <a:gd name="T9" fmla="*/ 9 h 38"/>
                <a:gd name="T10" fmla="*/ 57 w 98"/>
                <a:gd name="T11" fmla="*/ 1 h 38"/>
                <a:gd name="T12" fmla="*/ 95 w 98"/>
                <a:gd name="T13" fmla="*/ 11 h 38"/>
                <a:gd name="T14" fmla="*/ 94 w 98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38">
                  <a:moveTo>
                    <a:pt x="94" y="25"/>
                  </a:moveTo>
                  <a:cubicBezTo>
                    <a:pt x="94" y="25"/>
                    <a:pt x="63" y="29"/>
                    <a:pt x="42" y="31"/>
                  </a:cubicBezTo>
                  <a:cubicBezTo>
                    <a:pt x="20" y="34"/>
                    <a:pt x="4" y="38"/>
                    <a:pt x="4" y="33"/>
                  </a:cubicBezTo>
                  <a:cubicBezTo>
                    <a:pt x="4" y="29"/>
                    <a:pt x="0" y="25"/>
                    <a:pt x="14" y="23"/>
                  </a:cubicBezTo>
                  <a:cubicBezTo>
                    <a:pt x="28" y="21"/>
                    <a:pt x="37" y="16"/>
                    <a:pt x="43" y="9"/>
                  </a:cubicBezTo>
                  <a:cubicBezTo>
                    <a:pt x="49" y="3"/>
                    <a:pt x="50" y="0"/>
                    <a:pt x="57" y="1"/>
                  </a:cubicBezTo>
                  <a:cubicBezTo>
                    <a:pt x="64" y="3"/>
                    <a:pt x="92" y="11"/>
                    <a:pt x="95" y="11"/>
                  </a:cubicBezTo>
                  <a:cubicBezTo>
                    <a:pt x="98" y="11"/>
                    <a:pt x="94" y="25"/>
                    <a:pt x="94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îsḻîḋe"/>
            <p:cNvSpPr/>
            <p:nvPr/>
          </p:nvSpPr>
          <p:spPr bwMode="auto">
            <a:xfrm>
              <a:off x="7830280" y="3574056"/>
              <a:ext cx="115192" cy="266649"/>
            </a:xfrm>
            <a:custGeom>
              <a:avLst/>
              <a:gdLst>
                <a:gd name="T0" fmla="*/ 7 w 26"/>
                <a:gd name="T1" fmla="*/ 0 h 60"/>
                <a:gd name="T2" fmla="*/ 24 w 26"/>
                <a:gd name="T3" fmla="*/ 17 h 60"/>
                <a:gd name="T4" fmla="*/ 22 w 26"/>
                <a:gd name="T5" fmla="*/ 30 h 60"/>
                <a:gd name="T6" fmla="*/ 25 w 26"/>
                <a:gd name="T7" fmla="*/ 33 h 60"/>
                <a:gd name="T8" fmla="*/ 23 w 26"/>
                <a:gd name="T9" fmla="*/ 54 h 60"/>
                <a:gd name="T10" fmla="*/ 4 w 26"/>
                <a:gd name="T11" fmla="*/ 60 h 60"/>
                <a:gd name="T12" fmla="*/ 0 w 26"/>
                <a:gd name="T13" fmla="*/ 27 h 60"/>
                <a:gd name="T14" fmla="*/ 1 w 26"/>
                <a:gd name="T15" fmla="*/ 5 h 60"/>
                <a:gd name="T16" fmla="*/ 7 w 26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60">
                  <a:moveTo>
                    <a:pt x="7" y="0"/>
                  </a:moveTo>
                  <a:cubicBezTo>
                    <a:pt x="7" y="0"/>
                    <a:pt x="22" y="5"/>
                    <a:pt x="24" y="17"/>
                  </a:cubicBezTo>
                  <a:cubicBezTo>
                    <a:pt x="26" y="28"/>
                    <a:pt x="20" y="30"/>
                    <a:pt x="22" y="30"/>
                  </a:cubicBezTo>
                  <a:cubicBezTo>
                    <a:pt x="23" y="31"/>
                    <a:pt x="25" y="33"/>
                    <a:pt x="25" y="33"/>
                  </a:cubicBezTo>
                  <a:cubicBezTo>
                    <a:pt x="25" y="33"/>
                    <a:pt x="26" y="49"/>
                    <a:pt x="23" y="54"/>
                  </a:cubicBezTo>
                  <a:cubicBezTo>
                    <a:pt x="21" y="58"/>
                    <a:pt x="4" y="60"/>
                    <a:pt x="4" y="6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5"/>
                    <a:pt x="1" y="5"/>
                    <a:pt x="1" y="5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494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íṡlíḋê"/>
            <p:cNvSpPr/>
            <p:nvPr/>
          </p:nvSpPr>
          <p:spPr bwMode="auto">
            <a:xfrm>
              <a:off x="8047865" y="3597522"/>
              <a:ext cx="217585" cy="337043"/>
            </a:xfrm>
            <a:custGeom>
              <a:avLst/>
              <a:gdLst>
                <a:gd name="T0" fmla="*/ 0 w 49"/>
                <a:gd name="T1" fmla="*/ 26 h 76"/>
                <a:gd name="T2" fmla="*/ 3 w 49"/>
                <a:gd name="T3" fmla="*/ 10 h 76"/>
                <a:gd name="T4" fmla="*/ 16 w 49"/>
                <a:gd name="T5" fmla="*/ 0 h 76"/>
                <a:gd name="T6" fmla="*/ 35 w 49"/>
                <a:gd name="T7" fmla="*/ 9 h 76"/>
                <a:gd name="T8" fmla="*/ 38 w 49"/>
                <a:gd name="T9" fmla="*/ 20 h 76"/>
                <a:gd name="T10" fmla="*/ 35 w 49"/>
                <a:gd name="T11" fmla="*/ 26 h 76"/>
                <a:gd name="T12" fmla="*/ 40 w 49"/>
                <a:gd name="T13" fmla="*/ 26 h 76"/>
                <a:gd name="T14" fmla="*/ 46 w 49"/>
                <a:gd name="T15" fmla="*/ 41 h 76"/>
                <a:gd name="T16" fmla="*/ 41 w 49"/>
                <a:gd name="T17" fmla="*/ 66 h 76"/>
                <a:gd name="T18" fmla="*/ 13 w 49"/>
                <a:gd name="T19" fmla="*/ 58 h 76"/>
                <a:gd name="T20" fmla="*/ 0 w 49"/>
                <a:gd name="T21" fmla="*/ 2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76">
                  <a:moveTo>
                    <a:pt x="0" y="26"/>
                  </a:moveTo>
                  <a:cubicBezTo>
                    <a:pt x="0" y="26"/>
                    <a:pt x="0" y="14"/>
                    <a:pt x="3" y="10"/>
                  </a:cubicBezTo>
                  <a:cubicBezTo>
                    <a:pt x="5" y="7"/>
                    <a:pt x="12" y="0"/>
                    <a:pt x="16" y="0"/>
                  </a:cubicBezTo>
                  <a:cubicBezTo>
                    <a:pt x="19" y="0"/>
                    <a:pt x="31" y="3"/>
                    <a:pt x="35" y="9"/>
                  </a:cubicBezTo>
                  <a:cubicBezTo>
                    <a:pt x="38" y="14"/>
                    <a:pt x="40" y="18"/>
                    <a:pt x="38" y="20"/>
                  </a:cubicBezTo>
                  <a:cubicBezTo>
                    <a:pt x="36" y="22"/>
                    <a:pt x="33" y="24"/>
                    <a:pt x="35" y="26"/>
                  </a:cubicBezTo>
                  <a:cubicBezTo>
                    <a:pt x="37" y="28"/>
                    <a:pt x="38" y="22"/>
                    <a:pt x="40" y="26"/>
                  </a:cubicBezTo>
                  <a:cubicBezTo>
                    <a:pt x="41" y="29"/>
                    <a:pt x="44" y="33"/>
                    <a:pt x="46" y="41"/>
                  </a:cubicBezTo>
                  <a:cubicBezTo>
                    <a:pt x="48" y="49"/>
                    <a:pt x="49" y="63"/>
                    <a:pt x="41" y="66"/>
                  </a:cubicBezTo>
                  <a:cubicBezTo>
                    <a:pt x="33" y="69"/>
                    <a:pt x="19" y="76"/>
                    <a:pt x="13" y="58"/>
                  </a:cubicBezTo>
                  <a:cubicBezTo>
                    <a:pt x="7" y="41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494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îṡḻïḓé"/>
            <p:cNvSpPr/>
            <p:nvPr/>
          </p:nvSpPr>
          <p:spPr bwMode="auto">
            <a:xfrm>
              <a:off x="7640428" y="2940500"/>
              <a:ext cx="159990" cy="136524"/>
            </a:xfrm>
            <a:custGeom>
              <a:avLst/>
              <a:gdLst>
                <a:gd name="T0" fmla="*/ 7 w 36"/>
                <a:gd name="T1" fmla="*/ 6 h 31"/>
                <a:gd name="T2" fmla="*/ 2 w 36"/>
                <a:gd name="T3" fmla="*/ 26 h 31"/>
                <a:gd name="T4" fmla="*/ 19 w 36"/>
                <a:gd name="T5" fmla="*/ 31 h 31"/>
                <a:gd name="T6" fmla="*/ 36 w 36"/>
                <a:gd name="T7" fmla="*/ 24 h 31"/>
                <a:gd name="T8" fmla="*/ 30 w 36"/>
                <a:gd name="T9" fmla="*/ 4 h 31"/>
                <a:gd name="T10" fmla="*/ 7 w 36"/>
                <a:gd name="T11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1">
                  <a:moveTo>
                    <a:pt x="7" y="6"/>
                  </a:moveTo>
                  <a:cubicBezTo>
                    <a:pt x="7" y="6"/>
                    <a:pt x="4" y="24"/>
                    <a:pt x="2" y="26"/>
                  </a:cubicBezTo>
                  <a:cubicBezTo>
                    <a:pt x="0" y="29"/>
                    <a:pt x="19" y="31"/>
                    <a:pt x="19" y="31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2" y="7"/>
                    <a:pt x="30" y="4"/>
                  </a:cubicBezTo>
                  <a:cubicBezTo>
                    <a:pt x="29" y="0"/>
                    <a:pt x="7" y="6"/>
                    <a:pt x="7" y="6"/>
                  </a:cubicBezTo>
                  <a:close/>
                </a:path>
              </a:pathLst>
            </a:custGeom>
            <a:solidFill>
              <a:srgbClr val="C18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iśḻïḍé"/>
            <p:cNvSpPr/>
            <p:nvPr/>
          </p:nvSpPr>
          <p:spPr bwMode="auto">
            <a:xfrm>
              <a:off x="7565765" y="2727182"/>
              <a:ext cx="300780" cy="270915"/>
            </a:xfrm>
            <a:custGeom>
              <a:avLst/>
              <a:gdLst>
                <a:gd name="T0" fmla="*/ 0 w 68"/>
                <a:gd name="T1" fmla="*/ 14 h 61"/>
                <a:gd name="T2" fmla="*/ 6 w 68"/>
                <a:gd name="T3" fmla="*/ 48 h 61"/>
                <a:gd name="T4" fmla="*/ 35 w 68"/>
                <a:gd name="T5" fmla="*/ 60 h 61"/>
                <a:gd name="T6" fmla="*/ 58 w 68"/>
                <a:gd name="T7" fmla="*/ 39 h 61"/>
                <a:gd name="T8" fmla="*/ 59 w 68"/>
                <a:gd name="T9" fmla="*/ 21 h 61"/>
                <a:gd name="T10" fmla="*/ 64 w 68"/>
                <a:gd name="T11" fmla="*/ 9 h 61"/>
                <a:gd name="T12" fmla="*/ 55 w 68"/>
                <a:gd name="T13" fmla="*/ 9 h 61"/>
                <a:gd name="T14" fmla="*/ 55 w 68"/>
                <a:gd name="T15" fmla="*/ 0 h 61"/>
                <a:gd name="T16" fmla="*/ 0 w 68"/>
                <a:gd name="T17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1">
                  <a:moveTo>
                    <a:pt x="0" y="14"/>
                  </a:moveTo>
                  <a:cubicBezTo>
                    <a:pt x="0" y="14"/>
                    <a:pt x="1" y="35"/>
                    <a:pt x="6" y="48"/>
                  </a:cubicBezTo>
                  <a:cubicBezTo>
                    <a:pt x="10" y="61"/>
                    <a:pt x="27" y="61"/>
                    <a:pt x="35" y="60"/>
                  </a:cubicBezTo>
                  <a:cubicBezTo>
                    <a:pt x="42" y="59"/>
                    <a:pt x="56" y="54"/>
                    <a:pt x="58" y="39"/>
                  </a:cubicBezTo>
                  <a:cubicBezTo>
                    <a:pt x="59" y="24"/>
                    <a:pt x="59" y="21"/>
                    <a:pt x="59" y="21"/>
                  </a:cubicBezTo>
                  <a:cubicBezTo>
                    <a:pt x="59" y="21"/>
                    <a:pt x="68" y="17"/>
                    <a:pt x="64" y="9"/>
                  </a:cubicBezTo>
                  <a:cubicBezTo>
                    <a:pt x="61" y="2"/>
                    <a:pt x="55" y="9"/>
                    <a:pt x="55" y="9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DD9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îŝ1íḑe"/>
            <p:cNvSpPr/>
            <p:nvPr/>
          </p:nvSpPr>
          <p:spPr bwMode="auto">
            <a:xfrm>
              <a:off x="7520969" y="2590658"/>
              <a:ext cx="349842" cy="260249"/>
            </a:xfrm>
            <a:custGeom>
              <a:avLst/>
              <a:gdLst>
                <a:gd name="T0" fmla="*/ 6 w 79"/>
                <a:gd name="T1" fmla="*/ 17 h 59"/>
                <a:gd name="T2" fmla="*/ 2 w 79"/>
                <a:gd name="T3" fmla="*/ 36 h 59"/>
                <a:gd name="T4" fmla="*/ 3 w 79"/>
                <a:gd name="T5" fmla="*/ 56 h 59"/>
                <a:gd name="T6" fmla="*/ 24 w 79"/>
                <a:gd name="T7" fmla="*/ 52 h 59"/>
                <a:gd name="T8" fmla="*/ 36 w 79"/>
                <a:gd name="T9" fmla="*/ 46 h 59"/>
                <a:gd name="T10" fmla="*/ 31 w 79"/>
                <a:gd name="T11" fmla="*/ 55 h 59"/>
                <a:gd name="T12" fmla="*/ 54 w 79"/>
                <a:gd name="T13" fmla="*/ 47 h 59"/>
                <a:gd name="T14" fmla="*/ 65 w 79"/>
                <a:gd name="T15" fmla="*/ 40 h 59"/>
                <a:gd name="T16" fmla="*/ 62 w 79"/>
                <a:gd name="T17" fmla="*/ 46 h 59"/>
                <a:gd name="T18" fmla="*/ 69 w 79"/>
                <a:gd name="T19" fmla="*/ 38 h 59"/>
                <a:gd name="T20" fmla="*/ 74 w 79"/>
                <a:gd name="T21" fmla="*/ 40 h 59"/>
                <a:gd name="T22" fmla="*/ 75 w 79"/>
                <a:gd name="T23" fmla="*/ 26 h 59"/>
                <a:gd name="T24" fmla="*/ 44 w 79"/>
                <a:gd name="T25" fmla="*/ 0 h 59"/>
                <a:gd name="T26" fmla="*/ 6 w 79"/>
                <a:gd name="T27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59">
                  <a:moveTo>
                    <a:pt x="6" y="17"/>
                  </a:moveTo>
                  <a:cubicBezTo>
                    <a:pt x="6" y="17"/>
                    <a:pt x="2" y="25"/>
                    <a:pt x="2" y="36"/>
                  </a:cubicBezTo>
                  <a:cubicBezTo>
                    <a:pt x="2" y="48"/>
                    <a:pt x="0" y="54"/>
                    <a:pt x="3" y="56"/>
                  </a:cubicBezTo>
                  <a:cubicBezTo>
                    <a:pt x="5" y="59"/>
                    <a:pt x="16" y="56"/>
                    <a:pt x="24" y="52"/>
                  </a:cubicBezTo>
                  <a:cubicBezTo>
                    <a:pt x="32" y="48"/>
                    <a:pt x="36" y="46"/>
                    <a:pt x="36" y="46"/>
                  </a:cubicBezTo>
                  <a:cubicBezTo>
                    <a:pt x="36" y="46"/>
                    <a:pt x="25" y="56"/>
                    <a:pt x="31" y="55"/>
                  </a:cubicBezTo>
                  <a:cubicBezTo>
                    <a:pt x="37" y="55"/>
                    <a:pt x="46" y="52"/>
                    <a:pt x="54" y="47"/>
                  </a:cubicBezTo>
                  <a:cubicBezTo>
                    <a:pt x="61" y="42"/>
                    <a:pt x="65" y="40"/>
                    <a:pt x="65" y="40"/>
                  </a:cubicBezTo>
                  <a:cubicBezTo>
                    <a:pt x="65" y="40"/>
                    <a:pt x="59" y="45"/>
                    <a:pt x="62" y="46"/>
                  </a:cubicBezTo>
                  <a:cubicBezTo>
                    <a:pt x="65" y="48"/>
                    <a:pt x="65" y="40"/>
                    <a:pt x="69" y="38"/>
                  </a:cubicBezTo>
                  <a:cubicBezTo>
                    <a:pt x="74" y="36"/>
                    <a:pt x="74" y="40"/>
                    <a:pt x="74" y="40"/>
                  </a:cubicBezTo>
                  <a:cubicBezTo>
                    <a:pt x="74" y="40"/>
                    <a:pt x="79" y="37"/>
                    <a:pt x="75" y="26"/>
                  </a:cubicBezTo>
                  <a:cubicBezTo>
                    <a:pt x="72" y="16"/>
                    <a:pt x="59" y="0"/>
                    <a:pt x="44" y="0"/>
                  </a:cubicBezTo>
                  <a:cubicBezTo>
                    <a:pt x="29" y="1"/>
                    <a:pt x="13" y="6"/>
                    <a:pt x="6" y="17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išľídè"/>
            <p:cNvSpPr/>
            <p:nvPr/>
          </p:nvSpPr>
          <p:spPr bwMode="auto">
            <a:xfrm>
              <a:off x="7205258" y="3597522"/>
              <a:ext cx="923670" cy="558895"/>
            </a:xfrm>
            <a:custGeom>
              <a:avLst/>
              <a:gdLst>
                <a:gd name="T0" fmla="*/ 52 w 208"/>
                <a:gd name="T1" fmla="*/ 1 h 126"/>
                <a:gd name="T2" fmla="*/ 14 w 208"/>
                <a:gd name="T3" fmla="*/ 65 h 126"/>
                <a:gd name="T4" fmla="*/ 12 w 208"/>
                <a:gd name="T5" fmla="*/ 107 h 126"/>
                <a:gd name="T6" fmla="*/ 37 w 208"/>
                <a:gd name="T7" fmla="*/ 117 h 126"/>
                <a:gd name="T8" fmla="*/ 70 w 208"/>
                <a:gd name="T9" fmla="*/ 99 h 126"/>
                <a:gd name="T10" fmla="*/ 86 w 208"/>
                <a:gd name="T11" fmla="*/ 69 h 126"/>
                <a:gd name="T12" fmla="*/ 93 w 208"/>
                <a:gd name="T13" fmla="*/ 70 h 126"/>
                <a:gd name="T14" fmla="*/ 105 w 208"/>
                <a:gd name="T15" fmla="*/ 117 h 126"/>
                <a:gd name="T16" fmla="*/ 131 w 208"/>
                <a:gd name="T17" fmla="*/ 125 h 126"/>
                <a:gd name="T18" fmla="*/ 167 w 208"/>
                <a:gd name="T19" fmla="*/ 107 h 126"/>
                <a:gd name="T20" fmla="*/ 200 w 208"/>
                <a:gd name="T21" fmla="*/ 67 h 126"/>
                <a:gd name="T22" fmla="*/ 208 w 208"/>
                <a:gd name="T23" fmla="*/ 36 h 126"/>
                <a:gd name="T24" fmla="*/ 190 w 208"/>
                <a:gd name="T25" fmla="*/ 22 h 126"/>
                <a:gd name="T26" fmla="*/ 159 w 208"/>
                <a:gd name="T27" fmla="*/ 49 h 126"/>
                <a:gd name="T28" fmla="*/ 153 w 208"/>
                <a:gd name="T29" fmla="*/ 19 h 126"/>
                <a:gd name="T30" fmla="*/ 142 w 208"/>
                <a:gd name="T31" fmla="*/ 0 h 126"/>
                <a:gd name="T32" fmla="*/ 52 w 208"/>
                <a:gd name="T33" fmla="*/ 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126">
                  <a:moveTo>
                    <a:pt x="52" y="1"/>
                  </a:moveTo>
                  <a:cubicBezTo>
                    <a:pt x="52" y="1"/>
                    <a:pt x="20" y="47"/>
                    <a:pt x="14" y="65"/>
                  </a:cubicBezTo>
                  <a:cubicBezTo>
                    <a:pt x="10" y="76"/>
                    <a:pt x="0" y="89"/>
                    <a:pt x="12" y="107"/>
                  </a:cubicBezTo>
                  <a:cubicBezTo>
                    <a:pt x="16" y="114"/>
                    <a:pt x="26" y="117"/>
                    <a:pt x="37" y="117"/>
                  </a:cubicBezTo>
                  <a:cubicBezTo>
                    <a:pt x="54" y="118"/>
                    <a:pt x="65" y="106"/>
                    <a:pt x="70" y="99"/>
                  </a:cubicBezTo>
                  <a:cubicBezTo>
                    <a:pt x="75" y="92"/>
                    <a:pt x="86" y="69"/>
                    <a:pt x="86" y="69"/>
                  </a:cubicBezTo>
                  <a:cubicBezTo>
                    <a:pt x="86" y="69"/>
                    <a:pt x="91" y="69"/>
                    <a:pt x="93" y="70"/>
                  </a:cubicBezTo>
                  <a:cubicBezTo>
                    <a:pt x="94" y="70"/>
                    <a:pt x="100" y="108"/>
                    <a:pt x="105" y="117"/>
                  </a:cubicBezTo>
                  <a:cubicBezTo>
                    <a:pt x="110" y="125"/>
                    <a:pt x="115" y="126"/>
                    <a:pt x="131" y="125"/>
                  </a:cubicBezTo>
                  <a:cubicBezTo>
                    <a:pt x="147" y="125"/>
                    <a:pt x="156" y="118"/>
                    <a:pt x="167" y="107"/>
                  </a:cubicBezTo>
                  <a:cubicBezTo>
                    <a:pt x="177" y="96"/>
                    <a:pt x="188" y="88"/>
                    <a:pt x="200" y="67"/>
                  </a:cubicBezTo>
                  <a:cubicBezTo>
                    <a:pt x="204" y="59"/>
                    <a:pt x="208" y="36"/>
                    <a:pt x="208" y="36"/>
                  </a:cubicBezTo>
                  <a:cubicBezTo>
                    <a:pt x="208" y="36"/>
                    <a:pt x="205" y="26"/>
                    <a:pt x="190" y="22"/>
                  </a:cubicBezTo>
                  <a:cubicBezTo>
                    <a:pt x="188" y="22"/>
                    <a:pt x="164" y="49"/>
                    <a:pt x="159" y="49"/>
                  </a:cubicBezTo>
                  <a:cubicBezTo>
                    <a:pt x="155" y="50"/>
                    <a:pt x="159" y="34"/>
                    <a:pt x="153" y="19"/>
                  </a:cubicBezTo>
                  <a:cubicBezTo>
                    <a:pt x="148" y="4"/>
                    <a:pt x="142" y="0"/>
                    <a:pt x="142" y="0"/>
                  </a:cubicBezTo>
                  <a:lnTo>
                    <a:pt x="5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ïṥľïḍè"/>
            <p:cNvSpPr/>
            <p:nvPr/>
          </p:nvSpPr>
          <p:spPr bwMode="auto">
            <a:xfrm>
              <a:off x="7388712" y="3034361"/>
              <a:ext cx="531164" cy="625024"/>
            </a:xfrm>
            <a:custGeom>
              <a:avLst/>
              <a:gdLst>
                <a:gd name="T0" fmla="*/ 61 w 120"/>
                <a:gd name="T1" fmla="*/ 1 h 141"/>
                <a:gd name="T2" fmla="*/ 72 w 120"/>
                <a:gd name="T3" fmla="*/ 7 h 141"/>
                <a:gd name="T4" fmla="*/ 93 w 120"/>
                <a:gd name="T5" fmla="*/ 0 h 141"/>
                <a:gd name="T6" fmla="*/ 111 w 120"/>
                <a:gd name="T7" fmla="*/ 7 h 141"/>
                <a:gd name="T8" fmla="*/ 119 w 120"/>
                <a:gd name="T9" fmla="*/ 76 h 141"/>
                <a:gd name="T10" fmla="*/ 99 w 120"/>
                <a:gd name="T11" fmla="*/ 135 h 141"/>
                <a:gd name="T12" fmla="*/ 36 w 120"/>
                <a:gd name="T13" fmla="*/ 138 h 141"/>
                <a:gd name="T14" fmla="*/ 7 w 120"/>
                <a:gd name="T15" fmla="*/ 129 h 141"/>
                <a:gd name="T16" fmla="*/ 2 w 120"/>
                <a:gd name="T17" fmla="*/ 102 h 141"/>
                <a:gd name="T18" fmla="*/ 12 w 120"/>
                <a:gd name="T19" fmla="*/ 56 h 141"/>
                <a:gd name="T20" fmla="*/ 25 w 120"/>
                <a:gd name="T21" fmla="*/ 21 h 141"/>
                <a:gd name="T22" fmla="*/ 61 w 120"/>
                <a:gd name="T23" fmla="*/ 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" h="141">
                  <a:moveTo>
                    <a:pt x="61" y="1"/>
                  </a:moveTo>
                  <a:cubicBezTo>
                    <a:pt x="61" y="1"/>
                    <a:pt x="63" y="7"/>
                    <a:pt x="72" y="7"/>
                  </a:cubicBezTo>
                  <a:cubicBezTo>
                    <a:pt x="81" y="7"/>
                    <a:pt x="93" y="0"/>
                    <a:pt x="93" y="0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7"/>
                    <a:pt x="118" y="60"/>
                    <a:pt x="119" y="76"/>
                  </a:cubicBezTo>
                  <a:cubicBezTo>
                    <a:pt x="120" y="92"/>
                    <a:pt x="119" y="129"/>
                    <a:pt x="99" y="135"/>
                  </a:cubicBezTo>
                  <a:cubicBezTo>
                    <a:pt x="79" y="141"/>
                    <a:pt x="46" y="140"/>
                    <a:pt x="36" y="138"/>
                  </a:cubicBezTo>
                  <a:cubicBezTo>
                    <a:pt x="25" y="136"/>
                    <a:pt x="10" y="134"/>
                    <a:pt x="7" y="129"/>
                  </a:cubicBezTo>
                  <a:cubicBezTo>
                    <a:pt x="4" y="124"/>
                    <a:pt x="0" y="118"/>
                    <a:pt x="2" y="102"/>
                  </a:cubicBezTo>
                  <a:cubicBezTo>
                    <a:pt x="4" y="86"/>
                    <a:pt x="11" y="61"/>
                    <a:pt x="12" y="56"/>
                  </a:cubicBezTo>
                  <a:cubicBezTo>
                    <a:pt x="13" y="50"/>
                    <a:pt x="25" y="21"/>
                    <a:pt x="25" y="21"/>
                  </a:cubicBezTo>
                  <a:cubicBezTo>
                    <a:pt x="61" y="1"/>
                    <a:pt x="61" y="1"/>
                    <a:pt x="6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îṥḻîdé"/>
            <p:cNvSpPr/>
            <p:nvPr/>
          </p:nvSpPr>
          <p:spPr bwMode="auto">
            <a:xfrm>
              <a:off x="7397244" y="3126087"/>
              <a:ext cx="522631" cy="401039"/>
            </a:xfrm>
            <a:custGeom>
              <a:avLst/>
              <a:gdLst>
                <a:gd name="T0" fmla="*/ 117 w 118"/>
                <a:gd name="T1" fmla="*/ 58 h 90"/>
                <a:gd name="T2" fmla="*/ 117 w 118"/>
                <a:gd name="T3" fmla="*/ 58 h 90"/>
                <a:gd name="T4" fmla="*/ 117 w 118"/>
                <a:gd name="T5" fmla="*/ 58 h 90"/>
                <a:gd name="T6" fmla="*/ 117 w 118"/>
                <a:gd name="T7" fmla="*/ 58 h 90"/>
                <a:gd name="T8" fmla="*/ 117 w 118"/>
                <a:gd name="T9" fmla="*/ 58 h 90"/>
                <a:gd name="T10" fmla="*/ 117 w 118"/>
                <a:gd name="T11" fmla="*/ 58 h 90"/>
                <a:gd name="T12" fmla="*/ 117 w 118"/>
                <a:gd name="T13" fmla="*/ 58 h 90"/>
                <a:gd name="T14" fmla="*/ 117 w 118"/>
                <a:gd name="T15" fmla="*/ 58 h 90"/>
                <a:gd name="T16" fmla="*/ 117 w 118"/>
                <a:gd name="T17" fmla="*/ 58 h 90"/>
                <a:gd name="T18" fmla="*/ 117 w 118"/>
                <a:gd name="T19" fmla="*/ 58 h 90"/>
                <a:gd name="T20" fmla="*/ 117 w 118"/>
                <a:gd name="T21" fmla="*/ 58 h 90"/>
                <a:gd name="T22" fmla="*/ 117 w 118"/>
                <a:gd name="T23" fmla="*/ 58 h 90"/>
                <a:gd name="T24" fmla="*/ 117 w 118"/>
                <a:gd name="T25" fmla="*/ 58 h 90"/>
                <a:gd name="T26" fmla="*/ 117 w 118"/>
                <a:gd name="T27" fmla="*/ 58 h 90"/>
                <a:gd name="T28" fmla="*/ 117 w 118"/>
                <a:gd name="T29" fmla="*/ 58 h 90"/>
                <a:gd name="T30" fmla="*/ 117 w 118"/>
                <a:gd name="T31" fmla="*/ 58 h 90"/>
                <a:gd name="T32" fmla="*/ 117 w 118"/>
                <a:gd name="T33" fmla="*/ 58 h 90"/>
                <a:gd name="T34" fmla="*/ 117 w 118"/>
                <a:gd name="T35" fmla="*/ 57 h 90"/>
                <a:gd name="T36" fmla="*/ 117 w 118"/>
                <a:gd name="T37" fmla="*/ 57 h 90"/>
                <a:gd name="T38" fmla="*/ 117 w 118"/>
                <a:gd name="T39" fmla="*/ 57 h 90"/>
                <a:gd name="T40" fmla="*/ 117 w 118"/>
                <a:gd name="T41" fmla="*/ 57 h 90"/>
                <a:gd name="T42" fmla="*/ 117 w 118"/>
                <a:gd name="T43" fmla="*/ 57 h 90"/>
                <a:gd name="T44" fmla="*/ 117 w 118"/>
                <a:gd name="T45" fmla="*/ 57 h 90"/>
                <a:gd name="T46" fmla="*/ 117 w 118"/>
                <a:gd name="T47" fmla="*/ 57 h 90"/>
                <a:gd name="T48" fmla="*/ 117 w 118"/>
                <a:gd name="T49" fmla="*/ 57 h 90"/>
                <a:gd name="T50" fmla="*/ 117 w 118"/>
                <a:gd name="T51" fmla="*/ 57 h 90"/>
                <a:gd name="T52" fmla="*/ 117 w 118"/>
                <a:gd name="T53" fmla="*/ 57 h 90"/>
                <a:gd name="T54" fmla="*/ 117 w 118"/>
                <a:gd name="T55" fmla="*/ 56 h 90"/>
                <a:gd name="T56" fmla="*/ 117 w 118"/>
                <a:gd name="T57" fmla="*/ 56 h 90"/>
                <a:gd name="T58" fmla="*/ 117 w 118"/>
                <a:gd name="T59" fmla="*/ 56 h 90"/>
                <a:gd name="T60" fmla="*/ 117 w 118"/>
                <a:gd name="T61" fmla="*/ 56 h 90"/>
                <a:gd name="T62" fmla="*/ 117 w 118"/>
                <a:gd name="T63" fmla="*/ 56 h 90"/>
                <a:gd name="T64" fmla="*/ 117 w 118"/>
                <a:gd name="T65" fmla="*/ 56 h 90"/>
                <a:gd name="T66" fmla="*/ 116 w 118"/>
                <a:gd name="T67" fmla="*/ 55 h 90"/>
                <a:gd name="T68" fmla="*/ 116 w 118"/>
                <a:gd name="T69" fmla="*/ 55 h 90"/>
                <a:gd name="T70" fmla="*/ 116 w 118"/>
                <a:gd name="T71" fmla="*/ 55 h 90"/>
                <a:gd name="T72" fmla="*/ 116 w 118"/>
                <a:gd name="T73" fmla="*/ 55 h 90"/>
                <a:gd name="T74" fmla="*/ 116 w 118"/>
                <a:gd name="T75" fmla="*/ 55 h 90"/>
                <a:gd name="T76" fmla="*/ 116 w 118"/>
                <a:gd name="T77" fmla="*/ 55 h 90"/>
                <a:gd name="T78" fmla="*/ 116 w 118"/>
                <a:gd name="T79" fmla="*/ 52 h 90"/>
                <a:gd name="T80" fmla="*/ 116 w 118"/>
                <a:gd name="T81" fmla="*/ 52 h 90"/>
                <a:gd name="T82" fmla="*/ 116 w 118"/>
                <a:gd name="T83" fmla="*/ 50 h 90"/>
                <a:gd name="T84" fmla="*/ 116 w 118"/>
                <a:gd name="T85" fmla="*/ 50 h 90"/>
                <a:gd name="T86" fmla="*/ 116 w 118"/>
                <a:gd name="T87" fmla="*/ 50 h 90"/>
                <a:gd name="T88" fmla="*/ 116 w 118"/>
                <a:gd name="T89" fmla="*/ 50 h 90"/>
                <a:gd name="T90" fmla="*/ 116 w 118"/>
                <a:gd name="T91" fmla="*/ 50 h 90"/>
                <a:gd name="T92" fmla="*/ 116 w 118"/>
                <a:gd name="T93" fmla="*/ 50 h 90"/>
                <a:gd name="T94" fmla="*/ 116 w 118"/>
                <a:gd name="T95" fmla="*/ 50 h 90"/>
                <a:gd name="T96" fmla="*/ 116 w 118"/>
                <a:gd name="T97" fmla="*/ 50 h 90"/>
                <a:gd name="T98" fmla="*/ 116 w 118"/>
                <a:gd name="T99" fmla="*/ 50 h 90"/>
                <a:gd name="T100" fmla="*/ 116 w 118"/>
                <a:gd name="T101" fmla="*/ 50 h 90"/>
                <a:gd name="T102" fmla="*/ 116 w 118"/>
                <a:gd name="T103" fmla="*/ 50 h 90"/>
                <a:gd name="T104" fmla="*/ 116 w 118"/>
                <a:gd name="T105" fmla="*/ 50 h 90"/>
                <a:gd name="T106" fmla="*/ 116 w 118"/>
                <a:gd name="T107" fmla="*/ 50 h 90"/>
                <a:gd name="T108" fmla="*/ 116 w 118"/>
                <a:gd name="T109" fmla="*/ 50 h 90"/>
                <a:gd name="T110" fmla="*/ 116 w 118"/>
                <a:gd name="T111" fmla="*/ 50 h 90"/>
                <a:gd name="T112" fmla="*/ 116 w 118"/>
                <a:gd name="T113" fmla="*/ 50 h 90"/>
                <a:gd name="T114" fmla="*/ 67 w 118"/>
                <a:gd name="T115" fmla="*/ 14 h 90"/>
                <a:gd name="T116" fmla="*/ 10 w 118"/>
                <a:gd name="T117" fmla="*/ 35 h 90"/>
                <a:gd name="T118" fmla="*/ 47 w 118"/>
                <a:gd name="T119" fmla="*/ 90 h 90"/>
                <a:gd name="T120" fmla="*/ 117 w 118"/>
                <a:gd name="T121" fmla="*/ 58 h 90"/>
                <a:gd name="T122" fmla="*/ 96 w 118"/>
                <a:gd name="T12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8" h="90">
                  <a:moveTo>
                    <a:pt x="117" y="58"/>
                  </a:moveTo>
                  <a:cubicBezTo>
                    <a:pt x="117" y="58"/>
                    <a:pt x="117" y="58"/>
                    <a:pt x="117" y="58"/>
                  </a:cubicBezTo>
                  <a:cubicBezTo>
                    <a:pt x="117" y="58"/>
                    <a:pt x="117" y="58"/>
                    <a:pt x="117" y="58"/>
                  </a:cubicBezTo>
                  <a:moveTo>
                    <a:pt x="117" y="58"/>
                  </a:moveTo>
                  <a:cubicBezTo>
                    <a:pt x="117" y="58"/>
                    <a:pt x="117" y="58"/>
                    <a:pt x="117" y="58"/>
                  </a:cubicBezTo>
                  <a:cubicBezTo>
                    <a:pt x="117" y="58"/>
                    <a:pt x="117" y="58"/>
                    <a:pt x="117" y="58"/>
                  </a:cubicBezTo>
                  <a:moveTo>
                    <a:pt x="117" y="58"/>
                  </a:moveTo>
                  <a:cubicBezTo>
                    <a:pt x="117" y="58"/>
                    <a:pt x="117" y="58"/>
                    <a:pt x="117" y="58"/>
                  </a:cubicBezTo>
                  <a:cubicBezTo>
                    <a:pt x="117" y="58"/>
                    <a:pt x="117" y="58"/>
                    <a:pt x="117" y="58"/>
                  </a:cubicBezTo>
                  <a:moveTo>
                    <a:pt x="117" y="58"/>
                  </a:moveTo>
                  <a:cubicBezTo>
                    <a:pt x="117" y="58"/>
                    <a:pt x="117" y="58"/>
                    <a:pt x="117" y="58"/>
                  </a:cubicBezTo>
                  <a:cubicBezTo>
                    <a:pt x="117" y="58"/>
                    <a:pt x="117" y="58"/>
                    <a:pt x="117" y="58"/>
                  </a:cubicBezTo>
                  <a:moveTo>
                    <a:pt x="117" y="58"/>
                  </a:moveTo>
                  <a:cubicBezTo>
                    <a:pt x="117" y="58"/>
                    <a:pt x="117" y="58"/>
                    <a:pt x="117" y="58"/>
                  </a:cubicBezTo>
                  <a:cubicBezTo>
                    <a:pt x="117" y="58"/>
                    <a:pt x="117" y="58"/>
                    <a:pt x="117" y="58"/>
                  </a:cubicBezTo>
                  <a:moveTo>
                    <a:pt x="117" y="58"/>
                  </a:moveTo>
                  <a:cubicBezTo>
                    <a:pt x="117" y="58"/>
                    <a:pt x="117" y="58"/>
                    <a:pt x="117" y="58"/>
                  </a:cubicBezTo>
                  <a:cubicBezTo>
                    <a:pt x="117" y="58"/>
                    <a:pt x="117" y="58"/>
                    <a:pt x="117" y="58"/>
                  </a:cubicBezTo>
                  <a:moveTo>
                    <a:pt x="117" y="58"/>
                  </a:moveTo>
                  <a:cubicBezTo>
                    <a:pt x="117" y="58"/>
                    <a:pt x="117" y="58"/>
                    <a:pt x="117" y="58"/>
                  </a:cubicBezTo>
                  <a:cubicBezTo>
                    <a:pt x="117" y="58"/>
                    <a:pt x="117" y="58"/>
                    <a:pt x="117" y="58"/>
                  </a:cubicBezTo>
                  <a:moveTo>
                    <a:pt x="117" y="58"/>
                  </a:moveTo>
                  <a:cubicBezTo>
                    <a:pt x="117" y="58"/>
                    <a:pt x="117" y="58"/>
                    <a:pt x="117" y="58"/>
                  </a:cubicBezTo>
                  <a:cubicBezTo>
                    <a:pt x="117" y="58"/>
                    <a:pt x="117" y="58"/>
                    <a:pt x="117" y="58"/>
                  </a:cubicBezTo>
                  <a:moveTo>
                    <a:pt x="117" y="58"/>
                  </a:moveTo>
                  <a:cubicBezTo>
                    <a:pt x="117" y="58"/>
                    <a:pt x="117" y="58"/>
                    <a:pt x="117" y="58"/>
                  </a:cubicBezTo>
                  <a:cubicBezTo>
                    <a:pt x="117" y="58"/>
                    <a:pt x="117" y="58"/>
                    <a:pt x="117" y="58"/>
                  </a:cubicBezTo>
                  <a:moveTo>
                    <a:pt x="117" y="58"/>
                  </a:moveTo>
                  <a:cubicBezTo>
                    <a:pt x="117" y="58"/>
                    <a:pt x="117" y="58"/>
                    <a:pt x="117" y="58"/>
                  </a:cubicBezTo>
                  <a:cubicBezTo>
                    <a:pt x="117" y="58"/>
                    <a:pt x="117" y="58"/>
                    <a:pt x="117" y="58"/>
                  </a:cubicBezTo>
                  <a:moveTo>
                    <a:pt x="117" y="58"/>
                  </a:moveTo>
                  <a:cubicBezTo>
                    <a:pt x="117" y="58"/>
                    <a:pt x="117" y="58"/>
                    <a:pt x="117" y="58"/>
                  </a:cubicBezTo>
                  <a:cubicBezTo>
                    <a:pt x="117" y="58"/>
                    <a:pt x="117" y="58"/>
                    <a:pt x="117" y="58"/>
                  </a:cubicBezTo>
                  <a:moveTo>
                    <a:pt x="117" y="58"/>
                  </a:moveTo>
                  <a:cubicBezTo>
                    <a:pt x="117" y="58"/>
                    <a:pt x="117" y="58"/>
                    <a:pt x="117" y="58"/>
                  </a:cubicBezTo>
                  <a:cubicBezTo>
                    <a:pt x="117" y="58"/>
                    <a:pt x="117" y="58"/>
                    <a:pt x="117" y="58"/>
                  </a:cubicBezTo>
                  <a:moveTo>
                    <a:pt x="117" y="58"/>
                  </a:moveTo>
                  <a:cubicBezTo>
                    <a:pt x="117" y="58"/>
                    <a:pt x="117" y="58"/>
                    <a:pt x="117" y="58"/>
                  </a:cubicBezTo>
                  <a:cubicBezTo>
                    <a:pt x="117" y="58"/>
                    <a:pt x="117" y="58"/>
                    <a:pt x="117" y="58"/>
                  </a:cubicBezTo>
                  <a:moveTo>
                    <a:pt x="117" y="58"/>
                  </a:moveTo>
                  <a:cubicBezTo>
                    <a:pt x="117" y="58"/>
                    <a:pt x="117" y="58"/>
                    <a:pt x="117" y="58"/>
                  </a:cubicBezTo>
                  <a:cubicBezTo>
                    <a:pt x="117" y="58"/>
                    <a:pt x="117" y="58"/>
                    <a:pt x="117" y="58"/>
                  </a:cubicBezTo>
                  <a:moveTo>
                    <a:pt x="117" y="58"/>
                  </a:moveTo>
                  <a:cubicBezTo>
                    <a:pt x="117" y="58"/>
                    <a:pt x="117" y="58"/>
                    <a:pt x="117" y="58"/>
                  </a:cubicBezTo>
                  <a:cubicBezTo>
                    <a:pt x="117" y="58"/>
                    <a:pt x="117" y="58"/>
                    <a:pt x="117" y="58"/>
                  </a:cubicBezTo>
                  <a:moveTo>
                    <a:pt x="117" y="58"/>
                  </a:moveTo>
                  <a:cubicBezTo>
                    <a:pt x="117" y="58"/>
                    <a:pt x="117" y="58"/>
                    <a:pt x="117" y="58"/>
                  </a:cubicBezTo>
                  <a:cubicBezTo>
                    <a:pt x="117" y="58"/>
                    <a:pt x="117" y="58"/>
                    <a:pt x="117" y="58"/>
                  </a:cubicBezTo>
                  <a:moveTo>
                    <a:pt x="117" y="58"/>
                  </a:moveTo>
                  <a:cubicBezTo>
                    <a:pt x="117" y="58"/>
                    <a:pt x="117" y="58"/>
                    <a:pt x="117" y="58"/>
                  </a:cubicBezTo>
                  <a:cubicBezTo>
                    <a:pt x="117" y="58"/>
                    <a:pt x="117" y="58"/>
                    <a:pt x="117" y="58"/>
                  </a:cubicBezTo>
                  <a:moveTo>
                    <a:pt x="117" y="57"/>
                  </a:moveTo>
                  <a:cubicBezTo>
                    <a:pt x="117" y="58"/>
                    <a:pt x="117" y="58"/>
                    <a:pt x="117" y="58"/>
                  </a:cubicBezTo>
                  <a:cubicBezTo>
                    <a:pt x="117" y="58"/>
                    <a:pt x="117" y="58"/>
                    <a:pt x="117" y="57"/>
                  </a:cubicBezTo>
                  <a:moveTo>
                    <a:pt x="117" y="57"/>
                  </a:moveTo>
                  <a:cubicBezTo>
                    <a:pt x="117" y="57"/>
                    <a:pt x="117" y="57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moveTo>
                    <a:pt x="117" y="57"/>
                  </a:moveTo>
                  <a:cubicBezTo>
                    <a:pt x="117" y="57"/>
                    <a:pt x="117" y="57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moveTo>
                    <a:pt x="117" y="57"/>
                  </a:moveTo>
                  <a:cubicBezTo>
                    <a:pt x="117" y="57"/>
                    <a:pt x="117" y="57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moveTo>
                    <a:pt x="117" y="57"/>
                  </a:moveTo>
                  <a:cubicBezTo>
                    <a:pt x="117" y="57"/>
                    <a:pt x="117" y="57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moveTo>
                    <a:pt x="117" y="57"/>
                  </a:moveTo>
                  <a:cubicBezTo>
                    <a:pt x="117" y="57"/>
                    <a:pt x="117" y="57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moveTo>
                    <a:pt x="117" y="57"/>
                  </a:moveTo>
                  <a:cubicBezTo>
                    <a:pt x="117" y="57"/>
                    <a:pt x="117" y="57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moveTo>
                    <a:pt x="117" y="57"/>
                  </a:moveTo>
                  <a:cubicBezTo>
                    <a:pt x="117" y="57"/>
                    <a:pt x="117" y="57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moveTo>
                    <a:pt x="117" y="57"/>
                  </a:moveTo>
                  <a:cubicBezTo>
                    <a:pt x="117" y="57"/>
                    <a:pt x="117" y="57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moveTo>
                    <a:pt x="117" y="57"/>
                  </a:moveTo>
                  <a:cubicBezTo>
                    <a:pt x="117" y="57"/>
                    <a:pt x="117" y="57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moveTo>
                    <a:pt x="117" y="56"/>
                  </a:moveTo>
                  <a:cubicBezTo>
                    <a:pt x="117" y="56"/>
                    <a:pt x="117" y="57"/>
                    <a:pt x="117" y="57"/>
                  </a:cubicBezTo>
                  <a:cubicBezTo>
                    <a:pt x="117" y="57"/>
                    <a:pt x="117" y="56"/>
                    <a:pt x="117" y="56"/>
                  </a:cubicBezTo>
                  <a:moveTo>
                    <a:pt x="117" y="56"/>
                  </a:moveTo>
                  <a:cubicBezTo>
                    <a:pt x="117" y="56"/>
                    <a:pt x="117" y="56"/>
                    <a:pt x="117" y="56"/>
                  </a:cubicBezTo>
                  <a:cubicBezTo>
                    <a:pt x="117" y="56"/>
                    <a:pt x="117" y="56"/>
                    <a:pt x="117" y="56"/>
                  </a:cubicBezTo>
                  <a:moveTo>
                    <a:pt x="117" y="56"/>
                  </a:moveTo>
                  <a:cubicBezTo>
                    <a:pt x="117" y="56"/>
                    <a:pt x="117" y="56"/>
                    <a:pt x="117" y="56"/>
                  </a:cubicBezTo>
                  <a:cubicBezTo>
                    <a:pt x="117" y="56"/>
                    <a:pt x="117" y="56"/>
                    <a:pt x="117" y="56"/>
                  </a:cubicBezTo>
                  <a:moveTo>
                    <a:pt x="117" y="56"/>
                  </a:moveTo>
                  <a:cubicBezTo>
                    <a:pt x="117" y="56"/>
                    <a:pt x="117" y="56"/>
                    <a:pt x="117" y="56"/>
                  </a:cubicBezTo>
                  <a:cubicBezTo>
                    <a:pt x="117" y="56"/>
                    <a:pt x="117" y="56"/>
                    <a:pt x="117" y="56"/>
                  </a:cubicBezTo>
                  <a:moveTo>
                    <a:pt x="117" y="56"/>
                  </a:moveTo>
                  <a:cubicBezTo>
                    <a:pt x="117" y="56"/>
                    <a:pt x="117" y="56"/>
                    <a:pt x="117" y="56"/>
                  </a:cubicBezTo>
                  <a:cubicBezTo>
                    <a:pt x="117" y="56"/>
                    <a:pt x="117" y="56"/>
                    <a:pt x="117" y="56"/>
                  </a:cubicBezTo>
                  <a:moveTo>
                    <a:pt x="117" y="56"/>
                  </a:moveTo>
                  <a:cubicBezTo>
                    <a:pt x="117" y="56"/>
                    <a:pt x="117" y="56"/>
                    <a:pt x="117" y="56"/>
                  </a:cubicBezTo>
                  <a:cubicBezTo>
                    <a:pt x="117" y="56"/>
                    <a:pt x="117" y="56"/>
                    <a:pt x="117" y="56"/>
                  </a:cubicBezTo>
                  <a:moveTo>
                    <a:pt x="116" y="55"/>
                  </a:moveTo>
                  <a:cubicBezTo>
                    <a:pt x="116" y="55"/>
                    <a:pt x="117" y="56"/>
                    <a:pt x="117" y="56"/>
                  </a:cubicBezTo>
                  <a:cubicBezTo>
                    <a:pt x="117" y="56"/>
                    <a:pt x="116" y="55"/>
                    <a:pt x="116" y="55"/>
                  </a:cubicBezTo>
                  <a:moveTo>
                    <a:pt x="116" y="55"/>
                  </a:moveTo>
                  <a:cubicBezTo>
                    <a:pt x="116" y="55"/>
                    <a:pt x="116" y="55"/>
                    <a:pt x="116" y="55"/>
                  </a:cubicBezTo>
                  <a:cubicBezTo>
                    <a:pt x="116" y="55"/>
                    <a:pt x="116" y="55"/>
                    <a:pt x="116" y="55"/>
                  </a:cubicBezTo>
                  <a:moveTo>
                    <a:pt x="116" y="55"/>
                  </a:moveTo>
                  <a:cubicBezTo>
                    <a:pt x="116" y="55"/>
                    <a:pt x="116" y="55"/>
                    <a:pt x="116" y="55"/>
                  </a:cubicBezTo>
                  <a:cubicBezTo>
                    <a:pt x="116" y="55"/>
                    <a:pt x="116" y="55"/>
                    <a:pt x="116" y="55"/>
                  </a:cubicBezTo>
                  <a:moveTo>
                    <a:pt x="116" y="55"/>
                  </a:moveTo>
                  <a:cubicBezTo>
                    <a:pt x="116" y="55"/>
                    <a:pt x="116" y="55"/>
                    <a:pt x="116" y="55"/>
                  </a:cubicBezTo>
                  <a:cubicBezTo>
                    <a:pt x="116" y="55"/>
                    <a:pt x="116" y="55"/>
                    <a:pt x="116" y="55"/>
                  </a:cubicBezTo>
                  <a:moveTo>
                    <a:pt x="116" y="55"/>
                  </a:moveTo>
                  <a:cubicBezTo>
                    <a:pt x="116" y="55"/>
                    <a:pt x="116" y="55"/>
                    <a:pt x="116" y="55"/>
                  </a:cubicBezTo>
                  <a:cubicBezTo>
                    <a:pt x="116" y="55"/>
                    <a:pt x="116" y="55"/>
                    <a:pt x="116" y="55"/>
                  </a:cubicBezTo>
                  <a:moveTo>
                    <a:pt x="116" y="55"/>
                  </a:moveTo>
                  <a:cubicBezTo>
                    <a:pt x="116" y="55"/>
                    <a:pt x="116" y="55"/>
                    <a:pt x="116" y="55"/>
                  </a:cubicBezTo>
                  <a:cubicBezTo>
                    <a:pt x="116" y="55"/>
                    <a:pt x="116" y="55"/>
                    <a:pt x="116" y="55"/>
                  </a:cubicBezTo>
                  <a:moveTo>
                    <a:pt x="116" y="52"/>
                  </a:moveTo>
                  <a:cubicBezTo>
                    <a:pt x="116" y="53"/>
                    <a:pt x="116" y="54"/>
                    <a:pt x="116" y="55"/>
                  </a:cubicBezTo>
                  <a:cubicBezTo>
                    <a:pt x="116" y="54"/>
                    <a:pt x="116" y="53"/>
                    <a:pt x="116" y="52"/>
                  </a:cubicBezTo>
                  <a:moveTo>
                    <a:pt x="116" y="52"/>
                  </a:moveTo>
                  <a:cubicBezTo>
                    <a:pt x="116" y="52"/>
                    <a:pt x="116" y="52"/>
                    <a:pt x="116" y="52"/>
                  </a:cubicBezTo>
                  <a:cubicBezTo>
                    <a:pt x="116" y="52"/>
                    <a:pt x="116" y="52"/>
                    <a:pt x="116" y="52"/>
                  </a:cubicBezTo>
                  <a:moveTo>
                    <a:pt x="116" y="50"/>
                  </a:moveTo>
                  <a:cubicBezTo>
                    <a:pt x="116" y="51"/>
                    <a:pt x="116" y="52"/>
                    <a:pt x="116" y="52"/>
                  </a:cubicBezTo>
                  <a:cubicBezTo>
                    <a:pt x="116" y="51"/>
                    <a:pt x="116" y="51"/>
                    <a:pt x="116" y="50"/>
                  </a:cubicBezTo>
                  <a:moveTo>
                    <a:pt x="116" y="50"/>
                  </a:move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moveTo>
                    <a:pt x="116" y="50"/>
                  </a:move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moveTo>
                    <a:pt x="116" y="50"/>
                  </a:move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moveTo>
                    <a:pt x="116" y="50"/>
                  </a:move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moveTo>
                    <a:pt x="116" y="50"/>
                  </a:move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moveTo>
                    <a:pt x="116" y="50"/>
                  </a:move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moveTo>
                    <a:pt x="116" y="50"/>
                  </a:move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moveTo>
                    <a:pt x="116" y="50"/>
                  </a:move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moveTo>
                    <a:pt x="116" y="50"/>
                  </a:move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moveTo>
                    <a:pt x="116" y="50"/>
                  </a:move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moveTo>
                    <a:pt x="116" y="50"/>
                  </a:move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moveTo>
                    <a:pt x="116" y="50"/>
                  </a:move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moveTo>
                    <a:pt x="116" y="50"/>
                  </a:move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moveTo>
                    <a:pt x="116" y="50"/>
                  </a:move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moveTo>
                    <a:pt x="116" y="50"/>
                  </a:move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moveTo>
                    <a:pt x="96" y="0"/>
                  </a:moveTo>
                  <a:cubicBezTo>
                    <a:pt x="96" y="0"/>
                    <a:pt x="81" y="14"/>
                    <a:pt x="69" y="14"/>
                  </a:cubicBezTo>
                  <a:cubicBezTo>
                    <a:pt x="68" y="14"/>
                    <a:pt x="68" y="14"/>
                    <a:pt x="67" y="14"/>
                  </a:cubicBezTo>
                  <a:cubicBezTo>
                    <a:pt x="55" y="12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11" y="29"/>
                    <a:pt x="10" y="35"/>
                  </a:cubicBezTo>
                  <a:cubicBezTo>
                    <a:pt x="9" y="40"/>
                    <a:pt x="2" y="65"/>
                    <a:pt x="0" y="81"/>
                  </a:cubicBezTo>
                  <a:cubicBezTo>
                    <a:pt x="0" y="81"/>
                    <a:pt x="9" y="90"/>
                    <a:pt x="41" y="90"/>
                  </a:cubicBezTo>
                  <a:cubicBezTo>
                    <a:pt x="43" y="90"/>
                    <a:pt x="45" y="90"/>
                    <a:pt x="47" y="90"/>
                  </a:cubicBezTo>
                  <a:cubicBezTo>
                    <a:pt x="84" y="88"/>
                    <a:pt x="118" y="76"/>
                    <a:pt x="117" y="58"/>
                  </a:cubicBezTo>
                  <a:cubicBezTo>
                    <a:pt x="117" y="58"/>
                    <a:pt x="117" y="58"/>
                    <a:pt x="117" y="58"/>
                  </a:cubicBezTo>
                  <a:cubicBezTo>
                    <a:pt x="117" y="58"/>
                    <a:pt x="117" y="58"/>
                    <a:pt x="117" y="58"/>
                  </a:cubicBezTo>
                  <a:cubicBezTo>
                    <a:pt x="117" y="58"/>
                    <a:pt x="117" y="58"/>
                    <a:pt x="117" y="58"/>
                  </a:cubicBezTo>
                  <a:cubicBezTo>
                    <a:pt x="117" y="58"/>
                    <a:pt x="117" y="58"/>
                    <a:pt x="117" y="58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íślíde"/>
            <p:cNvSpPr/>
            <p:nvPr/>
          </p:nvSpPr>
          <p:spPr bwMode="auto">
            <a:xfrm>
              <a:off x="7073000" y="3051426"/>
              <a:ext cx="554628" cy="328511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49 h 74"/>
                <a:gd name="T4" fmla="*/ 46 w 125"/>
                <a:gd name="T5" fmla="*/ 68 h 74"/>
                <a:gd name="T6" fmla="*/ 89 w 125"/>
                <a:gd name="T7" fmla="*/ 40 h 74"/>
                <a:gd name="T8" fmla="*/ 116 w 125"/>
                <a:gd name="T9" fmla="*/ 20 h 74"/>
                <a:gd name="T10" fmla="*/ 125 w 125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25" y="74"/>
                    <a:pt x="46" y="68"/>
                  </a:cubicBezTo>
                  <a:cubicBezTo>
                    <a:pt x="68" y="62"/>
                    <a:pt x="89" y="40"/>
                    <a:pt x="89" y="40"/>
                  </a:cubicBezTo>
                  <a:cubicBezTo>
                    <a:pt x="116" y="20"/>
                    <a:pt x="116" y="20"/>
                    <a:pt x="116" y="20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íşḷíďé"/>
            <p:cNvSpPr/>
            <p:nvPr/>
          </p:nvSpPr>
          <p:spPr bwMode="auto">
            <a:xfrm>
              <a:off x="7051668" y="3072758"/>
              <a:ext cx="332777" cy="142924"/>
            </a:xfrm>
            <a:custGeom>
              <a:avLst/>
              <a:gdLst>
                <a:gd name="T0" fmla="*/ 75 w 75"/>
                <a:gd name="T1" fmla="*/ 21 h 32"/>
                <a:gd name="T2" fmla="*/ 59 w 75"/>
                <a:gd name="T3" fmla="*/ 11 h 32"/>
                <a:gd name="T4" fmla="*/ 45 w 75"/>
                <a:gd name="T5" fmla="*/ 0 h 32"/>
                <a:gd name="T6" fmla="*/ 31 w 75"/>
                <a:gd name="T7" fmla="*/ 3 h 32"/>
                <a:gd name="T8" fmla="*/ 41 w 75"/>
                <a:gd name="T9" fmla="*/ 6 h 32"/>
                <a:gd name="T10" fmla="*/ 44 w 75"/>
                <a:gd name="T11" fmla="*/ 12 h 32"/>
                <a:gd name="T12" fmla="*/ 17 w 75"/>
                <a:gd name="T13" fmla="*/ 11 h 32"/>
                <a:gd name="T14" fmla="*/ 3 w 75"/>
                <a:gd name="T15" fmla="*/ 18 h 32"/>
                <a:gd name="T16" fmla="*/ 23 w 75"/>
                <a:gd name="T17" fmla="*/ 25 h 32"/>
                <a:gd name="T18" fmla="*/ 55 w 75"/>
                <a:gd name="T19" fmla="*/ 28 h 32"/>
                <a:gd name="T20" fmla="*/ 71 w 75"/>
                <a:gd name="T21" fmla="*/ 29 h 32"/>
                <a:gd name="T22" fmla="*/ 75 w 75"/>
                <a:gd name="T23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32">
                  <a:moveTo>
                    <a:pt x="75" y="21"/>
                  </a:moveTo>
                  <a:cubicBezTo>
                    <a:pt x="75" y="21"/>
                    <a:pt x="65" y="16"/>
                    <a:pt x="59" y="11"/>
                  </a:cubicBezTo>
                  <a:cubicBezTo>
                    <a:pt x="53" y="6"/>
                    <a:pt x="53" y="0"/>
                    <a:pt x="45" y="0"/>
                  </a:cubicBezTo>
                  <a:cubicBezTo>
                    <a:pt x="37" y="0"/>
                    <a:pt x="31" y="0"/>
                    <a:pt x="31" y="3"/>
                  </a:cubicBezTo>
                  <a:cubicBezTo>
                    <a:pt x="32" y="6"/>
                    <a:pt x="37" y="6"/>
                    <a:pt x="41" y="6"/>
                  </a:cubicBezTo>
                  <a:cubicBezTo>
                    <a:pt x="45" y="7"/>
                    <a:pt x="51" y="12"/>
                    <a:pt x="44" y="12"/>
                  </a:cubicBezTo>
                  <a:cubicBezTo>
                    <a:pt x="37" y="11"/>
                    <a:pt x="32" y="13"/>
                    <a:pt x="17" y="11"/>
                  </a:cubicBezTo>
                  <a:cubicBezTo>
                    <a:pt x="1" y="9"/>
                    <a:pt x="0" y="14"/>
                    <a:pt x="3" y="18"/>
                  </a:cubicBezTo>
                  <a:cubicBezTo>
                    <a:pt x="5" y="21"/>
                    <a:pt x="3" y="24"/>
                    <a:pt x="23" y="25"/>
                  </a:cubicBezTo>
                  <a:cubicBezTo>
                    <a:pt x="43" y="26"/>
                    <a:pt x="47" y="24"/>
                    <a:pt x="55" y="28"/>
                  </a:cubicBezTo>
                  <a:cubicBezTo>
                    <a:pt x="64" y="32"/>
                    <a:pt x="71" y="29"/>
                    <a:pt x="71" y="29"/>
                  </a:cubicBezTo>
                  <a:lnTo>
                    <a:pt x="75" y="21"/>
                  </a:lnTo>
                  <a:close/>
                </a:path>
              </a:pathLst>
            </a:custGeom>
            <a:solidFill>
              <a:srgbClr val="DD9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ïsḷiḋè"/>
            <p:cNvSpPr/>
            <p:nvPr/>
          </p:nvSpPr>
          <p:spPr bwMode="auto">
            <a:xfrm>
              <a:off x="7294851" y="3047160"/>
              <a:ext cx="699685" cy="460768"/>
            </a:xfrm>
            <a:custGeom>
              <a:avLst/>
              <a:gdLst>
                <a:gd name="T0" fmla="*/ 0 w 158"/>
                <a:gd name="T1" fmla="*/ 34 h 104"/>
                <a:gd name="T2" fmla="*/ 102 w 158"/>
                <a:gd name="T3" fmla="*/ 96 h 104"/>
                <a:gd name="T4" fmla="*/ 152 w 158"/>
                <a:gd name="T5" fmla="*/ 18 h 104"/>
                <a:gd name="T6" fmla="*/ 125 w 158"/>
                <a:gd name="T7" fmla="*/ 1 h 104"/>
                <a:gd name="T8" fmla="*/ 88 w 158"/>
                <a:gd name="T9" fmla="*/ 44 h 104"/>
                <a:gd name="T10" fmla="*/ 18 w 158"/>
                <a:gd name="T11" fmla="*/ 23 h 104"/>
                <a:gd name="T12" fmla="*/ 0 w 158"/>
                <a:gd name="T13" fmla="*/ 3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04">
                  <a:moveTo>
                    <a:pt x="0" y="34"/>
                  </a:moveTo>
                  <a:cubicBezTo>
                    <a:pt x="0" y="34"/>
                    <a:pt x="45" y="104"/>
                    <a:pt x="102" y="96"/>
                  </a:cubicBezTo>
                  <a:cubicBezTo>
                    <a:pt x="158" y="89"/>
                    <a:pt x="154" y="28"/>
                    <a:pt x="152" y="18"/>
                  </a:cubicBezTo>
                  <a:cubicBezTo>
                    <a:pt x="150" y="9"/>
                    <a:pt x="140" y="2"/>
                    <a:pt x="125" y="1"/>
                  </a:cubicBezTo>
                  <a:cubicBezTo>
                    <a:pt x="110" y="0"/>
                    <a:pt x="104" y="43"/>
                    <a:pt x="88" y="44"/>
                  </a:cubicBezTo>
                  <a:cubicBezTo>
                    <a:pt x="72" y="44"/>
                    <a:pt x="65" y="23"/>
                    <a:pt x="18" y="23"/>
                  </a:cubicBezTo>
                  <a:cubicBezTo>
                    <a:pt x="18" y="23"/>
                    <a:pt x="10" y="33"/>
                    <a:pt x="0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íslíde"/>
            <p:cNvSpPr/>
            <p:nvPr/>
          </p:nvSpPr>
          <p:spPr bwMode="auto">
            <a:xfrm>
              <a:off x="7657493" y="2846640"/>
              <a:ext cx="40531" cy="81061"/>
            </a:xfrm>
            <a:custGeom>
              <a:avLst/>
              <a:gdLst>
                <a:gd name="T0" fmla="*/ 0 w 9"/>
                <a:gd name="T1" fmla="*/ 3 h 18"/>
                <a:gd name="T2" fmla="*/ 1 w 9"/>
                <a:gd name="T3" fmla="*/ 16 h 18"/>
                <a:gd name="T4" fmla="*/ 5 w 9"/>
                <a:gd name="T5" fmla="*/ 17 h 18"/>
                <a:gd name="T6" fmla="*/ 8 w 9"/>
                <a:gd name="T7" fmla="*/ 13 h 18"/>
                <a:gd name="T8" fmla="*/ 5 w 9"/>
                <a:gd name="T9" fmla="*/ 2 h 18"/>
                <a:gd name="T10" fmla="*/ 0 w 9"/>
                <a:gd name="T11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8">
                  <a:moveTo>
                    <a:pt x="0" y="3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2" y="18"/>
                    <a:pt x="5" y="17"/>
                  </a:cubicBezTo>
                  <a:cubicBezTo>
                    <a:pt x="8" y="17"/>
                    <a:pt x="9" y="15"/>
                    <a:pt x="8" y="13"/>
                  </a:cubicBezTo>
                  <a:cubicBezTo>
                    <a:pt x="8" y="11"/>
                    <a:pt x="5" y="2"/>
                    <a:pt x="5" y="2"/>
                  </a:cubicBezTo>
                  <a:cubicBezTo>
                    <a:pt x="5" y="2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A671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iśḻîḋê"/>
            <p:cNvSpPr/>
            <p:nvPr/>
          </p:nvSpPr>
          <p:spPr bwMode="auto">
            <a:xfrm>
              <a:off x="9573094" y="4977692"/>
              <a:ext cx="115192" cy="194121"/>
            </a:xfrm>
            <a:custGeom>
              <a:avLst/>
              <a:gdLst>
                <a:gd name="T0" fmla="*/ 1 w 26"/>
                <a:gd name="T1" fmla="*/ 7 h 44"/>
                <a:gd name="T2" fmla="*/ 2 w 26"/>
                <a:gd name="T3" fmla="*/ 22 h 44"/>
                <a:gd name="T4" fmla="*/ 14 w 26"/>
                <a:gd name="T5" fmla="*/ 41 h 44"/>
                <a:gd name="T6" fmla="*/ 25 w 26"/>
                <a:gd name="T7" fmla="*/ 41 h 44"/>
                <a:gd name="T8" fmla="*/ 24 w 26"/>
                <a:gd name="T9" fmla="*/ 23 h 44"/>
                <a:gd name="T10" fmla="*/ 20 w 26"/>
                <a:gd name="T11" fmla="*/ 4 h 44"/>
                <a:gd name="T12" fmla="*/ 1 w 26"/>
                <a:gd name="T13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44">
                  <a:moveTo>
                    <a:pt x="1" y="7"/>
                  </a:moveTo>
                  <a:cubicBezTo>
                    <a:pt x="1" y="7"/>
                    <a:pt x="0" y="19"/>
                    <a:pt x="2" y="22"/>
                  </a:cubicBezTo>
                  <a:cubicBezTo>
                    <a:pt x="4" y="25"/>
                    <a:pt x="12" y="38"/>
                    <a:pt x="14" y="41"/>
                  </a:cubicBezTo>
                  <a:cubicBezTo>
                    <a:pt x="17" y="43"/>
                    <a:pt x="24" y="44"/>
                    <a:pt x="25" y="41"/>
                  </a:cubicBezTo>
                  <a:cubicBezTo>
                    <a:pt x="26" y="38"/>
                    <a:pt x="25" y="31"/>
                    <a:pt x="24" y="23"/>
                  </a:cubicBezTo>
                  <a:cubicBezTo>
                    <a:pt x="22" y="15"/>
                    <a:pt x="20" y="4"/>
                    <a:pt x="20" y="4"/>
                  </a:cubicBezTo>
                  <a:cubicBezTo>
                    <a:pt x="20" y="4"/>
                    <a:pt x="5" y="0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îsļíďè"/>
            <p:cNvSpPr/>
            <p:nvPr/>
          </p:nvSpPr>
          <p:spPr bwMode="auto">
            <a:xfrm>
              <a:off x="8807279" y="4937162"/>
              <a:ext cx="379707" cy="189854"/>
            </a:xfrm>
            <a:custGeom>
              <a:avLst/>
              <a:gdLst>
                <a:gd name="T0" fmla="*/ 82 w 86"/>
                <a:gd name="T1" fmla="*/ 7 h 43"/>
                <a:gd name="T2" fmla="*/ 84 w 86"/>
                <a:gd name="T3" fmla="*/ 28 h 43"/>
                <a:gd name="T4" fmla="*/ 82 w 86"/>
                <a:gd name="T5" fmla="*/ 31 h 43"/>
                <a:gd name="T6" fmla="*/ 71 w 86"/>
                <a:gd name="T7" fmla="*/ 32 h 43"/>
                <a:gd name="T8" fmla="*/ 70 w 86"/>
                <a:gd name="T9" fmla="*/ 30 h 43"/>
                <a:gd name="T10" fmla="*/ 67 w 86"/>
                <a:gd name="T11" fmla="*/ 27 h 43"/>
                <a:gd name="T12" fmla="*/ 41 w 86"/>
                <a:gd name="T13" fmla="*/ 37 h 43"/>
                <a:gd name="T14" fmla="*/ 9 w 86"/>
                <a:gd name="T15" fmla="*/ 39 h 43"/>
                <a:gd name="T16" fmla="*/ 16 w 86"/>
                <a:gd name="T17" fmla="*/ 29 h 43"/>
                <a:gd name="T18" fmla="*/ 58 w 86"/>
                <a:gd name="T19" fmla="*/ 6 h 43"/>
                <a:gd name="T20" fmla="*/ 82 w 86"/>
                <a:gd name="T21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43">
                  <a:moveTo>
                    <a:pt x="82" y="7"/>
                  </a:moveTo>
                  <a:cubicBezTo>
                    <a:pt x="82" y="7"/>
                    <a:pt x="86" y="24"/>
                    <a:pt x="84" y="28"/>
                  </a:cubicBezTo>
                  <a:cubicBezTo>
                    <a:pt x="83" y="31"/>
                    <a:pt x="82" y="31"/>
                    <a:pt x="82" y="31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0" y="31"/>
                    <a:pt x="70" y="30"/>
                  </a:cubicBezTo>
                  <a:cubicBezTo>
                    <a:pt x="70" y="29"/>
                    <a:pt x="69" y="27"/>
                    <a:pt x="67" y="27"/>
                  </a:cubicBezTo>
                  <a:cubicBezTo>
                    <a:pt x="65" y="28"/>
                    <a:pt x="56" y="34"/>
                    <a:pt x="41" y="37"/>
                  </a:cubicBezTo>
                  <a:cubicBezTo>
                    <a:pt x="26" y="40"/>
                    <a:pt x="10" y="43"/>
                    <a:pt x="9" y="39"/>
                  </a:cubicBezTo>
                  <a:cubicBezTo>
                    <a:pt x="8" y="35"/>
                    <a:pt x="0" y="36"/>
                    <a:pt x="16" y="29"/>
                  </a:cubicBezTo>
                  <a:cubicBezTo>
                    <a:pt x="32" y="23"/>
                    <a:pt x="52" y="12"/>
                    <a:pt x="58" y="6"/>
                  </a:cubicBezTo>
                  <a:cubicBezTo>
                    <a:pt x="63" y="0"/>
                    <a:pt x="82" y="7"/>
                    <a:pt x="8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ïšḻíďe"/>
            <p:cNvSpPr/>
            <p:nvPr/>
          </p:nvSpPr>
          <p:spPr bwMode="auto">
            <a:xfrm>
              <a:off x="9449369" y="4476394"/>
              <a:ext cx="337043" cy="543963"/>
            </a:xfrm>
            <a:custGeom>
              <a:avLst/>
              <a:gdLst>
                <a:gd name="T0" fmla="*/ 0 w 76"/>
                <a:gd name="T1" fmla="*/ 4 h 123"/>
                <a:gd name="T2" fmla="*/ 28 w 76"/>
                <a:gd name="T3" fmla="*/ 123 h 123"/>
                <a:gd name="T4" fmla="*/ 50 w 76"/>
                <a:gd name="T5" fmla="*/ 120 h 123"/>
                <a:gd name="T6" fmla="*/ 65 w 76"/>
                <a:gd name="T7" fmla="*/ 0 h 123"/>
                <a:gd name="T8" fmla="*/ 0 w 76"/>
                <a:gd name="T9" fmla="*/ 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23">
                  <a:moveTo>
                    <a:pt x="0" y="4"/>
                  </a:moveTo>
                  <a:cubicBezTo>
                    <a:pt x="0" y="4"/>
                    <a:pt x="2" y="100"/>
                    <a:pt x="28" y="123"/>
                  </a:cubicBezTo>
                  <a:cubicBezTo>
                    <a:pt x="28" y="123"/>
                    <a:pt x="42" y="119"/>
                    <a:pt x="50" y="120"/>
                  </a:cubicBezTo>
                  <a:cubicBezTo>
                    <a:pt x="50" y="120"/>
                    <a:pt x="76" y="73"/>
                    <a:pt x="65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îṡļïďè"/>
            <p:cNvSpPr/>
            <p:nvPr/>
          </p:nvSpPr>
          <p:spPr bwMode="auto">
            <a:xfrm>
              <a:off x="9063262" y="4493460"/>
              <a:ext cx="337043" cy="488500"/>
            </a:xfrm>
            <a:custGeom>
              <a:avLst/>
              <a:gdLst>
                <a:gd name="T0" fmla="*/ 9 w 76"/>
                <a:gd name="T1" fmla="*/ 4 h 110"/>
                <a:gd name="T2" fmla="*/ 1 w 76"/>
                <a:gd name="T3" fmla="*/ 87 h 110"/>
                <a:gd name="T4" fmla="*/ 0 w 76"/>
                <a:gd name="T5" fmla="*/ 106 h 110"/>
                <a:gd name="T6" fmla="*/ 27 w 76"/>
                <a:gd name="T7" fmla="*/ 108 h 110"/>
                <a:gd name="T8" fmla="*/ 76 w 76"/>
                <a:gd name="T9" fmla="*/ 0 h 110"/>
                <a:gd name="T10" fmla="*/ 9 w 76"/>
                <a:gd name="T11" fmla="*/ 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110">
                  <a:moveTo>
                    <a:pt x="9" y="4"/>
                  </a:moveTo>
                  <a:cubicBezTo>
                    <a:pt x="9" y="4"/>
                    <a:pt x="2" y="64"/>
                    <a:pt x="1" y="87"/>
                  </a:cubicBezTo>
                  <a:cubicBezTo>
                    <a:pt x="0" y="110"/>
                    <a:pt x="0" y="106"/>
                    <a:pt x="0" y="106"/>
                  </a:cubicBezTo>
                  <a:cubicBezTo>
                    <a:pt x="0" y="106"/>
                    <a:pt x="16" y="110"/>
                    <a:pt x="27" y="108"/>
                  </a:cubicBezTo>
                  <a:cubicBezTo>
                    <a:pt x="27" y="108"/>
                    <a:pt x="63" y="65"/>
                    <a:pt x="76" y="0"/>
                  </a:cubicBezTo>
                  <a:lnTo>
                    <a:pt x="9" y="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îṡlîde"/>
            <p:cNvSpPr/>
            <p:nvPr/>
          </p:nvSpPr>
          <p:spPr bwMode="auto">
            <a:xfrm>
              <a:off x="9524030" y="2895703"/>
              <a:ext cx="147190" cy="230384"/>
            </a:xfrm>
            <a:custGeom>
              <a:avLst/>
              <a:gdLst>
                <a:gd name="T0" fmla="*/ 9 w 33"/>
                <a:gd name="T1" fmla="*/ 52 h 52"/>
                <a:gd name="T2" fmla="*/ 25 w 33"/>
                <a:gd name="T3" fmla="*/ 43 h 52"/>
                <a:gd name="T4" fmla="*/ 33 w 33"/>
                <a:gd name="T5" fmla="*/ 21 h 52"/>
                <a:gd name="T6" fmla="*/ 27 w 33"/>
                <a:gd name="T7" fmla="*/ 0 h 52"/>
                <a:gd name="T8" fmla="*/ 0 w 33"/>
                <a:gd name="T9" fmla="*/ 25 h 52"/>
                <a:gd name="T10" fmla="*/ 9 w 33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52">
                  <a:moveTo>
                    <a:pt x="9" y="52"/>
                  </a:moveTo>
                  <a:cubicBezTo>
                    <a:pt x="9" y="52"/>
                    <a:pt x="19" y="49"/>
                    <a:pt x="25" y="43"/>
                  </a:cubicBezTo>
                  <a:cubicBezTo>
                    <a:pt x="32" y="37"/>
                    <a:pt x="33" y="32"/>
                    <a:pt x="33" y="21"/>
                  </a:cubicBezTo>
                  <a:cubicBezTo>
                    <a:pt x="33" y="10"/>
                    <a:pt x="27" y="0"/>
                    <a:pt x="27" y="0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9" y="5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íšlidê"/>
            <p:cNvSpPr/>
            <p:nvPr/>
          </p:nvSpPr>
          <p:spPr bwMode="auto">
            <a:xfrm>
              <a:off x="9400305" y="3136754"/>
              <a:ext cx="140790" cy="168522"/>
            </a:xfrm>
            <a:custGeom>
              <a:avLst/>
              <a:gdLst>
                <a:gd name="T0" fmla="*/ 7 w 32"/>
                <a:gd name="T1" fmla="*/ 2 h 38"/>
                <a:gd name="T2" fmla="*/ 2 w 32"/>
                <a:gd name="T3" fmla="*/ 27 h 38"/>
                <a:gd name="T4" fmla="*/ 12 w 32"/>
                <a:gd name="T5" fmla="*/ 38 h 38"/>
                <a:gd name="T6" fmla="*/ 31 w 32"/>
                <a:gd name="T7" fmla="*/ 38 h 38"/>
                <a:gd name="T8" fmla="*/ 32 w 32"/>
                <a:gd name="T9" fmla="*/ 30 h 38"/>
                <a:gd name="T10" fmla="*/ 26 w 32"/>
                <a:gd name="T11" fmla="*/ 2 h 38"/>
                <a:gd name="T12" fmla="*/ 7 w 32"/>
                <a:gd name="T13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8">
                  <a:moveTo>
                    <a:pt x="7" y="2"/>
                  </a:moveTo>
                  <a:cubicBezTo>
                    <a:pt x="7" y="2"/>
                    <a:pt x="4" y="25"/>
                    <a:pt x="2" y="27"/>
                  </a:cubicBezTo>
                  <a:cubicBezTo>
                    <a:pt x="0" y="29"/>
                    <a:pt x="12" y="38"/>
                    <a:pt x="12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25" y="4"/>
                    <a:pt x="26" y="2"/>
                  </a:cubicBezTo>
                  <a:cubicBezTo>
                    <a:pt x="26" y="0"/>
                    <a:pt x="7" y="2"/>
                    <a:pt x="7" y="2"/>
                  </a:cubicBezTo>
                  <a:close/>
                </a:path>
              </a:pathLst>
            </a:custGeom>
            <a:solidFill>
              <a:srgbClr val="C18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íşḷïḓê"/>
            <p:cNvSpPr/>
            <p:nvPr/>
          </p:nvSpPr>
          <p:spPr bwMode="auto">
            <a:xfrm>
              <a:off x="9364041" y="2927701"/>
              <a:ext cx="283714" cy="251716"/>
            </a:xfrm>
            <a:custGeom>
              <a:avLst/>
              <a:gdLst>
                <a:gd name="T0" fmla="*/ 3 w 64"/>
                <a:gd name="T1" fmla="*/ 0 h 57"/>
                <a:gd name="T2" fmla="*/ 0 w 64"/>
                <a:gd name="T3" fmla="*/ 26 h 57"/>
                <a:gd name="T4" fmla="*/ 23 w 64"/>
                <a:gd name="T5" fmla="*/ 57 h 57"/>
                <a:gd name="T6" fmla="*/ 53 w 64"/>
                <a:gd name="T7" fmla="*/ 29 h 57"/>
                <a:gd name="T8" fmla="*/ 63 w 64"/>
                <a:gd name="T9" fmla="*/ 25 h 57"/>
                <a:gd name="T10" fmla="*/ 58 w 64"/>
                <a:gd name="T11" fmla="*/ 17 h 57"/>
                <a:gd name="T12" fmla="*/ 53 w 64"/>
                <a:gd name="T13" fmla="*/ 18 h 57"/>
                <a:gd name="T14" fmla="*/ 52 w 64"/>
                <a:gd name="T15" fmla="*/ 3 h 57"/>
                <a:gd name="T16" fmla="*/ 3 w 6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57">
                  <a:moveTo>
                    <a:pt x="3" y="0"/>
                  </a:moveTo>
                  <a:cubicBezTo>
                    <a:pt x="3" y="0"/>
                    <a:pt x="1" y="19"/>
                    <a:pt x="0" y="26"/>
                  </a:cubicBezTo>
                  <a:cubicBezTo>
                    <a:pt x="0" y="34"/>
                    <a:pt x="2" y="56"/>
                    <a:pt x="23" y="57"/>
                  </a:cubicBezTo>
                  <a:cubicBezTo>
                    <a:pt x="39" y="57"/>
                    <a:pt x="50" y="51"/>
                    <a:pt x="53" y="29"/>
                  </a:cubicBezTo>
                  <a:cubicBezTo>
                    <a:pt x="53" y="29"/>
                    <a:pt x="62" y="31"/>
                    <a:pt x="63" y="25"/>
                  </a:cubicBezTo>
                  <a:cubicBezTo>
                    <a:pt x="64" y="20"/>
                    <a:pt x="61" y="17"/>
                    <a:pt x="58" y="17"/>
                  </a:cubicBezTo>
                  <a:cubicBezTo>
                    <a:pt x="55" y="18"/>
                    <a:pt x="53" y="18"/>
                    <a:pt x="53" y="18"/>
                  </a:cubicBezTo>
                  <a:cubicBezTo>
                    <a:pt x="52" y="3"/>
                    <a:pt x="52" y="3"/>
                    <a:pt x="52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DD9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iṩ1îḍè"/>
            <p:cNvSpPr/>
            <p:nvPr/>
          </p:nvSpPr>
          <p:spPr bwMode="auto">
            <a:xfrm>
              <a:off x="9338443" y="2754913"/>
              <a:ext cx="337043" cy="260249"/>
            </a:xfrm>
            <a:custGeom>
              <a:avLst/>
              <a:gdLst>
                <a:gd name="T0" fmla="*/ 2 w 76"/>
                <a:gd name="T1" fmla="*/ 27 h 59"/>
                <a:gd name="T2" fmla="*/ 6 w 76"/>
                <a:gd name="T3" fmla="*/ 43 h 59"/>
                <a:gd name="T4" fmla="*/ 21 w 76"/>
                <a:gd name="T5" fmla="*/ 51 h 59"/>
                <a:gd name="T6" fmla="*/ 34 w 76"/>
                <a:gd name="T7" fmla="*/ 46 h 59"/>
                <a:gd name="T8" fmla="*/ 32 w 76"/>
                <a:gd name="T9" fmla="*/ 53 h 59"/>
                <a:gd name="T10" fmla="*/ 52 w 76"/>
                <a:gd name="T11" fmla="*/ 53 h 59"/>
                <a:gd name="T12" fmla="*/ 58 w 76"/>
                <a:gd name="T13" fmla="*/ 51 h 59"/>
                <a:gd name="T14" fmla="*/ 55 w 76"/>
                <a:gd name="T15" fmla="*/ 59 h 59"/>
                <a:gd name="T16" fmla="*/ 64 w 76"/>
                <a:gd name="T17" fmla="*/ 56 h 59"/>
                <a:gd name="T18" fmla="*/ 71 w 76"/>
                <a:gd name="T19" fmla="*/ 48 h 59"/>
                <a:gd name="T20" fmla="*/ 72 w 76"/>
                <a:gd name="T21" fmla="*/ 35 h 59"/>
                <a:gd name="T22" fmla="*/ 60 w 76"/>
                <a:gd name="T23" fmla="*/ 11 h 59"/>
                <a:gd name="T24" fmla="*/ 2 w 76"/>
                <a:gd name="T25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59">
                  <a:moveTo>
                    <a:pt x="2" y="27"/>
                  </a:moveTo>
                  <a:cubicBezTo>
                    <a:pt x="2" y="27"/>
                    <a:pt x="0" y="35"/>
                    <a:pt x="6" y="43"/>
                  </a:cubicBezTo>
                  <a:cubicBezTo>
                    <a:pt x="12" y="51"/>
                    <a:pt x="15" y="53"/>
                    <a:pt x="21" y="51"/>
                  </a:cubicBezTo>
                  <a:cubicBezTo>
                    <a:pt x="26" y="50"/>
                    <a:pt x="34" y="46"/>
                    <a:pt x="34" y="46"/>
                  </a:cubicBezTo>
                  <a:cubicBezTo>
                    <a:pt x="34" y="46"/>
                    <a:pt x="29" y="51"/>
                    <a:pt x="32" y="53"/>
                  </a:cubicBezTo>
                  <a:cubicBezTo>
                    <a:pt x="35" y="54"/>
                    <a:pt x="42" y="58"/>
                    <a:pt x="52" y="53"/>
                  </a:cubicBezTo>
                  <a:cubicBezTo>
                    <a:pt x="62" y="48"/>
                    <a:pt x="58" y="51"/>
                    <a:pt x="58" y="51"/>
                  </a:cubicBezTo>
                  <a:cubicBezTo>
                    <a:pt x="58" y="51"/>
                    <a:pt x="53" y="58"/>
                    <a:pt x="55" y="59"/>
                  </a:cubicBezTo>
                  <a:cubicBezTo>
                    <a:pt x="57" y="59"/>
                    <a:pt x="64" y="56"/>
                    <a:pt x="64" y="56"/>
                  </a:cubicBezTo>
                  <a:cubicBezTo>
                    <a:pt x="64" y="56"/>
                    <a:pt x="70" y="51"/>
                    <a:pt x="71" y="48"/>
                  </a:cubicBezTo>
                  <a:cubicBezTo>
                    <a:pt x="72" y="45"/>
                    <a:pt x="72" y="35"/>
                    <a:pt x="72" y="35"/>
                  </a:cubicBezTo>
                  <a:cubicBezTo>
                    <a:pt x="72" y="35"/>
                    <a:pt x="76" y="22"/>
                    <a:pt x="60" y="11"/>
                  </a:cubicBezTo>
                  <a:cubicBezTo>
                    <a:pt x="44" y="0"/>
                    <a:pt x="13" y="4"/>
                    <a:pt x="2" y="27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îslïḓé"/>
            <p:cNvSpPr/>
            <p:nvPr/>
          </p:nvSpPr>
          <p:spPr bwMode="auto">
            <a:xfrm>
              <a:off x="9445102" y="3002362"/>
              <a:ext cx="29865" cy="89594"/>
            </a:xfrm>
            <a:custGeom>
              <a:avLst/>
              <a:gdLst>
                <a:gd name="T0" fmla="*/ 2 w 7"/>
                <a:gd name="T1" fmla="*/ 3 h 20"/>
                <a:gd name="T2" fmla="*/ 0 w 7"/>
                <a:gd name="T3" fmla="*/ 16 h 20"/>
                <a:gd name="T4" fmla="*/ 7 w 7"/>
                <a:gd name="T5" fmla="*/ 17 h 20"/>
                <a:gd name="T6" fmla="*/ 6 w 7"/>
                <a:gd name="T7" fmla="*/ 2 h 20"/>
                <a:gd name="T8" fmla="*/ 2 w 7"/>
                <a:gd name="T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0">
                  <a:moveTo>
                    <a:pt x="2" y="3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1" y="20"/>
                    <a:pt x="7" y="17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4" y="0"/>
                    <a:pt x="2" y="3"/>
                  </a:cubicBezTo>
                  <a:close/>
                </a:path>
              </a:pathLst>
            </a:custGeom>
            <a:solidFill>
              <a:srgbClr val="A671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îṩlíďê"/>
            <p:cNvSpPr/>
            <p:nvPr/>
          </p:nvSpPr>
          <p:spPr bwMode="auto">
            <a:xfrm>
              <a:off x="9067528" y="3100489"/>
              <a:ext cx="1002597" cy="1002597"/>
            </a:xfrm>
            <a:custGeom>
              <a:avLst/>
              <a:gdLst>
                <a:gd name="T0" fmla="*/ 106 w 226"/>
                <a:gd name="T1" fmla="*/ 35 h 226"/>
                <a:gd name="T2" fmla="*/ 77 w 226"/>
                <a:gd name="T3" fmla="*/ 35 h 226"/>
                <a:gd name="T4" fmla="*/ 0 w 226"/>
                <a:gd name="T5" fmla="*/ 0 h 226"/>
                <a:gd name="T6" fmla="*/ 55 w 226"/>
                <a:gd name="T7" fmla="*/ 62 h 226"/>
                <a:gd name="T8" fmla="*/ 126 w 226"/>
                <a:gd name="T9" fmla="*/ 140 h 226"/>
                <a:gd name="T10" fmla="*/ 135 w 226"/>
                <a:gd name="T11" fmla="*/ 136 h 226"/>
                <a:gd name="T12" fmla="*/ 169 w 226"/>
                <a:gd name="T13" fmla="*/ 199 h 226"/>
                <a:gd name="T14" fmla="*/ 196 w 226"/>
                <a:gd name="T15" fmla="*/ 226 h 226"/>
                <a:gd name="T16" fmla="*/ 218 w 226"/>
                <a:gd name="T17" fmla="*/ 219 h 226"/>
                <a:gd name="T18" fmla="*/ 198 w 226"/>
                <a:gd name="T19" fmla="*/ 130 h 226"/>
                <a:gd name="T20" fmla="*/ 152 w 226"/>
                <a:gd name="T21" fmla="*/ 58 h 226"/>
                <a:gd name="T22" fmla="*/ 106 w 226"/>
                <a:gd name="T23" fmla="*/ 3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226">
                  <a:moveTo>
                    <a:pt x="106" y="35"/>
                  </a:moveTo>
                  <a:cubicBezTo>
                    <a:pt x="106" y="35"/>
                    <a:pt x="81" y="44"/>
                    <a:pt x="77" y="35"/>
                  </a:cubicBezTo>
                  <a:cubicBezTo>
                    <a:pt x="77" y="35"/>
                    <a:pt x="15" y="10"/>
                    <a:pt x="0" y="0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126" y="140"/>
                    <a:pt x="126" y="140"/>
                    <a:pt x="126" y="140"/>
                  </a:cubicBezTo>
                  <a:cubicBezTo>
                    <a:pt x="126" y="140"/>
                    <a:pt x="130" y="131"/>
                    <a:pt x="135" y="136"/>
                  </a:cubicBezTo>
                  <a:cubicBezTo>
                    <a:pt x="138" y="139"/>
                    <a:pt x="152" y="173"/>
                    <a:pt x="169" y="199"/>
                  </a:cubicBezTo>
                  <a:cubicBezTo>
                    <a:pt x="177" y="212"/>
                    <a:pt x="187" y="223"/>
                    <a:pt x="196" y="226"/>
                  </a:cubicBezTo>
                  <a:cubicBezTo>
                    <a:pt x="196" y="226"/>
                    <a:pt x="208" y="217"/>
                    <a:pt x="218" y="219"/>
                  </a:cubicBezTo>
                  <a:cubicBezTo>
                    <a:pt x="218" y="219"/>
                    <a:pt x="226" y="174"/>
                    <a:pt x="198" y="130"/>
                  </a:cubicBezTo>
                  <a:cubicBezTo>
                    <a:pt x="170" y="85"/>
                    <a:pt x="158" y="68"/>
                    <a:pt x="152" y="58"/>
                  </a:cubicBezTo>
                  <a:cubicBezTo>
                    <a:pt x="146" y="49"/>
                    <a:pt x="136" y="33"/>
                    <a:pt x="106" y="35"/>
                  </a:cubicBezTo>
                </a:path>
              </a:pathLst>
            </a:custGeom>
            <a:solidFill>
              <a:srgbClr val="C667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îS1íde"/>
            <p:cNvSpPr/>
            <p:nvPr/>
          </p:nvSpPr>
          <p:spPr bwMode="auto">
            <a:xfrm>
              <a:off x="9652021" y="3695648"/>
              <a:ext cx="14933" cy="8533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2 h 2"/>
                <a:gd name="T4" fmla="*/ 0 w 3"/>
                <a:gd name="T5" fmla="*/ 0 h 2"/>
                <a:gd name="T6" fmla="*/ 0 w 3"/>
                <a:gd name="T7" fmla="*/ 0 h 2"/>
                <a:gd name="T8" fmla="*/ 0 w 3"/>
                <a:gd name="T9" fmla="*/ 0 h 2"/>
                <a:gd name="T10" fmla="*/ 0 w 3"/>
                <a:gd name="T11" fmla="*/ 0 h 2"/>
                <a:gd name="T12" fmla="*/ 0 w 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1" y="0"/>
                    <a:pt x="2" y="1"/>
                    <a:pt x="3" y="2"/>
                  </a:cubicBezTo>
                  <a:cubicBezTo>
                    <a:pt x="2" y="1"/>
                    <a:pt x="1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ïṧḷiďê"/>
            <p:cNvSpPr/>
            <p:nvPr/>
          </p:nvSpPr>
          <p:spPr bwMode="auto">
            <a:xfrm>
              <a:off x="9310711" y="3375670"/>
              <a:ext cx="505566" cy="607959"/>
            </a:xfrm>
            <a:custGeom>
              <a:avLst/>
              <a:gdLst>
                <a:gd name="T0" fmla="*/ 0 w 114"/>
                <a:gd name="T1" fmla="*/ 0 h 137"/>
                <a:gd name="T2" fmla="*/ 71 w 114"/>
                <a:gd name="T3" fmla="*/ 78 h 137"/>
                <a:gd name="T4" fmla="*/ 77 w 114"/>
                <a:gd name="T5" fmla="*/ 72 h 137"/>
                <a:gd name="T6" fmla="*/ 77 w 114"/>
                <a:gd name="T7" fmla="*/ 72 h 137"/>
                <a:gd name="T8" fmla="*/ 77 w 114"/>
                <a:gd name="T9" fmla="*/ 72 h 137"/>
                <a:gd name="T10" fmla="*/ 77 w 114"/>
                <a:gd name="T11" fmla="*/ 72 h 137"/>
                <a:gd name="T12" fmla="*/ 77 w 114"/>
                <a:gd name="T13" fmla="*/ 72 h 137"/>
                <a:gd name="T14" fmla="*/ 80 w 114"/>
                <a:gd name="T15" fmla="*/ 74 h 137"/>
                <a:gd name="T16" fmla="*/ 80 w 114"/>
                <a:gd name="T17" fmla="*/ 74 h 137"/>
                <a:gd name="T18" fmla="*/ 114 w 114"/>
                <a:gd name="T19" fmla="*/ 137 h 137"/>
                <a:gd name="T20" fmla="*/ 83 w 114"/>
                <a:gd name="T21" fmla="*/ 42 h 137"/>
                <a:gd name="T22" fmla="*/ 44 w 114"/>
                <a:gd name="T23" fmla="*/ 26 h 137"/>
                <a:gd name="T24" fmla="*/ 0 w 114"/>
                <a:gd name="T2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137">
                  <a:moveTo>
                    <a:pt x="0" y="0"/>
                  </a:moveTo>
                  <a:cubicBezTo>
                    <a:pt x="71" y="78"/>
                    <a:pt x="71" y="78"/>
                    <a:pt x="71" y="78"/>
                  </a:cubicBezTo>
                  <a:cubicBezTo>
                    <a:pt x="71" y="78"/>
                    <a:pt x="74" y="72"/>
                    <a:pt x="77" y="72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8" y="72"/>
                    <a:pt x="79" y="73"/>
                    <a:pt x="80" y="74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83" y="77"/>
                    <a:pt x="97" y="111"/>
                    <a:pt x="114" y="137"/>
                  </a:cubicBezTo>
                  <a:cubicBezTo>
                    <a:pt x="104" y="119"/>
                    <a:pt x="91" y="56"/>
                    <a:pt x="83" y="42"/>
                  </a:cubicBezTo>
                  <a:cubicBezTo>
                    <a:pt x="75" y="27"/>
                    <a:pt x="60" y="29"/>
                    <a:pt x="44" y="26"/>
                  </a:cubicBezTo>
                  <a:cubicBezTo>
                    <a:pt x="28" y="22"/>
                    <a:pt x="0" y="0"/>
                    <a:pt x="0" y="0"/>
                  </a:cubicBezTo>
                </a:path>
              </a:pathLst>
            </a:custGeom>
            <a:solidFill>
              <a:srgbClr val="A95D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îṧļîḓé"/>
            <p:cNvSpPr/>
            <p:nvPr/>
          </p:nvSpPr>
          <p:spPr bwMode="auto">
            <a:xfrm>
              <a:off x="9944268" y="4058290"/>
              <a:ext cx="147190" cy="221851"/>
            </a:xfrm>
            <a:custGeom>
              <a:avLst/>
              <a:gdLst>
                <a:gd name="T0" fmla="*/ 0 w 33"/>
                <a:gd name="T1" fmla="*/ 9 h 50"/>
                <a:gd name="T2" fmla="*/ 3 w 33"/>
                <a:gd name="T3" fmla="*/ 28 h 50"/>
                <a:gd name="T4" fmla="*/ 8 w 33"/>
                <a:gd name="T5" fmla="*/ 24 h 50"/>
                <a:gd name="T6" fmla="*/ 8 w 33"/>
                <a:gd name="T7" fmla="*/ 18 h 50"/>
                <a:gd name="T8" fmla="*/ 22 w 33"/>
                <a:gd name="T9" fmla="*/ 44 h 50"/>
                <a:gd name="T10" fmla="*/ 31 w 33"/>
                <a:gd name="T11" fmla="*/ 46 h 50"/>
                <a:gd name="T12" fmla="*/ 28 w 33"/>
                <a:gd name="T13" fmla="*/ 24 h 50"/>
                <a:gd name="T14" fmla="*/ 18 w 33"/>
                <a:gd name="T15" fmla="*/ 1 h 50"/>
                <a:gd name="T16" fmla="*/ 0 w 33"/>
                <a:gd name="T17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0">
                  <a:moveTo>
                    <a:pt x="0" y="9"/>
                  </a:moveTo>
                  <a:cubicBezTo>
                    <a:pt x="0" y="9"/>
                    <a:pt x="1" y="26"/>
                    <a:pt x="3" y="28"/>
                  </a:cubicBezTo>
                  <a:cubicBezTo>
                    <a:pt x="4" y="30"/>
                    <a:pt x="8" y="28"/>
                    <a:pt x="8" y="24"/>
                  </a:cubicBezTo>
                  <a:cubicBezTo>
                    <a:pt x="7" y="21"/>
                    <a:pt x="8" y="18"/>
                    <a:pt x="8" y="18"/>
                  </a:cubicBezTo>
                  <a:cubicBezTo>
                    <a:pt x="8" y="18"/>
                    <a:pt x="20" y="38"/>
                    <a:pt x="22" y="44"/>
                  </a:cubicBezTo>
                  <a:cubicBezTo>
                    <a:pt x="23" y="50"/>
                    <a:pt x="30" y="50"/>
                    <a:pt x="31" y="46"/>
                  </a:cubicBezTo>
                  <a:cubicBezTo>
                    <a:pt x="33" y="43"/>
                    <a:pt x="32" y="34"/>
                    <a:pt x="28" y="24"/>
                  </a:cubicBezTo>
                  <a:cubicBezTo>
                    <a:pt x="24" y="14"/>
                    <a:pt x="18" y="1"/>
                    <a:pt x="18" y="1"/>
                  </a:cubicBezTo>
                  <a:cubicBezTo>
                    <a:pt x="18" y="1"/>
                    <a:pt x="10" y="0"/>
                    <a:pt x="0" y="9"/>
                  </a:cubicBezTo>
                  <a:close/>
                </a:path>
              </a:pathLst>
            </a:custGeom>
            <a:solidFill>
              <a:srgbClr val="DD9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713386" y="1207256"/>
            <a:ext cx="11002204" cy="4257523"/>
            <a:chOff x="588548" y="1655459"/>
            <a:chExt cx="11002204" cy="4257523"/>
          </a:xfrm>
        </p:grpSpPr>
        <p:grpSp>
          <p:nvGrpSpPr>
            <p:cNvPr id="147" name="组合 146"/>
            <p:cNvGrpSpPr/>
            <p:nvPr/>
          </p:nvGrpSpPr>
          <p:grpSpPr>
            <a:xfrm>
              <a:off x="588548" y="3205188"/>
              <a:ext cx="1859186" cy="2290308"/>
              <a:chOff x="1659861" y="3988600"/>
              <a:chExt cx="1859186" cy="2290308"/>
            </a:xfrm>
          </p:grpSpPr>
          <p:sp>
            <p:nvSpPr>
              <p:cNvPr id="177" name="矩形 176"/>
              <p:cNvSpPr/>
              <p:nvPr/>
            </p:nvSpPr>
            <p:spPr>
              <a:xfrm>
                <a:off x="1938886" y="3988600"/>
                <a:ext cx="1374918" cy="1298509"/>
              </a:xfrm>
              <a:prstGeom prst="rect">
                <a:avLst/>
              </a:prstGeom>
              <a:solidFill>
                <a:schemeClr val="tx1">
                  <a:alpha val="5000"/>
                </a:schemeClr>
              </a:solidFill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文本框 177"/>
              <p:cNvSpPr txBox="1"/>
              <p:nvPr/>
            </p:nvSpPr>
            <p:spPr>
              <a:xfrm>
                <a:off x="2129486" y="4132240"/>
                <a:ext cx="885338" cy="707886"/>
              </a:xfrm>
              <a:prstGeom prst="rect">
                <a:avLst/>
              </a:prstGeom>
              <a:noFill/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R="0" lvl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30000"/>
                  <a:defRPr/>
                </a:pPr>
                <a:r>
                  <a:rPr kumimoji="0" lang="en-US" altLang="zh-CN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01</a:t>
                </a:r>
                <a:endPara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9" name="文本框 178"/>
              <p:cNvSpPr txBox="1"/>
              <p:nvPr/>
            </p:nvSpPr>
            <p:spPr>
              <a:xfrm>
                <a:off x="1787200" y="4791925"/>
                <a:ext cx="1653942" cy="523220"/>
              </a:xfrm>
              <a:prstGeom prst="rect">
                <a:avLst/>
              </a:prstGeom>
              <a:noFill/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R="0" lvl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defRPr/>
                </a:pPr>
                <a:r>
                  <a:rPr kumimoji="0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可行性分析</a:t>
                </a: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&amp;&amp;</a:t>
                </a:r>
                <a:r>
                  <a:rPr kumimoji="0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项目开发计划</a:t>
                </a:r>
                <a:endPara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80" name="文本框 179"/>
              <p:cNvSpPr txBox="1"/>
              <p:nvPr/>
            </p:nvSpPr>
            <p:spPr>
              <a:xfrm>
                <a:off x="1659861" y="5387830"/>
                <a:ext cx="1859186" cy="891078"/>
              </a:xfrm>
              <a:prstGeom prst="rect">
                <a:avLst/>
              </a:prstGeom>
              <a:noFill/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R="0" lvl="0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30000"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团队成员进行自我提升，开设会议进行项目专项培训</a:t>
                </a:r>
                <a:endParaRPr kumimoji="0" lang="en-US" altLang="zh-CN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148" name="组合 147"/>
            <p:cNvGrpSpPr/>
            <p:nvPr/>
          </p:nvGrpSpPr>
          <p:grpSpPr>
            <a:xfrm>
              <a:off x="2435034" y="3776689"/>
              <a:ext cx="1769774" cy="2136293"/>
              <a:chOff x="1659861" y="3865616"/>
              <a:chExt cx="1769774" cy="2136293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1938886" y="3865616"/>
                <a:ext cx="1374918" cy="1421494"/>
              </a:xfrm>
              <a:prstGeom prst="rect">
                <a:avLst/>
              </a:prstGeom>
              <a:solidFill>
                <a:schemeClr val="tx1">
                  <a:alpha val="5000"/>
                </a:schemeClr>
              </a:solidFill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4" name="文本框 173"/>
              <p:cNvSpPr txBox="1"/>
              <p:nvPr/>
            </p:nvSpPr>
            <p:spPr>
              <a:xfrm>
                <a:off x="2183676" y="4113151"/>
                <a:ext cx="885338" cy="707886"/>
              </a:xfrm>
              <a:prstGeom prst="rect">
                <a:avLst/>
              </a:prstGeom>
              <a:noFill/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R="0" lvl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30000"/>
                  <a:defRPr/>
                </a:pPr>
                <a:r>
                  <a:rPr kumimoji="0" lang="en-US" altLang="zh-CN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02</a:t>
                </a:r>
                <a:endPara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5" name="文本框 174"/>
              <p:cNvSpPr txBox="1"/>
              <p:nvPr/>
            </p:nvSpPr>
            <p:spPr>
              <a:xfrm>
                <a:off x="1938886" y="4791925"/>
                <a:ext cx="1211725" cy="369332"/>
              </a:xfrm>
              <a:prstGeom prst="rect">
                <a:avLst/>
              </a:prstGeom>
              <a:noFill/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R="0" lvl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需求分析</a:t>
                </a:r>
                <a:endPara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1659861" y="5387830"/>
                <a:ext cx="1769774" cy="614079"/>
              </a:xfrm>
              <a:prstGeom prst="rect">
                <a:avLst/>
              </a:prstGeom>
              <a:noFill/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lvl="0" defTabSz="913765">
                  <a:lnSpc>
                    <a:spcPct val="150000"/>
                  </a:lnSpc>
                  <a:buSzPct val="30000"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编辑需求文档，项目流程图，产品原型图</a:t>
                </a:r>
                <a:endParaRPr kumimoji="0" lang="en-US" altLang="zh-CN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149" name="组合 148"/>
            <p:cNvGrpSpPr/>
            <p:nvPr/>
          </p:nvGrpSpPr>
          <p:grpSpPr>
            <a:xfrm>
              <a:off x="4276636" y="3205188"/>
              <a:ext cx="1769774" cy="2055418"/>
              <a:chOff x="1654977" y="3988600"/>
              <a:chExt cx="1769774" cy="2055418"/>
            </a:xfrm>
          </p:grpSpPr>
          <p:sp>
            <p:nvSpPr>
              <p:cNvPr id="169" name="矩形 168"/>
              <p:cNvSpPr/>
              <p:nvPr/>
            </p:nvSpPr>
            <p:spPr>
              <a:xfrm>
                <a:off x="1938886" y="3988600"/>
                <a:ext cx="1374918" cy="1298509"/>
              </a:xfrm>
              <a:prstGeom prst="rect">
                <a:avLst/>
              </a:prstGeom>
              <a:solidFill>
                <a:schemeClr val="tx1">
                  <a:alpha val="5000"/>
                </a:schemeClr>
              </a:solidFill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2161650" y="4131430"/>
                <a:ext cx="885338" cy="707886"/>
              </a:xfrm>
              <a:prstGeom prst="rect">
                <a:avLst/>
              </a:prstGeom>
              <a:noFill/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R="0" lvl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30000"/>
                  <a:defRPr/>
                </a:pPr>
                <a:r>
                  <a:rPr kumimoji="0" lang="en-US" altLang="zh-CN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03</a:t>
                </a:r>
                <a:endPara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1" name="文本框 170"/>
              <p:cNvSpPr txBox="1"/>
              <p:nvPr/>
            </p:nvSpPr>
            <p:spPr>
              <a:xfrm>
                <a:off x="1938886" y="4791925"/>
                <a:ext cx="1211725" cy="369332"/>
              </a:xfrm>
              <a:prstGeom prst="rect">
                <a:avLst/>
              </a:prstGeom>
              <a:noFill/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R="0" lvl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架构搭建</a:t>
                </a:r>
                <a:endPara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72" name="文本框 171"/>
              <p:cNvSpPr txBox="1"/>
              <p:nvPr/>
            </p:nvSpPr>
            <p:spPr>
              <a:xfrm>
                <a:off x="1654977" y="5429939"/>
                <a:ext cx="1769774" cy="614079"/>
              </a:xfrm>
              <a:prstGeom prst="rect">
                <a:avLst/>
              </a:prstGeom>
              <a:noFill/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R="0" lvl="0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30000"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技术官协商对项目进行架构搭建项目整体框架</a:t>
                </a:r>
                <a:endParaRPr kumimoji="0" lang="en-US" altLang="zh-CN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150" name="组合 149"/>
            <p:cNvGrpSpPr/>
            <p:nvPr/>
          </p:nvGrpSpPr>
          <p:grpSpPr>
            <a:xfrm>
              <a:off x="6128006" y="3776689"/>
              <a:ext cx="1769774" cy="2136293"/>
              <a:chOff x="1659861" y="3865616"/>
              <a:chExt cx="1769774" cy="2136293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1938886" y="3865616"/>
                <a:ext cx="1288437" cy="1421493"/>
              </a:xfrm>
              <a:prstGeom prst="rect">
                <a:avLst/>
              </a:prstGeom>
              <a:solidFill>
                <a:schemeClr val="tx1">
                  <a:alpha val="5000"/>
                </a:schemeClr>
              </a:solidFill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2102079" y="4097297"/>
                <a:ext cx="885338" cy="707886"/>
              </a:xfrm>
              <a:prstGeom prst="rect">
                <a:avLst/>
              </a:prstGeom>
              <a:noFill/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R="0" lvl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30000"/>
                  <a:defRPr/>
                </a:pPr>
                <a:r>
                  <a:rPr kumimoji="0" lang="en-US" altLang="zh-CN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04</a:t>
                </a:r>
                <a:endPara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38886" y="4783472"/>
                <a:ext cx="1211725" cy="369332"/>
              </a:xfrm>
              <a:prstGeom prst="rect">
                <a:avLst/>
              </a:prstGeom>
              <a:noFill/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R="0" lvl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分工开发</a:t>
                </a:r>
                <a:endPara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659861" y="5387830"/>
                <a:ext cx="1769774" cy="614079"/>
              </a:xfrm>
              <a:prstGeom prst="rect">
                <a:avLst/>
              </a:prstGeom>
              <a:noFill/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R="0" lvl="0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30000"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技术官根据组员技术水平和课余时间分配任务</a:t>
                </a:r>
                <a:endParaRPr kumimoji="0" lang="en-US" altLang="zh-CN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151" name="组合 150"/>
            <p:cNvGrpSpPr/>
            <p:nvPr/>
          </p:nvGrpSpPr>
          <p:grpSpPr>
            <a:xfrm>
              <a:off x="7974492" y="3205188"/>
              <a:ext cx="1769774" cy="2290308"/>
              <a:chOff x="1659861" y="3988600"/>
              <a:chExt cx="1769774" cy="2290308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1938886" y="3988600"/>
                <a:ext cx="1224424" cy="1298509"/>
              </a:xfrm>
              <a:prstGeom prst="rect">
                <a:avLst/>
              </a:prstGeom>
              <a:solidFill>
                <a:schemeClr val="tx1">
                  <a:alpha val="5000"/>
                </a:schemeClr>
              </a:solidFill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2102079" y="4131430"/>
                <a:ext cx="885338" cy="707886"/>
              </a:xfrm>
              <a:prstGeom prst="rect">
                <a:avLst/>
              </a:prstGeom>
              <a:noFill/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R="0" lvl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30000"/>
                  <a:defRPr/>
                </a:pPr>
                <a:r>
                  <a:rPr kumimoji="0" lang="en-US" altLang="zh-CN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05</a:t>
                </a:r>
                <a:endPara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38886" y="4791925"/>
                <a:ext cx="1211725" cy="369332"/>
              </a:xfrm>
              <a:prstGeom prst="rect">
                <a:avLst/>
              </a:prstGeom>
              <a:noFill/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R="0" lvl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整合测试</a:t>
                </a:r>
                <a:endPara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659861" y="5387830"/>
                <a:ext cx="1769774" cy="891078"/>
              </a:xfrm>
              <a:prstGeom prst="rect">
                <a:avLst/>
              </a:prstGeom>
              <a:noFill/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R="0" lvl="0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30000"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技术官将各个组员的代码整合进行测试修改</a:t>
                </a:r>
                <a:r>
                  <a:rPr kumimoji="0" lang="en-US" altLang="zh-CN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bug</a:t>
                </a:r>
                <a:endParaRPr kumimoji="0" lang="en-US" altLang="zh-CN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152" name="组合 151"/>
            <p:cNvGrpSpPr/>
            <p:nvPr/>
          </p:nvGrpSpPr>
          <p:grpSpPr>
            <a:xfrm>
              <a:off x="9820978" y="3899673"/>
              <a:ext cx="1769774" cy="2013309"/>
              <a:chOff x="1659861" y="3988600"/>
              <a:chExt cx="1769774" cy="2013309"/>
            </a:xfrm>
          </p:grpSpPr>
          <p:sp>
            <p:nvSpPr>
              <p:cNvPr id="157" name="矩形 156"/>
              <p:cNvSpPr/>
              <p:nvPr/>
            </p:nvSpPr>
            <p:spPr>
              <a:xfrm>
                <a:off x="1938886" y="3988600"/>
                <a:ext cx="1288437" cy="1298509"/>
              </a:xfrm>
              <a:prstGeom prst="rect">
                <a:avLst/>
              </a:prstGeom>
              <a:solidFill>
                <a:schemeClr val="tx1">
                  <a:alpha val="5000"/>
                </a:schemeClr>
              </a:solidFill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8" name="文本框 157"/>
              <p:cNvSpPr txBox="1"/>
              <p:nvPr/>
            </p:nvSpPr>
            <p:spPr>
              <a:xfrm>
                <a:off x="2102079" y="4130936"/>
                <a:ext cx="885338" cy="707886"/>
              </a:xfrm>
              <a:prstGeom prst="rect">
                <a:avLst/>
              </a:prstGeom>
              <a:noFill/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R="0" lvl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30000"/>
                  <a:defRPr/>
                </a:pPr>
                <a:r>
                  <a:rPr kumimoji="0" lang="en-US" altLang="zh-CN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06</a:t>
                </a:r>
                <a:endPara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9" name="文本框 158"/>
              <p:cNvSpPr txBox="1"/>
              <p:nvPr/>
            </p:nvSpPr>
            <p:spPr>
              <a:xfrm>
                <a:off x="1938886" y="4791925"/>
                <a:ext cx="1211725" cy="369332"/>
              </a:xfrm>
              <a:prstGeom prst="rect">
                <a:avLst/>
              </a:prstGeom>
              <a:noFill/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R="0" lvl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答辩筹备</a:t>
                </a:r>
                <a:endPara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60" name="文本框 159"/>
              <p:cNvSpPr txBox="1"/>
              <p:nvPr/>
            </p:nvSpPr>
            <p:spPr>
              <a:xfrm>
                <a:off x="1659861" y="5387830"/>
                <a:ext cx="1769774" cy="614079"/>
              </a:xfrm>
              <a:prstGeom prst="rect">
                <a:avLst/>
              </a:prstGeom>
              <a:noFill/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R="0" lvl="0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30000"/>
                  <a:defRPr/>
                </a:pPr>
                <a:r>
                  <a:rPr lang="zh-CN" altLang="en-US" sz="1200" dirty="0">
                    <a:solidFill>
                      <a:schemeClr val="accent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安排组员进行项目宣讲、</a:t>
                </a:r>
                <a:r>
                  <a:rPr lang="en-US" altLang="zh-CN" sz="1200" dirty="0">
                    <a:solidFill>
                      <a:schemeClr val="accent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accent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制作以及项目展示</a:t>
                </a:r>
                <a:endParaRPr kumimoji="0" lang="en-US" altLang="zh-CN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153" name="组合 152"/>
            <p:cNvGrpSpPr/>
            <p:nvPr/>
          </p:nvGrpSpPr>
          <p:grpSpPr>
            <a:xfrm>
              <a:off x="3087442" y="1655459"/>
              <a:ext cx="6214606" cy="745719"/>
              <a:chOff x="3052717" y="1655459"/>
              <a:chExt cx="6214606" cy="745719"/>
            </a:xfrm>
          </p:grpSpPr>
          <p:sp>
            <p:nvSpPr>
              <p:cNvPr id="154" name="文本框 153"/>
              <p:cNvSpPr txBox="1"/>
              <p:nvPr/>
            </p:nvSpPr>
            <p:spPr>
              <a:xfrm>
                <a:off x="3052717" y="1655459"/>
                <a:ext cx="24902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b="1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项目流程</a:t>
                </a:r>
                <a:endPara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5612378" y="1941693"/>
                <a:ext cx="3654945" cy="459485"/>
              </a:xfrm>
              <a:prstGeom prst="rect">
                <a:avLst/>
              </a:prstGeom>
              <a:noFill/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 defTabSz="913765">
                  <a:lnSpc>
                    <a:spcPct val="150000"/>
                  </a:lnSpc>
                  <a:buSzPct val="25000"/>
                  <a:defRPr/>
                </a:pPr>
                <a:r>
                  <a:rPr lang="en-US" altLang="zh-CN" dirty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The progress of a project</a:t>
                </a:r>
                <a:endParaRPr lang="en-US" altLang="zh-CN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cxnSp>
            <p:nvCxnSpPr>
              <p:cNvPr id="156" name="直接连接符 155"/>
              <p:cNvCxnSpPr/>
              <p:nvPr/>
            </p:nvCxnSpPr>
            <p:spPr>
              <a:xfrm>
                <a:off x="5512482" y="1875741"/>
                <a:ext cx="0" cy="33677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1" name="组合 180"/>
          <p:cNvGrpSpPr/>
          <p:nvPr/>
        </p:nvGrpSpPr>
        <p:grpSpPr>
          <a:xfrm>
            <a:off x="9610174" y="-29230"/>
            <a:ext cx="2581826" cy="2294528"/>
            <a:chOff x="4803821" y="2286001"/>
            <a:chExt cx="2581826" cy="2294528"/>
          </a:xfrm>
        </p:grpSpPr>
        <p:sp>
          <p:nvSpPr>
            <p:cNvPr id="182" name="任意多边形: 形状 181"/>
            <p:cNvSpPr/>
            <p:nvPr/>
          </p:nvSpPr>
          <p:spPr>
            <a:xfrm>
              <a:off x="6334052" y="2368234"/>
              <a:ext cx="1051595" cy="2212295"/>
            </a:xfrm>
            <a:custGeom>
              <a:avLst/>
              <a:gdLst>
                <a:gd name="connsiteX0" fmla="*/ 176974 w 177165"/>
                <a:gd name="connsiteY0" fmla="*/ -67 h 372713"/>
                <a:gd name="connsiteX1" fmla="*/ 176974 w 177165"/>
                <a:gd name="connsiteY1" fmla="*/ 372646 h 372713"/>
                <a:gd name="connsiteX2" fmla="*/ 16288 w 177165"/>
                <a:gd name="connsiteY2" fmla="*/ 372646 h 372713"/>
                <a:gd name="connsiteX3" fmla="*/ 3620 w 177165"/>
                <a:gd name="connsiteY3" fmla="*/ 323688 h 372713"/>
                <a:gd name="connsiteX4" fmla="*/ 18764 w 177165"/>
                <a:gd name="connsiteY4" fmla="*/ 282826 h 372713"/>
                <a:gd name="connsiteX5" fmla="*/ 11811 w 177165"/>
                <a:gd name="connsiteY5" fmla="*/ 282826 h 372713"/>
                <a:gd name="connsiteX6" fmla="*/ -191 w 177165"/>
                <a:gd name="connsiteY6" fmla="*/ 270824 h 372713"/>
                <a:gd name="connsiteX7" fmla="*/ -191 w 177165"/>
                <a:gd name="connsiteY7" fmla="*/ 229581 h 372713"/>
                <a:gd name="connsiteX8" fmla="*/ 42005 w 177165"/>
                <a:gd name="connsiteY8" fmla="*/ 186242 h 372713"/>
                <a:gd name="connsiteX9" fmla="*/ 37719 w 177165"/>
                <a:gd name="connsiteY9" fmla="*/ 112995 h 372713"/>
                <a:gd name="connsiteX10" fmla="*/ 49340 w 177165"/>
                <a:gd name="connsiteY10" fmla="*/ 111376 h 372713"/>
                <a:gd name="connsiteX11" fmla="*/ 106966 w 177165"/>
                <a:gd name="connsiteY11" fmla="*/ 36509 h 372713"/>
                <a:gd name="connsiteX12" fmla="*/ 137350 w 177165"/>
                <a:gd name="connsiteY12" fmla="*/ -67 h 37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165" h="372713">
                  <a:moveTo>
                    <a:pt x="176974" y="-67"/>
                  </a:moveTo>
                  <a:lnTo>
                    <a:pt x="176974" y="372646"/>
                  </a:lnTo>
                  <a:lnTo>
                    <a:pt x="16288" y="372646"/>
                  </a:lnTo>
                  <a:lnTo>
                    <a:pt x="3620" y="323688"/>
                  </a:lnTo>
                  <a:lnTo>
                    <a:pt x="18764" y="282826"/>
                  </a:lnTo>
                  <a:lnTo>
                    <a:pt x="11811" y="282826"/>
                  </a:lnTo>
                  <a:cubicBezTo>
                    <a:pt x="5182" y="282826"/>
                    <a:pt x="-191" y="277452"/>
                    <a:pt x="-191" y="270824"/>
                  </a:cubicBezTo>
                  <a:lnTo>
                    <a:pt x="-191" y="229581"/>
                  </a:lnTo>
                  <a:cubicBezTo>
                    <a:pt x="-191" y="229581"/>
                    <a:pt x="20003" y="176336"/>
                    <a:pt x="42005" y="186242"/>
                  </a:cubicBezTo>
                  <a:cubicBezTo>
                    <a:pt x="42005" y="186242"/>
                    <a:pt x="32480" y="112995"/>
                    <a:pt x="37719" y="112995"/>
                  </a:cubicBezTo>
                  <a:cubicBezTo>
                    <a:pt x="41643" y="112887"/>
                    <a:pt x="45539" y="112344"/>
                    <a:pt x="49340" y="111376"/>
                  </a:cubicBezTo>
                  <a:cubicBezTo>
                    <a:pt x="49340" y="111376"/>
                    <a:pt x="69723" y="38128"/>
                    <a:pt x="106966" y="36509"/>
                  </a:cubicBezTo>
                  <a:cubicBezTo>
                    <a:pt x="106966" y="36509"/>
                    <a:pt x="124492" y="3172"/>
                    <a:pt x="137350" y="-67"/>
                  </a:cubicBezTo>
                  <a:close/>
                </a:path>
              </a:pathLst>
            </a:custGeom>
            <a:solidFill>
              <a:srgbClr val="F0CA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3" name="任意多边形: 形状 182"/>
            <p:cNvSpPr/>
            <p:nvPr/>
          </p:nvSpPr>
          <p:spPr>
            <a:xfrm>
              <a:off x="5368174" y="2884980"/>
              <a:ext cx="326118" cy="178087"/>
            </a:xfrm>
            <a:custGeom>
              <a:avLst/>
              <a:gdLst>
                <a:gd name="connsiteX0" fmla="*/ 27279 w 54942"/>
                <a:gd name="connsiteY0" fmla="*/ 29937 h 30003"/>
                <a:gd name="connsiteX1" fmla="*/ 54730 w 54942"/>
                <a:gd name="connsiteY1" fmla="*/ 277 h 30003"/>
                <a:gd name="connsiteX2" fmla="*/ 54711 w 54942"/>
                <a:gd name="connsiteY2" fmla="*/ -67 h 30003"/>
                <a:gd name="connsiteX3" fmla="*/ -153 w 54942"/>
                <a:gd name="connsiteY3" fmla="*/ -67 h 30003"/>
                <a:gd name="connsiteX4" fmla="*/ 26936 w 54942"/>
                <a:gd name="connsiteY4" fmla="*/ 29922 h 30003"/>
                <a:gd name="connsiteX5" fmla="*/ 27279 w 54942"/>
                <a:gd name="connsiteY5" fmla="*/ 29937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942" h="30003">
                  <a:moveTo>
                    <a:pt x="27279" y="29937"/>
                  </a:moveTo>
                  <a:cubicBezTo>
                    <a:pt x="43052" y="29326"/>
                    <a:pt x="55339" y="16046"/>
                    <a:pt x="54730" y="277"/>
                  </a:cubicBezTo>
                  <a:cubicBezTo>
                    <a:pt x="54720" y="163"/>
                    <a:pt x="54720" y="47"/>
                    <a:pt x="54711" y="-67"/>
                  </a:cubicBezTo>
                  <a:lnTo>
                    <a:pt x="-153" y="-67"/>
                  </a:lnTo>
                  <a:cubicBezTo>
                    <a:pt x="-953" y="15694"/>
                    <a:pt x="11172" y="29120"/>
                    <a:pt x="26936" y="29922"/>
                  </a:cubicBezTo>
                  <a:cubicBezTo>
                    <a:pt x="27050" y="29927"/>
                    <a:pt x="27165" y="29932"/>
                    <a:pt x="27279" y="29937"/>
                  </a:cubicBezTo>
                  <a:close/>
                </a:path>
              </a:pathLst>
            </a:custGeom>
            <a:solidFill>
              <a:srgbClr val="EBA8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4" name="任意多边形: 形状 183"/>
            <p:cNvSpPr/>
            <p:nvPr/>
          </p:nvSpPr>
          <p:spPr>
            <a:xfrm>
              <a:off x="5341238" y="2685405"/>
              <a:ext cx="377682" cy="187133"/>
            </a:xfrm>
            <a:custGeom>
              <a:avLst/>
              <a:gdLst>
                <a:gd name="connsiteX0" fmla="*/ 61344 w 63629"/>
                <a:gd name="connsiteY0" fmla="*/ 27174 h 31527"/>
                <a:gd name="connsiteX1" fmla="*/ 59058 w 63629"/>
                <a:gd name="connsiteY1" fmla="*/ 27174 h 31527"/>
                <a:gd name="connsiteX2" fmla="*/ 31816 w 63629"/>
                <a:gd name="connsiteY2" fmla="*/ -67 h 31527"/>
                <a:gd name="connsiteX3" fmla="*/ 4575 w 63629"/>
                <a:gd name="connsiteY3" fmla="*/ 27174 h 31527"/>
                <a:gd name="connsiteX4" fmla="*/ 1908 w 63629"/>
                <a:gd name="connsiteY4" fmla="*/ 27174 h 31527"/>
                <a:gd name="connsiteX5" fmla="*/ -188 w 63629"/>
                <a:gd name="connsiteY5" fmla="*/ 29270 h 31527"/>
                <a:gd name="connsiteX6" fmla="*/ 1812 w 63629"/>
                <a:gd name="connsiteY6" fmla="*/ 31459 h 31527"/>
                <a:gd name="connsiteX7" fmla="*/ 1908 w 63629"/>
                <a:gd name="connsiteY7" fmla="*/ 31461 h 31527"/>
                <a:gd name="connsiteX8" fmla="*/ 61344 w 63629"/>
                <a:gd name="connsiteY8" fmla="*/ 31461 h 31527"/>
                <a:gd name="connsiteX9" fmla="*/ 63439 w 63629"/>
                <a:gd name="connsiteY9" fmla="*/ 29367 h 31527"/>
                <a:gd name="connsiteX10" fmla="*/ 63439 w 63629"/>
                <a:gd name="connsiteY10" fmla="*/ 29270 h 31527"/>
                <a:gd name="connsiteX11" fmla="*/ 61344 w 63629"/>
                <a:gd name="connsiteY11" fmla="*/ 27174 h 3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629" h="31527">
                  <a:moveTo>
                    <a:pt x="61344" y="27174"/>
                  </a:moveTo>
                  <a:lnTo>
                    <a:pt x="59058" y="27174"/>
                  </a:lnTo>
                  <a:cubicBezTo>
                    <a:pt x="59058" y="12130"/>
                    <a:pt x="46866" y="-67"/>
                    <a:pt x="31816" y="-67"/>
                  </a:cubicBezTo>
                  <a:cubicBezTo>
                    <a:pt x="16766" y="-67"/>
                    <a:pt x="4575" y="12130"/>
                    <a:pt x="4575" y="27174"/>
                  </a:cubicBezTo>
                  <a:lnTo>
                    <a:pt x="1908" y="27174"/>
                  </a:lnTo>
                  <a:cubicBezTo>
                    <a:pt x="746" y="27174"/>
                    <a:pt x="-188" y="28113"/>
                    <a:pt x="-188" y="29270"/>
                  </a:cubicBezTo>
                  <a:cubicBezTo>
                    <a:pt x="-245" y="30426"/>
                    <a:pt x="650" y="31406"/>
                    <a:pt x="1812" y="31459"/>
                  </a:cubicBezTo>
                  <a:cubicBezTo>
                    <a:pt x="1841" y="31460"/>
                    <a:pt x="1879" y="31461"/>
                    <a:pt x="1908" y="31461"/>
                  </a:cubicBezTo>
                  <a:lnTo>
                    <a:pt x="61344" y="31461"/>
                  </a:lnTo>
                  <a:cubicBezTo>
                    <a:pt x="62506" y="31462"/>
                    <a:pt x="63439" y="30524"/>
                    <a:pt x="63439" y="29367"/>
                  </a:cubicBezTo>
                  <a:cubicBezTo>
                    <a:pt x="63439" y="29335"/>
                    <a:pt x="63439" y="29302"/>
                    <a:pt x="63439" y="29270"/>
                  </a:cubicBezTo>
                  <a:cubicBezTo>
                    <a:pt x="63439" y="28113"/>
                    <a:pt x="62506" y="27174"/>
                    <a:pt x="61344" y="27174"/>
                  </a:cubicBezTo>
                  <a:close/>
                </a:path>
              </a:pathLst>
            </a:custGeom>
            <a:solidFill>
              <a:srgbClr val="E867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5" name="任意多边形: 形状 184"/>
            <p:cNvSpPr/>
            <p:nvPr/>
          </p:nvSpPr>
          <p:spPr>
            <a:xfrm>
              <a:off x="5692351" y="2368797"/>
              <a:ext cx="395227" cy="566849"/>
            </a:xfrm>
            <a:custGeom>
              <a:avLst/>
              <a:gdLst>
                <a:gd name="connsiteX0" fmla="*/ 62389 w 66585"/>
                <a:gd name="connsiteY0" fmla="*/ 94230 h 95499"/>
                <a:gd name="connsiteX1" fmla="*/ 62389 w 66585"/>
                <a:gd name="connsiteY1" fmla="*/ 94230 h 95499"/>
                <a:gd name="connsiteX2" fmla="*/ 50863 w 66585"/>
                <a:gd name="connsiteY2" fmla="*/ 91468 h 95499"/>
                <a:gd name="connsiteX3" fmla="*/ -191 w 66585"/>
                <a:gd name="connsiteY3" fmla="*/ 8791 h 95499"/>
                <a:gd name="connsiteX4" fmla="*/ 14097 w 66585"/>
                <a:gd name="connsiteY4" fmla="*/ -67 h 95499"/>
                <a:gd name="connsiteX5" fmla="*/ 65151 w 66585"/>
                <a:gd name="connsiteY5" fmla="*/ 82610 h 95499"/>
                <a:gd name="connsiteX6" fmla="*/ 62389 w 66585"/>
                <a:gd name="connsiteY6" fmla="*/ 94230 h 9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585" h="95499">
                  <a:moveTo>
                    <a:pt x="62389" y="94230"/>
                  </a:moveTo>
                  <a:lnTo>
                    <a:pt x="62389" y="94230"/>
                  </a:lnTo>
                  <a:cubicBezTo>
                    <a:pt x="58436" y="96595"/>
                    <a:pt x="53321" y="95368"/>
                    <a:pt x="50863" y="91468"/>
                  </a:cubicBezTo>
                  <a:lnTo>
                    <a:pt x="-191" y="8791"/>
                  </a:lnTo>
                  <a:lnTo>
                    <a:pt x="14097" y="-67"/>
                  </a:lnTo>
                  <a:lnTo>
                    <a:pt x="65151" y="82610"/>
                  </a:lnTo>
                  <a:cubicBezTo>
                    <a:pt x="67580" y="86585"/>
                    <a:pt x="66342" y="91773"/>
                    <a:pt x="62389" y="94230"/>
                  </a:cubicBezTo>
                  <a:close/>
                </a:path>
              </a:pathLst>
            </a:custGeom>
            <a:solidFill>
              <a:srgbClr val="356CC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6" name="任意多边形: 形状 185"/>
            <p:cNvSpPr/>
            <p:nvPr/>
          </p:nvSpPr>
          <p:spPr>
            <a:xfrm rot="19697999">
              <a:off x="5542968" y="2286001"/>
              <a:ext cx="321696" cy="118161"/>
            </a:xfrm>
            <a:custGeom>
              <a:avLst/>
              <a:gdLst>
                <a:gd name="connsiteX0" fmla="*/ 49244 w 54197"/>
                <a:gd name="connsiteY0" fmla="*/ -67 h 19907"/>
                <a:gd name="connsiteX1" fmla="*/ 54007 w 54197"/>
                <a:gd name="connsiteY1" fmla="*/ -67 h 19907"/>
                <a:gd name="connsiteX2" fmla="*/ 54007 w 54197"/>
                <a:gd name="connsiteY2" fmla="*/ 19840 h 19907"/>
                <a:gd name="connsiteX3" fmla="*/ 49244 w 54197"/>
                <a:gd name="connsiteY3" fmla="*/ 19840 h 19907"/>
                <a:gd name="connsiteX4" fmla="*/ 4572 w 54197"/>
                <a:gd name="connsiteY4" fmla="*/ 19840 h 19907"/>
                <a:gd name="connsiteX5" fmla="*/ -191 w 54197"/>
                <a:gd name="connsiteY5" fmla="*/ 19840 h 19907"/>
                <a:gd name="connsiteX6" fmla="*/ -191 w 54197"/>
                <a:gd name="connsiteY6" fmla="*/ -67 h 19907"/>
                <a:gd name="connsiteX7" fmla="*/ 4572 w 54197"/>
                <a:gd name="connsiteY7" fmla="*/ -67 h 1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197" h="19907">
                  <a:moveTo>
                    <a:pt x="49244" y="-67"/>
                  </a:moveTo>
                  <a:cubicBezTo>
                    <a:pt x="51874" y="-67"/>
                    <a:pt x="54007" y="-67"/>
                    <a:pt x="54007" y="-67"/>
                  </a:cubicBezTo>
                  <a:lnTo>
                    <a:pt x="54007" y="19840"/>
                  </a:lnTo>
                  <a:cubicBezTo>
                    <a:pt x="54007" y="19840"/>
                    <a:pt x="51874" y="19840"/>
                    <a:pt x="49244" y="19840"/>
                  </a:cubicBezTo>
                  <a:lnTo>
                    <a:pt x="4572" y="19840"/>
                  </a:lnTo>
                  <a:cubicBezTo>
                    <a:pt x="1942" y="19840"/>
                    <a:pt x="-191" y="19840"/>
                    <a:pt x="-191" y="19840"/>
                  </a:cubicBezTo>
                  <a:lnTo>
                    <a:pt x="-191" y="-67"/>
                  </a:lnTo>
                  <a:cubicBezTo>
                    <a:pt x="-191" y="-67"/>
                    <a:pt x="1942" y="-67"/>
                    <a:pt x="4572" y="-67"/>
                  </a:cubicBezTo>
                  <a:close/>
                </a:path>
              </a:pathLst>
            </a:custGeom>
            <a:solidFill>
              <a:srgbClr val="356CC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7" name="任意多边形: 形状 186"/>
            <p:cNvSpPr/>
            <p:nvPr/>
          </p:nvSpPr>
          <p:spPr>
            <a:xfrm>
              <a:off x="5552156" y="2921787"/>
              <a:ext cx="336031" cy="344470"/>
            </a:xfrm>
            <a:custGeom>
              <a:avLst/>
              <a:gdLst>
                <a:gd name="connsiteX0" fmla="*/ 53242 w 56612"/>
                <a:gd name="connsiteY0" fmla="*/ 17640 h 58034"/>
                <a:gd name="connsiteX1" fmla="*/ 17619 w 56612"/>
                <a:gd name="connsiteY1" fmla="*/ 54597 h 58034"/>
                <a:gd name="connsiteX2" fmla="*/ 3226 w 56612"/>
                <a:gd name="connsiteY2" fmla="*/ 55349 h 58034"/>
                <a:gd name="connsiteX3" fmla="*/ 2474 w 56612"/>
                <a:gd name="connsiteY3" fmla="*/ 54597 h 58034"/>
                <a:gd name="connsiteX4" fmla="*/ 2474 w 56612"/>
                <a:gd name="connsiteY4" fmla="*/ 54121 h 58034"/>
                <a:gd name="connsiteX5" fmla="*/ 2474 w 56612"/>
                <a:gd name="connsiteY5" fmla="*/ 40310 h 58034"/>
                <a:gd name="connsiteX6" fmla="*/ 38097 w 56612"/>
                <a:gd name="connsiteY6" fmla="*/ 3257 h 58034"/>
                <a:gd name="connsiteX7" fmla="*/ 52633 w 56612"/>
                <a:gd name="connsiteY7" fmla="*/ 2648 h 58034"/>
                <a:gd name="connsiteX8" fmla="*/ 53242 w 56612"/>
                <a:gd name="connsiteY8" fmla="*/ 3257 h 58034"/>
                <a:gd name="connsiteX9" fmla="*/ 53718 w 56612"/>
                <a:gd name="connsiteY9" fmla="*/ 3257 h 58034"/>
                <a:gd name="connsiteX10" fmla="*/ 53242 w 56612"/>
                <a:gd name="connsiteY10" fmla="*/ 17640 h 5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12" h="58034">
                  <a:moveTo>
                    <a:pt x="53242" y="17640"/>
                  </a:moveTo>
                  <a:lnTo>
                    <a:pt x="17619" y="54597"/>
                  </a:lnTo>
                  <a:cubicBezTo>
                    <a:pt x="13847" y="58779"/>
                    <a:pt x="7408" y="59116"/>
                    <a:pt x="3226" y="55349"/>
                  </a:cubicBezTo>
                  <a:cubicBezTo>
                    <a:pt x="2960" y="55111"/>
                    <a:pt x="2712" y="54860"/>
                    <a:pt x="2474" y="54597"/>
                  </a:cubicBezTo>
                  <a:lnTo>
                    <a:pt x="2474" y="54121"/>
                  </a:lnTo>
                  <a:cubicBezTo>
                    <a:pt x="-1079" y="50201"/>
                    <a:pt x="-1079" y="44229"/>
                    <a:pt x="2474" y="40310"/>
                  </a:cubicBezTo>
                  <a:lnTo>
                    <a:pt x="38097" y="3257"/>
                  </a:lnTo>
                  <a:cubicBezTo>
                    <a:pt x="41946" y="-925"/>
                    <a:pt x="48451" y="-1198"/>
                    <a:pt x="52633" y="2648"/>
                  </a:cubicBezTo>
                  <a:cubicBezTo>
                    <a:pt x="52842" y="2842"/>
                    <a:pt x="53052" y="3046"/>
                    <a:pt x="53242" y="3257"/>
                  </a:cubicBezTo>
                  <a:lnTo>
                    <a:pt x="53718" y="3257"/>
                  </a:lnTo>
                  <a:cubicBezTo>
                    <a:pt x="57500" y="7383"/>
                    <a:pt x="57290" y="13773"/>
                    <a:pt x="53242" y="17640"/>
                  </a:cubicBezTo>
                  <a:close/>
                </a:path>
              </a:pathLst>
            </a:custGeom>
            <a:solidFill>
              <a:srgbClr val="42A4BD"/>
            </a:solidFill>
            <a:ln w="19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8" name="任意多边形: 形状 187"/>
            <p:cNvSpPr/>
            <p:nvPr/>
          </p:nvSpPr>
          <p:spPr>
            <a:xfrm>
              <a:off x="5748087" y="2575720"/>
              <a:ext cx="139601" cy="465866"/>
            </a:xfrm>
            <a:custGeom>
              <a:avLst/>
              <a:gdLst>
                <a:gd name="connsiteX0" fmla="*/ 18899 w 23519"/>
                <a:gd name="connsiteY0" fmla="*/ 9363 h 78486"/>
                <a:gd name="connsiteX1" fmla="*/ 23281 w 23519"/>
                <a:gd name="connsiteY1" fmla="*/ 67942 h 78486"/>
                <a:gd name="connsiteX2" fmla="*/ 14756 w 23519"/>
                <a:gd name="connsiteY2" fmla="*/ 78371 h 78486"/>
                <a:gd name="connsiteX3" fmla="*/ 13756 w 23519"/>
                <a:gd name="connsiteY3" fmla="*/ 78419 h 78486"/>
                <a:gd name="connsiteX4" fmla="*/ 13756 w 23519"/>
                <a:gd name="connsiteY4" fmla="*/ 78419 h 78486"/>
                <a:gd name="connsiteX5" fmla="*/ 4231 w 23519"/>
                <a:gd name="connsiteY5" fmla="*/ 68894 h 78486"/>
                <a:gd name="connsiteX6" fmla="*/ -151 w 23519"/>
                <a:gd name="connsiteY6" fmla="*/ 10315 h 78486"/>
                <a:gd name="connsiteX7" fmla="*/ 8479 w 23519"/>
                <a:gd name="connsiteY7" fmla="*/ -29 h 78486"/>
                <a:gd name="connsiteX8" fmla="*/ 9374 w 23519"/>
                <a:gd name="connsiteY8" fmla="*/ -67 h 78486"/>
                <a:gd name="connsiteX9" fmla="*/ 9374 w 23519"/>
                <a:gd name="connsiteY9" fmla="*/ -67 h 78486"/>
                <a:gd name="connsiteX10" fmla="*/ 18899 w 23519"/>
                <a:gd name="connsiteY10" fmla="*/ 9363 h 7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19" h="78486">
                  <a:moveTo>
                    <a:pt x="18899" y="9363"/>
                  </a:moveTo>
                  <a:lnTo>
                    <a:pt x="23281" y="67942"/>
                  </a:lnTo>
                  <a:cubicBezTo>
                    <a:pt x="23804" y="73176"/>
                    <a:pt x="19994" y="77846"/>
                    <a:pt x="14756" y="78371"/>
                  </a:cubicBezTo>
                  <a:cubicBezTo>
                    <a:pt x="14422" y="78405"/>
                    <a:pt x="14089" y="78421"/>
                    <a:pt x="13756" y="78419"/>
                  </a:cubicBezTo>
                  <a:lnTo>
                    <a:pt x="13756" y="78419"/>
                  </a:lnTo>
                  <a:cubicBezTo>
                    <a:pt x="8498" y="78419"/>
                    <a:pt x="4231" y="74155"/>
                    <a:pt x="4231" y="68894"/>
                  </a:cubicBezTo>
                  <a:lnTo>
                    <a:pt x="-151" y="10315"/>
                  </a:lnTo>
                  <a:cubicBezTo>
                    <a:pt x="-627" y="5076"/>
                    <a:pt x="3240" y="445"/>
                    <a:pt x="8479" y="-29"/>
                  </a:cubicBezTo>
                  <a:cubicBezTo>
                    <a:pt x="8774" y="-56"/>
                    <a:pt x="9079" y="-68"/>
                    <a:pt x="9374" y="-67"/>
                  </a:cubicBezTo>
                  <a:lnTo>
                    <a:pt x="9374" y="-67"/>
                  </a:lnTo>
                  <a:cubicBezTo>
                    <a:pt x="14594" y="-67"/>
                    <a:pt x="18851" y="4139"/>
                    <a:pt x="18899" y="9363"/>
                  </a:cubicBezTo>
                  <a:close/>
                </a:path>
              </a:pathLst>
            </a:custGeom>
            <a:solidFill>
              <a:srgbClr val="42A4BD"/>
            </a:solidFill>
            <a:ln w="19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9" name="任意多边形: 形状 188"/>
            <p:cNvSpPr/>
            <p:nvPr/>
          </p:nvSpPr>
          <p:spPr>
            <a:xfrm>
              <a:off x="5465056" y="3749537"/>
              <a:ext cx="458116" cy="421568"/>
            </a:xfrm>
            <a:custGeom>
              <a:avLst/>
              <a:gdLst>
                <a:gd name="connsiteX0" fmla="*/ 74107 w 77180"/>
                <a:gd name="connsiteY0" fmla="*/ 52684 h 71023"/>
                <a:gd name="connsiteX1" fmla="*/ 29720 w 77180"/>
                <a:gd name="connsiteY1" fmla="*/ 5059 h 71023"/>
                <a:gd name="connsiteX2" fmla="*/ 6384 w 77180"/>
                <a:gd name="connsiteY2" fmla="*/ 2488 h 71023"/>
                <a:gd name="connsiteX3" fmla="*/ 5527 w 77180"/>
                <a:gd name="connsiteY3" fmla="*/ 2964 h 71023"/>
                <a:gd name="connsiteX4" fmla="*/ 602 w 77180"/>
                <a:gd name="connsiteY4" fmla="*/ 15504 h 71023"/>
                <a:gd name="connsiteX5" fmla="*/ 2383 w 77180"/>
                <a:gd name="connsiteY5" fmla="*/ 18204 h 71023"/>
                <a:gd name="connsiteX6" fmla="*/ 46770 w 77180"/>
                <a:gd name="connsiteY6" fmla="*/ 65829 h 71023"/>
                <a:gd name="connsiteX7" fmla="*/ 70106 w 77180"/>
                <a:gd name="connsiteY7" fmla="*/ 68401 h 71023"/>
                <a:gd name="connsiteX8" fmla="*/ 70868 w 77180"/>
                <a:gd name="connsiteY8" fmla="*/ 68401 h 71023"/>
                <a:gd name="connsiteX9" fmla="*/ 76355 w 77180"/>
                <a:gd name="connsiteY9" fmla="*/ 56098 h 71023"/>
                <a:gd name="connsiteX10" fmla="*/ 74107 w 77180"/>
                <a:gd name="connsiteY10" fmla="*/ 52684 h 7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80" h="71023">
                  <a:moveTo>
                    <a:pt x="74107" y="52684"/>
                  </a:moveTo>
                  <a:lnTo>
                    <a:pt x="29720" y="5059"/>
                  </a:lnTo>
                  <a:cubicBezTo>
                    <a:pt x="23281" y="-669"/>
                    <a:pt x="13918" y="-1699"/>
                    <a:pt x="6384" y="2488"/>
                  </a:cubicBezTo>
                  <a:lnTo>
                    <a:pt x="5527" y="2964"/>
                  </a:lnTo>
                  <a:cubicBezTo>
                    <a:pt x="707" y="5068"/>
                    <a:pt x="-1493" y="10682"/>
                    <a:pt x="602" y="15504"/>
                  </a:cubicBezTo>
                  <a:cubicBezTo>
                    <a:pt x="1040" y="16498"/>
                    <a:pt x="1640" y="17411"/>
                    <a:pt x="2383" y="18204"/>
                  </a:cubicBezTo>
                  <a:lnTo>
                    <a:pt x="46770" y="65829"/>
                  </a:lnTo>
                  <a:cubicBezTo>
                    <a:pt x="53209" y="71554"/>
                    <a:pt x="62572" y="72592"/>
                    <a:pt x="70106" y="68401"/>
                  </a:cubicBezTo>
                  <a:lnTo>
                    <a:pt x="70868" y="68401"/>
                  </a:lnTo>
                  <a:cubicBezTo>
                    <a:pt x="75783" y="66515"/>
                    <a:pt x="78241" y="61009"/>
                    <a:pt x="76355" y="56098"/>
                  </a:cubicBezTo>
                  <a:cubicBezTo>
                    <a:pt x="75859" y="54810"/>
                    <a:pt x="75097" y="53646"/>
                    <a:pt x="74107" y="52684"/>
                  </a:cubicBezTo>
                  <a:close/>
                </a:path>
              </a:pathLst>
            </a:custGeom>
            <a:solidFill>
              <a:srgbClr val="42A4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任意多边形: 形状 189"/>
            <p:cNvSpPr/>
            <p:nvPr/>
          </p:nvSpPr>
          <p:spPr>
            <a:xfrm>
              <a:off x="5609709" y="4037090"/>
              <a:ext cx="315671" cy="506234"/>
            </a:xfrm>
            <a:custGeom>
              <a:avLst/>
              <a:gdLst>
                <a:gd name="connsiteX0" fmla="*/ 29639 w 53182"/>
                <a:gd name="connsiteY0" fmla="*/ 76915 h 85287"/>
                <a:gd name="connsiteX1" fmla="*/ 52499 w 53182"/>
                <a:gd name="connsiteY1" fmla="*/ 13669 h 85287"/>
                <a:gd name="connsiteX2" fmla="*/ 40783 w 53182"/>
                <a:gd name="connsiteY2" fmla="*/ 334 h 85287"/>
                <a:gd name="connsiteX3" fmla="*/ 40783 w 53182"/>
                <a:gd name="connsiteY3" fmla="*/ 334 h 85287"/>
                <a:gd name="connsiteX4" fmla="*/ 23067 w 53182"/>
                <a:gd name="connsiteY4" fmla="*/ 8240 h 85287"/>
                <a:gd name="connsiteX5" fmla="*/ 302 w 53182"/>
                <a:gd name="connsiteY5" fmla="*/ 71486 h 85287"/>
                <a:gd name="connsiteX6" fmla="*/ 11923 w 53182"/>
                <a:gd name="connsiteY6" fmla="*/ 84821 h 85287"/>
                <a:gd name="connsiteX7" fmla="*/ 11923 w 53182"/>
                <a:gd name="connsiteY7" fmla="*/ 84821 h 85287"/>
                <a:gd name="connsiteX8" fmla="*/ 29639 w 53182"/>
                <a:gd name="connsiteY8" fmla="*/ 76915 h 8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182" h="85287">
                  <a:moveTo>
                    <a:pt x="29639" y="76915"/>
                  </a:moveTo>
                  <a:lnTo>
                    <a:pt x="52499" y="13669"/>
                  </a:lnTo>
                  <a:cubicBezTo>
                    <a:pt x="54690" y="7573"/>
                    <a:pt x="49356" y="1572"/>
                    <a:pt x="40783" y="334"/>
                  </a:cubicBezTo>
                  <a:lnTo>
                    <a:pt x="40783" y="334"/>
                  </a:lnTo>
                  <a:cubicBezTo>
                    <a:pt x="33783" y="-1252"/>
                    <a:pt x="26563" y="1966"/>
                    <a:pt x="23067" y="8240"/>
                  </a:cubicBezTo>
                  <a:lnTo>
                    <a:pt x="302" y="71486"/>
                  </a:lnTo>
                  <a:cubicBezTo>
                    <a:pt x="-1888" y="77486"/>
                    <a:pt x="3445" y="83582"/>
                    <a:pt x="11923" y="84821"/>
                  </a:cubicBezTo>
                  <a:lnTo>
                    <a:pt x="11923" y="84821"/>
                  </a:lnTo>
                  <a:cubicBezTo>
                    <a:pt x="18924" y="86402"/>
                    <a:pt x="26144" y="83192"/>
                    <a:pt x="29639" y="76915"/>
                  </a:cubicBezTo>
                  <a:close/>
                </a:path>
              </a:pathLst>
            </a:custGeom>
            <a:solidFill>
              <a:srgbClr val="42A4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1" name="任意多边形: 形状 190"/>
            <p:cNvSpPr/>
            <p:nvPr/>
          </p:nvSpPr>
          <p:spPr>
            <a:xfrm>
              <a:off x="5321887" y="3724798"/>
              <a:ext cx="240573" cy="527739"/>
            </a:xfrm>
            <a:custGeom>
              <a:avLst/>
              <a:gdLst>
                <a:gd name="connsiteX0" fmla="*/ 24218 w 40530"/>
                <a:gd name="connsiteY0" fmla="*/ 81998 h 88910"/>
                <a:gd name="connsiteX1" fmla="*/ 40029 w 40530"/>
                <a:gd name="connsiteY1" fmla="*/ 21705 h 88910"/>
                <a:gd name="connsiteX2" fmla="*/ 30504 w 40530"/>
                <a:gd name="connsiteY2" fmla="*/ 1607 h 88910"/>
                <a:gd name="connsiteX3" fmla="*/ 29647 w 40530"/>
                <a:gd name="connsiteY3" fmla="*/ 1607 h 88910"/>
                <a:gd name="connsiteX4" fmla="*/ 17150 w 40530"/>
                <a:gd name="connsiteY4" fmla="*/ 3676 h 88910"/>
                <a:gd name="connsiteX5" fmla="*/ 15741 w 40530"/>
                <a:gd name="connsiteY5" fmla="*/ 6750 h 88910"/>
                <a:gd name="connsiteX6" fmla="*/ 120 w 40530"/>
                <a:gd name="connsiteY6" fmla="*/ 67044 h 88910"/>
                <a:gd name="connsiteX7" fmla="*/ 9645 w 40530"/>
                <a:gd name="connsiteY7" fmla="*/ 87141 h 88910"/>
                <a:gd name="connsiteX8" fmla="*/ 10407 w 40530"/>
                <a:gd name="connsiteY8" fmla="*/ 87618 h 88910"/>
                <a:gd name="connsiteX9" fmla="*/ 23380 w 40530"/>
                <a:gd name="connsiteY9" fmla="*/ 83989 h 88910"/>
                <a:gd name="connsiteX10" fmla="*/ 24218 w 40530"/>
                <a:gd name="connsiteY10" fmla="*/ 81998 h 88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530" h="88910">
                  <a:moveTo>
                    <a:pt x="24218" y="81998"/>
                  </a:moveTo>
                  <a:lnTo>
                    <a:pt x="40029" y="21705"/>
                  </a:lnTo>
                  <a:cubicBezTo>
                    <a:pt x="41496" y="13655"/>
                    <a:pt x="37667" y="5566"/>
                    <a:pt x="30504" y="1607"/>
                  </a:cubicBezTo>
                  <a:lnTo>
                    <a:pt x="29647" y="1607"/>
                  </a:lnTo>
                  <a:cubicBezTo>
                    <a:pt x="25628" y="-1271"/>
                    <a:pt x="20036" y="-346"/>
                    <a:pt x="17150" y="3676"/>
                  </a:cubicBezTo>
                  <a:cubicBezTo>
                    <a:pt x="16493" y="4602"/>
                    <a:pt x="16017" y="5645"/>
                    <a:pt x="15741" y="6750"/>
                  </a:cubicBezTo>
                  <a:lnTo>
                    <a:pt x="120" y="67044"/>
                  </a:lnTo>
                  <a:cubicBezTo>
                    <a:pt x="-1347" y="75092"/>
                    <a:pt x="2482" y="83179"/>
                    <a:pt x="9645" y="87141"/>
                  </a:cubicBezTo>
                  <a:lnTo>
                    <a:pt x="10407" y="87618"/>
                  </a:lnTo>
                  <a:cubicBezTo>
                    <a:pt x="14988" y="90199"/>
                    <a:pt x="20798" y="88570"/>
                    <a:pt x="23380" y="83989"/>
                  </a:cubicBezTo>
                  <a:cubicBezTo>
                    <a:pt x="23732" y="83360"/>
                    <a:pt x="24018" y="82693"/>
                    <a:pt x="24218" y="81998"/>
                  </a:cubicBezTo>
                  <a:close/>
                </a:path>
              </a:pathLst>
            </a:custGeom>
            <a:solidFill>
              <a:srgbClr val="42A4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2" name="任意多边形: 形状 191"/>
            <p:cNvSpPr/>
            <p:nvPr/>
          </p:nvSpPr>
          <p:spPr>
            <a:xfrm>
              <a:off x="5058907" y="4099284"/>
              <a:ext cx="416044" cy="443560"/>
            </a:xfrm>
            <a:custGeom>
              <a:avLst/>
              <a:gdLst>
                <a:gd name="connsiteX0" fmla="*/ 27185 w 70092"/>
                <a:gd name="connsiteY0" fmla="*/ 70628 h 74728"/>
                <a:gd name="connsiteX1" fmla="*/ 67571 w 70092"/>
                <a:gd name="connsiteY1" fmla="*/ 21384 h 74728"/>
                <a:gd name="connsiteX2" fmla="*/ 64094 w 70092"/>
                <a:gd name="connsiteY2" fmla="*/ 2848 h 74728"/>
                <a:gd name="connsiteX3" fmla="*/ 63284 w 70092"/>
                <a:gd name="connsiteY3" fmla="*/ 2334 h 74728"/>
                <a:gd name="connsiteX4" fmla="*/ 63284 w 70092"/>
                <a:gd name="connsiteY4" fmla="*/ 2334 h 74728"/>
                <a:gd name="connsiteX5" fmla="*/ 44234 w 70092"/>
                <a:gd name="connsiteY5" fmla="*/ 3858 h 74728"/>
                <a:gd name="connsiteX6" fmla="*/ 1658 w 70092"/>
                <a:gd name="connsiteY6" fmla="*/ 55864 h 74728"/>
                <a:gd name="connsiteX7" fmla="*/ 8135 w 70092"/>
                <a:gd name="connsiteY7" fmla="*/ 72343 h 74728"/>
                <a:gd name="connsiteX8" fmla="*/ 8135 w 70092"/>
                <a:gd name="connsiteY8" fmla="*/ 72343 h 74728"/>
                <a:gd name="connsiteX9" fmla="*/ 27185 w 70092"/>
                <a:gd name="connsiteY9" fmla="*/ 70628 h 7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092" h="74728">
                  <a:moveTo>
                    <a:pt x="27185" y="70628"/>
                  </a:moveTo>
                  <a:lnTo>
                    <a:pt x="67571" y="21384"/>
                  </a:lnTo>
                  <a:cubicBezTo>
                    <a:pt x="71733" y="15307"/>
                    <a:pt x="70171" y="7011"/>
                    <a:pt x="64094" y="2848"/>
                  </a:cubicBezTo>
                  <a:cubicBezTo>
                    <a:pt x="63837" y="2667"/>
                    <a:pt x="63561" y="2496"/>
                    <a:pt x="63284" y="2334"/>
                  </a:cubicBezTo>
                  <a:lnTo>
                    <a:pt x="63284" y="2334"/>
                  </a:lnTo>
                  <a:cubicBezTo>
                    <a:pt x="57284" y="-1362"/>
                    <a:pt x="49578" y="-743"/>
                    <a:pt x="44234" y="3858"/>
                  </a:cubicBezTo>
                  <a:lnTo>
                    <a:pt x="1658" y="55864"/>
                  </a:lnTo>
                  <a:cubicBezTo>
                    <a:pt x="-2438" y="60817"/>
                    <a:pt x="515" y="68342"/>
                    <a:pt x="8135" y="72343"/>
                  </a:cubicBezTo>
                  <a:lnTo>
                    <a:pt x="8135" y="72343"/>
                  </a:lnTo>
                  <a:cubicBezTo>
                    <a:pt x="14183" y="75981"/>
                    <a:pt x="21889" y="75286"/>
                    <a:pt x="27185" y="70628"/>
                  </a:cubicBezTo>
                  <a:close/>
                </a:path>
              </a:pathLst>
            </a:custGeom>
            <a:solidFill>
              <a:srgbClr val="42A4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3" name="任意多边形: 形状 192"/>
            <p:cNvSpPr/>
            <p:nvPr/>
          </p:nvSpPr>
          <p:spPr>
            <a:xfrm>
              <a:off x="5340692" y="3096995"/>
              <a:ext cx="328481" cy="737808"/>
            </a:xfrm>
            <a:custGeom>
              <a:avLst/>
              <a:gdLst>
                <a:gd name="connsiteX0" fmla="*/ 29718 w 55340"/>
                <a:gd name="connsiteY0" fmla="*/ 0 h 124301"/>
                <a:gd name="connsiteX1" fmla="*/ 55340 w 55340"/>
                <a:gd name="connsiteY1" fmla="*/ 0 h 124301"/>
                <a:gd name="connsiteX2" fmla="*/ 55340 w 55340"/>
                <a:gd name="connsiteY2" fmla="*/ 124301 h 124301"/>
                <a:gd name="connsiteX3" fmla="*/ 29718 w 55340"/>
                <a:gd name="connsiteY3" fmla="*/ 124301 h 124301"/>
                <a:gd name="connsiteX4" fmla="*/ 25622 w 55340"/>
                <a:gd name="connsiteY4" fmla="*/ 124301 h 124301"/>
                <a:gd name="connsiteX5" fmla="*/ 0 w 55340"/>
                <a:gd name="connsiteY5" fmla="*/ 124301 h 124301"/>
                <a:gd name="connsiteX6" fmla="*/ 0 w 55340"/>
                <a:gd name="connsiteY6" fmla="*/ 0 h 124301"/>
                <a:gd name="connsiteX7" fmla="*/ 25622 w 55340"/>
                <a:gd name="connsiteY7" fmla="*/ 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340" h="124301">
                  <a:moveTo>
                    <a:pt x="29718" y="0"/>
                  </a:moveTo>
                  <a:cubicBezTo>
                    <a:pt x="43869" y="0"/>
                    <a:pt x="55340" y="0"/>
                    <a:pt x="55340" y="0"/>
                  </a:cubicBezTo>
                  <a:lnTo>
                    <a:pt x="55340" y="124301"/>
                  </a:lnTo>
                  <a:cubicBezTo>
                    <a:pt x="55340" y="124301"/>
                    <a:pt x="43869" y="124301"/>
                    <a:pt x="29718" y="124301"/>
                  </a:cubicBezTo>
                  <a:lnTo>
                    <a:pt x="25622" y="124301"/>
                  </a:lnTo>
                  <a:cubicBezTo>
                    <a:pt x="11471" y="124301"/>
                    <a:pt x="0" y="124301"/>
                    <a:pt x="0" y="124301"/>
                  </a:cubicBezTo>
                  <a:lnTo>
                    <a:pt x="0" y="0"/>
                  </a:lnTo>
                  <a:cubicBezTo>
                    <a:pt x="0" y="0"/>
                    <a:pt x="11471" y="0"/>
                    <a:pt x="25622" y="0"/>
                  </a:cubicBezTo>
                  <a:close/>
                </a:path>
              </a:pathLst>
            </a:custGeom>
            <a:solidFill>
              <a:srgbClr val="42A4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4" name="任意多边形: 形状 193"/>
            <p:cNvSpPr/>
            <p:nvPr/>
          </p:nvSpPr>
          <p:spPr>
            <a:xfrm>
              <a:off x="5562763" y="3143353"/>
              <a:ext cx="418109" cy="198577"/>
            </a:xfrm>
            <a:custGeom>
              <a:avLst/>
              <a:gdLst>
                <a:gd name="connsiteX0" fmla="*/ 62313 w 70440"/>
                <a:gd name="connsiteY0" fmla="*/ 20888 h 33455"/>
                <a:gd name="connsiteX1" fmla="*/ 12498 w 70440"/>
                <a:gd name="connsiteY1" fmla="*/ 33080 h 33455"/>
                <a:gd name="connsiteX2" fmla="*/ 134 w 70440"/>
                <a:gd name="connsiteY2" fmla="*/ 25674 h 33455"/>
                <a:gd name="connsiteX3" fmla="*/ -75 w 70440"/>
                <a:gd name="connsiteY3" fmla="*/ 24603 h 33455"/>
                <a:gd name="connsiteX4" fmla="*/ -75 w 70440"/>
                <a:gd name="connsiteY4" fmla="*/ 23936 h 33455"/>
                <a:gd name="connsiteX5" fmla="*/ 7640 w 70440"/>
                <a:gd name="connsiteY5" fmla="*/ 12506 h 33455"/>
                <a:gd name="connsiteX6" fmla="*/ 57551 w 70440"/>
                <a:gd name="connsiteY6" fmla="*/ 219 h 33455"/>
                <a:gd name="connsiteX7" fmla="*/ 69952 w 70440"/>
                <a:gd name="connsiteY7" fmla="*/ 7823 h 33455"/>
                <a:gd name="connsiteX8" fmla="*/ 70124 w 70440"/>
                <a:gd name="connsiteY8" fmla="*/ 8696 h 33455"/>
                <a:gd name="connsiteX9" fmla="*/ 70124 w 70440"/>
                <a:gd name="connsiteY9" fmla="*/ 9363 h 33455"/>
                <a:gd name="connsiteX10" fmla="*/ 62313 w 70440"/>
                <a:gd name="connsiteY10" fmla="*/ 20888 h 3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440" h="33455">
                  <a:moveTo>
                    <a:pt x="62313" y="20888"/>
                  </a:moveTo>
                  <a:lnTo>
                    <a:pt x="12498" y="33080"/>
                  </a:lnTo>
                  <a:cubicBezTo>
                    <a:pt x="7040" y="34449"/>
                    <a:pt x="1506" y="31133"/>
                    <a:pt x="134" y="25674"/>
                  </a:cubicBezTo>
                  <a:cubicBezTo>
                    <a:pt x="49" y="25321"/>
                    <a:pt x="-28" y="24963"/>
                    <a:pt x="-75" y="24603"/>
                  </a:cubicBezTo>
                  <a:lnTo>
                    <a:pt x="-75" y="23936"/>
                  </a:lnTo>
                  <a:cubicBezTo>
                    <a:pt x="-866" y="18700"/>
                    <a:pt x="2487" y="13734"/>
                    <a:pt x="7640" y="12506"/>
                  </a:cubicBezTo>
                  <a:lnTo>
                    <a:pt x="57551" y="219"/>
                  </a:lnTo>
                  <a:cubicBezTo>
                    <a:pt x="63075" y="-1106"/>
                    <a:pt x="68628" y="2297"/>
                    <a:pt x="69952" y="7823"/>
                  </a:cubicBezTo>
                  <a:cubicBezTo>
                    <a:pt x="70019" y="8111"/>
                    <a:pt x="70076" y="8403"/>
                    <a:pt x="70124" y="8696"/>
                  </a:cubicBezTo>
                  <a:lnTo>
                    <a:pt x="70124" y="9363"/>
                  </a:lnTo>
                  <a:cubicBezTo>
                    <a:pt x="70962" y="14662"/>
                    <a:pt x="67543" y="19700"/>
                    <a:pt x="62313" y="20888"/>
                  </a:cubicBezTo>
                  <a:close/>
                </a:path>
              </a:pathLst>
            </a:custGeom>
            <a:solidFill>
              <a:srgbClr val="42A4BD"/>
            </a:solidFill>
            <a:ln w="19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5" name="任意多边形: 形状 194"/>
            <p:cNvSpPr/>
            <p:nvPr/>
          </p:nvSpPr>
          <p:spPr>
            <a:xfrm>
              <a:off x="5865453" y="2843988"/>
              <a:ext cx="280793" cy="424601"/>
            </a:xfrm>
            <a:custGeom>
              <a:avLst/>
              <a:gdLst>
                <a:gd name="connsiteX0" fmla="*/ 45894 w 47306"/>
                <a:gd name="connsiteY0" fmla="*/ 14364 h 71534"/>
                <a:gd name="connsiteX1" fmla="*/ 18272 w 47306"/>
                <a:gd name="connsiteY1" fmla="*/ 66180 h 71534"/>
                <a:gd name="connsiteX2" fmla="*/ 5499 w 47306"/>
                <a:gd name="connsiteY2" fmla="*/ 70469 h 71534"/>
                <a:gd name="connsiteX3" fmla="*/ 4651 w 47306"/>
                <a:gd name="connsiteY3" fmla="*/ 69990 h 71534"/>
                <a:gd name="connsiteX4" fmla="*/ 4651 w 47306"/>
                <a:gd name="connsiteY4" fmla="*/ 69990 h 71534"/>
                <a:gd name="connsiteX5" fmla="*/ 1031 w 47306"/>
                <a:gd name="connsiteY5" fmla="*/ 57036 h 71534"/>
                <a:gd name="connsiteX6" fmla="*/ 28654 w 47306"/>
                <a:gd name="connsiteY6" fmla="*/ 5220 h 71534"/>
                <a:gd name="connsiteX7" fmla="*/ 41427 w 47306"/>
                <a:gd name="connsiteY7" fmla="*/ 931 h 71534"/>
                <a:gd name="connsiteX8" fmla="*/ 42275 w 47306"/>
                <a:gd name="connsiteY8" fmla="*/ 1410 h 71534"/>
                <a:gd name="connsiteX9" fmla="*/ 42275 w 47306"/>
                <a:gd name="connsiteY9" fmla="*/ 1410 h 71534"/>
                <a:gd name="connsiteX10" fmla="*/ 45894 w 47306"/>
                <a:gd name="connsiteY10" fmla="*/ 14364 h 7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306" h="71534">
                  <a:moveTo>
                    <a:pt x="45894" y="14364"/>
                  </a:moveTo>
                  <a:lnTo>
                    <a:pt x="18272" y="66180"/>
                  </a:lnTo>
                  <a:cubicBezTo>
                    <a:pt x="15929" y="70890"/>
                    <a:pt x="10213" y="72811"/>
                    <a:pt x="5499" y="70469"/>
                  </a:cubicBezTo>
                  <a:cubicBezTo>
                    <a:pt x="5213" y="70324"/>
                    <a:pt x="4927" y="70164"/>
                    <a:pt x="4651" y="69990"/>
                  </a:cubicBezTo>
                  <a:lnTo>
                    <a:pt x="4651" y="69990"/>
                  </a:lnTo>
                  <a:cubicBezTo>
                    <a:pt x="79" y="67407"/>
                    <a:pt x="-1540" y="61614"/>
                    <a:pt x="1031" y="57036"/>
                  </a:cubicBezTo>
                  <a:lnTo>
                    <a:pt x="28654" y="5220"/>
                  </a:lnTo>
                  <a:cubicBezTo>
                    <a:pt x="30997" y="510"/>
                    <a:pt x="36712" y="-1411"/>
                    <a:pt x="41427" y="931"/>
                  </a:cubicBezTo>
                  <a:cubicBezTo>
                    <a:pt x="41713" y="1076"/>
                    <a:pt x="41998" y="1236"/>
                    <a:pt x="42275" y="1410"/>
                  </a:cubicBezTo>
                  <a:lnTo>
                    <a:pt x="42275" y="1410"/>
                  </a:lnTo>
                  <a:cubicBezTo>
                    <a:pt x="46847" y="3993"/>
                    <a:pt x="48466" y="9786"/>
                    <a:pt x="45894" y="14364"/>
                  </a:cubicBezTo>
                  <a:close/>
                </a:path>
              </a:pathLst>
            </a:custGeom>
            <a:solidFill>
              <a:srgbClr val="42A4BD"/>
            </a:solidFill>
            <a:ln w="190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6" name="任意多边形: 形状 195"/>
            <p:cNvSpPr/>
            <p:nvPr/>
          </p:nvSpPr>
          <p:spPr>
            <a:xfrm>
              <a:off x="6206274" y="4487606"/>
              <a:ext cx="136817" cy="86132"/>
            </a:xfrm>
            <a:custGeom>
              <a:avLst/>
              <a:gdLst>
                <a:gd name="connsiteX0" fmla="*/ -191 w 23050"/>
                <a:gd name="connsiteY0" fmla="*/ 4920 h 14511"/>
                <a:gd name="connsiteX1" fmla="*/ 11335 w 23050"/>
                <a:gd name="connsiteY1" fmla="*/ -33 h 14511"/>
                <a:gd name="connsiteX2" fmla="*/ 22860 w 23050"/>
                <a:gd name="connsiteY2" fmla="*/ 4920 h 14511"/>
                <a:gd name="connsiteX3" fmla="*/ 15621 w 23050"/>
                <a:gd name="connsiteY3" fmla="*/ 14445 h 14511"/>
                <a:gd name="connsiteX4" fmla="*/ 3810 w 23050"/>
                <a:gd name="connsiteY4" fmla="*/ 11301 h 14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50" h="14511">
                  <a:moveTo>
                    <a:pt x="-191" y="4920"/>
                  </a:moveTo>
                  <a:lnTo>
                    <a:pt x="11335" y="-33"/>
                  </a:lnTo>
                  <a:cubicBezTo>
                    <a:pt x="11335" y="-33"/>
                    <a:pt x="22098" y="-795"/>
                    <a:pt x="22860" y="4920"/>
                  </a:cubicBezTo>
                  <a:cubicBezTo>
                    <a:pt x="22860" y="4920"/>
                    <a:pt x="22860" y="14445"/>
                    <a:pt x="15621" y="14445"/>
                  </a:cubicBezTo>
                  <a:cubicBezTo>
                    <a:pt x="15621" y="14445"/>
                    <a:pt x="3810" y="12540"/>
                    <a:pt x="3810" y="11301"/>
                  </a:cubicBezTo>
                  <a:close/>
                </a:path>
              </a:pathLst>
            </a:custGeom>
            <a:solidFill>
              <a:srgbClr val="F0CA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7" name="任意多边形: 形状 196"/>
            <p:cNvSpPr/>
            <p:nvPr/>
          </p:nvSpPr>
          <p:spPr>
            <a:xfrm>
              <a:off x="6015834" y="4461929"/>
              <a:ext cx="117503" cy="111127"/>
            </a:xfrm>
            <a:custGeom>
              <a:avLst/>
              <a:gdLst>
                <a:gd name="connsiteX0" fmla="*/ 19606 w 19796"/>
                <a:gd name="connsiteY0" fmla="*/ 1722 h 18722"/>
                <a:gd name="connsiteX1" fmla="*/ 14844 w 19796"/>
                <a:gd name="connsiteY1" fmla="*/ 13247 h 18722"/>
                <a:gd name="connsiteX2" fmla="*/ 3128 w 19796"/>
                <a:gd name="connsiteY2" fmla="*/ 17724 h 18722"/>
                <a:gd name="connsiteX3" fmla="*/ 1794 w 19796"/>
                <a:gd name="connsiteY3" fmla="*/ 6008 h 18722"/>
                <a:gd name="connsiteX4" fmla="*/ 12558 w 19796"/>
                <a:gd name="connsiteY4" fmla="*/ 7 h 18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96" h="18722">
                  <a:moveTo>
                    <a:pt x="19606" y="1722"/>
                  </a:moveTo>
                  <a:lnTo>
                    <a:pt x="14844" y="13247"/>
                  </a:lnTo>
                  <a:cubicBezTo>
                    <a:pt x="14844" y="13247"/>
                    <a:pt x="7700" y="21343"/>
                    <a:pt x="3128" y="17724"/>
                  </a:cubicBezTo>
                  <a:cubicBezTo>
                    <a:pt x="3128" y="17724"/>
                    <a:pt x="-3349" y="10961"/>
                    <a:pt x="1794" y="6008"/>
                  </a:cubicBezTo>
                  <a:cubicBezTo>
                    <a:pt x="1794" y="6008"/>
                    <a:pt x="11319" y="-850"/>
                    <a:pt x="12558" y="7"/>
                  </a:cubicBezTo>
                  <a:close/>
                </a:path>
              </a:pathLst>
            </a:custGeom>
            <a:solidFill>
              <a:srgbClr val="F0CA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8" name="任意多边形: 形状 197"/>
            <p:cNvSpPr/>
            <p:nvPr/>
          </p:nvSpPr>
          <p:spPr>
            <a:xfrm>
              <a:off x="5842097" y="4481997"/>
              <a:ext cx="96194" cy="94193"/>
            </a:xfrm>
            <a:custGeom>
              <a:avLst/>
              <a:gdLst>
                <a:gd name="connsiteX0" fmla="*/ 16016 w 16206"/>
                <a:gd name="connsiteY0" fmla="*/ 2531 h 15869"/>
                <a:gd name="connsiteX1" fmla="*/ 13158 w 16206"/>
                <a:gd name="connsiteY1" fmla="*/ 12056 h 15869"/>
                <a:gd name="connsiteX2" fmla="*/ 3633 w 16206"/>
                <a:gd name="connsiteY2" fmla="*/ 14628 h 15869"/>
                <a:gd name="connsiteX3" fmla="*/ 1062 w 16206"/>
                <a:gd name="connsiteY3" fmla="*/ 4055 h 15869"/>
                <a:gd name="connsiteX4" fmla="*/ 9825 w 16206"/>
                <a:gd name="connsiteY4" fmla="*/ 55 h 1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6" h="15869">
                  <a:moveTo>
                    <a:pt x="16016" y="2531"/>
                  </a:moveTo>
                  <a:lnTo>
                    <a:pt x="13158" y="12056"/>
                  </a:lnTo>
                  <a:cubicBezTo>
                    <a:pt x="13158" y="12056"/>
                    <a:pt x="7729" y="18343"/>
                    <a:pt x="3633" y="14628"/>
                  </a:cubicBezTo>
                  <a:cubicBezTo>
                    <a:pt x="3633" y="14628"/>
                    <a:pt x="-2844" y="7865"/>
                    <a:pt x="1062" y="4055"/>
                  </a:cubicBezTo>
                  <a:cubicBezTo>
                    <a:pt x="1062" y="4055"/>
                    <a:pt x="8967" y="-898"/>
                    <a:pt x="9825" y="55"/>
                  </a:cubicBezTo>
                  <a:close/>
                </a:path>
              </a:pathLst>
            </a:custGeom>
            <a:solidFill>
              <a:srgbClr val="F0CA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9" name="任意多边形: 形状 198"/>
            <p:cNvSpPr/>
            <p:nvPr/>
          </p:nvSpPr>
          <p:spPr>
            <a:xfrm>
              <a:off x="5330269" y="4490070"/>
              <a:ext cx="73050" cy="86376"/>
            </a:xfrm>
            <a:custGeom>
              <a:avLst/>
              <a:gdLst>
                <a:gd name="connsiteX0" fmla="*/ 3185 w 12307"/>
                <a:gd name="connsiteY0" fmla="*/ -67 h 14552"/>
                <a:gd name="connsiteX1" fmla="*/ 10424 w 12307"/>
                <a:gd name="connsiteY1" fmla="*/ 4314 h 14552"/>
                <a:gd name="connsiteX2" fmla="*/ 10424 w 12307"/>
                <a:gd name="connsiteY2" fmla="*/ 12792 h 14552"/>
                <a:gd name="connsiteX3" fmla="*/ 1375 w 12307"/>
                <a:gd name="connsiteY3" fmla="*/ 12792 h 14552"/>
                <a:gd name="connsiteX4" fmla="*/ 42 w 12307"/>
                <a:gd name="connsiteY4" fmla="*/ 4886 h 1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07" h="14552">
                  <a:moveTo>
                    <a:pt x="3185" y="-67"/>
                  </a:moveTo>
                  <a:lnTo>
                    <a:pt x="10424" y="4314"/>
                  </a:lnTo>
                  <a:cubicBezTo>
                    <a:pt x="10424" y="4314"/>
                    <a:pt x="14234" y="10029"/>
                    <a:pt x="10424" y="12792"/>
                  </a:cubicBezTo>
                  <a:cubicBezTo>
                    <a:pt x="10424" y="12792"/>
                    <a:pt x="3661" y="16602"/>
                    <a:pt x="1375" y="12792"/>
                  </a:cubicBezTo>
                  <a:cubicBezTo>
                    <a:pt x="1375" y="12792"/>
                    <a:pt x="-911" y="5362"/>
                    <a:pt x="42" y="4886"/>
                  </a:cubicBezTo>
                  <a:close/>
                </a:path>
              </a:pathLst>
            </a:custGeom>
            <a:solidFill>
              <a:srgbClr val="F0CA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0" name="任意多边形: 形状 199"/>
            <p:cNvSpPr/>
            <p:nvPr/>
          </p:nvSpPr>
          <p:spPr>
            <a:xfrm>
              <a:off x="4879911" y="4499976"/>
              <a:ext cx="75757" cy="78594"/>
            </a:xfrm>
            <a:custGeom>
              <a:avLst/>
              <a:gdLst>
                <a:gd name="connsiteX0" fmla="*/ 12573 w 12763"/>
                <a:gd name="connsiteY0" fmla="*/ 1027 h 13241"/>
                <a:gd name="connsiteX1" fmla="*/ 11621 w 12763"/>
                <a:gd name="connsiteY1" fmla="*/ 9313 h 13241"/>
                <a:gd name="connsiteX2" fmla="*/ 4001 w 12763"/>
                <a:gd name="connsiteY2" fmla="*/ 12552 h 13241"/>
                <a:gd name="connsiteX3" fmla="*/ 476 w 12763"/>
                <a:gd name="connsiteY3" fmla="*/ 4360 h 13241"/>
                <a:gd name="connsiteX4" fmla="*/ 6954 w 12763"/>
                <a:gd name="connsiteY4" fmla="*/ -21 h 13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3" h="13241">
                  <a:moveTo>
                    <a:pt x="12573" y="1027"/>
                  </a:moveTo>
                  <a:lnTo>
                    <a:pt x="11621" y="9313"/>
                  </a:lnTo>
                  <a:cubicBezTo>
                    <a:pt x="11621" y="9313"/>
                    <a:pt x="8192" y="15028"/>
                    <a:pt x="4001" y="12552"/>
                  </a:cubicBezTo>
                  <a:cubicBezTo>
                    <a:pt x="4001" y="12552"/>
                    <a:pt x="-2190" y="7980"/>
                    <a:pt x="476" y="4360"/>
                  </a:cubicBezTo>
                  <a:cubicBezTo>
                    <a:pt x="476" y="4360"/>
                    <a:pt x="6096" y="-593"/>
                    <a:pt x="6954" y="-21"/>
                  </a:cubicBezTo>
                  <a:close/>
                </a:path>
              </a:pathLst>
            </a:custGeom>
            <a:solidFill>
              <a:srgbClr val="F0CA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1" name="任意多边形: 形状 200"/>
            <p:cNvSpPr/>
            <p:nvPr/>
          </p:nvSpPr>
          <p:spPr>
            <a:xfrm>
              <a:off x="4803821" y="4518341"/>
              <a:ext cx="46186" cy="55469"/>
            </a:xfrm>
            <a:custGeom>
              <a:avLst/>
              <a:gdLst>
                <a:gd name="connsiteX0" fmla="*/ 1865 w 7781"/>
                <a:gd name="connsiteY0" fmla="*/ -67 h 9345"/>
                <a:gd name="connsiteX1" fmla="*/ 6532 w 7781"/>
                <a:gd name="connsiteY1" fmla="*/ 2790 h 9345"/>
                <a:gd name="connsiteX2" fmla="*/ 6532 w 7781"/>
                <a:gd name="connsiteY2" fmla="*/ 8220 h 9345"/>
                <a:gd name="connsiteX3" fmla="*/ 627 w 7781"/>
                <a:gd name="connsiteY3" fmla="*/ 8220 h 9345"/>
                <a:gd name="connsiteX4" fmla="*/ -40 w 7781"/>
                <a:gd name="connsiteY4" fmla="*/ 3076 h 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1" h="9345">
                  <a:moveTo>
                    <a:pt x="1865" y="-67"/>
                  </a:moveTo>
                  <a:lnTo>
                    <a:pt x="6532" y="2790"/>
                  </a:lnTo>
                  <a:cubicBezTo>
                    <a:pt x="6532" y="2790"/>
                    <a:pt x="8914" y="6505"/>
                    <a:pt x="6532" y="8220"/>
                  </a:cubicBezTo>
                  <a:cubicBezTo>
                    <a:pt x="6532" y="8220"/>
                    <a:pt x="2056" y="10601"/>
                    <a:pt x="627" y="8220"/>
                  </a:cubicBezTo>
                  <a:cubicBezTo>
                    <a:pt x="627" y="8220"/>
                    <a:pt x="-611" y="3362"/>
                    <a:pt x="-40" y="3076"/>
                  </a:cubicBezTo>
                  <a:close/>
                </a:path>
              </a:pathLst>
            </a:custGeom>
            <a:solidFill>
              <a:srgbClr val="F0CA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2" name="任意多边形: 形状 201"/>
            <p:cNvSpPr/>
            <p:nvPr/>
          </p:nvSpPr>
          <p:spPr>
            <a:xfrm>
              <a:off x="6132375" y="4517991"/>
              <a:ext cx="50151" cy="48085"/>
            </a:xfrm>
            <a:custGeom>
              <a:avLst/>
              <a:gdLst>
                <a:gd name="connsiteX0" fmla="*/ 8259 w 8449"/>
                <a:gd name="connsiteY0" fmla="*/ 1135 h 8101"/>
                <a:gd name="connsiteX1" fmla="*/ 6735 w 8449"/>
                <a:gd name="connsiteY1" fmla="*/ 6183 h 8101"/>
                <a:gd name="connsiteX2" fmla="*/ 1782 w 8449"/>
                <a:gd name="connsiteY2" fmla="*/ 7421 h 8101"/>
                <a:gd name="connsiteX3" fmla="*/ 449 w 8449"/>
                <a:gd name="connsiteY3" fmla="*/ 2087 h 8101"/>
                <a:gd name="connsiteX4" fmla="*/ 4925 w 8449"/>
                <a:gd name="connsiteY4" fmla="*/ -8 h 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9" h="8101">
                  <a:moveTo>
                    <a:pt x="8259" y="1135"/>
                  </a:moveTo>
                  <a:lnTo>
                    <a:pt x="6735" y="6183"/>
                  </a:lnTo>
                  <a:cubicBezTo>
                    <a:pt x="6735" y="6183"/>
                    <a:pt x="3973" y="9326"/>
                    <a:pt x="1782" y="7421"/>
                  </a:cubicBezTo>
                  <a:cubicBezTo>
                    <a:pt x="1782" y="7421"/>
                    <a:pt x="-1552" y="3992"/>
                    <a:pt x="449" y="2087"/>
                  </a:cubicBezTo>
                  <a:cubicBezTo>
                    <a:pt x="449" y="2087"/>
                    <a:pt x="4544" y="-484"/>
                    <a:pt x="4925" y="-8"/>
                  </a:cubicBezTo>
                  <a:close/>
                </a:path>
              </a:pathLst>
            </a:custGeom>
            <a:solidFill>
              <a:srgbClr val="F0CA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3" name="任意多边形: 形状 202"/>
            <p:cNvSpPr/>
            <p:nvPr/>
          </p:nvSpPr>
          <p:spPr>
            <a:xfrm>
              <a:off x="5489802" y="4517991"/>
              <a:ext cx="49895" cy="48085"/>
            </a:xfrm>
            <a:custGeom>
              <a:avLst/>
              <a:gdLst>
                <a:gd name="connsiteX0" fmla="*/ 8216 w 8406"/>
                <a:gd name="connsiteY0" fmla="*/ 1135 h 8101"/>
                <a:gd name="connsiteX1" fmla="*/ 6788 w 8406"/>
                <a:gd name="connsiteY1" fmla="*/ 6183 h 8101"/>
                <a:gd name="connsiteX2" fmla="*/ 1739 w 8406"/>
                <a:gd name="connsiteY2" fmla="*/ 7421 h 8101"/>
                <a:gd name="connsiteX3" fmla="*/ 501 w 8406"/>
                <a:gd name="connsiteY3" fmla="*/ 2087 h 8101"/>
                <a:gd name="connsiteX4" fmla="*/ 4978 w 8406"/>
                <a:gd name="connsiteY4" fmla="*/ -8 h 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6" h="8101">
                  <a:moveTo>
                    <a:pt x="8216" y="1135"/>
                  </a:moveTo>
                  <a:lnTo>
                    <a:pt x="6788" y="6183"/>
                  </a:lnTo>
                  <a:cubicBezTo>
                    <a:pt x="6788" y="6183"/>
                    <a:pt x="4025" y="9326"/>
                    <a:pt x="1739" y="7421"/>
                  </a:cubicBezTo>
                  <a:cubicBezTo>
                    <a:pt x="1739" y="7421"/>
                    <a:pt x="-1594" y="3992"/>
                    <a:pt x="501" y="2087"/>
                  </a:cubicBezTo>
                  <a:cubicBezTo>
                    <a:pt x="501" y="2087"/>
                    <a:pt x="4502" y="-484"/>
                    <a:pt x="4978" y="-8"/>
                  </a:cubicBezTo>
                  <a:close/>
                </a:path>
              </a:pathLst>
            </a:custGeom>
            <a:solidFill>
              <a:srgbClr val="F0CA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4" name="任意多边形: 形状 203"/>
            <p:cNvSpPr/>
            <p:nvPr/>
          </p:nvSpPr>
          <p:spPr>
            <a:xfrm>
              <a:off x="5966283" y="4544345"/>
              <a:ext cx="27809" cy="25399"/>
            </a:xfrm>
            <a:custGeom>
              <a:avLst/>
              <a:gdLst>
                <a:gd name="connsiteX0" fmla="*/ 332 w 4685"/>
                <a:gd name="connsiteY0" fmla="*/ -67 h 4279"/>
                <a:gd name="connsiteX1" fmla="*/ 3190 w 4685"/>
                <a:gd name="connsiteY1" fmla="*/ -67 h 4279"/>
                <a:gd name="connsiteX2" fmla="*/ 4237 w 4685"/>
                <a:gd name="connsiteY2" fmla="*/ 2695 h 4279"/>
                <a:gd name="connsiteX3" fmla="*/ 1285 w 4685"/>
                <a:gd name="connsiteY3" fmla="*/ 3743 h 4279"/>
                <a:gd name="connsiteX4" fmla="*/ -144 w 4685"/>
                <a:gd name="connsiteY4" fmla="*/ 1362 h 4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" h="4279">
                  <a:moveTo>
                    <a:pt x="332" y="-67"/>
                  </a:moveTo>
                  <a:lnTo>
                    <a:pt x="3190" y="-67"/>
                  </a:lnTo>
                  <a:cubicBezTo>
                    <a:pt x="3190" y="-67"/>
                    <a:pt x="5190" y="1266"/>
                    <a:pt x="4237" y="2695"/>
                  </a:cubicBezTo>
                  <a:cubicBezTo>
                    <a:pt x="3285" y="4124"/>
                    <a:pt x="2523" y="4695"/>
                    <a:pt x="1285" y="3743"/>
                  </a:cubicBezTo>
                  <a:cubicBezTo>
                    <a:pt x="46" y="2790"/>
                    <a:pt x="-335" y="1647"/>
                    <a:pt x="-144" y="1362"/>
                  </a:cubicBezTo>
                  <a:close/>
                </a:path>
              </a:pathLst>
            </a:custGeom>
            <a:solidFill>
              <a:srgbClr val="F0CA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1938" y="2668684"/>
            <a:ext cx="9717206" cy="1627632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sz="7200" dirty="0"/>
              <a:t>五、小组学习心得分享</a:t>
            </a:r>
            <a:endParaRPr lang="zh-CN" sz="7200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60400" y="2209970"/>
              <a:ext cx="5356922" cy="1175557"/>
              <a:chOff x="1180016" y="2227793"/>
              <a:chExt cx="5356922" cy="1175557"/>
            </a:xfrm>
          </p:grpSpPr>
          <p:sp>
            <p:nvSpPr>
              <p:cNvPr id="5" name="矩形: 圆角 4"/>
              <p:cNvSpPr/>
              <p:nvPr/>
            </p:nvSpPr>
            <p:spPr>
              <a:xfrm>
                <a:off x="1180016" y="2310250"/>
                <a:ext cx="5356922" cy="10931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1406318" y="2227793"/>
                <a:ext cx="5004016" cy="1168077"/>
                <a:chOff x="1406318" y="2265642"/>
                <a:chExt cx="5004016" cy="1168077"/>
              </a:xfrm>
            </p:grpSpPr>
            <p:sp>
              <p:nvSpPr>
                <p:cNvPr id="49" name="文本框 48"/>
                <p:cNvSpPr txBox="1"/>
                <p:nvPr/>
              </p:nvSpPr>
              <p:spPr>
                <a:xfrm>
                  <a:off x="1406318" y="2643074"/>
                  <a:ext cx="2282332" cy="584775"/>
                </a:xfrm>
                <a:prstGeom prst="rect">
                  <a:avLst/>
                </a:prstGeom>
                <a:noFill/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spAutoFit/>
                </a:bodyPr>
                <a:lstStyle>
                  <a:defPPr>
                    <a:defRPr lang="zh-CN"/>
                  </a:defPPr>
                  <a:lvl1pPr algn="ctr" defTabSz="914400">
                    <a:defRPr sz="1400" b="1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zh-CN" sz="3200" b="1" dirty="0">
                      <a:solidFill>
                        <a:schemeClr val="accent1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 </a:t>
                  </a:r>
                  <a:r>
                    <a:rPr lang="zh-CN" altLang="en-US" sz="3200" b="1" dirty="0">
                      <a:solidFill>
                        <a:schemeClr val="accent1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邓 钦 宇</a:t>
                  </a:r>
                  <a:endParaRPr lang="en-US" altLang="zh-CN" sz="3200" b="1" dirty="0">
                    <a:solidFill>
                      <a:schemeClr val="accent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3653014" y="2265642"/>
                  <a:ext cx="2757320" cy="1168077"/>
                </a:xfrm>
                <a:prstGeom prst="rect">
                  <a:avLst/>
                </a:prstGeom>
              </p:spPr>
              <p:txBody>
                <a:bodyPr wrap="square" anchor="t" anchorCtr="0">
                  <a:spAutoFit/>
                </a:bodyPr>
                <a:lstStyle/>
                <a:p>
                  <a:pPr defTabSz="913765">
                    <a:lnSpc>
                      <a:spcPct val="150000"/>
                    </a:lnSpc>
                    <a:buSzPct val="25000"/>
                    <a:defRPr/>
                  </a:pPr>
                  <a:r>
                    <a:rPr lang="zh-CN" altLang="en-US" sz="1200" dirty="0"/>
                    <a:t>学习到了很多使用</a:t>
                  </a:r>
                  <a:r>
                    <a:rPr lang="en-US" altLang="zh-CN" sz="1200" dirty="0" err="1"/>
                    <a:t>EasyX</a:t>
                  </a:r>
                  <a:r>
                    <a:rPr lang="zh-CN" altLang="en-US" sz="1200" dirty="0"/>
                    <a:t>设计界面以及处理鼠标键盘消息的方法；对项目开发流程有了切身的体会；学到了很多团队管理的方法，主持开会更加自如</a:t>
                  </a:r>
                  <a:endParaRPr lang="en-US" altLang="zh-CN" sz="12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文本框 33"/>
            <p:cNvSpPr txBox="1"/>
            <p:nvPr/>
          </p:nvSpPr>
          <p:spPr>
            <a:xfrm>
              <a:off x="870613" y="1139339"/>
              <a:ext cx="5904850" cy="92333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学习心得精选</a:t>
              </a:r>
              <a:endParaRPr kumimoji="0" lang="en-US" altLang="zh-CN" sz="5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660400" y="3615285"/>
              <a:ext cx="5356922" cy="1363515"/>
              <a:chOff x="1180016" y="2249171"/>
              <a:chExt cx="5356922" cy="1363515"/>
            </a:xfrm>
          </p:grpSpPr>
          <p:sp>
            <p:nvSpPr>
              <p:cNvPr id="37" name="矩形: 圆角 36"/>
              <p:cNvSpPr/>
              <p:nvPr/>
            </p:nvSpPr>
            <p:spPr>
              <a:xfrm>
                <a:off x="1180016" y="2310250"/>
                <a:ext cx="5356922" cy="10931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1406318" y="2249171"/>
                <a:ext cx="4968381" cy="1363515"/>
                <a:chOff x="1406318" y="2287020"/>
                <a:chExt cx="4968381" cy="1363515"/>
              </a:xfrm>
            </p:grpSpPr>
            <p:sp>
              <p:nvSpPr>
                <p:cNvPr id="39" name="文本框 38"/>
                <p:cNvSpPr txBox="1"/>
                <p:nvPr/>
              </p:nvSpPr>
              <p:spPr>
                <a:xfrm>
                  <a:off x="1406318" y="2643074"/>
                  <a:ext cx="2282332" cy="584775"/>
                </a:xfrm>
                <a:prstGeom prst="rect">
                  <a:avLst/>
                </a:prstGeom>
                <a:noFill/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spAutoFit/>
                </a:bodyPr>
                <a:lstStyle>
                  <a:defPPr>
                    <a:defRPr lang="zh-CN"/>
                  </a:defPPr>
                  <a:lvl1pPr algn="ctr" defTabSz="914400">
                    <a:defRPr sz="1400" b="1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zh-CN" altLang="en-US" sz="3200" b="1" dirty="0">
                      <a:solidFill>
                        <a:schemeClr val="accent1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  何   宁</a:t>
                  </a:r>
                  <a:endParaRPr lang="en-US" altLang="zh-CN" sz="3200" b="1" dirty="0">
                    <a:solidFill>
                      <a:schemeClr val="accent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3688650" y="2287020"/>
                  <a:ext cx="2686049" cy="1363515"/>
                </a:xfrm>
                <a:prstGeom prst="rect">
                  <a:avLst/>
                </a:prstGeom>
              </p:spPr>
              <p:txBody>
                <a:bodyPr wrap="square" anchor="t" anchorCtr="0">
                  <a:spAutoFit/>
                </a:bodyPr>
                <a:lstStyle/>
                <a:p>
                  <a:r>
                    <a:rPr lang="zh-CN" altLang="en-US" sz="1200" dirty="0"/>
                    <a:t>只有亲身经历做项目，才可以深刻的体会到目前知识的匮乏有多么严重，项目期间疯狂补知识点，网上搜索实现，代码各种报错，明明编译没问题，但是运行就是会报错，怎么改都改不对，有种有力却打在棉花上的感觉。</a:t>
                  </a:r>
                  <a:endParaRPr lang="en-US" altLang="zh-CN" sz="1200" dirty="0"/>
                </a:p>
                <a:p>
                  <a:pPr defTabSz="913765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sz="800" dirty="0"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 </a:t>
                  </a:r>
                  <a:endParaRPr lang="en-US" altLang="zh-CN" sz="8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41" name="组合 40"/>
            <p:cNvGrpSpPr/>
            <p:nvPr/>
          </p:nvGrpSpPr>
          <p:grpSpPr>
            <a:xfrm>
              <a:off x="660400" y="5060301"/>
              <a:ext cx="5356922" cy="1093100"/>
              <a:chOff x="1180016" y="2310250"/>
              <a:chExt cx="5356922" cy="1093100"/>
            </a:xfrm>
          </p:grpSpPr>
          <p:sp>
            <p:nvSpPr>
              <p:cNvPr id="42" name="矩形: 圆角 41"/>
              <p:cNvSpPr/>
              <p:nvPr/>
            </p:nvSpPr>
            <p:spPr>
              <a:xfrm>
                <a:off x="1180016" y="2310250"/>
                <a:ext cx="5356922" cy="10931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3" name="组合 42"/>
              <p:cNvGrpSpPr/>
              <p:nvPr/>
            </p:nvGrpSpPr>
            <p:grpSpPr>
              <a:xfrm>
                <a:off x="1406318" y="2474884"/>
                <a:ext cx="5004016" cy="891078"/>
                <a:chOff x="1406318" y="2512733"/>
                <a:chExt cx="5004016" cy="891078"/>
              </a:xfrm>
            </p:grpSpPr>
            <p:sp>
              <p:nvSpPr>
                <p:cNvPr id="44" name="文本框 43"/>
                <p:cNvSpPr txBox="1"/>
                <p:nvPr/>
              </p:nvSpPr>
              <p:spPr>
                <a:xfrm>
                  <a:off x="1406318" y="2643074"/>
                  <a:ext cx="2282332" cy="584775"/>
                </a:xfrm>
                <a:prstGeom prst="rect">
                  <a:avLst/>
                </a:prstGeom>
                <a:noFill/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spAutoFit/>
                </a:bodyPr>
                <a:lstStyle>
                  <a:defPPr>
                    <a:defRPr lang="zh-CN"/>
                  </a:defPPr>
                  <a:lvl1pPr algn="ctr" defTabSz="914400">
                    <a:defRPr sz="1400" b="1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zh-CN" altLang="en-US" sz="3200" b="1" dirty="0">
                      <a:solidFill>
                        <a:schemeClr val="accent1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 千 反 田</a:t>
                  </a:r>
                  <a:endParaRPr lang="en-US" altLang="zh-CN" sz="3200" b="1" dirty="0">
                    <a:solidFill>
                      <a:schemeClr val="accent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3724285" y="2512733"/>
                  <a:ext cx="2686049" cy="891078"/>
                </a:xfrm>
                <a:prstGeom prst="rect">
                  <a:avLst/>
                </a:prstGeom>
              </p:spPr>
              <p:txBody>
                <a:bodyPr wrap="square" anchor="t" anchorCtr="0">
                  <a:spAutoFit/>
                </a:bodyPr>
                <a:lstStyle/>
                <a:p>
                  <a:pPr defTabSz="913765">
                    <a:lnSpc>
                      <a:spcPct val="150000"/>
                    </a:lnSpc>
                    <a:buSzPct val="25000"/>
                    <a:defRPr/>
                  </a:pPr>
                  <a:r>
                    <a:rPr lang="zh-CN" altLang="en-US" sz="1200" dirty="0"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基础知识还是有很多匮乏，很多遗漏的知识点都在做项目的过程中起到很大作用</a:t>
                  </a:r>
                  <a:endParaRPr lang="en-US" altLang="zh-CN" sz="12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46" name="组合 45"/>
            <p:cNvGrpSpPr/>
            <p:nvPr/>
          </p:nvGrpSpPr>
          <p:grpSpPr>
            <a:xfrm>
              <a:off x="6180124" y="2292427"/>
              <a:ext cx="5356922" cy="1264721"/>
              <a:chOff x="1180016" y="2310250"/>
              <a:chExt cx="5356922" cy="1264721"/>
            </a:xfrm>
          </p:grpSpPr>
          <p:sp>
            <p:nvSpPr>
              <p:cNvPr id="47" name="矩形: 圆角 46"/>
              <p:cNvSpPr/>
              <p:nvPr/>
            </p:nvSpPr>
            <p:spPr>
              <a:xfrm>
                <a:off x="1180016" y="2310250"/>
                <a:ext cx="5356922" cy="10931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1406318" y="2488455"/>
                <a:ext cx="4968381" cy="1086516"/>
                <a:chOff x="1406318" y="2526304"/>
                <a:chExt cx="4968381" cy="1086516"/>
              </a:xfrm>
            </p:grpSpPr>
            <p:sp>
              <p:nvSpPr>
                <p:cNvPr id="50" name="文本框 49"/>
                <p:cNvSpPr txBox="1"/>
                <p:nvPr/>
              </p:nvSpPr>
              <p:spPr>
                <a:xfrm>
                  <a:off x="1406318" y="2704629"/>
                  <a:ext cx="2282332" cy="461665"/>
                </a:xfrm>
                <a:prstGeom prst="rect">
                  <a:avLst/>
                </a:prstGeom>
                <a:noFill/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spAutoFit/>
                </a:bodyPr>
                <a:lstStyle>
                  <a:defPPr>
                    <a:defRPr lang="zh-CN"/>
                  </a:defPPr>
                  <a:lvl1pPr algn="ctr" defTabSz="914400">
                    <a:defRPr sz="1400" b="1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zh-CN" altLang="en-US" sz="2400" b="1" dirty="0">
                      <a:solidFill>
                        <a:schemeClr val="accent1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日后目标</a:t>
                  </a:r>
                  <a:endParaRPr lang="en-US" altLang="zh-CN" sz="3600" b="1" dirty="0">
                    <a:solidFill>
                      <a:schemeClr val="accent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3688650" y="2526304"/>
                  <a:ext cx="2686049" cy="1086516"/>
                </a:xfrm>
                <a:prstGeom prst="rect">
                  <a:avLst/>
                </a:prstGeom>
              </p:spPr>
              <p:txBody>
                <a:bodyPr wrap="square" anchor="t" anchorCtr="0">
                  <a:spAutoFit/>
                </a:bodyPr>
                <a:lstStyle/>
                <a:p>
                  <a:pPr defTabSz="913765">
                    <a:lnSpc>
                      <a:spcPct val="150000"/>
                    </a:lnSpc>
                    <a:buSzPct val="25000"/>
                    <a:defRPr/>
                  </a:pPr>
                  <a:r>
                    <a:rPr lang="zh-CN" altLang="en-US" sz="1200" dirty="0"/>
                    <a:t>碎片时间阅读</a:t>
                  </a:r>
                  <a:r>
                    <a:rPr lang="en-US" altLang="zh-CN" sz="1200" dirty="0" err="1"/>
                    <a:t>c++</a:t>
                  </a:r>
                  <a:r>
                    <a:rPr lang="en-US" altLang="zh-CN" sz="1200" dirty="0"/>
                    <a:t> primer plus</a:t>
                  </a:r>
                  <a:r>
                    <a:rPr lang="zh-CN" altLang="en-US" sz="1200" dirty="0"/>
                    <a:t>；整段时间学习网络编程；参加区块链，密码设计，电子取证等课外竞赛</a:t>
                  </a:r>
                  <a:endParaRPr lang="zh-CN" altLang="en-US" sz="1200" dirty="0"/>
                </a:p>
                <a:p>
                  <a:pPr defTabSz="913765">
                    <a:lnSpc>
                      <a:spcPct val="150000"/>
                    </a:lnSpc>
                    <a:buSzPct val="25000"/>
                    <a:defRPr/>
                  </a:pPr>
                  <a:endParaRPr lang="en-US" altLang="zh-CN" sz="8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52" name="组合 51"/>
            <p:cNvGrpSpPr/>
            <p:nvPr/>
          </p:nvGrpSpPr>
          <p:grpSpPr>
            <a:xfrm>
              <a:off x="6180124" y="3676364"/>
              <a:ext cx="5356922" cy="1093100"/>
              <a:chOff x="1180016" y="2310250"/>
              <a:chExt cx="5356922" cy="1093100"/>
            </a:xfrm>
          </p:grpSpPr>
          <p:sp>
            <p:nvSpPr>
              <p:cNvPr id="53" name="矩形: 圆角 52"/>
              <p:cNvSpPr/>
              <p:nvPr/>
            </p:nvSpPr>
            <p:spPr>
              <a:xfrm>
                <a:off x="1180016" y="2310250"/>
                <a:ext cx="5356922" cy="10931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4" name="组合 53"/>
              <p:cNvGrpSpPr/>
              <p:nvPr/>
            </p:nvGrpSpPr>
            <p:grpSpPr>
              <a:xfrm>
                <a:off x="1406318" y="2481871"/>
                <a:ext cx="4968381" cy="809517"/>
                <a:chOff x="1406318" y="2519720"/>
                <a:chExt cx="4968381" cy="809517"/>
              </a:xfrm>
            </p:grpSpPr>
            <p:sp>
              <p:nvSpPr>
                <p:cNvPr id="55" name="文本框 54"/>
                <p:cNvSpPr txBox="1"/>
                <p:nvPr/>
              </p:nvSpPr>
              <p:spPr>
                <a:xfrm>
                  <a:off x="1406318" y="2704629"/>
                  <a:ext cx="2282332" cy="461665"/>
                </a:xfrm>
                <a:prstGeom prst="rect">
                  <a:avLst/>
                </a:prstGeom>
                <a:noFill/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spAutoFit/>
                </a:bodyPr>
                <a:lstStyle>
                  <a:defPPr>
                    <a:defRPr lang="zh-CN"/>
                  </a:defPPr>
                  <a:lvl1pPr algn="ctr" defTabSz="914400">
                    <a:defRPr sz="1400" b="1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zh-CN" altLang="en-US" sz="2400" b="1" dirty="0">
                      <a:solidFill>
                        <a:schemeClr val="accent1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日后目标</a:t>
                  </a:r>
                  <a:endParaRPr lang="en-US" altLang="zh-CN" sz="3600" b="1" dirty="0">
                    <a:solidFill>
                      <a:schemeClr val="accent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3688650" y="2519720"/>
                  <a:ext cx="2686049" cy="809517"/>
                </a:xfrm>
                <a:prstGeom prst="rect">
                  <a:avLst/>
                </a:prstGeom>
              </p:spPr>
              <p:txBody>
                <a:bodyPr wrap="square" anchor="t" anchorCtr="0">
                  <a:spAutoFit/>
                </a:bodyPr>
                <a:lstStyle/>
                <a:p>
                  <a:pPr defTabSz="913765">
                    <a:lnSpc>
                      <a:spcPct val="150000"/>
                    </a:lnSpc>
                    <a:buSzPct val="25000"/>
                    <a:defRPr/>
                  </a:pPr>
                  <a:r>
                    <a:rPr lang="zh-CN" altLang="en-US" sz="1200" dirty="0"/>
                    <a:t>要更加全面的学习</a:t>
                  </a:r>
                  <a:r>
                    <a:rPr lang="en-US" altLang="zh-CN" sz="1200" dirty="0"/>
                    <a:t>C++</a:t>
                  </a:r>
                  <a:r>
                    <a:rPr lang="zh-CN" altLang="en-US" sz="1200" dirty="0"/>
                    <a:t>的各种功能实现，补充自己所欠缺的各种知识框架</a:t>
                  </a:r>
                  <a:endParaRPr lang="zh-CN" altLang="en-US" sz="1200" dirty="0"/>
                </a:p>
                <a:p>
                  <a:pPr defTabSz="913765">
                    <a:lnSpc>
                      <a:spcPct val="150000"/>
                    </a:lnSpc>
                    <a:buSzPct val="25000"/>
                    <a:defRPr/>
                  </a:pPr>
                  <a:endParaRPr lang="en-US" altLang="zh-CN" sz="8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73" name="组合 72"/>
            <p:cNvGrpSpPr/>
            <p:nvPr/>
          </p:nvGrpSpPr>
          <p:grpSpPr>
            <a:xfrm>
              <a:off x="6180124" y="5060301"/>
              <a:ext cx="5356922" cy="1093100"/>
              <a:chOff x="1180016" y="2310250"/>
              <a:chExt cx="5356922" cy="1093100"/>
            </a:xfrm>
          </p:grpSpPr>
          <p:sp>
            <p:nvSpPr>
              <p:cNvPr id="74" name="矩形: 圆角 73"/>
              <p:cNvSpPr/>
              <p:nvPr/>
            </p:nvSpPr>
            <p:spPr>
              <a:xfrm>
                <a:off x="1180016" y="2310250"/>
                <a:ext cx="5356922" cy="10931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5" name="组合 74"/>
              <p:cNvGrpSpPr/>
              <p:nvPr/>
            </p:nvGrpSpPr>
            <p:grpSpPr>
              <a:xfrm>
                <a:off x="1406318" y="2666780"/>
                <a:ext cx="4968381" cy="619384"/>
                <a:chOff x="1406318" y="2704629"/>
                <a:chExt cx="4968381" cy="619384"/>
              </a:xfrm>
            </p:grpSpPr>
            <p:sp>
              <p:nvSpPr>
                <p:cNvPr id="76" name="文本框 75"/>
                <p:cNvSpPr txBox="1"/>
                <p:nvPr/>
              </p:nvSpPr>
              <p:spPr>
                <a:xfrm>
                  <a:off x="1406318" y="2704629"/>
                  <a:ext cx="2282332" cy="461665"/>
                </a:xfrm>
                <a:prstGeom prst="rect">
                  <a:avLst/>
                </a:prstGeom>
                <a:noFill/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spAutoFit/>
                </a:bodyPr>
                <a:lstStyle>
                  <a:defPPr>
                    <a:defRPr lang="zh-CN"/>
                  </a:defPPr>
                  <a:lvl1pPr algn="ctr" defTabSz="914400">
                    <a:defRPr sz="1400" b="1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zh-CN" altLang="en-US" sz="2400" b="1" dirty="0">
                      <a:solidFill>
                        <a:schemeClr val="accent1"/>
                      </a:solidFill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日后目标</a:t>
                  </a:r>
                  <a:endParaRPr lang="en-US" altLang="zh-CN" sz="3600" b="1" dirty="0">
                    <a:solidFill>
                      <a:schemeClr val="accent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3688650" y="2709934"/>
                  <a:ext cx="2686049" cy="614079"/>
                </a:xfrm>
                <a:prstGeom prst="rect">
                  <a:avLst/>
                </a:prstGeom>
              </p:spPr>
              <p:txBody>
                <a:bodyPr wrap="square" anchor="t" anchorCtr="0">
                  <a:spAutoFit/>
                </a:bodyPr>
                <a:lstStyle/>
                <a:p>
                  <a:pPr defTabSz="913765">
                    <a:lnSpc>
                      <a:spcPct val="150000"/>
                    </a:lnSpc>
                    <a:buSzPct val="25000"/>
                    <a:defRPr/>
                  </a:pPr>
                  <a:r>
                    <a:rPr lang="zh-CN" altLang="en-US" sz="1200" dirty="0"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继续学习</a:t>
                  </a:r>
                  <a:r>
                    <a:rPr lang="en-US" altLang="zh-CN" sz="1200" dirty="0" err="1"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c++</a:t>
                  </a:r>
                  <a:r>
                    <a:rPr lang="zh-CN" altLang="en-US" sz="1200" dirty="0"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，学习各种框架，尽快形成自己的知识体系</a:t>
                  </a:r>
                  <a:endParaRPr lang="en-US" altLang="zh-CN" sz="12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3" name="组合 2"/>
          <p:cNvGrpSpPr/>
          <p:nvPr/>
        </p:nvGrpSpPr>
        <p:grpSpPr>
          <a:xfrm>
            <a:off x="7333862" y="-241198"/>
            <a:ext cx="4592056" cy="2548887"/>
            <a:chOff x="3198813" y="1693069"/>
            <a:chExt cx="5794375" cy="3471862"/>
          </a:xfrm>
        </p:grpSpPr>
        <p:sp>
          <p:nvSpPr>
            <p:cNvPr id="7" name="任意多边形 4"/>
            <p:cNvSpPr/>
            <p:nvPr/>
          </p:nvSpPr>
          <p:spPr bwMode="auto">
            <a:xfrm>
              <a:off x="3946526" y="1967706"/>
              <a:ext cx="4230687" cy="2725738"/>
            </a:xfrm>
            <a:custGeom>
              <a:avLst/>
              <a:gdLst>
                <a:gd name="T0" fmla="*/ 54 w 1930"/>
                <a:gd name="T1" fmla="*/ 1223 h 1245"/>
                <a:gd name="T2" fmla="*/ 21 w 1930"/>
                <a:gd name="T3" fmla="*/ 1190 h 1245"/>
                <a:gd name="T4" fmla="*/ 21 w 1930"/>
                <a:gd name="T5" fmla="*/ 54 h 1245"/>
                <a:gd name="T6" fmla="*/ 54 w 1930"/>
                <a:gd name="T7" fmla="*/ 21 h 1245"/>
                <a:gd name="T8" fmla="*/ 1876 w 1930"/>
                <a:gd name="T9" fmla="*/ 21 h 1245"/>
                <a:gd name="T10" fmla="*/ 1908 w 1930"/>
                <a:gd name="T11" fmla="*/ 54 h 1245"/>
                <a:gd name="T12" fmla="*/ 1908 w 1930"/>
                <a:gd name="T13" fmla="*/ 1190 h 1245"/>
                <a:gd name="T14" fmla="*/ 1876 w 1930"/>
                <a:gd name="T15" fmla="*/ 1223 h 1245"/>
                <a:gd name="T16" fmla="*/ 54 w 1930"/>
                <a:gd name="T17" fmla="*/ 1223 h 1245"/>
                <a:gd name="T18" fmla="*/ 1877 w 1930"/>
                <a:gd name="T19" fmla="*/ 0 h 1245"/>
                <a:gd name="T20" fmla="*/ 52 w 1930"/>
                <a:gd name="T21" fmla="*/ 0 h 1245"/>
                <a:gd name="T22" fmla="*/ 0 w 1930"/>
                <a:gd name="T23" fmla="*/ 52 h 1245"/>
                <a:gd name="T24" fmla="*/ 0 w 1930"/>
                <a:gd name="T25" fmla="*/ 1192 h 1245"/>
                <a:gd name="T26" fmla="*/ 52 w 1930"/>
                <a:gd name="T27" fmla="*/ 1245 h 1245"/>
                <a:gd name="T28" fmla="*/ 1877 w 1930"/>
                <a:gd name="T29" fmla="*/ 1245 h 1245"/>
                <a:gd name="T30" fmla="*/ 1930 w 1930"/>
                <a:gd name="T31" fmla="*/ 1192 h 1245"/>
                <a:gd name="T32" fmla="*/ 1930 w 1930"/>
                <a:gd name="T33" fmla="*/ 52 h 1245"/>
                <a:gd name="T34" fmla="*/ 1877 w 1930"/>
                <a:gd name="T35" fmla="*/ 0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0" h="1245">
                  <a:moveTo>
                    <a:pt x="54" y="1223"/>
                  </a:moveTo>
                  <a:cubicBezTo>
                    <a:pt x="36" y="1223"/>
                    <a:pt x="21" y="1208"/>
                    <a:pt x="21" y="1190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1" y="36"/>
                    <a:pt x="36" y="21"/>
                    <a:pt x="54" y="21"/>
                  </a:cubicBezTo>
                  <a:cubicBezTo>
                    <a:pt x="1876" y="21"/>
                    <a:pt x="1876" y="21"/>
                    <a:pt x="1876" y="21"/>
                  </a:cubicBezTo>
                  <a:cubicBezTo>
                    <a:pt x="1894" y="21"/>
                    <a:pt x="1908" y="36"/>
                    <a:pt x="1908" y="54"/>
                  </a:cubicBezTo>
                  <a:cubicBezTo>
                    <a:pt x="1908" y="1190"/>
                    <a:pt x="1908" y="1190"/>
                    <a:pt x="1908" y="1190"/>
                  </a:cubicBezTo>
                  <a:cubicBezTo>
                    <a:pt x="1908" y="1208"/>
                    <a:pt x="1894" y="1223"/>
                    <a:pt x="1876" y="1223"/>
                  </a:cubicBezTo>
                  <a:cubicBezTo>
                    <a:pt x="54" y="1223"/>
                    <a:pt x="54" y="1223"/>
                    <a:pt x="54" y="1223"/>
                  </a:cubicBezTo>
                  <a:moveTo>
                    <a:pt x="1877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1192"/>
                    <a:pt x="0" y="1192"/>
                    <a:pt x="0" y="1192"/>
                  </a:cubicBezTo>
                  <a:cubicBezTo>
                    <a:pt x="0" y="1221"/>
                    <a:pt x="23" y="1245"/>
                    <a:pt x="52" y="1245"/>
                  </a:cubicBezTo>
                  <a:cubicBezTo>
                    <a:pt x="1877" y="1245"/>
                    <a:pt x="1877" y="1245"/>
                    <a:pt x="1877" y="1245"/>
                  </a:cubicBezTo>
                  <a:cubicBezTo>
                    <a:pt x="1906" y="1245"/>
                    <a:pt x="1930" y="1221"/>
                    <a:pt x="1930" y="1192"/>
                  </a:cubicBezTo>
                  <a:cubicBezTo>
                    <a:pt x="1930" y="52"/>
                    <a:pt x="1930" y="52"/>
                    <a:pt x="1930" y="52"/>
                  </a:cubicBezTo>
                  <a:cubicBezTo>
                    <a:pt x="1930" y="23"/>
                    <a:pt x="1906" y="0"/>
                    <a:pt x="1877" y="0"/>
                  </a:cubicBezTo>
                </a:path>
              </a:pathLst>
            </a:custGeom>
            <a:solidFill>
              <a:srgbClr val="C0C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任意多边形 5"/>
            <p:cNvSpPr/>
            <p:nvPr/>
          </p:nvSpPr>
          <p:spPr bwMode="auto">
            <a:xfrm>
              <a:off x="3992563" y="2013744"/>
              <a:ext cx="4137025" cy="2632075"/>
            </a:xfrm>
            <a:custGeom>
              <a:avLst/>
              <a:gdLst>
                <a:gd name="T0" fmla="*/ 0 w 1887"/>
                <a:gd name="T1" fmla="*/ 1169 h 1202"/>
                <a:gd name="T2" fmla="*/ 0 w 1887"/>
                <a:gd name="T3" fmla="*/ 33 h 1202"/>
                <a:gd name="T4" fmla="*/ 33 w 1887"/>
                <a:gd name="T5" fmla="*/ 0 h 1202"/>
                <a:gd name="T6" fmla="*/ 1855 w 1887"/>
                <a:gd name="T7" fmla="*/ 0 h 1202"/>
                <a:gd name="T8" fmla="*/ 1887 w 1887"/>
                <a:gd name="T9" fmla="*/ 33 h 1202"/>
                <a:gd name="T10" fmla="*/ 1887 w 1887"/>
                <a:gd name="T11" fmla="*/ 1169 h 1202"/>
                <a:gd name="T12" fmla="*/ 1855 w 1887"/>
                <a:gd name="T13" fmla="*/ 1202 h 1202"/>
                <a:gd name="T14" fmla="*/ 33 w 1887"/>
                <a:gd name="T15" fmla="*/ 1202 h 1202"/>
                <a:gd name="T16" fmla="*/ 0 w 1887"/>
                <a:gd name="T17" fmla="*/ 1169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7" h="1202">
                  <a:moveTo>
                    <a:pt x="0" y="1169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1855" y="0"/>
                    <a:pt x="1855" y="0"/>
                    <a:pt x="1855" y="0"/>
                  </a:cubicBezTo>
                  <a:cubicBezTo>
                    <a:pt x="1873" y="0"/>
                    <a:pt x="1887" y="15"/>
                    <a:pt x="1887" y="33"/>
                  </a:cubicBezTo>
                  <a:cubicBezTo>
                    <a:pt x="1887" y="1169"/>
                    <a:pt x="1887" y="1169"/>
                    <a:pt x="1887" y="1169"/>
                  </a:cubicBezTo>
                  <a:cubicBezTo>
                    <a:pt x="1887" y="1187"/>
                    <a:pt x="1873" y="1202"/>
                    <a:pt x="1855" y="1202"/>
                  </a:cubicBezTo>
                  <a:cubicBezTo>
                    <a:pt x="33" y="1202"/>
                    <a:pt x="33" y="1202"/>
                    <a:pt x="33" y="1202"/>
                  </a:cubicBezTo>
                  <a:cubicBezTo>
                    <a:pt x="15" y="1202"/>
                    <a:pt x="0" y="1187"/>
                    <a:pt x="0" y="11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4649788" y="3140869"/>
              <a:ext cx="109537" cy="271463"/>
            </a:xfrm>
            <a:prstGeom prst="rect">
              <a:avLst/>
            </a:prstGeom>
            <a:solidFill>
              <a:srgbClr val="E0E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895851" y="2899569"/>
              <a:ext cx="109537" cy="512763"/>
            </a:xfrm>
            <a:prstGeom prst="rect">
              <a:avLst/>
            </a:prstGeom>
            <a:solidFill>
              <a:srgbClr val="E0E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140326" y="2951956"/>
              <a:ext cx="107950" cy="460375"/>
            </a:xfrm>
            <a:prstGeom prst="rect">
              <a:avLst/>
            </a:prstGeom>
            <a:solidFill>
              <a:srgbClr val="E0E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384801" y="2694781"/>
              <a:ext cx="109537" cy="717550"/>
            </a:xfrm>
            <a:prstGeom prst="rect">
              <a:avLst/>
            </a:prstGeom>
            <a:solidFill>
              <a:srgbClr val="E0E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任意多边形 10"/>
            <p:cNvSpPr/>
            <p:nvPr/>
          </p:nvSpPr>
          <p:spPr bwMode="auto">
            <a:xfrm>
              <a:off x="4579938" y="2499519"/>
              <a:ext cx="1185862" cy="987425"/>
            </a:xfrm>
            <a:custGeom>
              <a:avLst/>
              <a:gdLst>
                <a:gd name="T0" fmla="*/ 747 w 747"/>
                <a:gd name="T1" fmla="*/ 622 h 622"/>
                <a:gd name="T2" fmla="*/ 0 w 747"/>
                <a:gd name="T3" fmla="*/ 622 h 622"/>
                <a:gd name="T4" fmla="*/ 0 w 747"/>
                <a:gd name="T5" fmla="*/ 0 h 622"/>
                <a:gd name="T6" fmla="*/ 8 w 747"/>
                <a:gd name="T7" fmla="*/ 0 h 622"/>
                <a:gd name="T8" fmla="*/ 8 w 747"/>
                <a:gd name="T9" fmla="*/ 612 h 622"/>
                <a:gd name="T10" fmla="*/ 747 w 747"/>
                <a:gd name="T11" fmla="*/ 612 h 622"/>
                <a:gd name="T12" fmla="*/ 747 w 747"/>
                <a:gd name="T13" fmla="*/ 62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7" h="622">
                  <a:moveTo>
                    <a:pt x="747" y="622"/>
                  </a:moveTo>
                  <a:lnTo>
                    <a:pt x="0" y="622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612"/>
                  </a:lnTo>
                  <a:lnTo>
                    <a:pt x="747" y="612"/>
                  </a:lnTo>
                  <a:lnTo>
                    <a:pt x="747" y="622"/>
                  </a:lnTo>
                  <a:close/>
                </a:path>
              </a:pathLst>
            </a:custGeom>
            <a:solidFill>
              <a:srgbClr val="CE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任意多边形 11"/>
            <p:cNvSpPr/>
            <p:nvPr/>
          </p:nvSpPr>
          <p:spPr bwMode="auto">
            <a:xfrm>
              <a:off x="4689476" y="2521744"/>
              <a:ext cx="755650" cy="469900"/>
            </a:xfrm>
            <a:custGeom>
              <a:avLst/>
              <a:gdLst>
                <a:gd name="T0" fmla="*/ 5 w 476"/>
                <a:gd name="T1" fmla="*/ 296 h 296"/>
                <a:gd name="T2" fmla="*/ 0 w 476"/>
                <a:gd name="T3" fmla="*/ 289 h 296"/>
                <a:gd name="T4" fmla="*/ 160 w 476"/>
                <a:gd name="T5" fmla="*/ 146 h 296"/>
                <a:gd name="T6" fmla="*/ 308 w 476"/>
                <a:gd name="T7" fmla="*/ 178 h 296"/>
                <a:gd name="T8" fmla="*/ 469 w 476"/>
                <a:gd name="T9" fmla="*/ 0 h 296"/>
                <a:gd name="T10" fmla="*/ 476 w 476"/>
                <a:gd name="T11" fmla="*/ 5 h 296"/>
                <a:gd name="T12" fmla="*/ 312 w 476"/>
                <a:gd name="T13" fmla="*/ 189 h 296"/>
                <a:gd name="T14" fmla="*/ 163 w 476"/>
                <a:gd name="T15" fmla="*/ 156 h 296"/>
                <a:gd name="T16" fmla="*/ 5 w 476"/>
                <a:gd name="T17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6" h="296">
                  <a:moveTo>
                    <a:pt x="5" y="296"/>
                  </a:moveTo>
                  <a:lnTo>
                    <a:pt x="0" y="289"/>
                  </a:lnTo>
                  <a:lnTo>
                    <a:pt x="160" y="146"/>
                  </a:lnTo>
                  <a:lnTo>
                    <a:pt x="308" y="178"/>
                  </a:lnTo>
                  <a:lnTo>
                    <a:pt x="469" y="0"/>
                  </a:lnTo>
                  <a:lnTo>
                    <a:pt x="476" y="5"/>
                  </a:lnTo>
                  <a:lnTo>
                    <a:pt x="312" y="189"/>
                  </a:lnTo>
                  <a:lnTo>
                    <a:pt x="163" y="156"/>
                  </a:lnTo>
                  <a:lnTo>
                    <a:pt x="5" y="296"/>
                  </a:lnTo>
                  <a:close/>
                </a:path>
              </a:pathLst>
            </a:custGeom>
            <a:solidFill>
              <a:srgbClr val="CE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5048251" y="4628356"/>
              <a:ext cx="119062" cy="17463"/>
            </a:xfrm>
            <a:prstGeom prst="rect">
              <a:avLst/>
            </a:prstGeom>
            <a:solidFill>
              <a:srgbClr val="0303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任意多边形 13"/>
            <p:cNvSpPr/>
            <p:nvPr/>
          </p:nvSpPr>
          <p:spPr bwMode="auto">
            <a:xfrm>
              <a:off x="5162551" y="4612481"/>
              <a:ext cx="50800" cy="33338"/>
            </a:xfrm>
            <a:custGeom>
              <a:avLst/>
              <a:gdLst>
                <a:gd name="T0" fmla="*/ 28 w 32"/>
                <a:gd name="T1" fmla="*/ 21 h 21"/>
                <a:gd name="T2" fmla="*/ 0 w 32"/>
                <a:gd name="T3" fmla="*/ 10 h 21"/>
                <a:gd name="T4" fmla="*/ 4 w 32"/>
                <a:gd name="T5" fmla="*/ 0 h 21"/>
                <a:gd name="T6" fmla="*/ 32 w 32"/>
                <a:gd name="T7" fmla="*/ 11 h 21"/>
                <a:gd name="T8" fmla="*/ 28 w 3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28" y="21"/>
                  </a:moveTo>
                  <a:lnTo>
                    <a:pt x="0" y="10"/>
                  </a:lnTo>
                  <a:lnTo>
                    <a:pt x="4" y="0"/>
                  </a:lnTo>
                  <a:lnTo>
                    <a:pt x="32" y="11"/>
                  </a:lnTo>
                  <a:lnTo>
                    <a:pt x="28" y="21"/>
                  </a:lnTo>
                  <a:close/>
                </a:path>
              </a:pathLst>
            </a:custGeom>
            <a:solidFill>
              <a:srgbClr val="0303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任意多边形 14"/>
            <p:cNvSpPr/>
            <p:nvPr/>
          </p:nvSpPr>
          <p:spPr bwMode="auto">
            <a:xfrm>
              <a:off x="4759326" y="4555331"/>
              <a:ext cx="234950" cy="90488"/>
            </a:xfrm>
            <a:custGeom>
              <a:avLst/>
              <a:gdLst>
                <a:gd name="T0" fmla="*/ 107 w 107"/>
                <a:gd name="T1" fmla="*/ 41 h 41"/>
                <a:gd name="T2" fmla="*/ 0 w 107"/>
                <a:gd name="T3" fmla="*/ 41 h 41"/>
                <a:gd name="T4" fmla="*/ 0 w 107"/>
                <a:gd name="T5" fmla="*/ 10 h 41"/>
                <a:gd name="T6" fmla="*/ 10 w 107"/>
                <a:gd name="T7" fmla="*/ 0 h 41"/>
                <a:gd name="T8" fmla="*/ 97 w 107"/>
                <a:gd name="T9" fmla="*/ 0 h 41"/>
                <a:gd name="T10" fmla="*/ 107 w 107"/>
                <a:gd name="T11" fmla="*/ 10 h 41"/>
                <a:gd name="T12" fmla="*/ 107 w 107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41">
                  <a:moveTo>
                    <a:pt x="107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2" y="0"/>
                    <a:pt x="107" y="4"/>
                    <a:pt x="107" y="10"/>
                  </a:cubicBezTo>
                  <a:cubicBezTo>
                    <a:pt x="107" y="41"/>
                    <a:pt x="107" y="41"/>
                    <a:pt x="107" y="41"/>
                  </a:cubicBezTo>
                </a:path>
              </a:pathLst>
            </a:custGeom>
            <a:solidFill>
              <a:srgbClr val="FFC7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4800601" y="4577556"/>
              <a:ext cx="22225" cy="19050"/>
            </a:xfrm>
            <a:prstGeom prst="ellipse">
              <a:avLst/>
            </a:prstGeom>
            <a:solidFill>
              <a:srgbClr val="FFB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4879976" y="4572794"/>
              <a:ext cx="7937" cy="9525"/>
            </a:xfrm>
            <a:prstGeom prst="ellipse">
              <a:avLst/>
            </a:prstGeom>
            <a:solidFill>
              <a:srgbClr val="FFB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4851401" y="4602956"/>
              <a:ext cx="15875" cy="15875"/>
            </a:xfrm>
            <a:prstGeom prst="ellipse">
              <a:avLst/>
            </a:prstGeom>
            <a:solidFill>
              <a:srgbClr val="FFB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4938713" y="4579144"/>
              <a:ext cx="6350" cy="6350"/>
            </a:xfrm>
            <a:prstGeom prst="ellipse">
              <a:avLst/>
            </a:prstGeom>
            <a:solidFill>
              <a:srgbClr val="FFB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4948238" y="4625181"/>
              <a:ext cx="14287" cy="15875"/>
            </a:xfrm>
            <a:prstGeom prst="ellipse">
              <a:avLst/>
            </a:prstGeom>
            <a:solidFill>
              <a:srgbClr val="FFB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4908551" y="4610894"/>
              <a:ext cx="4762" cy="3175"/>
            </a:xfrm>
            <a:prstGeom prst="ellipse">
              <a:avLst/>
            </a:prstGeom>
            <a:solidFill>
              <a:srgbClr val="FFB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4789488" y="4617244"/>
              <a:ext cx="9525" cy="7938"/>
            </a:xfrm>
            <a:prstGeom prst="ellipse">
              <a:avLst/>
            </a:prstGeom>
            <a:solidFill>
              <a:srgbClr val="FFB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4764088" y="4599781"/>
              <a:ext cx="7937" cy="7938"/>
            </a:xfrm>
            <a:prstGeom prst="ellipse">
              <a:avLst/>
            </a:prstGeom>
            <a:solidFill>
              <a:srgbClr val="FFB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4967288" y="4566444"/>
              <a:ext cx="9525" cy="9525"/>
            </a:xfrm>
            <a:prstGeom prst="ellipse">
              <a:avLst/>
            </a:prstGeom>
            <a:solidFill>
              <a:srgbClr val="FFB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任意多边形 24"/>
            <p:cNvSpPr/>
            <p:nvPr/>
          </p:nvSpPr>
          <p:spPr bwMode="auto">
            <a:xfrm>
              <a:off x="5427663" y="2035969"/>
              <a:ext cx="388937" cy="388938"/>
            </a:xfrm>
            <a:custGeom>
              <a:avLst/>
              <a:gdLst>
                <a:gd name="T0" fmla="*/ 245 w 245"/>
                <a:gd name="T1" fmla="*/ 172 h 245"/>
                <a:gd name="T2" fmla="*/ 72 w 245"/>
                <a:gd name="T3" fmla="*/ 245 h 245"/>
                <a:gd name="T4" fmla="*/ 0 w 245"/>
                <a:gd name="T5" fmla="*/ 73 h 245"/>
                <a:gd name="T6" fmla="*/ 173 w 245"/>
                <a:gd name="T7" fmla="*/ 0 h 245"/>
                <a:gd name="T8" fmla="*/ 245 w 245"/>
                <a:gd name="T9" fmla="*/ 17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245">
                  <a:moveTo>
                    <a:pt x="245" y="172"/>
                  </a:moveTo>
                  <a:lnTo>
                    <a:pt x="72" y="245"/>
                  </a:lnTo>
                  <a:lnTo>
                    <a:pt x="0" y="73"/>
                  </a:lnTo>
                  <a:lnTo>
                    <a:pt x="173" y="0"/>
                  </a:lnTo>
                  <a:lnTo>
                    <a:pt x="245" y="172"/>
                  </a:lnTo>
                  <a:close/>
                </a:path>
              </a:pathLst>
            </a:custGeom>
            <a:solidFill>
              <a:srgbClr val="667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任意多边形 25"/>
            <p:cNvSpPr/>
            <p:nvPr/>
          </p:nvSpPr>
          <p:spPr bwMode="auto">
            <a:xfrm>
              <a:off x="5427663" y="2035969"/>
              <a:ext cx="388937" cy="388938"/>
            </a:xfrm>
            <a:custGeom>
              <a:avLst/>
              <a:gdLst>
                <a:gd name="T0" fmla="*/ 245 w 245"/>
                <a:gd name="T1" fmla="*/ 172 h 245"/>
                <a:gd name="T2" fmla="*/ 72 w 245"/>
                <a:gd name="T3" fmla="*/ 245 h 245"/>
                <a:gd name="T4" fmla="*/ 0 w 245"/>
                <a:gd name="T5" fmla="*/ 73 h 245"/>
                <a:gd name="T6" fmla="*/ 173 w 245"/>
                <a:gd name="T7" fmla="*/ 0 h 245"/>
                <a:gd name="T8" fmla="*/ 245 w 245"/>
                <a:gd name="T9" fmla="*/ 17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245">
                  <a:moveTo>
                    <a:pt x="245" y="172"/>
                  </a:moveTo>
                  <a:lnTo>
                    <a:pt x="72" y="245"/>
                  </a:lnTo>
                  <a:lnTo>
                    <a:pt x="0" y="73"/>
                  </a:lnTo>
                  <a:lnTo>
                    <a:pt x="173" y="0"/>
                  </a:lnTo>
                  <a:lnTo>
                    <a:pt x="245" y="1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任意多边形 26"/>
            <p:cNvSpPr/>
            <p:nvPr/>
          </p:nvSpPr>
          <p:spPr bwMode="auto">
            <a:xfrm>
              <a:off x="5487988" y="2045494"/>
              <a:ext cx="150812" cy="74613"/>
            </a:xfrm>
            <a:custGeom>
              <a:avLst/>
              <a:gdLst>
                <a:gd name="T0" fmla="*/ 91 w 95"/>
                <a:gd name="T1" fmla="*/ 0 h 47"/>
                <a:gd name="T2" fmla="*/ 0 w 95"/>
                <a:gd name="T3" fmla="*/ 38 h 47"/>
                <a:gd name="T4" fmla="*/ 12 w 95"/>
                <a:gd name="T5" fmla="*/ 42 h 47"/>
                <a:gd name="T6" fmla="*/ 4 w 95"/>
                <a:gd name="T7" fmla="*/ 47 h 47"/>
                <a:gd name="T8" fmla="*/ 8 w 95"/>
                <a:gd name="T9" fmla="*/ 47 h 47"/>
                <a:gd name="T10" fmla="*/ 92 w 95"/>
                <a:gd name="T11" fmla="*/ 11 h 47"/>
                <a:gd name="T12" fmla="*/ 95 w 95"/>
                <a:gd name="T13" fmla="*/ 9 h 47"/>
                <a:gd name="T14" fmla="*/ 95 w 95"/>
                <a:gd name="T15" fmla="*/ 9 h 47"/>
                <a:gd name="T16" fmla="*/ 84 w 95"/>
                <a:gd name="T17" fmla="*/ 11 h 47"/>
                <a:gd name="T18" fmla="*/ 91 w 95"/>
                <a:gd name="T19" fmla="*/ 0 h 47"/>
                <a:gd name="T20" fmla="*/ 91 w 95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47">
                  <a:moveTo>
                    <a:pt x="91" y="0"/>
                  </a:moveTo>
                  <a:lnTo>
                    <a:pt x="0" y="38"/>
                  </a:lnTo>
                  <a:lnTo>
                    <a:pt x="12" y="42"/>
                  </a:lnTo>
                  <a:lnTo>
                    <a:pt x="4" y="47"/>
                  </a:lnTo>
                  <a:lnTo>
                    <a:pt x="8" y="47"/>
                  </a:lnTo>
                  <a:lnTo>
                    <a:pt x="92" y="11"/>
                  </a:lnTo>
                  <a:lnTo>
                    <a:pt x="95" y="9"/>
                  </a:lnTo>
                  <a:lnTo>
                    <a:pt x="95" y="9"/>
                  </a:lnTo>
                  <a:lnTo>
                    <a:pt x="84" y="11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0C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任意多边形 27"/>
            <p:cNvSpPr/>
            <p:nvPr/>
          </p:nvSpPr>
          <p:spPr bwMode="auto">
            <a:xfrm>
              <a:off x="5487988" y="2045494"/>
              <a:ext cx="150812" cy="74613"/>
            </a:xfrm>
            <a:custGeom>
              <a:avLst/>
              <a:gdLst>
                <a:gd name="T0" fmla="*/ 91 w 95"/>
                <a:gd name="T1" fmla="*/ 0 h 47"/>
                <a:gd name="T2" fmla="*/ 0 w 95"/>
                <a:gd name="T3" fmla="*/ 38 h 47"/>
                <a:gd name="T4" fmla="*/ 12 w 95"/>
                <a:gd name="T5" fmla="*/ 42 h 47"/>
                <a:gd name="T6" fmla="*/ 4 w 95"/>
                <a:gd name="T7" fmla="*/ 47 h 47"/>
                <a:gd name="T8" fmla="*/ 8 w 95"/>
                <a:gd name="T9" fmla="*/ 47 h 47"/>
                <a:gd name="T10" fmla="*/ 92 w 95"/>
                <a:gd name="T11" fmla="*/ 11 h 47"/>
                <a:gd name="T12" fmla="*/ 95 w 95"/>
                <a:gd name="T13" fmla="*/ 9 h 47"/>
                <a:gd name="T14" fmla="*/ 95 w 95"/>
                <a:gd name="T15" fmla="*/ 9 h 47"/>
                <a:gd name="T16" fmla="*/ 84 w 95"/>
                <a:gd name="T17" fmla="*/ 11 h 47"/>
                <a:gd name="T18" fmla="*/ 91 w 95"/>
                <a:gd name="T19" fmla="*/ 0 h 47"/>
                <a:gd name="T20" fmla="*/ 91 w 95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47">
                  <a:moveTo>
                    <a:pt x="91" y="0"/>
                  </a:moveTo>
                  <a:lnTo>
                    <a:pt x="0" y="38"/>
                  </a:lnTo>
                  <a:lnTo>
                    <a:pt x="12" y="42"/>
                  </a:lnTo>
                  <a:lnTo>
                    <a:pt x="4" y="47"/>
                  </a:lnTo>
                  <a:lnTo>
                    <a:pt x="8" y="47"/>
                  </a:lnTo>
                  <a:lnTo>
                    <a:pt x="92" y="11"/>
                  </a:lnTo>
                  <a:lnTo>
                    <a:pt x="95" y="9"/>
                  </a:lnTo>
                  <a:lnTo>
                    <a:pt x="95" y="9"/>
                  </a:lnTo>
                  <a:lnTo>
                    <a:pt x="84" y="11"/>
                  </a:lnTo>
                  <a:lnTo>
                    <a:pt x="91" y="0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任意多边形 28"/>
            <p:cNvSpPr/>
            <p:nvPr/>
          </p:nvSpPr>
          <p:spPr bwMode="auto">
            <a:xfrm>
              <a:off x="5500688" y="2062956"/>
              <a:ext cx="149225" cy="84138"/>
            </a:xfrm>
            <a:custGeom>
              <a:avLst/>
              <a:gdLst>
                <a:gd name="T0" fmla="*/ 84 w 94"/>
                <a:gd name="T1" fmla="*/ 0 h 53"/>
                <a:gd name="T2" fmla="*/ 0 w 94"/>
                <a:gd name="T3" fmla="*/ 36 h 53"/>
                <a:gd name="T4" fmla="*/ 5 w 94"/>
                <a:gd name="T5" fmla="*/ 36 h 53"/>
                <a:gd name="T6" fmla="*/ 1 w 94"/>
                <a:gd name="T7" fmla="*/ 47 h 53"/>
                <a:gd name="T8" fmla="*/ 11 w 94"/>
                <a:gd name="T9" fmla="*/ 46 h 53"/>
                <a:gd name="T10" fmla="*/ 3 w 94"/>
                <a:gd name="T11" fmla="*/ 53 h 53"/>
                <a:gd name="T12" fmla="*/ 94 w 94"/>
                <a:gd name="T13" fmla="*/ 14 h 53"/>
                <a:gd name="T14" fmla="*/ 94 w 94"/>
                <a:gd name="T15" fmla="*/ 14 h 53"/>
                <a:gd name="T16" fmla="*/ 83 w 94"/>
                <a:gd name="T17" fmla="*/ 16 h 53"/>
                <a:gd name="T18" fmla="*/ 91 w 94"/>
                <a:gd name="T19" fmla="*/ 10 h 53"/>
                <a:gd name="T20" fmla="*/ 91 w 94"/>
                <a:gd name="T21" fmla="*/ 9 h 53"/>
                <a:gd name="T22" fmla="*/ 80 w 94"/>
                <a:gd name="T23" fmla="*/ 5 h 53"/>
                <a:gd name="T24" fmla="*/ 84 w 94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53">
                  <a:moveTo>
                    <a:pt x="84" y="0"/>
                  </a:moveTo>
                  <a:lnTo>
                    <a:pt x="0" y="36"/>
                  </a:lnTo>
                  <a:lnTo>
                    <a:pt x="5" y="36"/>
                  </a:lnTo>
                  <a:lnTo>
                    <a:pt x="1" y="47"/>
                  </a:lnTo>
                  <a:lnTo>
                    <a:pt x="11" y="46"/>
                  </a:lnTo>
                  <a:lnTo>
                    <a:pt x="3" y="53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83" y="16"/>
                  </a:lnTo>
                  <a:lnTo>
                    <a:pt x="91" y="10"/>
                  </a:lnTo>
                  <a:lnTo>
                    <a:pt x="91" y="9"/>
                  </a:lnTo>
                  <a:lnTo>
                    <a:pt x="80" y="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556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任意多边形 29"/>
            <p:cNvSpPr/>
            <p:nvPr/>
          </p:nvSpPr>
          <p:spPr bwMode="auto">
            <a:xfrm>
              <a:off x="5500688" y="2062956"/>
              <a:ext cx="149225" cy="84138"/>
            </a:xfrm>
            <a:custGeom>
              <a:avLst/>
              <a:gdLst>
                <a:gd name="T0" fmla="*/ 84 w 94"/>
                <a:gd name="T1" fmla="*/ 0 h 53"/>
                <a:gd name="T2" fmla="*/ 0 w 94"/>
                <a:gd name="T3" fmla="*/ 36 h 53"/>
                <a:gd name="T4" fmla="*/ 5 w 94"/>
                <a:gd name="T5" fmla="*/ 36 h 53"/>
                <a:gd name="T6" fmla="*/ 1 w 94"/>
                <a:gd name="T7" fmla="*/ 47 h 53"/>
                <a:gd name="T8" fmla="*/ 11 w 94"/>
                <a:gd name="T9" fmla="*/ 46 h 53"/>
                <a:gd name="T10" fmla="*/ 3 w 94"/>
                <a:gd name="T11" fmla="*/ 53 h 53"/>
                <a:gd name="T12" fmla="*/ 94 w 94"/>
                <a:gd name="T13" fmla="*/ 14 h 53"/>
                <a:gd name="T14" fmla="*/ 94 w 94"/>
                <a:gd name="T15" fmla="*/ 14 h 53"/>
                <a:gd name="T16" fmla="*/ 83 w 94"/>
                <a:gd name="T17" fmla="*/ 16 h 53"/>
                <a:gd name="T18" fmla="*/ 91 w 94"/>
                <a:gd name="T19" fmla="*/ 10 h 53"/>
                <a:gd name="T20" fmla="*/ 91 w 94"/>
                <a:gd name="T21" fmla="*/ 9 h 53"/>
                <a:gd name="T22" fmla="*/ 80 w 94"/>
                <a:gd name="T23" fmla="*/ 5 h 53"/>
                <a:gd name="T24" fmla="*/ 84 w 94"/>
                <a:gd name="T2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53">
                  <a:moveTo>
                    <a:pt x="84" y="0"/>
                  </a:moveTo>
                  <a:lnTo>
                    <a:pt x="0" y="36"/>
                  </a:lnTo>
                  <a:lnTo>
                    <a:pt x="5" y="36"/>
                  </a:lnTo>
                  <a:lnTo>
                    <a:pt x="1" y="47"/>
                  </a:lnTo>
                  <a:lnTo>
                    <a:pt x="11" y="46"/>
                  </a:lnTo>
                  <a:lnTo>
                    <a:pt x="3" y="53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83" y="16"/>
                  </a:lnTo>
                  <a:lnTo>
                    <a:pt x="91" y="10"/>
                  </a:lnTo>
                  <a:lnTo>
                    <a:pt x="91" y="9"/>
                  </a:lnTo>
                  <a:lnTo>
                    <a:pt x="80" y="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任意多边形 30"/>
            <p:cNvSpPr/>
            <p:nvPr/>
          </p:nvSpPr>
          <p:spPr bwMode="auto">
            <a:xfrm>
              <a:off x="7578726" y="2183606"/>
              <a:ext cx="355600" cy="355600"/>
            </a:xfrm>
            <a:custGeom>
              <a:avLst/>
              <a:gdLst>
                <a:gd name="T0" fmla="*/ 184 w 224"/>
                <a:gd name="T1" fmla="*/ 224 h 224"/>
                <a:gd name="T2" fmla="*/ 0 w 224"/>
                <a:gd name="T3" fmla="*/ 184 h 224"/>
                <a:gd name="T4" fmla="*/ 40 w 224"/>
                <a:gd name="T5" fmla="*/ 0 h 224"/>
                <a:gd name="T6" fmla="*/ 224 w 224"/>
                <a:gd name="T7" fmla="*/ 42 h 224"/>
                <a:gd name="T8" fmla="*/ 184 w 22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224">
                  <a:moveTo>
                    <a:pt x="184" y="224"/>
                  </a:moveTo>
                  <a:lnTo>
                    <a:pt x="0" y="184"/>
                  </a:lnTo>
                  <a:lnTo>
                    <a:pt x="40" y="0"/>
                  </a:lnTo>
                  <a:lnTo>
                    <a:pt x="224" y="42"/>
                  </a:lnTo>
                  <a:lnTo>
                    <a:pt x="184" y="224"/>
                  </a:lnTo>
                  <a:close/>
                </a:path>
              </a:pathLst>
            </a:custGeom>
            <a:solidFill>
              <a:srgbClr val="667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任意多边形 31"/>
            <p:cNvSpPr/>
            <p:nvPr/>
          </p:nvSpPr>
          <p:spPr bwMode="auto">
            <a:xfrm>
              <a:off x="7578726" y="2183606"/>
              <a:ext cx="355600" cy="355600"/>
            </a:xfrm>
            <a:custGeom>
              <a:avLst/>
              <a:gdLst>
                <a:gd name="T0" fmla="*/ 184 w 224"/>
                <a:gd name="T1" fmla="*/ 224 h 224"/>
                <a:gd name="T2" fmla="*/ 0 w 224"/>
                <a:gd name="T3" fmla="*/ 184 h 224"/>
                <a:gd name="T4" fmla="*/ 40 w 224"/>
                <a:gd name="T5" fmla="*/ 0 h 224"/>
                <a:gd name="T6" fmla="*/ 224 w 224"/>
                <a:gd name="T7" fmla="*/ 42 h 224"/>
                <a:gd name="T8" fmla="*/ 184 w 22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224">
                  <a:moveTo>
                    <a:pt x="184" y="224"/>
                  </a:moveTo>
                  <a:lnTo>
                    <a:pt x="0" y="184"/>
                  </a:lnTo>
                  <a:lnTo>
                    <a:pt x="40" y="0"/>
                  </a:lnTo>
                  <a:lnTo>
                    <a:pt x="224" y="42"/>
                  </a:lnTo>
                  <a:lnTo>
                    <a:pt x="184" y="2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任意多边形 32"/>
            <p:cNvSpPr/>
            <p:nvPr/>
          </p:nvSpPr>
          <p:spPr bwMode="auto">
            <a:xfrm>
              <a:off x="7715251" y="2182019"/>
              <a:ext cx="155575" cy="50800"/>
            </a:xfrm>
            <a:custGeom>
              <a:avLst/>
              <a:gdLst>
                <a:gd name="T0" fmla="*/ 3 w 98"/>
                <a:gd name="T1" fmla="*/ 0 h 32"/>
                <a:gd name="T2" fmla="*/ 11 w 98"/>
                <a:gd name="T3" fmla="*/ 11 h 32"/>
                <a:gd name="T4" fmla="*/ 0 w 98"/>
                <a:gd name="T5" fmla="*/ 10 h 32"/>
                <a:gd name="T6" fmla="*/ 4 w 98"/>
                <a:gd name="T7" fmla="*/ 12 h 32"/>
                <a:gd name="T8" fmla="*/ 92 w 98"/>
                <a:gd name="T9" fmla="*/ 32 h 32"/>
                <a:gd name="T10" fmla="*/ 95 w 98"/>
                <a:gd name="T11" fmla="*/ 32 h 32"/>
                <a:gd name="T12" fmla="*/ 95 w 98"/>
                <a:gd name="T13" fmla="*/ 32 h 32"/>
                <a:gd name="T14" fmla="*/ 87 w 98"/>
                <a:gd name="T15" fmla="*/ 28 h 32"/>
                <a:gd name="T16" fmla="*/ 98 w 98"/>
                <a:gd name="T17" fmla="*/ 22 h 32"/>
                <a:gd name="T18" fmla="*/ 98 w 98"/>
                <a:gd name="T19" fmla="*/ 22 h 32"/>
                <a:gd name="T20" fmla="*/ 3 w 98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" h="32">
                  <a:moveTo>
                    <a:pt x="3" y="0"/>
                  </a:moveTo>
                  <a:lnTo>
                    <a:pt x="11" y="11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92" y="32"/>
                  </a:lnTo>
                  <a:lnTo>
                    <a:pt x="95" y="32"/>
                  </a:lnTo>
                  <a:lnTo>
                    <a:pt x="95" y="32"/>
                  </a:lnTo>
                  <a:lnTo>
                    <a:pt x="87" y="28"/>
                  </a:lnTo>
                  <a:lnTo>
                    <a:pt x="98" y="22"/>
                  </a:lnTo>
                  <a:lnTo>
                    <a:pt x="98" y="2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0C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任意多边形 33"/>
            <p:cNvSpPr/>
            <p:nvPr/>
          </p:nvSpPr>
          <p:spPr bwMode="auto">
            <a:xfrm>
              <a:off x="7715251" y="2182019"/>
              <a:ext cx="155575" cy="50800"/>
            </a:xfrm>
            <a:custGeom>
              <a:avLst/>
              <a:gdLst>
                <a:gd name="T0" fmla="*/ 3 w 98"/>
                <a:gd name="T1" fmla="*/ 0 h 32"/>
                <a:gd name="T2" fmla="*/ 11 w 98"/>
                <a:gd name="T3" fmla="*/ 11 h 32"/>
                <a:gd name="T4" fmla="*/ 0 w 98"/>
                <a:gd name="T5" fmla="*/ 10 h 32"/>
                <a:gd name="T6" fmla="*/ 4 w 98"/>
                <a:gd name="T7" fmla="*/ 12 h 32"/>
                <a:gd name="T8" fmla="*/ 92 w 98"/>
                <a:gd name="T9" fmla="*/ 32 h 32"/>
                <a:gd name="T10" fmla="*/ 95 w 98"/>
                <a:gd name="T11" fmla="*/ 32 h 32"/>
                <a:gd name="T12" fmla="*/ 95 w 98"/>
                <a:gd name="T13" fmla="*/ 32 h 32"/>
                <a:gd name="T14" fmla="*/ 87 w 98"/>
                <a:gd name="T15" fmla="*/ 28 h 32"/>
                <a:gd name="T16" fmla="*/ 98 w 98"/>
                <a:gd name="T17" fmla="*/ 22 h 32"/>
                <a:gd name="T18" fmla="*/ 98 w 98"/>
                <a:gd name="T19" fmla="*/ 22 h 32"/>
                <a:gd name="T20" fmla="*/ 3 w 98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" h="32">
                  <a:moveTo>
                    <a:pt x="3" y="0"/>
                  </a:moveTo>
                  <a:lnTo>
                    <a:pt x="11" y="11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92" y="32"/>
                  </a:lnTo>
                  <a:lnTo>
                    <a:pt x="95" y="32"/>
                  </a:lnTo>
                  <a:lnTo>
                    <a:pt x="95" y="32"/>
                  </a:lnTo>
                  <a:lnTo>
                    <a:pt x="87" y="28"/>
                  </a:lnTo>
                  <a:lnTo>
                    <a:pt x="98" y="22"/>
                  </a:lnTo>
                  <a:lnTo>
                    <a:pt x="98" y="22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任意多边形 34"/>
            <p:cNvSpPr/>
            <p:nvPr/>
          </p:nvSpPr>
          <p:spPr bwMode="auto">
            <a:xfrm>
              <a:off x="7708901" y="2201069"/>
              <a:ext cx="155575" cy="57150"/>
            </a:xfrm>
            <a:custGeom>
              <a:avLst/>
              <a:gdLst>
                <a:gd name="T0" fmla="*/ 8 w 98"/>
                <a:gd name="T1" fmla="*/ 0 h 36"/>
                <a:gd name="T2" fmla="*/ 12 w 98"/>
                <a:gd name="T3" fmla="*/ 5 h 36"/>
                <a:gd name="T4" fmla="*/ 1 w 98"/>
                <a:gd name="T5" fmla="*/ 10 h 36"/>
                <a:gd name="T6" fmla="*/ 11 w 98"/>
                <a:gd name="T7" fmla="*/ 16 h 36"/>
                <a:gd name="T8" fmla="*/ 0 w 98"/>
                <a:gd name="T9" fmla="*/ 16 h 36"/>
                <a:gd name="T10" fmla="*/ 96 w 98"/>
                <a:gd name="T11" fmla="*/ 36 h 36"/>
                <a:gd name="T12" fmla="*/ 96 w 98"/>
                <a:gd name="T13" fmla="*/ 36 h 36"/>
                <a:gd name="T14" fmla="*/ 87 w 98"/>
                <a:gd name="T15" fmla="*/ 32 h 36"/>
                <a:gd name="T16" fmla="*/ 98 w 98"/>
                <a:gd name="T17" fmla="*/ 31 h 36"/>
                <a:gd name="T18" fmla="*/ 98 w 98"/>
                <a:gd name="T19" fmla="*/ 31 h 36"/>
                <a:gd name="T20" fmla="*/ 89 w 98"/>
                <a:gd name="T21" fmla="*/ 21 h 36"/>
                <a:gd name="T22" fmla="*/ 96 w 98"/>
                <a:gd name="T23" fmla="*/ 20 h 36"/>
                <a:gd name="T24" fmla="*/ 8 w 98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36">
                  <a:moveTo>
                    <a:pt x="8" y="0"/>
                  </a:moveTo>
                  <a:lnTo>
                    <a:pt x="12" y="5"/>
                  </a:lnTo>
                  <a:lnTo>
                    <a:pt x="1" y="10"/>
                  </a:lnTo>
                  <a:lnTo>
                    <a:pt x="11" y="16"/>
                  </a:lnTo>
                  <a:lnTo>
                    <a:pt x="0" y="16"/>
                  </a:lnTo>
                  <a:lnTo>
                    <a:pt x="96" y="36"/>
                  </a:lnTo>
                  <a:lnTo>
                    <a:pt x="96" y="36"/>
                  </a:lnTo>
                  <a:lnTo>
                    <a:pt x="87" y="32"/>
                  </a:lnTo>
                  <a:lnTo>
                    <a:pt x="98" y="31"/>
                  </a:lnTo>
                  <a:lnTo>
                    <a:pt x="98" y="31"/>
                  </a:lnTo>
                  <a:lnTo>
                    <a:pt x="89" y="21"/>
                  </a:lnTo>
                  <a:lnTo>
                    <a:pt x="96" y="2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56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任意多边形 35"/>
            <p:cNvSpPr/>
            <p:nvPr/>
          </p:nvSpPr>
          <p:spPr bwMode="auto">
            <a:xfrm>
              <a:off x="7708901" y="2201069"/>
              <a:ext cx="155575" cy="57150"/>
            </a:xfrm>
            <a:custGeom>
              <a:avLst/>
              <a:gdLst>
                <a:gd name="T0" fmla="*/ 8 w 98"/>
                <a:gd name="T1" fmla="*/ 0 h 36"/>
                <a:gd name="T2" fmla="*/ 12 w 98"/>
                <a:gd name="T3" fmla="*/ 5 h 36"/>
                <a:gd name="T4" fmla="*/ 1 w 98"/>
                <a:gd name="T5" fmla="*/ 10 h 36"/>
                <a:gd name="T6" fmla="*/ 11 w 98"/>
                <a:gd name="T7" fmla="*/ 16 h 36"/>
                <a:gd name="T8" fmla="*/ 0 w 98"/>
                <a:gd name="T9" fmla="*/ 16 h 36"/>
                <a:gd name="T10" fmla="*/ 96 w 98"/>
                <a:gd name="T11" fmla="*/ 36 h 36"/>
                <a:gd name="T12" fmla="*/ 96 w 98"/>
                <a:gd name="T13" fmla="*/ 36 h 36"/>
                <a:gd name="T14" fmla="*/ 87 w 98"/>
                <a:gd name="T15" fmla="*/ 32 h 36"/>
                <a:gd name="T16" fmla="*/ 98 w 98"/>
                <a:gd name="T17" fmla="*/ 31 h 36"/>
                <a:gd name="T18" fmla="*/ 98 w 98"/>
                <a:gd name="T19" fmla="*/ 31 h 36"/>
                <a:gd name="T20" fmla="*/ 89 w 98"/>
                <a:gd name="T21" fmla="*/ 21 h 36"/>
                <a:gd name="T22" fmla="*/ 96 w 98"/>
                <a:gd name="T23" fmla="*/ 20 h 36"/>
                <a:gd name="T24" fmla="*/ 8 w 98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36">
                  <a:moveTo>
                    <a:pt x="8" y="0"/>
                  </a:moveTo>
                  <a:lnTo>
                    <a:pt x="12" y="5"/>
                  </a:lnTo>
                  <a:lnTo>
                    <a:pt x="1" y="10"/>
                  </a:lnTo>
                  <a:lnTo>
                    <a:pt x="11" y="16"/>
                  </a:lnTo>
                  <a:lnTo>
                    <a:pt x="0" y="16"/>
                  </a:lnTo>
                  <a:lnTo>
                    <a:pt x="96" y="36"/>
                  </a:lnTo>
                  <a:lnTo>
                    <a:pt x="96" y="36"/>
                  </a:lnTo>
                  <a:lnTo>
                    <a:pt x="87" y="32"/>
                  </a:lnTo>
                  <a:lnTo>
                    <a:pt x="98" y="31"/>
                  </a:lnTo>
                  <a:lnTo>
                    <a:pt x="98" y="31"/>
                  </a:lnTo>
                  <a:lnTo>
                    <a:pt x="89" y="21"/>
                  </a:lnTo>
                  <a:lnTo>
                    <a:pt x="96" y="2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4991101" y="2082006"/>
              <a:ext cx="298450" cy="296863"/>
            </a:xfrm>
            <a:prstGeom prst="rect">
              <a:avLst/>
            </a:prstGeom>
            <a:solidFill>
              <a:srgbClr val="FFC7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4991101" y="2082006"/>
              <a:ext cx="29845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任意多边形 38"/>
            <p:cNvSpPr/>
            <p:nvPr/>
          </p:nvSpPr>
          <p:spPr bwMode="auto">
            <a:xfrm>
              <a:off x="5064126" y="2062956"/>
              <a:ext cx="155575" cy="19050"/>
            </a:xfrm>
            <a:custGeom>
              <a:avLst/>
              <a:gdLst>
                <a:gd name="T0" fmla="*/ 98 w 98"/>
                <a:gd name="T1" fmla="*/ 0 h 12"/>
                <a:gd name="T2" fmla="*/ 0 w 98"/>
                <a:gd name="T3" fmla="*/ 0 h 12"/>
                <a:gd name="T4" fmla="*/ 11 w 98"/>
                <a:gd name="T5" fmla="*/ 9 h 12"/>
                <a:gd name="T6" fmla="*/ 0 w 98"/>
                <a:gd name="T7" fmla="*/ 10 h 12"/>
                <a:gd name="T8" fmla="*/ 4 w 98"/>
                <a:gd name="T9" fmla="*/ 12 h 12"/>
                <a:gd name="T10" fmla="*/ 95 w 98"/>
                <a:gd name="T11" fmla="*/ 12 h 12"/>
                <a:gd name="T12" fmla="*/ 98 w 98"/>
                <a:gd name="T13" fmla="*/ 10 h 12"/>
                <a:gd name="T14" fmla="*/ 98 w 98"/>
                <a:gd name="T15" fmla="*/ 10 h 12"/>
                <a:gd name="T16" fmla="*/ 88 w 98"/>
                <a:gd name="T17" fmla="*/ 9 h 12"/>
                <a:gd name="T18" fmla="*/ 98 w 98"/>
                <a:gd name="T19" fmla="*/ 0 h 12"/>
                <a:gd name="T20" fmla="*/ 98 w 98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" h="12">
                  <a:moveTo>
                    <a:pt x="98" y="0"/>
                  </a:moveTo>
                  <a:lnTo>
                    <a:pt x="0" y="0"/>
                  </a:lnTo>
                  <a:lnTo>
                    <a:pt x="11" y="9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95" y="12"/>
                  </a:lnTo>
                  <a:lnTo>
                    <a:pt x="98" y="10"/>
                  </a:lnTo>
                  <a:lnTo>
                    <a:pt x="98" y="10"/>
                  </a:lnTo>
                  <a:lnTo>
                    <a:pt x="88" y="9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C0C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任意多边形 39"/>
            <p:cNvSpPr/>
            <p:nvPr/>
          </p:nvSpPr>
          <p:spPr bwMode="auto">
            <a:xfrm>
              <a:off x="5064126" y="2062956"/>
              <a:ext cx="155575" cy="19050"/>
            </a:xfrm>
            <a:custGeom>
              <a:avLst/>
              <a:gdLst>
                <a:gd name="T0" fmla="*/ 98 w 98"/>
                <a:gd name="T1" fmla="*/ 0 h 12"/>
                <a:gd name="T2" fmla="*/ 0 w 98"/>
                <a:gd name="T3" fmla="*/ 0 h 12"/>
                <a:gd name="T4" fmla="*/ 11 w 98"/>
                <a:gd name="T5" fmla="*/ 9 h 12"/>
                <a:gd name="T6" fmla="*/ 0 w 98"/>
                <a:gd name="T7" fmla="*/ 10 h 12"/>
                <a:gd name="T8" fmla="*/ 4 w 98"/>
                <a:gd name="T9" fmla="*/ 12 h 12"/>
                <a:gd name="T10" fmla="*/ 95 w 98"/>
                <a:gd name="T11" fmla="*/ 12 h 12"/>
                <a:gd name="T12" fmla="*/ 98 w 98"/>
                <a:gd name="T13" fmla="*/ 10 h 12"/>
                <a:gd name="T14" fmla="*/ 98 w 98"/>
                <a:gd name="T15" fmla="*/ 10 h 12"/>
                <a:gd name="T16" fmla="*/ 88 w 98"/>
                <a:gd name="T17" fmla="*/ 9 h 12"/>
                <a:gd name="T18" fmla="*/ 98 w 98"/>
                <a:gd name="T19" fmla="*/ 0 h 12"/>
                <a:gd name="T20" fmla="*/ 98 w 98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" h="12">
                  <a:moveTo>
                    <a:pt x="98" y="0"/>
                  </a:moveTo>
                  <a:lnTo>
                    <a:pt x="0" y="0"/>
                  </a:lnTo>
                  <a:lnTo>
                    <a:pt x="11" y="9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95" y="12"/>
                  </a:lnTo>
                  <a:lnTo>
                    <a:pt x="98" y="10"/>
                  </a:lnTo>
                  <a:lnTo>
                    <a:pt x="98" y="10"/>
                  </a:lnTo>
                  <a:lnTo>
                    <a:pt x="88" y="9"/>
                  </a:lnTo>
                  <a:lnTo>
                    <a:pt x="98" y="0"/>
                  </a:lnTo>
                  <a:lnTo>
                    <a:pt x="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任意多边形 40"/>
            <p:cNvSpPr/>
            <p:nvPr/>
          </p:nvSpPr>
          <p:spPr bwMode="auto">
            <a:xfrm>
              <a:off x="5064126" y="2082006"/>
              <a:ext cx="155575" cy="25400"/>
            </a:xfrm>
            <a:custGeom>
              <a:avLst/>
              <a:gdLst>
                <a:gd name="T0" fmla="*/ 95 w 98"/>
                <a:gd name="T1" fmla="*/ 0 h 16"/>
                <a:gd name="T2" fmla="*/ 4 w 98"/>
                <a:gd name="T3" fmla="*/ 0 h 16"/>
                <a:gd name="T4" fmla="*/ 10 w 98"/>
                <a:gd name="T5" fmla="*/ 2 h 16"/>
                <a:gd name="T6" fmla="*/ 0 w 98"/>
                <a:gd name="T7" fmla="*/ 11 h 16"/>
                <a:gd name="T8" fmla="*/ 11 w 98"/>
                <a:gd name="T9" fmla="*/ 13 h 16"/>
                <a:gd name="T10" fmla="*/ 0 w 98"/>
                <a:gd name="T11" fmla="*/ 16 h 16"/>
                <a:gd name="T12" fmla="*/ 98 w 98"/>
                <a:gd name="T13" fmla="*/ 16 h 16"/>
                <a:gd name="T14" fmla="*/ 98 w 98"/>
                <a:gd name="T15" fmla="*/ 16 h 16"/>
                <a:gd name="T16" fmla="*/ 88 w 98"/>
                <a:gd name="T17" fmla="*/ 13 h 16"/>
                <a:gd name="T18" fmla="*/ 98 w 98"/>
                <a:gd name="T19" fmla="*/ 11 h 16"/>
                <a:gd name="T20" fmla="*/ 98 w 98"/>
                <a:gd name="T21" fmla="*/ 11 h 16"/>
                <a:gd name="T22" fmla="*/ 90 w 98"/>
                <a:gd name="T23" fmla="*/ 2 h 16"/>
                <a:gd name="T24" fmla="*/ 95 w 98"/>
                <a:gd name="T2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6">
                  <a:moveTo>
                    <a:pt x="95" y="0"/>
                  </a:moveTo>
                  <a:lnTo>
                    <a:pt x="4" y="0"/>
                  </a:lnTo>
                  <a:lnTo>
                    <a:pt x="10" y="2"/>
                  </a:lnTo>
                  <a:lnTo>
                    <a:pt x="0" y="11"/>
                  </a:lnTo>
                  <a:lnTo>
                    <a:pt x="11" y="13"/>
                  </a:lnTo>
                  <a:lnTo>
                    <a:pt x="0" y="16"/>
                  </a:lnTo>
                  <a:lnTo>
                    <a:pt x="98" y="16"/>
                  </a:lnTo>
                  <a:lnTo>
                    <a:pt x="98" y="16"/>
                  </a:lnTo>
                  <a:lnTo>
                    <a:pt x="88" y="13"/>
                  </a:lnTo>
                  <a:lnTo>
                    <a:pt x="98" y="11"/>
                  </a:lnTo>
                  <a:lnTo>
                    <a:pt x="98" y="11"/>
                  </a:lnTo>
                  <a:lnTo>
                    <a:pt x="90" y="2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09B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任意多边形 41"/>
            <p:cNvSpPr/>
            <p:nvPr/>
          </p:nvSpPr>
          <p:spPr bwMode="auto">
            <a:xfrm>
              <a:off x="5064126" y="2082006"/>
              <a:ext cx="155575" cy="25400"/>
            </a:xfrm>
            <a:custGeom>
              <a:avLst/>
              <a:gdLst>
                <a:gd name="T0" fmla="*/ 95 w 98"/>
                <a:gd name="T1" fmla="*/ 0 h 16"/>
                <a:gd name="T2" fmla="*/ 4 w 98"/>
                <a:gd name="T3" fmla="*/ 0 h 16"/>
                <a:gd name="T4" fmla="*/ 10 w 98"/>
                <a:gd name="T5" fmla="*/ 2 h 16"/>
                <a:gd name="T6" fmla="*/ 0 w 98"/>
                <a:gd name="T7" fmla="*/ 11 h 16"/>
                <a:gd name="T8" fmla="*/ 11 w 98"/>
                <a:gd name="T9" fmla="*/ 13 h 16"/>
                <a:gd name="T10" fmla="*/ 0 w 98"/>
                <a:gd name="T11" fmla="*/ 16 h 16"/>
                <a:gd name="T12" fmla="*/ 98 w 98"/>
                <a:gd name="T13" fmla="*/ 16 h 16"/>
                <a:gd name="T14" fmla="*/ 98 w 98"/>
                <a:gd name="T15" fmla="*/ 16 h 16"/>
                <a:gd name="T16" fmla="*/ 88 w 98"/>
                <a:gd name="T17" fmla="*/ 13 h 16"/>
                <a:gd name="T18" fmla="*/ 98 w 98"/>
                <a:gd name="T19" fmla="*/ 11 h 16"/>
                <a:gd name="T20" fmla="*/ 98 w 98"/>
                <a:gd name="T21" fmla="*/ 11 h 16"/>
                <a:gd name="T22" fmla="*/ 90 w 98"/>
                <a:gd name="T23" fmla="*/ 2 h 16"/>
                <a:gd name="T24" fmla="*/ 95 w 98"/>
                <a:gd name="T2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6">
                  <a:moveTo>
                    <a:pt x="95" y="0"/>
                  </a:moveTo>
                  <a:lnTo>
                    <a:pt x="4" y="0"/>
                  </a:lnTo>
                  <a:lnTo>
                    <a:pt x="10" y="2"/>
                  </a:lnTo>
                  <a:lnTo>
                    <a:pt x="0" y="11"/>
                  </a:lnTo>
                  <a:lnTo>
                    <a:pt x="11" y="13"/>
                  </a:lnTo>
                  <a:lnTo>
                    <a:pt x="0" y="16"/>
                  </a:lnTo>
                  <a:lnTo>
                    <a:pt x="98" y="16"/>
                  </a:lnTo>
                  <a:lnTo>
                    <a:pt x="98" y="16"/>
                  </a:lnTo>
                  <a:lnTo>
                    <a:pt x="88" y="13"/>
                  </a:lnTo>
                  <a:lnTo>
                    <a:pt x="98" y="11"/>
                  </a:lnTo>
                  <a:lnTo>
                    <a:pt x="98" y="11"/>
                  </a:lnTo>
                  <a:lnTo>
                    <a:pt x="90" y="2"/>
                  </a:lnTo>
                  <a:lnTo>
                    <a:pt x="9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椭圆 67"/>
            <p:cNvSpPr/>
            <p:nvPr/>
          </p:nvSpPr>
          <p:spPr bwMode="auto">
            <a:xfrm>
              <a:off x="6734176" y="2497931"/>
              <a:ext cx="741362" cy="739775"/>
            </a:xfrm>
            <a:prstGeom prst="ellipse">
              <a:avLst/>
            </a:prstGeom>
            <a:solidFill>
              <a:srgbClr val="E0E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任意多边形 43"/>
            <p:cNvSpPr/>
            <p:nvPr/>
          </p:nvSpPr>
          <p:spPr bwMode="auto">
            <a:xfrm>
              <a:off x="7105651" y="2497931"/>
              <a:ext cx="344487" cy="369888"/>
            </a:xfrm>
            <a:custGeom>
              <a:avLst/>
              <a:gdLst>
                <a:gd name="T0" fmla="*/ 0 w 217"/>
                <a:gd name="T1" fmla="*/ 0 h 233"/>
                <a:gd name="T2" fmla="*/ 0 w 217"/>
                <a:gd name="T3" fmla="*/ 233 h 233"/>
                <a:gd name="T4" fmla="*/ 217 w 217"/>
                <a:gd name="T5" fmla="*/ 110 h 233"/>
                <a:gd name="T6" fmla="*/ 181 w 217"/>
                <a:gd name="T7" fmla="*/ 0 h 233"/>
                <a:gd name="T8" fmla="*/ 0 w 217"/>
                <a:gd name="T9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33">
                  <a:moveTo>
                    <a:pt x="0" y="0"/>
                  </a:moveTo>
                  <a:lnTo>
                    <a:pt x="0" y="233"/>
                  </a:lnTo>
                  <a:lnTo>
                    <a:pt x="217" y="110"/>
                  </a:lnTo>
                  <a:lnTo>
                    <a:pt x="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任意多边形 44"/>
            <p:cNvSpPr/>
            <p:nvPr/>
          </p:nvSpPr>
          <p:spPr bwMode="auto">
            <a:xfrm>
              <a:off x="7140576" y="2431256"/>
              <a:ext cx="322262" cy="368300"/>
            </a:xfrm>
            <a:custGeom>
              <a:avLst/>
              <a:gdLst>
                <a:gd name="T0" fmla="*/ 147 w 147"/>
                <a:gd name="T1" fmla="*/ 85 h 168"/>
                <a:gd name="T2" fmla="*/ 0 w 147"/>
                <a:gd name="T3" fmla="*/ 0 h 168"/>
                <a:gd name="T4" fmla="*/ 0 w 147"/>
                <a:gd name="T5" fmla="*/ 168 h 168"/>
                <a:gd name="T6" fmla="*/ 147 w 147"/>
                <a:gd name="T7" fmla="*/ 8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168">
                  <a:moveTo>
                    <a:pt x="147" y="85"/>
                  </a:moveTo>
                  <a:cubicBezTo>
                    <a:pt x="118" y="34"/>
                    <a:pt x="63" y="0"/>
                    <a:pt x="0" y="0"/>
                  </a:cubicBezTo>
                  <a:cubicBezTo>
                    <a:pt x="0" y="168"/>
                    <a:pt x="0" y="168"/>
                    <a:pt x="0" y="168"/>
                  </a:cubicBezTo>
                  <a:lnTo>
                    <a:pt x="147" y="85"/>
                  </a:lnTo>
                  <a:close/>
                </a:path>
              </a:pathLst>
            </a:custGeom>
            <a:solidFill>
              <a:srgbClr val="CE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矩形 70"/>
            <p:cNvSpPr/>
            <p:nvPr/>
          </p:nvSpPr>
          <p:spPr bwMode="auto">
            <a:xfrm>
              <a:off x="6777038" y="3278981"/>
              <a:ext cx="92075" cy="92075"/>
            </a:xfrm>
            <a:prstGeom prst="rect">
              <a:avLst/>
            </a:prstGeom>
            <a:solidFill>
              <a:srgbClr val="E0E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6900863" y="3320256"/>
              <a:ext cx="173037" cy="50800"/>
            </a:xfrm>
            <a:prstGeom prst="rect">
              <a:avLst/>
            </a:prstGeom>
            <a:solidFill>
              <a:srgbClr val="E8F0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6900863" y="3320256"/>
              <a:ext cx="173037" cy="5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7278688" y="3278981"/>
              <a:ext cx="92075" cy="92075"/>
            </a:xfrm>
            <a:prstGeom prst="rect">
              <a:avLst/>
            </a:prstGeom>
            <a:solidFill>
              <a:srgbClr val="CE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7404101" y="3320256"/>
              <a:ext cx="173037" cy="50800"/>
            </a:xfrm>
            <a:prstGeom prst="rect">
              <a:avLst/>
            </a:prstGeom>
            <a:solidFill>
              <a:srgbClr val="E8F0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7404101" y="3320256"/>
              <a:ext cx="173037" cy="5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" name="任意多边形 51"/>
            <p:cNvSpPr/>
            <p:nvPr/>
          </p:nvSpPr>
          <p:spPr bwMode="auto">
            <a:xfrm>
              <a:off x="4294188" y="1731169"/>
              <a:ext cx="84137" cy="85725"/>
            </a:xfrm>
            <a:custGeom>
              <a:avLst/>
              <a:gdLst>
                <a:gd name="T0" fmla="*/ 36 w 38"/>
                <a:gd name="T1" fmla="*/ 20 h 39"/>
                <a:gd name="T2" fmla="*/ 34 w 38"/>
                <a:gd name="T3" fmla="*/ 20 h 39"/>
                <a:gd name="T4" fmla="*/ 30 w 38"/>
                <a:gd name="T5" fmla="*/ 30 h 39"/>
                <a:gd name="T6" fmla="*/ 19 w 38"/>
                <a:gd name="T7" fmla="*/ 35 h 39"/>
                <a:gd name="T8" fmla="*/ 8 w 38"/>
                <a:gd name="T9" fmla="*/ 30 h 39"/>
                <a:gd name="T10" fmla="*/ 4 w 38"/>
                <a:gd name="T11" fmla="*/ 20 h 39"/>
                <a:gd name="T12" fmla="*/ 8 w 38"/>
                <a:gd name="T13" fmla="*/ 9 h 39"/>
                <a:gd name="T14" fmla="*/ 19 w 38"/>
                <a:gd name="T15" fmla="*/ 5 h 39"/>
                <a:gd name="T16" fmla="*/ 30 w 38"/>
                <a:gd name="T17" fmla="*/ 9 h 39"/>
                <a:gd name="T18" fmla="*/ 34 w 38"/>
                <a:gd name="T19" fmla="*/ 20 h 39"/>
                <a:gd name="T20" fmla="*/ 36 w 38"/>
                <a:gd name="T21" fmla="*/ 20 h 39"/>
                <a:gd name="T22" fmla="*/ 38 w 38"/>
                <a:gd name="T23" fmla="*/ 20 h 39"/>
                <a:gd name="T24" fmla="*/ 19 w 38"/>
                <a:gd name="T25" fmla="*/ 0 h 39"/>
                <a:gd name="T26" fmla="*/ 0 w 38"/>
                <a:gd name="T27" fmla="*/ 20 h 39"/>
                <a:gd name="T28" fmla="*/ 19 w 38"/>
                <a:gd name="T29" fmla="*/ 39 h 39"/>
                <a:gd name="T30" fmla="*/ 38 w 38"/>
                <a:gd name="T31" fmla="*/ 20 h 39"/>
                <a:gd name="T32" fmla="*/ 36 w 38"/>
                <a:gd name="T3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9">
                  <a:moveTo>
                    <a:pt x="36" y="20"/>
                  </a:moveTo>
                  <a:cubicBezTo>
                    <a:pt x="34" y="20"/>
                    <a:pt x="34" y="20"/>
                    <a:pt x="34" y="20"/>
                  </a:cubicBezTo>
                  <a:cubicBezTo>
                    <a:pt x="34" y="24"/>
                    <a:pt x="32" y="28"/>
                    <a:pt x="30" y="30"/>
                  </a:cubicBezTo>
                  <a:cubicBezTo>
                    <a:pt x="27" y="33"/>
                    <a:pt x="23" y="35"/>
                    <a:pt x="19" y="35"/>
                  </a:cubicBezTo>
                  <a:cubicBezTo>
                    <a:pt x="15" y="35"/>
                    <a:pt x="11" y="33"/>
                    <a:pt x="8" y="30"/>
                  </a:cubicBezTo>
                  <a:cubicBezTo>
                    <a:pt x="6" y="28"/>
                    <a:pt x="4" y="24"/>
                    <a:pt x="4" y="20"/>
                  </a:cubicBezTo>
                  <a:cubicBezTo>
                    <a:pt x="4" y="16"/>
                    <a:pt x="6" y="12"/>
                    <a:pt x="8" y="9"/>
                  </a:cubicBezTo>
                  <a:cubicBezTo>
                    <a:pt x="11" y="6"/>
                    <a:pt x="15" y="5"/>
                    <a:pt x="19" y="5"/>
                  </a:cubicBezTo>
                  <a:cubicBezTo>
                    <a:pt x="23" y="5"/>
                    <a:pt x="27" y="6"/>
                    <a:pt x="30" y="9"/>
                  </a:cubicBezTo>
                  <a:cubicBezTo>
                    <a:pt x="32" y="12"/>
                    <a:pt x="34" y="16"/>
                    <a:pt x="34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9"/>
                    <a:pt x="30" y="0"/>
                    <a:pt x="19" y="0"/>
                  </a:cubicBezTo>
                  <a:cubicBezTo>
                    <a:pt x="8" y="0"/>
                    <a:pt x="0" y="9"/>
                    <a:pt x="0" y="20"/>
                  </a:cubicBezTo>
                  <a:cubicBezTo>
                    <a:pt x="0" y="31"/>
                    <a:pt x="8" y="39"/>
                    <a:pt x="19" y="39"/>
                  </a:cubicBezTo>
                  <a:cubicBezTo>
                    <a:pt x="30" y="39"/>
                    <a:pt x="38" y="31"/>
                    <a:pt x="38" y="20"/>
                  </a:cubicBezTo>
                  <a:lnTo>
                    <a:pt x="3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" name="任意多边形 52"/>
            <p:cNvSpPr/>
            <p:nvPr/>
          </p:nvSpPr>
          <p:spPr bwMode="auto">
            <a:xfrm>
              <a:off x="3217863" y="3344069"/>
              <a:ext cx="85725" cy="85725"/>
            </a:xfrm>
            <a:custGeom>
              <a:avLst/>
              <a:gdLst>
                <a:gd name="T0" fmla="*/ 37 w 39"/>
                <a:gd name="T1" fmla="*/ 20 h 39"/>
                <a:gd name="T2" fmla="*/ 35 w 39"/>
                <a:gd name="T3" fmla="*/ 20 h 39"/>
                <a:gd name="T4" fmla="*/ 30 w 39"/>
                <a:gd name="T5" fmla="*/ 30 h 39"/>
                <a:gd name="T6" fmla="*/ 20 w 39"/>
                <a:gd name="T7" fmla="*/ 35 h 39"/>
                <a:gd name="T8" fmla="*/ 9 w 39"/>
                <a:gd name="T9" fmla="*/ 30 h 39"/>
                <a:gd name="T10" fmla="*/ 5 w 39"/>
                <a:gd name="T11" fmla="*/ 20 h 39"/>
                <a:gd name="T12" fmla="*/ 9 w 39"/>
                <a:gd name="T13" fmla="*/ 9 h 39"/>
                <a:gd name="T14" fmla="*/ 20 w 39"/>
                <a:gd name="T15" fmla="*/ 5 h 39"/>
                <a:gd name="T16" fmla="*/ 30 w 39"/>
                <a:gd name="T17" fmla="*/ 9 h 39"/>
                <a:gd name="T18" fmla="*/ 35 w 39"/>
                <a:gd name="T19" fmla="*/ 20 h 39"/>
                <a:gd name="T20" fmla="*/ 37 w 39"/>
                <a:gd name="T21" fmla="*/ 20 h 39"/>
                <a:gd name="T22" fmla="*/ 39 w 39"/>
                <a:gd name="T23" fmla="*/ 20 h 39"/>
                <a:gd name="T24" fmla="*/ 20 w 39"/>
                <a:gd name="T25" fmla="*/ 0 h 39"/>
                <a:gd name="T26" fmla="*/ 0 w 39"/>
                <a:gd name="T27" fmla="*/ 20 h 39"/>
                <a:gd name="T28" fmla="*/ 20 w 39"/>
                <a:gd name="T29" fmla="*/ 39 h 39"/>
                <a:gd name="T30" fmla="*/ 39 w 39"/>
                <a:gd name="T31" fmla="*/ 20 h 39"/>
                <a:gd name="T32" fmla="*/ 37 w 39"/>
                <a:gd name="T3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39">
                  <a:moveTo>
                    <a:pt x="37" y="20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5" y="24"/>
                    <a:pt x="33" y="28"/>
                    <a:pt x="30" y="30"/>
                  </a:cubicBezTo>
                  <a:cubicBezTo>
                    <a:pt x="28" y="33"/>
                    <a:pt x="24" y="35"/>
                    <a:pt x="20" y="35"/>
                  </a:cubicBezTo>
                  <a:cubicBezTo>
                    <a:pt x="16" y="35"/>
                    <a:pt x="12" y="33"/>
                    <a:pt x="9" y="30"/>
                  </a:cubicBezTo>
                  <a:cubicBezTo>
                    <a:pt x="6" y="28"/>
                    <a:pt x="5" y="24"/>
                    <a:pt x="5" y="20"/>
                  </a:cubicBezTo>
                  <a:cubicBezTo>
                    <a:pt x="5" y="16"/>
                    <a:pt x="6" y="12"/>
                    <a:pt x="9" y="9"/>
                  </a:cubicBezTo>
                  <a:cubicBezTo>
                    <a:pt x="12" y="6"/>
                    <a:pt x="16" y="5"/>
                    <a:pt x="20" y="5"/>
                  </a:cubicBezTo>
                  <a:cubicBezTo>
                    <a:pt x="24" y="5"/>
                    <a:pt x="28" y="6"/>
                    <a:pt x="30" y="9"/>
                  </a:cubicBezTo>
                  <a:cubicBezTo>
                    <a:pt x="33" y="12"/>
                    <a:pt x="35" y="16"/>
                    <a:pt x="35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0" y="39"/>
                    <a:pt x="39" y="30"/>
                    <a:pt x="39" y="20"/>
                  </a:cubicBezTo>
                  <a:lnTo>
                    <a:pt x="37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" name="任意多边形 53"/>
            <p:cNvSpPr/>
            <p:nvPr/>
          </p:nvSpPr>
          <p:spPr bwMode="auto">
            <a:xfrm>
              <a:off x="7135813" y="1693069"/>
              <a:ext cx="85725" cy="85725"/>
            </a:xfrm>
            <a:custGeom>
              <a:avLst/>
              <a:gdLst>
                <a:gd name="T0" fmla="*/ 36 w 39"/>
                <a:gd name="T1" fmla="*/ 20 h 39"/>
                <a:gd name="T2" fmla="*/ 34 w 39"/>
                <a:gd name="T3" fmla="*/ 20 h 39"/>
                <a:gd name="T4" fmla="*/ 30 w 39"/>
                <a:gd name="T5" fmla="*/ 30 h 39"/>
                <a:gd name="T6" fmla="*/ 19 w 39"/>
                <a:gd name="T7" fmla="*/ 35 h 39"/>
                <a:gd name="T8" fmla="*/ 9 w 39"/>
                <a:gd name="T9" fmla="*/ 30 h 39"/>
                <a:gd name="T10" fmla="*/ 4 w 39"/>
                <a:gd name="T11" fmla="*/ 20 h 39"/>
                <a:gd name="T12" fmla="*/ 9 w 39"/>
                <a:gd name="T13" fmla="*/ 9 h 39"/>
                <a:gd name="T14" fmla="*/ 19 w 39"/>
                <a:gd name="T15" fmla="*/ 5 h 39"/>
                <a:gd name="T16" fmla="*/ 30 w 39"/>
                <a:gd name="T17" fmla="*/ 9 h 39"/>
                <a:gd name="T18" fmla="*/ 34 w 39"/>
                <a:gd name="T19" fmla="*/ 20 h 39"/>
                <a:gd name="T20" fmla="*/ 36 w 39"/>
                <a:gd name="T21" fmla="*/ 20 h 39"/>
                <a:gd name="T22" fmla="*/ 39 w 39"/>
                <a:gd name="T23" fmla="*/ 20 h 39"/>
                <a:gd name="T24" fmla="*/ 19 w 39"/>
                <a:gd name="T25" fmla="*/ 0 h 39"/>
                <a:gd name="T26" fmla="*/ 0 w 39"/>
                <a:gd name="T27" fmla="*/ 20 h 39"/>
                <a:gd name="T28" fmla="*/ 19 w 39"/>
                <a:gd name="T29" fmla="*/ 39 h 39"/>
                <a:gd name="T30" fmla="*/ 39 w 39"/>
                <a:gd name="T31" fmla="*/ 20 h 39"/>
                <a:gd name="T32" fmla="*/ 36 w 39"/>
                <a:gd name="T3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39">
                  <a:moveTo>
                    <a:pt x="36" y="20"/>
                  </a:moveTo>
                  <a:cubicBezTo>
                    <a:pt x="34" y="20"/>
                    <a:pt x="34" y="20"/>
                    <a:pt x="34" y="20"/>
                  </a:cubicBezTo>
                  <a:cubicBezTo>
                    <a:pt x="34" y="24"/>
                    <a:pt x="33" y="28"/>
                    <a:pt x="30" y="30"/>
                  </a:cubicBezTo>
                  <a:cubicBezTo>
                    <a:pt x="27" y="33"/>
                    <a:pt x="23" y="35"/>
                    <a:pt x="19" y="35"/>
                  </a:cubicBezTo>
                  <a:cubicBezTo>
                    <a:pt x="15" y="35"/>
                    <a:pt x="11" y="33"/>
                    <a:pt x="9" y="30"/>
                  </a:cubicBezTo>
                  <a:cubicBezTo>
                    <a:pt x="6" y="28"/>
                    <a:pt x="4" y="24"/>
                    <a:pt x="4" y="20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1" y="6"/>
                    <a:pt x="15" y="5"/>
                    <a:pt x="19" y="5"/>
                  </a:cubicBezTo>
                  <a:cubicBezTo>
                    <a:pt x="23" y="5"/>
                    <a:pt x="27" y="6"/>
                    <a:pt x="30" y="9"/>
                  </a:cubicBezTo>
                  <a:cubicBezTo>
                    <a:pt x="33" y="12"/>
                    <a:pt x="34" y="15"/>
                    <a:pt x="34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8" y="0"/>
                    <a:pt x="0" y="9"/>
                    <a:pt x="0" y="20"/>
                  </a:cubicBezTo>
                  <a:cubicBezTo>
                    <a:pt x="0" y="30"/>
                    <a:pt x="8" y="39"/>
                    <a:pt x="19" y="39"/>
                  </a:cubicBezTo>
                  <a:cubicBezTo>
                    <a:pt x="30" y="39"/>
                    <a:pt x="39" y="30"/>
                    <a:pt x="39" y="20"/>
                  </a:cubicBezTo>
                  <a:lnTo>
                    <a:pt x="3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" name="任意多边形 54"/>
            <p:cNvSpPr/>
            <p:nvPr/>
          </p:nvSpPr>
          <p:spPr bwMode="auto">
            <a:xfrm>
              <a:off x="8907463" y="3463131"/>
              <a:ext cx="85725" cy="85725"/>
            </a:xfrm>
            <a:custGeom>
              <a:avLst/>
              <a:gdLst>
                <a:gd name="T0" fmla="*/ 37 w 39"/>
                <a:gd name="T1" fmla="*/ 19 h 39"/>
                <a:gd name="T2" fmla="*/ 35 w 39"/>
                <a:gd name="T3" fmla="*/ 19 h 39"/>
                <a:gd name="T4" fmla="*/ 30 w 39"/>
                <a:gd name="T5" fmla="*/ 30 h 39"/>
                <a:gd name="T6" fmla="*/ 20 w 39"/>
                <a:gd name="T7" fmla="*/ 34 h 39"/>
                <a:gd name="T8" fmla="*/ 9 w 39"/>
                <a:gd name="T9" fmla="*/ 30 h 39"/>
                <a:gd name="T10" fmla="*/ 5 w 39"/>
                <a:gd name="T11" fmla="*/ 19 h 39"/>
                <a:gd name="T12" fmla="*/ 9 w 39"/>
                <a:gd name="T13" fmla="*/ 9 h 39"/>
                <a:gd name="T14" fmla="*/ 20 w 39"/>
                <a:gd name="T15" fmla="*/ 4 h 39"/>
                <a:gd name="T16" fmla="*/ 30 w 39"/>
                <a:gd name="T17" fmla="*/ 9 h 39"/>
                <a:gd name="T18" fmla="*/ 35 w 39"/>
                <a:gd name="T19" fmla="*/ 19 h 39"/>
                <a:gd name="T20" fmla="*/ 37 w 39"/>
                <a:gd name="T21" fmla="*/ 19 h 39"/>
                <a:gd name="T22" fmla="*/ 39 w 39"/>
                <a:gd name="T23" fmla="*/ 19 h 39"/>
                <a:gd name="T24" fmla="*/ 20 w 39"/>
                <a:gd name="T25" fmla="*/ 0 h 39"/>
                <a:gd name="T26" fmla="*/ 0 w 39"/>
                <a:gd name="T27" fmla="*/ 19 h 39"/>
                <a:gd name="T28" fmla="*/ 20 w 39"/>
                <a:gd name="T29" fmla="*/ 39 h 39"/>
                <a:gd name="T30" fmla="*/ 39 w 39"/>
                <a:gd name="T31" fmla="*/ 19 h 39"/>
                <a:gd name="T32" fmla="*/ 37 w 39"/>
                <a:gd name="T3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39">
                  <a:moveTo>
                    <a:pt x="37" y="19"/>
                  </a:moveTo>
                  <a:cubicBezTo>
                    <a:pt x="35" y="19"/>
                    <a:pt x="35" y="19"/>
                    <a:pt x="35" y="19"/>
                  </a:cubicBezTo>
                  <a:cubicBezTo>
                    <a:pt x="35" y="23"/>
                    <a:pt x="33" y="27"/>
                    <a:pt x="30" y="30"/>
                  </a:cubicBezTo>
                  <a:cubicBezTo>
                    <a:pt x="28" y="33"/>
                    <a:pt x="24" y="34"/>
                    <a:pt x="20" y="34"/>
                  </a:cubicBezTo>
                  <a:cubicBezTo>
                    <a:pt x="16" y="34"/>
                    <a:pt x="12" y="33"/>
                    <a:pt x="9" y="30"/>
                  </a:cubicBezTo>
                  <a:cubicBezTo>
                    <a:pt x="6" y="27"/>
                    <a:pt x="5" y="23"/>
                    <a:pt x="5" y="19"/>
                  </a:cubicBezTo>
                  <a:cubicBezTo>
                    <a:pt x="5" y="15"/>
                    <a:pt x="6" y="11"/>
                    <a:pt x="9" y="9"/>
                  </a:cubicBezTo>
                  <a:cubicBezTo>
                    <a:pt x="12" y="6"/>
                    <a:pt x="16" y="4"/>
                    <a:pt x="20" y="4"/>
                  </a:cubicBezTo>
                  <a:cubicBezTo>
                    <a:pt x="24" y="4"/>
                    <a:pt x="28" y="6"/>
                    <a:pt x="30" y="9"/>
                  </a:cubicBezTo>
                  <a:cubicBezTo>
                    <a:pt x="33" y="11"/>
                    <a:pt x="35" y="15"/>
                    <a:pt x="35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8"/>
                    <a:pt x="3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0" y="39"/>
                    <a:pt x="39" y="30"/>
                    <a:pt x="39" y="19"/>
                  </a:cubicBezTo>
                  <a:lnTo>
                    <a:pt x="3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" name="任意多边形 55"/>
            <p:cNvSpPr/>
            <p:nvPr/>
          </p:nvSpPr>
          <p:spPr bwMode="auto">
            <a:xfrm>
              <a:off x="3641726" y="2367756"/>
              <a:ext cx="49212" cy="49213"/>
            </a:xfrm>
            <a:custGeom>
              <a:avLst/>
              <a:gdLst>
                <a:gd name="T0" fmla="*/ 20 w 23"/>
                <a:gd name="T1" fmla="*/ 11 h 22"/>
                <a:gd name="T2" fmla="*/ 18 w 23"/>
                <a:gd name="T3" fmla="*/ 11 h 22"/>
                <a:gd name="T4" fmla="*/ 12 w 23"/>
                <a:gd name="T5" fmla="*/ 18 h 22"/>
                <a:gd name="T6" fmla="*/ 5 w 23"/>
                <a:gd name="T7" fmla="*/ 11 h 22"/>
                <a:gd name="T8" fmla="*/ 12 w 23"/>
                <a:gd name="T9" fmla="*/ 5 h 22"/>
                <a:gd name="T10" fmla="*/ 18 w 23"/>
                <a:gd name="T11" fmla="*/ 11 h 22"/>
                <a:gd name="T12" fmla="*/ 20 w 23"/>
                <a:gd name="T13" fmla="*/ 11 h 22"/>
                <a:gd name="T14" fmla="*/ 23 w 23"/>
                <a:gd name="T15" fmla="*/ 11 h 22"/>
                <a:gd name="T16" fmla="*/ 12 w 23"/>
                <a:gd name="T17" fmla="*/ 0 h 22"/>
                <a:gd name="T18" fmla="*/ 0 w 23"/>
                <a:gd name="T19" fmla="*/ 11 h 22"/>
                <a:gd name="T20" fmla="*/ 12 w 23"/>
                <a:gd name="T21" fmla="*/ 22 h 22"/>
                <a:gd name="T22" fmla="*/ 23 w 23"/>
                <a:gd name="T23" fmla="*/ 11 h 22"/>
                <a:gd name="T24" fmla="*/ 20 w 23"/>
                <a:gd name="T25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2">
                  <a:moveTo>
                    <a:pt x="20" y="11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18" y="15"/>
                    <a:pt x="15" y="18"/>
                    <a:pt x="12" y="18"/>
                  </a:cubicBezTo>
                  <a:cubicBezTo>
                    <a:pt x="8" y="18"/>
                    <a:pt x="5" y="15"/>
                    <a:pt x="5" y="11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5" y="5"/>
                    <a:pt x="18" y="8"/>
                    <a:pt x="18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2" y="22"/>
                  </a:cubicBezTo>
                  <a:cubicBezTo>
                    <a:pt x="18" y="22"/>
                    <a:pt x="23" y="17"/>
                    <a:pt x="23" y="11"/>
                  </a:cubicBezTo>
                  <a:lnTo>
                    <a:pt x="2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" name="任意多边形 56"/>
            <p:cNvSpPr/>
            <p:nvPr/>
          </p:nvSpPr>
          <p:spPr bwMode="auto">
            <a:xfrm>
              <a:off x="8745538" y="4539456"/>
              <a:ext cx="50800" cy="50800"/>
            </a:xfrm>
            <a:custGeom>
              <a:avLst/>
              <a:gdLst>
                <a:gd name="T0" fmla="*/ 20 w 23"/>
                <a:gd name="T1" fmla="*/ 12 h 23"/>
                <a:gd name="T2" fmla="*/ 18 w 23"/>
                <a:gd name="T3" fmla="*/ 12 h 23"/>
                <a:gd name="T4" fmla="*/ 11 w 23"/>
                <a:gd name="T5" fmla="*/ 18 h 23"/>
                <a:gd name="T6" fmla="*/ 5 w 23"/>
                <a:gd name="T7" fmla="*/ 12 h 23"/>
                <a:gd name="T8" fmla="*/ 11 w 23"/>
                <a:gd name="T9" fmla="*/ 5 h 23"/>
                <a:gd name="T10" fmla="*/ 18 w 23"/>
                <a:gd name="T11" fmla="*/ 12 h 23"/>
                <a:gd name="T12" fmla="*/ 20 w 23"/>
                <a:gd name="T13" fmla="*/ 12 h 23"/>
                <a:gd name="T14" fmla="*/ 23 w 23"/>
                <a:gd name="T15" fmla="*/ 12 h 23"/>
                <a:gd name="T16" fmla="*/ 11 w 23"/>
                <a:gd name="T17" fmla="*/ 0 h 23"/>
                <a:gd name="T18" fmla="*/ 0 w 23"/>
                <a:gd name="T19" fmla="*/ 12 h 23"/>
                <a:gd name="T20" fmla="*/ 11 w 23"/>
                <a:gd name="T21" fmla="*/ 23 h 23"/>
                <a:gd name="T22" fmla="*/ 23 w 23"/>
                <a:gd name="T23" fmla="*/ 12 h 23"/>
                <a:gd name="T24" fmla="*/ 20 w 23"/>
                <a:gd name="T2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3">
                  <a:moveTo>
                    <a:pt x="20" y="12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8" y="15"/>
                    <a:pt x="15" y="18"/>
                    <a:pt x="11" y="18"/>
                  </a:cubicBezTo>
                  <a:cubicBezTo>
                    <a:pt x="8" y="18"/>
                    <a:pt x="5" y="15"/>
                    <a:pt x="5" y="12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5" y="5"/>
                    <a:pt x="18" y="8"/>
                    <a:pt x="18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5"/>
                    <a:pt x="18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18" y="23"/>
                    <a:pt x="23" y="18"/>
                    <a:pt x="23" y="12"/>
                  </a:cubicBez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" name="任意多边形 57"/>
            <p:cNvSpPr/>
            <p:nvPr/>
          </p:nvSpPr>
          <p:spPr bwMode="auto">
            <a:xfrm>
              <a:off x="5414963" y="1770856"/>
              <a:ext cx="47625" cy="47625"/>
            </a:xfrm>
            <a:custGeom>
              <a:avLst/>
              <a:gdLst>
                <a:gd name="T0" fmla="*/ 20 w 22"/>
                <a:gd name="T1" fmla="*/ 11 h 22"/>
                <a:gd name="T2" fmla="*/ 18 w 22"/>
                <a:gd name="T3" fmla="*/ 11 h 22"/>
                <a:gd name="T4" fmla="*/ 11 w 22"/>
                <a:gd name="T5" fmla="*/ 18 h 22"/>
                <a:gd name="T6" fmla="*/ 4 w 22"/>
                <a:gd name="T7" fmla="*/ 11 h 22"/>
                <a:gd name="T8" fmla="*/ 11 w 22"/>
                <a:gd name="T9" fmla="*/ 4 h 22"/>
                <a:gd name="T10" fmla="*/ 18 w 22"/>
                <a:gd name="T11" fmla="*/ 11 h 22"/>
                <a:gd name="T12" fmla="*/ 20 w 22"/>
                <a:gd name="T13" fmla="*/ 11 h 22"/>
                <a:gd name="T14" fmla="*/ 22 w 22"/>
                <a:gd name="T15" fmla="*/ 11 h 22"/>
                <a:gd name="T16" fmla="*/ 11 w 22"/>
                <a:gd name="T17" fmla="*/ 0 h 22"/>
                <a:gd name="T18" fmla="*/ 0 w 22"/>
                <a:gd name="T19" fmla="*/ 11 h 22"/>
                <a:gd name="T20" fmla="*/ 11 w 22"/>
                <a:gd name="T21" fmla="*/ 22 h 22"/>
                <a:gd name="T22" fmla="*/ 22 w 22"/>
                <a:gd name="T23" fmla="*/ 11 h 22"/>
                <a:gd name="T24" fmla="*/ 20 w 22"/>
                <a:gd name="T25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2">
                  <a:moveTo>
                    <a:pt x="20" y="11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18" y="14"/>
                    <a:pt x="15" y="18"/>
                    <a:pt x="11" y="18"/>
                  </a:cubicBezTo>
                  <a:cubicBezTo>
                    <a:pt x="7" y="18"/>
                    <a:pt x="4" y="14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15" y="4"/>
                    <a:pt x="18" y="7"/>
                    <a:pt x="18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lnTo>
                    <a:pt x="2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" name="任意多边形 58"/>
            <p:cNvSpPr/>
            <p:nvPr/>
          </p:nvSpPr>
          <p:spPr bwMode="auto">
            <a:xfrm>
              <a:off x="8464551" y="2234406"/>
              <a:ext cx="50800" cy="47625"/>
            </a:xfrm>
            <a:custGeom>
              <a:avLst/>
              <a:gdLst>
                <a:gd name="T0" fmla="*/ 20 w 23"/>
                <a:gd name="T1" fmla="*/ 11 h 22"/>
                <a:gd name="T2" fmla="*/ 18 w 23"/>
                <a:gd name="T3" fmla="*/ 11 h 22"/>
                <a:gd name="T4" fmla="*/ 12 w 23"/>
                <a:gd name="T5" fmla="*/ 18 h 22"/>
                <a:gd name="T6" fmla="*/ 5 w 23"/>
                <a:gd name="T7" fmla="*/ 11 h 22"/>
                <a:gd name="T8" fmla="*/ 12 w 23"/>
                <a:gd name="T9" fmla="*/ 4 h 22"/>
                <a:gd name="T10" fmla="*/ 18 w 23"/>
                <a:gd name="T11" fmla="*/ 11 h 22"/>
                <a:gd name="T12" fmla="*/ 20 w 23"/>
                <a:gd name="T13" fmla="*/ 11 h 22"/>
                <a:gd name="T14" fmla="*/ 23 w 23"/>
                <a:gd name="T15" fmla="*/ 11 h 22"/>
                <a:gd name="T16" fmla="*/ 12 w 23"/>
                <a:gd name="T17" fmla="*/ 0 h 22"/>
                <a:gd name="T18" fmla="*/ 0 w 23"/>
                <a:gd name="T19" fmla="*/ 11 h 22"/>
                <a:gd name="T20" fmla="*/ 12 w 23"/>
                <a:gd name="T21" fmla="*/ 22 h 22"/>
                <a:gd name="T22" fmla="*/ 23 w 23"/>
                <a:gd name="T23" fmla="*/ 11 h 22"/>
                <a:gd name="T24" fmla="*/ 20 w 23"/>
                <a:gd name="T25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2">
                  <a:moveTo>
                    <a:pt x="20" y="11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18" y="15"/>
                    <a:pt x="15" y="18"/>
                    <a:pt x="12" y="18"/>
                  </a:cubicBezTo>
                  <a:cubicBezTo>
                    <a:pt x="8" y="18"/>
                    <a:pt x="5" y="15"/>
                    <a:pt x="5" y="11"/>
                  </a:cubicBezTo>
                  <a:cubicBezTo>
                    <a:pt x="5" y="8"/>
                    <a:pt x="8" y="4"/>
                    <a:pt x="12" y="4"/>
                  </a:cubicBezTo>
                  <a:cubicBezTo>
                    <a:pt x="15" y="4"/>
                    <a:pt x="18" y="8"/>
                    <a:pt x="18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2" y="22"/>
                  </a:cubicBezTo>
                  <a:cubicBezTo>
                    <a:pt x="18" y="22"/>
                    <a:pt x="23" y="17"/>
                    <a:pt x="23" y="11"/>
                  </a:cubicBezTo>
                  <a:lnTo>
                    <a:pt x="2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" name="任意多边形 59"/>
            <p:cNvSpPr/>
            <p:nvPr/>
          </p:nvSpPr>
          <p:spPr bwMode="auto">
            <a:xfrm>
              <a:off x="5864226" y="3013869"/>
              <a:ext cx="679450" cy="565150"/>
            </a:xfrm>
            <a:custGeom>
              <a:avLst/>
              <a:gdLst>
                <a:gd name="T0" fmla="*/ 162 w 310"/>
                <a:gd name="T1" fmla="*/ 0 h 258"/>
                <a:gd name="T2" fmla="*/ 47 w 310"/>
                <a:gd name="T3" fmla="*/ 64 h 258"/>
                <a:gd name="T4" fmla="*/ 77 w 310"/>
                <a:gd name="T5" fmla="*/ 211 h 258"/>
                <a:gd name="T6" fmla="*/ 78 w 310"/>
                <a:gd name="T7" fmla="*/ 258 h 258"/>
                <a:gd name="T8" fmla="*/ 123 w 310"/>
                <a:gd name="T9" fmla="*/ 231 h 258"/>
                <a:gd name="T10" fmla="*/ 161 w 310"/>
                <a:gd name="T11" fmla="*/ 238 h 258"/>
                <a:gd name="T12" fmla="*/ 204 w 310"/>
                <a:gd name="T13" fmla="*/ 231 h 258"/>
                <a:gd name="T14" fmla="*/ 252 w 310"/>
                <a:gd name="T15" fmla="*/ 38 h 258"/>
                <a:gd name="T16" fmla="*/ 162 w 310"/>
                <a:gd name="T1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0" h="258">
                  <a:moveTo>
                    <a:pt x="162" y="0"/>
                  </a:moveTo>
                  <a:cubicBezTo>
                    <a:pt x="116" y="0"/>
                    <a:pt x="70" y="23"/>
                    <a:pt x="47" y="64"/>
                  </a:cubicBezTo>
                  <a:cubicBezTo>
                    <a:pt x="0" y="147"/>
                    <a:pt x="77" y="211"/>
                    <a:pt x="77" y="211"/>
                  </a:cubicBezTo>
                  <a:cubicBezTo>
                    <a:pt x="78" y="258"/>
                    <a:pt x="78" y="258"/>
                    <a:pt x="78" y="258"/>
                  </a:cubicBezTo>
                  <a:cubicBezTo>
                    <a:pt x="123" y="231"/>
                    <a:pt x="123" y="231"/>
                    <a:pt x="123" y="231"/>
                  </a:cubicBezTo>
                  <a:cubicBezTo>
                    <a:pt x="135" y="236"/>
                    <a:pt x="148" y="238"/>
                    <a:pt x="161" y="238"/>
                  </a:cubicBezTo>
                  <a:cubicBezTo>
                    <a:pt x="175" y="238"/>
                    <a:pt x="190" y="235"/>
                    <a:pt x="204" y="231"/>
                  </a:cubicBezTo>
                  <a:cubicBezTo>
                    <a:pt x="285" y="203"/>
                    <a:pt x="310" y="103"/>
                    <a:pt x="252" y="38"/>
                  </a:cubicBezTo>
                  <a:cubicBezTo>
                    <a:pt x="228" y="12"/>
                    <a:pt x="195" y="0"/>
                    <a:pt x="162" y="0"/>
                  </a:cubicBezTo>
                </a:path>
              </a:pathLst>
            </a:custGeom>
            <a:solidFill>
              <a:srgbClr val="C0C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" name="任意多边形 60"/>
            <p:cNvSpPr/>
            <p:nvPr/>
          </p:nvSpPr>
          <p:spPr bwMode="auto">
            <a:xfrm>
              <a:off x="6105526" y="3110706"/>
              <a:ext cx="228600" cy="276225"/>
            </a:xfrm>
            <a:custGeom>
              <a:avLst/>
              <a:gdLst>
                <a:gd name="T0" fmla="*/ 52 w 104"/>
                <a:gd name="T1" fmla="*/ 0 h 126"/>
                <a:gd name="T2" fmla="*/ 0 w 104"/>
                <a:gd name="T3" fmla="*/ 52 h 126"/>
                <a:gd name="T4" fmla="*/ 11 w 104"/>
                <a:gd name="T5" fmla="*/ 84 h 126"/>
                <a:gd name="T6" fmla="*/ 16 w 104"/>
                <a:gd name="T7" fmla="*/ 90 h 126"/>
                <a:gd name="T8" fmla="*/ 16 w 104"/>
                <a:gd name="T9" fmla="*/ 90 h 126"/>
                <a:gd name="T10" fmla="*/ 27 w 104"/>
                <a:gd name="T11" fmla="*/ 108 h 126"/>
                <a:gd name="T12" fmla="*/ 28 w 104"/>
                <a:gd name="T13" fmla="*/ 115 h 126"/>
                <a:gd name="T14" fmla="*/ 28 w 104"/>
                <a:gd name="T15" fmla="*/ 119 h 126"/>
                <a:gd name="T16" fmla="*/ 35 w 104"/>
                <a:gd name="T17" fmla="*/ 126 h 126"/>
                <a:gd name="T18" fmla="*/ 69 w 104"/>
                <a:gd name="T19" fmla="*/ 126 h 126"/>
                <a:gd name="T20" fmla="*/ 76 w 104"/>
                <a:gd name="T21" fmla="*/ 119 h 126"/>
                <a:gd name="T22" fmla="*/ 76 w 104"/>
                <a:gd name="T23" fmla="*/ 115 h 126"/>
                <a:gd name="T24" fmla="*/ 76 w 104"/>
                <a:gd name="T25" fmla="*/ 109 h 126"/>
                <a:gd name="T26" fmla="*/ 89 w 104"/>
                <a:gd name="T27" fmla="*/ 89 h 126"/>
                <a:gd name="T28" fmla="*/ 89 w 104"/>
                <a:gd name="T29" fmla="*/ 89 h 126"/>
                <a:gd name="T30" fmla="*/ 93 w 104"/>
                <a:gd name="T31" fmla="*/ 84 h 126"/>
                <a:gd name="T32" fmla="*/ 104 w 104"/>
                <a:gd name="T33" fmla="*/ 52 h 126"/>
                <a:gd name="T34" fmla="*/ 52 w 104"/>
                <a:gd name="T35" fmla="*/ 0 h 126"/>
                <a:gd name="T36" fmla="*/ 83 w 104"/>
                <a:gd name="T37" fmla="*/ 76 h 126"/>
                <a:gd name="T38" fmla="*/ 79 w 104"/>
                <a:gd name="T39" fmla="*/ 81 h 126"/>
                <a:gd name="T40" fmla="*/ 79 w 104"/>
                <a:gd name="T41" fmla="*/ 81 h 126"/>
                <a:gd name="T42" fmla="*/ 63 w 104"/>
                <a:gd name="T43" fmla="*/ 105 h 126"/>
                <a:gd name="T44" fmla="*/ 63 w 104"/>
                <a:gd name="T45" fmla="*/ 113 h 126"/>
                <a:gd name="T46" fmla="*/ 41 w 104"/>
                <a:gd name="T47" fmla="*/ 113 h 126"/>
                <a:gd name="T48" fmla="*/ 40 w 104"/>
                <a:gd name="T49" fmla="*/ 105 h 126"/>
                <a:gd name="T50" fmla="*/ 26 w 104"/>
                <a:gd name="T51" fmla="*/ 81 h 126"/>
                <a:gd name="T52" fmla="*/ 26 w 104"/>
                <a:gd name="T53" fmla="*/ 81 h 126"/>
                <a:gd name="T54" fmla="*/ 21 w 104"/>
                <a:gd name="T55" fmla="*/ 76 h 126"/>
                <a:gd name="T56" fmla="*/ 13 w 104"/>
                <a:gd name="T57" fmla="*/ 52 h 126"/>
                <a:gd name="T58" fmla="*/ 52 w 104"/>
                <a:gd name="T59" fmla="*/ 13 h 126"/>
                <a:gd name="T60" fmla="*/ 91 w 104"/>
                <a:gd name="T61" fmla="*/ 52 h 126"/>
                <a:gd name="T62" fmla="*/ 83 w 104"/>
                <a:gd name="T63" fmla="*/ 7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26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64"/>
                    <a:pt x="4" y="75"/>
                    <a:pt x="11" y="84"/>
                  </a:cubicBezTo>
                  <a:cubicBezTo>
                    <a:pt x="12" y="86"/>
                    <a:pt x="14" y="88"/>
                    <a:pt x="16" y="90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20" y="96"/>
                    <a:pt x="26" y="101"/>
                    <a:pt x="27" y="108"/>
                  </a:cubicBezTo>
                  <a:cubicBezTo>
                    <a:pt x="28" y="110"/>
                    <a:pt x="28" y="113"/>
                    <a:pt x="28" y="115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8" y="123"/>
                    <a:pt x="31" y="126"/>
                    <a:pt x="35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73" y="126"/>
                    <a:pt x="76" y="123"/>
                    <a:pt x="76" y="119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76" y="112"/>
                    <a:pt x="76" y="110"/>
                    <a:pt x="76" y="109"/>
                  </a:cubicBezTo>
                  <a:cubicBezTo>
                    <a:pt x="78" y="102"/>
                    <a:pt x="84" y="95"/>
                    <a:pt x="89" y="89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90" y="87"/>
                    <a:pt x="92" y="86"/>
                    <a:pt x="93" y="84"/>
                  </a:cubicBezTo>
                  <a:cubicBezTo>
                    <a:pt x="100" y="75"/>
                    <a:pt x="104" y="64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83" y="76"/>
                  </a:moveTo>
                  <a:cubicBezTo>
                    <a:pt x="81" y="78"/>
                    <a:pt x="80" y="79"/>
                    <a:pt x="79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73" y="88"/>
                    <a:pt x="66" y="96"/>
                    <a:pt x="63" y="105"/>
                  </a:cubicBezTo>
                  <a:cubicBezTo>
                    <a:pt x="63" y="107"/>
                    <a:pt x="63" y="109"/>
                    <a:pt x="63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1" y="108"/>
                    <a:pt x="41" y="106"/>
                    <a:pt x="40" y="105"/>
                  </a:cubicBezTo>
                  <a:cubicBezTo>
                    <a:pt x="38" y="95"/>
                    <a:pt x="31" y="87"/>
                    <a:pt x="26" y="81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24" y="79"/>
                    <a:pt x="23" y="78"/>
                    <a:pt x="21" y="76"/>
                  </a:cubicBezTo>
                  <a:cubicBezTo>
                    <a:pt x="16" y="69"/>
                    <a:pt x="13" y="61"/>
                    <a:pt x="13" y="52"/>
                  </a:cubicBezTo>
                  <a:cubicBezTo>
                    <a:pt x="13" y="31"/>
                    <a:pt x="30" y="13"/>
                    <a:pt x="52" y="13"/>
                  </a:cubicBezTo>
                  <a:cubicBezTo>
                    <a:pt x="73" y="13"/>
                    <a:pt x="91" y="31"/>
                    <a:pt x="91" y="52"/>
                  </a:cubicBezTo>
                  <a:cubicBezTo>
                    <a:pt x="91" y="61"/>
                    <a:pt x="88" y="69"/>
                    <a:pt x="83" y="76"/>
                  </a:cubicBezTo>
                  <a:close/>
                </a:path>
              </a:pathLst>
            </a:custGeom>
            <a:solidFill>
              <a:srgbClr val="E0E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3" name="任意多边形 61"/>
            <p:cNvSpPr/>
            <p:nvPr/>
          </p:nvSpPr>
          <p:spPr bwMode="auto">
            <a:xfrm>
              <a:off x="6167438" y="3399631"/>
              <a:ext cx="104775" cy="30163"/>
            </a:xfrm>
            <a:custGeom>
              <a:avLst/>
              <a:gdLst>
                <a:gd name="T0" fmla="*/ 41 w 48"/>
                <a:gd name="T1" fmla="*/ 0 h 14"/>
                <a:gd name="T2" fmla="*/ 7 w 48"/>
                <a:gd name="T3" fmla="*/ 0 h 14"/>
                <a:gd name="T4" fmla="*/ 0 w 48"/>
                <a:gd name="T5" fmla="*/ 7 h 14"/>
                <a:gd name="T6" fmla="*/ 7 w 48"/>
                <a:gd name="T7" fmla="*/ 14 h 14"/>
                <a:gd name="T8" fmla="*/ 41 w 48"/>
                <a:gd name="T9" fmla="*/ 14 h 14"/>
                <a:gd name="T10" fmla="*/ 48 w 48"/>
                <a:gd name="T11" fmla="*/ 7 h 14"/>
                <a:gd name="T12" fmla="*/ 41 w 48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1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5" y="14"/>
                    <a:pt x="48" y="11"/>
                    <a:pt x="48" y="7"/>
                  </a:cubicBezTo>
                  <a:cubicBezTo>
                    <a:pt x="48" y="3"/>
                    <a:pt x="45" y="0"/>
                    <a:pt x="41" y="0"/>
                  </a:cubicBezTo>
                  <a:close/>
                </a:path>
              </a:pathLst>
            </a:custGeom>
            <a:solidFill>
              <a:srgbClr val="E0E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任意多边形 62"/>
            <p:cNvSpPr/>
            <p:nvPr/>
          </p:nvSpPr>
          <p:spPr bwMode="auto">
            <a:xfrm>
              <a:off x="6186488" y="3425031"/>
              <a:ext cx="66675" cy="28575"/>
            </a:xfrm>
            <a:custGeom>
              <a:avLst/>
              <a:gdLst>
                <a:gd name="T0" fmla="*/ 23 w 30"/>
                <a:gd name="T1" fmla="*/ 0 h 13"/>
                <a:gd name="T2" fmla="*/ 6 w 30"/>
                <a:gd name="T3" fmla="*/ 0 h 13"/>
                <a:gd name="T4" fmla="*/ 0 w 30"/>
                <a:gd name="T5" fmla="*/ 7 h 13"/>
                <a:gd name="T6" fmla="*/ 6 w 30"/>
                <a:gd name="T7" fmla="*/ 13 h 13"/>
                <a:gd name="T8" fmla="*/ 23 w 30"/>
                <a:gd name="T9" fmla="*/ 13 h 13"/>
                <a:gd name="T10" fmla="*/ 30 w 30"/>
                <a:gd name="T11" fmla="*/ 7 h 13"/>
                <a:gd name="T12" fmla="*/ 23 w 30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3">
                  <a:moveTo>
                    <a:pt x="2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7" y="13"/>
                    <a:pt x="30" y="10"/>
                    <a:pt x="30" y="7"/>
                  </a:cubicBezTo>
                  <a:cubicBezTo>
                    <a:pt x="30" y="3"/>
                    <a:pt x="27" y="0"/>
                    <a:pt x="23" y="0"/>
                  </a:cubicBezTo>
                  <a:close/>
                </a:path>
              </a:pathLst>
            </a:custGeom>
            <a:solidFill>
              <a:srgbClr val="E0E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5" name="任意多边形 63"/>
            <p:cNvSpPr/>
            <p:nvPr/>
          </p:nvSpPr>
          <p:spPr bwMode="auto">
            <a:xfrm>
              <a:off x="5402263" y="3417094"/>
              <a:ext cx="417512" cy="773113"/>
            </a:xfrm>
            <a:custGeom>
              <a:avLst/>
              <a:gdLst>
                <a:gd name="T0" fmla="*/ 190 w 191"/>
                <a:gd name="T1" fmla="*/ 62 h 353"/>
                <a:gd name="T2" fmla="*/ 98 w 191"/>
                <a:gd name="T3" fmla="*/ 24 h 353"/>
                <a:gd name="T4" fmla="*/ 43 w 191"/>
                <a:gd name="T5" fmla="*/ 346 h 353"/>
                <a:gd name="T6" fmla="*/ 156 w 191"/>
                <a:gd name="T7" fmla="*/ 353 h 353"/>
                <a:gd name="T8" fmla="*/ 183 w 191"/>
                <a:gd name="T9" fmla="*/ 328 h 353"/>
                <a:gd name="T10" fmla="*/ 190 w 191"/>
                <a:gd name="T11" fmla="*/ 189 h 353"/>
                <a:gd name="T12" fmla="*/ 190 w 191"/>
                <a:gd name="T13" fmla="*/ 62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353">
                  <a:moveTo>
                    <a:pt x="190" y="62"/>
                  </a:moveTo>
                  <a:cubicBezTo>
                    <a:pt x="190" y="62"/>
                    <a:pt x="152" y="0"/>
                    <a:pt x="98" y="24"/>
                  </a:cubicBezTo>
                  <a:cubicBezTo>
                    <a:pt x="0" y="67"/>
                    <a:pt x="43" y="346"/>
                    <a:pt x="43" y="346"/>
                  </a:cubicBezTo>
                  <a:cubicBezTo>
                    <a:pt x="156" y="353"/>
                    <a:pt x="156" y="353"/>
                    <a:pt x="156" y="353"/>
                  </a:cubicBezTo>
                  <a:cubicBezTo>
                    <a:pt x="183" y="328"/>
                    <a:pt x="183" y="328"/>
                    <a:pt x="183" y="328"/>
                  </a:cubicBezTo>
                  <a:cubicBezTo>
                    <a:pt x="183" y="328"/>
                    <a:pt x="189" y="194"/>
                    <a:pt x="190" y="189"/>
                  </a:cubicBezTo>
                  <a:cubicBezTo>
                    <a:pt x="191" y="183"/>
                    <a:pt x="190" y="62"/>
                    <a:pt x="190" y="62"/>
                  </a:cubicBezTo>
                  <a:close/>
                </a:path>
              </a:pathLst>
            </a:custGeom>
            <a:solidFill>
              <a:srgbClr val="0303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6" name="任意多边形 64"/>
            <p:cNvSpPr/>
            <p:nvPr/>
          </p:nvSpPr>
          <p:spPr bwMode="auto">
            <a:xfrm>
              <a:off x="5341938" y="4117181"/>
              <a:ext cx="879475" cy="1042988"/>
            </a:xfrm>
            <a:custGeom>
              <a:avLst/>
              <a:gdLst>
                <a:gd name="T0" fmla="*/ 401 w 401"/>
                <a:gd name="T1" fmla="*/ 476 h 476"/>
                <a:gd name="T2" fmla="*/ 0 w 401"/>
                <a:gd name="T3" fmla="*/ 476 h 476"/>
                <a:gd name="T4" fmla="*/ 21 w 401"/>
                <a:gd name="T5" fmla="*/ 257 h 476"/>
                <a:gd name="T6" fmla="*/ 63 w 401"/>
                <a:gd name="T7" fmla="*/ 71 h 476"/>
                <a:gd name="T8" fmla="*/ 165 w 401"/>
                <a:gd name="T9" fmla="*/ 0 h 476"/>
                <a:gd name="T10" fmla="*/ 277 w 401"/>
                <a:gd name="T11" fmla="*/ 0 h 476"/>
                <a:gd name="T12" fmla="*/ 362 w 401"/>
                <a:gd name="T13" fmla="*/ 133 h 476"/>
                <a:gd name="T14" fmla="*/ 388 w 401"/>
                <a:gd name="T15" fmla="*/ 276 h 476"/>
                <a:gd name="T16" fmla="*/ 390 w 401"/>
                <a:gd name="T17" fmla="*/ 297 h 476"/>
                <a:gd name="T18" fmla="*/ 393 w 401"/>
                <a:gd name="T19" fmla="*/ 344 h 476"/>
                <a:gd name="T20" fmla="*/ 401 w 401"/>
                <a:gd name="T21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476">
                  <a:moveTo>
                    <a:pt x="401" y="476"/>
                  </a:moveTo>
                  <a:cubicBezTo>
                    <a:pt x="0" y="476"/>
                    <a:pt x="0" y="476"/>
                    <a:pt x="0" y="476"/>
                  </a:cubicBezTo>
                  <a:cubicBezTo>
                    <a:pt x="21" y="257"/>
                    <a:pt x="21" y="257"/>
                    <a:pt x="21" y="257"/>
                  </a:cubicBezTo>
                  <a:cubicBezTo>
                    <a:pt x="21" y="257"/>
                    <a:pt x="62" y="73"/>
                    <a:pt x="63" y="71"/>
                  </a:cubicBezTo>
                  <a:cubicBezTo>
                    <a:pt x="64" y="69"/>
                    <a:pt x="165" y="0"/>
                    <a:pt x="165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362" y="133"/>
                    <a:pt x="362" y="133"/>
                    <a:pt x="362" y="133"/>
                  </a:cubicBezTo>
                  <a:cubicBezTo>
                    <a:pt x="388" y="276"/>
                    <a:pt x="388" y="276"/>
                    <a:pt x="388" y="276"/>
                  </a:cubicBezTo>
                  <a:cubicBezTo>
                    <a:pt x="390" y="297"/>
                    <a:pt x="390" y="297"/>
                    <a:pt x="390" y="297"/>
                  </a:cubicBezTo>
                  <a:cubicBezTo>
                    <a:pt x="393" y="344"/>
                    <a:pt x="393" y="344"/>
                    <a:pt x="393" y="344"/>
                  </a:cubicBezTo>
                  <a:lnTo>
                    <a:pt x="401" y="476"/>
                  </a:lnTo>
                  <a:close/>
                </a:path>
              </a:pathLst>
            </a:custGeom>
            <a:solidFill>
              <a:srgbClr val="FF9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7" name="任意多边形 65"/>
            <p:cNvSpPr/>
            <p:nvPr/>
          </p:nvSpPr>
          <p:spPr bwMode="auto">
            <a:xfrm>
              <a:off x="5703888" y="3967956"/>
              <a:ext cx="254000" cy="233363"/>
            </a:xfrm>
            <a:custGeom>
              <a:avLst/>
              <a:gdLst>
                <a:gd name="T0" fmla="*/ 15 w 116"/>
                <a:gd name="T1" fmla="*/ 0 h 106"/>
                <a:gd name="T2" fmla="*/ 0 w 116"/>
                <a:gd name="T3" fmla="*/ 68 h 106"/>
                <a:gd name="T4" fmla="*/ 67 w 116"/>
                <a:gd name="T5" fmla="*/ 101 h 106"/>
                <a:gd name="T6" fmla="*/ 116 w 116"/>
                <a:gd name="T7" fmla="*/ 70 h 106"/>
                <a:gd name="T8" fmla="*/ 90 w 116"/>
                <a:gd name="T9" fmla="*/ 5 h 106"/>
                <a:gd name="T10" fmla="*/ 15 w 116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106">
                  <a:moveTo>
                    <a:pt x="15" y="0"/>
                  </a:moveTo>
                  <a:cubicBezTo>
                    <a:pt x="15" y="0"/>
                    <a:pt x="23" y="55"/>
                    <a:pt x="0" y="68"/>
                  </a:cubicBezTo>
                  <a:cubicBezTo>
                    <a:pt x="13" y="88"/>
                    <a:pt x="30" y="106"/>
                    <a:pt x="67" y="101"/>
                  </a:cubicBezTo>
                  <a:cubicBezTo>
                    <a:pt x="103" y="96"/>
                    <a:pt x="116" y="70"/>
                    <a:pt x="116" y="70"/>
                  </a:cubicBezTo>
                  <a:cubicBezTo>
                    <a:pt x="116" y="70"/>
                    <a:pt x="80" y="57"/>
                    <a:pt x="90" y="5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667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任意多边形 66"/>
            <p:cNvSpPr/>
            <p:nvPr/>
          </p:nvSpPr>
          <p:spPr bwMode="auto">
            <a:xfrm>
              <a:off x="5546726" y="3532981"/>
              <a:ext cx="503237" cy="385763"/>
            </a:xfrm>
            <a:custGeom>
              <a:avLst/>
              <a:gdLst>
                <a:gd name="T0" fmla="*/ 193 w 230"/>
                <a:gd name="T1" fmla="*/ 176 h 176"/>
                <a:gd name="T2" fmla="*/ 215 w 230"/>
                <a:gd name="T3" fmla="*/ 82 h 176"/>
                <a:gd name="T4" fmla="*/ 145 w 230"/>
                <a:gd name="T5" fmla="*/ 8 h 176"/>
                <a:gd name="T6" fmla="*/ 28 w 230"/>
                <a:gd name="T7" fmla="*/ 137 h 176"/>
                <a:gd name="T8" fmla="*/ 193 w 230"/>
                <a:gd name="T9" fmla="*/ 17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76">
                  <a:moveTo>
                    <a:pt x="193" y="176"/>
                  </a:moveTo>
                  <a:cubicBezTo>
                    <a:pt x="193" y="176"/>
                    <a:pt x="230" y="133"/>
                    <a:pt x="215" y="82"/>
                  </a:cubicBezTo>
                  <a:cubicBezTo>
                    <a:pt x="201" y="30"/>
                    <a:pt x="170" y="7"/>
                    <a:pt x="145" y="8"/>
                  </a:cubicBezTo>
                  <a:cubicBezTo>
                    <a:pt x="118" y="5"/>
                    <a:pt x="0" y="0"/>
                    <a:pt x="28" y="137"/>
                  </a:cubicBezTo>
                  <a:cubicBezTo>
                    <a:pt x="144" y="162"/>
                    <a:pt x="193" y="171"/>
                    <a:pt x="193" y="171"/>
                  </a:cubicBezTo>
                </a:path>
              </a:pathLst>
            </a:custGeom>
            <a:solidFill>
              <a:srgbClr val="010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任意多边形 67"/>
            <p:cNvSpPr/>
            <p:nvPr/>
          </p:nvSpPr>
          <p:spPr bwMode="auto">
            <a:xfrm>
              <a:off x="5603876" y="3683794"/>
              <a:ext cx="393700" cy="341313"/>
            </a:xfrm>
            <a:custGeom>
              <a:avLst/>
              <a:gdLst>
                <a:gd name="T0" fmla="*/ 173 w 180"/>
                <a:gd name="T1" fmla="*/ 58 h 156"/>
                <a:gd name="T2" fmla="*/ 103 w 180"/>
                <a:gd name="T3" fmla="*/ 153 h 156"/>
                <a:gd name="T4" fmla="*/ 32 w 180"/>
                <a:gd name="T5" fmla="*/ 93 h 156"/>
                <a:gd name="T6" fmla="*/ 3 w 180"/>
                <a:gd name="T7" fmla="*/ 72 h 156"/>
                <a:gd name="T8" fmla="*/ 39 w 180"/>
                <a:gd name="T9" fmla="*/ 58 h 156"/>
                <a:gd name="T10" fmla="*/ 103 w 180"/>
                <a:gd name="T11" fmla="*/ 0 h 156"/>
                <a:gd name="T12" fmla="*/ 173 w 180"/>
                <a:gd name="T13" fmla="*/ 5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56">
                  <a:moveTo>
                    <a:pt x="173" y="58"/>
                  </a:moveTo>
                  <a:cubicBezTo>
                    <a:pt x="173" y="58"/>
                    <a:pt x="180" y="156"/>
                    <a:pt x="103" y="153"/>
                  </a:cubicBezTo>
                  <a:cubicBezTo>
                    <a:pt x="71" y="149"/>
                    <a:pt x="44" y="131"/>
                    <a:pt x="32" y="93"/>
                  </a:cubicBezTo>
                  <a:cubicBezTo>
                    <a:pt x="18" y="94"/>
                    <a:pt x="6" y="86"/>
                    <a:pt x="3" y="72"/>
                  </a:cubicBezTo>
                  <a:cubicBezTo>
                    <a:pt x="0" y="59"/>
                    <a:pt x="14" y="40"/>
                    <a:pt x="39" y="58"/>
                  </a:cubicBezTo>
                  <a:cubicBezTo>
                    <a:pt x="58" y="53"/>
                    <a:pt x="86" y="41"/>
                    <a:pt x="103" y="0"/>
                  </a:cubicBezTo>
                  <a:cubicBezTo>
                    <a:pt x="118" y="33"/>
                    <a:pt x="148" y="55"/>
                    <a:pt x="173" y="58"/>
                  </a:cubicBezTo>
                  <a:close/>
                </a:path>
              </a:pathLst>
            </a:custGeom>
            <a:solidFill>
              <a:srgbClr val="667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任意多边形 68"/>
            <p:cNvSpPr/>
            <p:nvPr/>
          </p:nvSpPr>
          <p:spPr bwMode="auto">
            <a:xfrm>
              <a:off x="5672138" y="3740944"/>
              <a:ext cx="53975" cy="177800"/>
            </a:xfrm>
            <a:custGeom>
              <a:avLst/>
              <a:gdLst>
                <a:gd name="T0" fmla="*/ 25 w 25"/>
                <a:gd name="T1" fmla="*/ 26 h 81"/>
                <a:gd name="T2" fmla="*/ 15 w 25"/>
                <a:gd name="T3" fmla="*/ 81 h 81"/>
                <a:gd name="T4" fmla="*/ 9 w 25"/>
                <a:gd name="T5" fmla="*/ 24 h 81"/>
                <a:gd name="T6" fmla="*/ 25 w 25"/>
                <a:gd name="T7" fmla="*/ 2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81">
                  <a:moveTo>
                    <a:pt x="25" y="26"/>
                  </a:moveTo>
                  <a:cubicBezTo>
                    <a:pt x="25" y="26"/>
                    <a:pt x="1" y="54"/>
                    <a:pt x="15" y="81"/>
                  </a:cubicBezTo>
                  <a:cubicBezTo>
                    <a:pt x="10" y="75"/>
                    <a:pt x="0" y="47"/>
                    <a:pt x="9" y="24"/>
                  </a:cubicBezTo>
                  <a:cubicBezTo>
                    <a:pt x="19" y="0"/>
                    <a:pt x="25" y="26"/>
                    <a:pt x="25" y="26"/>
                  </a:cubicBezTo>
                  <a:close/>
                </a:path>
              </a:pathLst>
            </a:custGeom>
            <a:solidFill>
              <a:srgbClr val="010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任意多边形 69"/>
            <p:cNvSpPr/>
            <p:nvPr/>
          </p:nvSpPr>
          <p:spPr bwMode="auto">
            <a:xfrm>
              <a:off x="5738813" y="3987006"/>
              <a:ext cx="165100" cy="80963"/>
            </a:xfrm>
            <a:custGeom>
              <a:avLst/>
              <a:gdLst>
                <a:gd name="T0" fmla="*/ 72 w 75"/>
                <a:gd name="T1" fmla="*/ 9 h 37"/>
                <a:gd name="T2" fmla="*/ 0 w 75"/>
                <a:gd name="T3" fmla="*/ 0 h 37"/>
                <a:gd name="T4" fmla="*/ 75 w 75"/>
                <a:gd name="T5" fmla="*/ 33 h 37"/>
                <a:gd name="T6" fmla="*/ 72 w 75"/>
                <a:gd name="T7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7">
                  <a:moveTo>
                    <a:pt x="72" y="9"/>
                  </a:moveTo>
                  <a:cubicBezTo>
                    <a:pt x="72" y="9"/>
                    <a:pt x="35" y="24"/>
                    <a:pt x="0" y="0"/>
                  </a:cubicBezTo>
                  <a:cubicBezTo>
                    <a:pt x="13" y="23"/>
                    <a:pt x="36" y="37"/>
                    <a:pt x="75" y="33"/>
                  </a:cubicBezTo>
                  <a:cubicBezTo>
                    <a:pt x="72" y="23"/>
                    <a:pt x="72" y="9"/>
                    <a:pt x="72" y="9"/>
                  </a:cubicBezTo>
                  <a:close/>
                </a:path>
              </a:pathLst>
            </a:custGeom>
            <a:solidFill>
              <a:srgbClr val="4D5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任意多边形 70"/>
            <p:cNvSpPr/>
            <p:nvPr/>
          </p:nvSpPr>
          <p:spPr bwMode="auto">
            <a:xfrm>
              <a:off x="5949951" y="4117181"/>
              <a:ext cx="455612" cy="673100"/>
            </a:xfrm>
            <a:custGeom>
              <a:avLst/>
              <a:gdLst>
                <a:gd name="T0" fmla="*/ 67 w 208"/>
                <a:gd name="T1" fmla="*/ 185 h 307"/>
                <a:gd name="T2" fmla="*/ 73 w 208"/>
                <a:gd name="T3" fmla="*/ 292 h 307"/>
                <a:gd name="T4" fmla="*/ 208 w 208"/>
                <a:gd name="T5" fmla="*/ 285 h 307"/>
                <a:gd name="T6" fmla="*/ 134 w 208"/>
                <a:gd name="T7" fmla="*/ 45 h 307"/>
                <a:gd name="T8" fmla="*/ 0 w 208"/>
                <a:gd name="T9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307">
                  <a:moveTo>
                    <a:pt x="67" y="185"/>
                  </a:moveTo>
                  <a:cubicBezTo>
                    <a:pt x="67" y="185"/>
                    <a:pt x="71" y="250"/>
                    <a:pt x="73" y="292"/>
                  </a:cubicBezTo>
                  <a:cubicBezTo>
                    <a:pt x="149" y="307"/>
                    <a:pt x="208" y="285"/>
                    <a:pt x="208" y="285"/>
                  </a:cubicBezTo>
                  <a:cubicBezTo>
                    <a:pt x="208" y="285"/>
                    <a:pt x="174" y="68"/>
                    <a:pt x="134" y="45"/>
                  </a:cubicBezTo>
                  <a:cubicBezTo>
                    <a:pt x="93" y="22"/>
                    <a:pt x="0" y="0"/>
                    <a:pt x="0" y="0"/>
                  </a:cubicBezTo>
                </a:path>
              </a:pathLst>
            </a:custGeom>
            <a:solidFill>
              <a:srgbClr val="FF9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任意多边形 71"/>
            <p:cNvSpPr/>
            <p:nvPr/>
          </p:nvSpPr>
          <p:spPr bwMode="auto">
            <a:xfrm>
              <a:off x="6170613" y="4452144"/>
              <a:ext cx="33337" cy="430213"/>
            </a:xfrm>
            <a:custGeom>
              <a:avLst/>
              <a:gdLst>
                <a:gd name="T0" fmla="*/ 0 w 15"/>
                <a:gd name="T1" fmla="*/ 0 h 196"/>
                <a:gd name="T2" fmla="*/ 3 w 15"/>
                <a:gd name="T3" fmla="*/ 24 h 196"/>
                <a:gd name="T4" fmla="*/ 5 w 15"/>
                <a:gd name="T5" fmla="*/ 48 h 196"/>
                <a:gd name="T6" fmla="*/ 9 w 15"/>
                <a:gd name="T7" fmla="*/ 97 h 196"/>
                <a:gd name="T8" fmla="*/ 13 w 15"/>
                <a:gd name="T9" fmla="*/ 147 h 196"/>
                <a:gd name="T10" fmla="*/ 14 w 15"/>
                <a:gd name="T11" fmla="*/ 171 h 196"/>
                <a:gd name="T12" fmla="*/ 15 w 15"/>
                <a:gd name="T13" fmla="*/ 196 h 196"/>
                <a:gd name="T14" fmla="*/ 12 w 15"/>
                <a:gd name="T15" fmla="*/ 171 h 196"/>
                <a:gd name="T16" fmla="*/ 9 w 15"/>
                <a:gd name="T17" fmla="*/ 147 h 196"/>
                <a:gd name="T18" fmla="*/ 5 w 15"/>
                <a:gd name="T19" fmla="*/ 98 h 196"/>
                <a:gd name="T20" fmla="*/ 2 w 15"/>
                <a:gd name="T21" fmla="*/ 49 h 196"/>
                <a:gd name="T22" fmla="*/ 1 w 15"/>
                <a:gd name="T23" fmla="*/ 24 h 196"/>
                <a:gd name="T24" fmla="*/ 0 w 15"/>
                <a:gd name="T2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196">
                  <a:moveTo>
                    <a:pt x="0" y="0"/>
                  </a:moveTo>
                  <a:cubicBezTo>
                    <a:pt x="1" y="8"/>
                    <a:pt x="2" y="16"/>
                    <a:pt x="3" y="24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7" y="65"/>
                    <a:pt x="8" y="81"/>
                    <a:pt x="9" y="97"/>
                  </a:cubicBezTo>
                  <a:cubicBezTo>
                    <a:pt x="10" y="114"/>
                    <a:pt x="12" y="130"/>
                    <a:pt x="13" y="147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14" y="179"/>
                    <a:pt x="15" y="188"/>
                    <a:pt x="15" y="196"/>
                  </a:cubicBezTo>
                  <a:cubicBezTo>
                    <a:pt x="14" y="188"/>
                    <a:pt x="13" y="179"/>
                    <a:pt x="12" y="171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8" y="131"/>
                    <a:pt x="7" y="114"/>
                    <a:pt x="5" y="98"/>
                  </a:cubicBezTo>
                  <a:cubicBezTo>
                    <a:pt x="4" y="81"/>
                    <a:pt x="3" y="65"/>
                    <a:pt x="2" y="49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FF4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任意多边形 72"/>
            <p:cNvSpPr/>
            <p:nvPr/>
          </p:nvSpPr>
          <p:spPr bwMode="auto">
            <a:xfrm>
              <a:off x="6197601" y="4385469"/>
              <a:ext cx="352425" cy="577850"/>
            </a:xfrm>
            <a:custGeom>
              <a:avLst/>
              <a:gdLst>
                <a:gd name="T0" fmla="*/ 161 w 161"/>
                <a:gd name="T1" fmla="*/ 27 h 264"/>
                <a:gd name="T2" fmla="*/ 68 w 161"/>
                <a:gd name="T3" fmla="*/ 263 h 264"/>
                <a:gd name="T4" fmla="*/ 3 w 161"/>
                <a:gd name="T5" fmla="*/ 222 h 264"/>
                <a:gd name="T6" fmla="*/ 0 w 161"/>
                <a:gd name="T7" fmla="*/ 175 h 264"/>
                <a:gd name="T8" fmla="*/ 64 w 161"/>
                <a:gd name="T9" fmla="*/ 171 h 264"/>
                <a:gd name="T10" fmla="*/ 120 w 161"/>
                <a:gd name="T11" fmla="*/ 12 h 264"/>
                <a:gd name="T12" fmla="*/ 161 w 161"/>
                <a:gd name="T13" fmla="*/ 2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264">
                  <a:moveTo>
                    <a:pt x="161" y="27"/>
                  </a:moveTo>
                  <a:cubicBezTo>
                    <a:pt x="143" y="152"/>
                    <a:pt x="132" y="261"/>
                    <a:pt x="68" y="263"/>
                  </a:cubicBezTo>
                  <a:cubicBezTo>
                    <a:pt x="35" y="264"/>
                    <a:pt x="15" y="243"/>
                    <a:pt x="3" y="222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29" y="176"/>
                    <a:pt x="64" y="171"/>
                    <a:pt x="64" y="171"/>
                  </a:cubicBezTo>
                  <a:cubicBezTo>
                    <a:pt x="64" y="171"/>
                    <a:pt x="85" y="90"/>
                    <a:pt x="120" y="12"/>
                  </a:cubicBezTo>
                  <a:cubicBezTo>
                    <a:pt x="125" y="0"/>
                    <a:pt x="128" y="10"/>
                    <a:pt x="161" y="27"/>
                  </a:cubicBezTo>
                  <a:close/>
                </a:path>
              </a:pathLst>
            </a:custGeom>
            <a:solidFill>
              <a:srgbClr val="667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任意多边形 73"/>
            <p:cNvSpPr/>
            <p:nvPr/>
          </p:nvSpPr>
          <p:spPr bwMode="auto">
            <a:xfrm>
              <a:off x="6327776" y="4758531"/>
              <a:ext cx="12700" cy="46038"/>
            </a:xfrm>
            <a:custGeom>
              <a:avLst/>
              <a:gdLst>
                <a:gd name="T0" fmla="*/ 5 w 6"/>
                <a:gd name="T1" fmla="*/ 0 h 21"/>
                <a:gd name="T2" fmla="*/ 5 w 6"/>
                <a:gd name="T3" fmla="*/ 11 h 21"/>
                <a:gd name="T4" fmla="*/ 0 w 6"/>
                <a:gd name="T5" fmla="*/ 21 h 21"/>
                <a:gd name="T6" fmla="*/ 2 w 6"/>
                <a:gd name="T7" fmla="*/ 10 h 21"/>
                <a:gd name="T8" fmla="*/ 5 w 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1">
                  <a:moveTo>
                    <a:pt x="5" y="0"/>
                  </a:moveTo>
                  <a:cubicBezTo>
                    <a:pt x="6" y="4"/>
                    <a:pt x="5" y="7"/>
                    <a:pt x="5" y="11"/>
                  </a:cubicBezTo>
                  <a:cubicBezTo>
                    <a:pt x="4" y="14"/>
                    <a:pt x="3" y="18"/>
                    <a:pt x="0" y="21"/>
                  </a:cubicBezTo>
                  <a:cubicBezTo>
                    <a:pt x="0" y="17"/>
                    <a:pt x="1" y="13"/>
                    <a:pt x="2" y="10"/>
                  </a:cubicBezTo>
                  <a:cubicBezTo>
                    <a:pt x="3" y="7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4D5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任意多边形 74"/>
            <p:cNvSpPr/>
            <p:nvPr/>
          </p:nvSpPr>
          <p:spPr bwMode="auto">
            <a:xfrm>
              <a:off x="6446838" y="4110831"/>
              <a:ext cx="192087" cy="333375"/>
            </a:xfrm>
            <a:custGeom>
              <a:avLst/>
              <a:gdLst>
                <a:gd name="T0" fmla="*/ 9 w 87"/>
                <a:gd name="T1" fmla="*/ 122 h 152"/>
                <a:gd name="T2" fmla="*/ 1 w 87"/>
                <a:gd name="T3" fmla="*/ 89 h 152"/>
                <a:gd name="T4" fmla="*/ 5 w 87"/>
                <a:gd name="T5" fmla="*/ 43 h 152"/>
                <a:gd name="T6" fmla="*/ 21 w 87"/>
                <a:gd name="T7" fmla="*/ 58 h 152"/>
                <a:gd name="T8" fmla="*/ 26 w 87"/>
                <a:gd name="T9" fmla="*/ 73 h 152"/>
                <a:gd name="T10" fmla="*/ 44 w 87"/>
                <a:gd name="T11" fmla="*/ 11 h 152"/>
                <a:gd name="T12" fmla="*/ 53 w 87"/>
                <a:gd name="T13" fmla="*/ 31 h 152"/>
                <a:gd name="T14" fmla="*/ 51 w 87"/>
                <a:gd name="T15" fmla="*/ 50 h 152"/>
                <a:gd name="T16" fmla="*/ 86 w 87"/>
                <a:gd name="T17" fmla="*/ 94 h 152"/>
                <a:gd name="T18" fmla="*/ 57 w 87"/>
                <a:gd name="T19" fmla="*/ 139 h 152"/>
                <a:gd name="T20" fmla="*/ 47 w 87"/>
                <a:gd name="T21" fmla="*/ 152 h 152"/>
                <a:gd name="T22" fmla="*/ 6 w 87"/>
                <a:gd name="T23" fmla="*/ 137 h 152"/>
                <a:gd name="T24" fmla="*/ 9 w 87"/>
                <a:gd name="T25" fmla="*/ 12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152">
                  <a:moveTo>
                    <a:pt x="9" y="122"/>
                  </a:moveTo>
                  <a:cubicBezTo>
                    <a:pt x="9" y="122"/>
                    <a:pt x="0" y="98"/>
                    <a:pt x="1" y="89"/>
                  </a:cubicBezTo>
                  <a:cubicBezTo>
                    <a:pt x="2" y="79"/>
                    <a:pt x="6" y="55"/>
                    <a:pt x="5" y="43"/>
                  </a:cubicBezTo>
                  <a:cubicBezTo>
                    <a:pt x="4" y="31"/>
                    <a:pt x="19" y="37"/>
                    <a:pt x="21" y="58"/>
                  </a:cubicBezTo>
                  <a:cubicBezTo>
                    <a:pt x="22" y="69"/>
                    <a:pt x="23" y="76"/>
                    <a:pt x="26" y="73"/>
                  </a:cubicBezTo>
                  <a:cubicBezTo>
                    <a:pt x="28" y="69"/>
                    <a:pt x="38" y="21"/>
                    <a:pt x="44" y="11"/>
                  </a:cubicBezTo>
                  <a:cubicBezTo>
                    <a:pt x="49" y="0"/>
                    <a:pt x="56" y="8"/>
                    <a:pt x="53" y="31"/>
                  </a:cubicBezTo>
                  <a:cubicBezTo>
                    <a:pt x="49" y="53"/>
                    <a:pt x="51" y="48"/>
                    <a:pt x="51" y="50"/>
                  </a:cubicBezTo>
                  <a:cubicBezTo>
                    <a:pt x="51" y="53"/>
                    <a:pt x="87" y="80"/>
                    <a:pt x="86" y="94"/>
                  </a:cubicBezTo>
                  <a:cubicBezTo>
                    <a:pt x="85" y="108"/>
                    <a:pt x="76" y="126"/>
                    <a:pt x="57" y="139"/>
                  </a:cubicBezTo>
                  <a:cubicBezTo>
                    <a:pt x="47" y="146"/>
                    <a:pt x="47" y="152"/>
                    <a:pt x="47" y="152"/>
                  </a:cubicBezTo>
                  <a:cubicBezTo>
                    <a:pt x="6" y="137"/>
                    <a:pt x="6" y="137"/>
                    <a:pt x="6" y="137"/>
                  </a:cubicBezTo>
                  <a:cubicBezTo>
                    <a:pt x="6" y="137"/>
                    <a:pt x="8" y="129"/>
                    <a:pt x="9" y="122"/>
                  </a:cubicBezTo>
                  <a:close/>
                </a:path>
              </a:pathLst>
            </a:custGeom>
            <a:solidFill>
              <a:srgbClr val="667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任意多边形 75"/>
            <p:cNvSpPr/>
            <p:nvPr/>
          </p:nvSpPr>
          <p:spPr bwMode="auto">
            <a:xfrm>
              <a:off x="6511926" y="4221956"/>
              <a:ext cx="63500" cy="66675"/>
            </a:xfrm>
            <a:custGeom>
              <a:avLst/>
              <a:gdLst>
                <a:gd name="T0" fmla="*/ 29 w 29"/>
                <a:gd name="T1" fmla="*/ 17 h 30"/>
                <a:gd name="T2" fmla="*/ 15 w 29"/>
                <a:gd name="T3" fmla="*/ 25 h 30"/>
                <a:gd name="T4" fmla="*/ 7 w 29"/>
                <a:gd name="T5" fmla="*/ 29 h 30"/>
                <a:gd name="T6" fmla="*/ 2 w 29"/>
                <a:gd name="T7" fmla="*/ 29 h 30"/>
                <a:gd name="T8" fmla="*/ 0 w 29"/>
                <a:gd name="T9" fmla="*/ 26 h 30"/>
                <a:gd name="T10" fmla="*/ 1 w 29"/>
                <a:gd name="T11" fmla="*/ 24 h 30"/>
                <a:gd name="T12" fmla="*/ 10 w 29"/>
                <a:gd name="T13" fmla="*/ 10 h 30"/>
                <a:gd name="T14" fmla="*/ 16 w 29"/>
                <a:gd name="T15" fmla="*/ 5 h 30"/>
                <a:gd name="T16" fmla="*/ 19 w 29"/>
                <a:gd name="T17" fmla="*/ 2 h 30"/>
                <a:gd name="T18" fmla="*/ 21 w 29"/>
                <a:gd name="T19" fmla="*/ 1 h 30"/>
                <a:gd name="T20" fmla="*/ 23 w 29"/>
                <a:gd name="T21" fmla="*/ 0 h 30"/>
                <a:gd name="T22" fmla="*/ 21 w 29"/>
                <a:gd name="T23" fmla="*/ 1 h 30"/>
                <a:gd name="T24" fmla="*/ 20 w 29"/>
                <a:gd name="T25" fmla="*/ 3 h 30"/>
                <a:gd name="T26" fmla="*/ 17 w 29"/>
                <a:gd name="T27" fmla="*/ 6 h 30"/>
                <a:gd name="T28" fmla="*/ 12 w 29"/>
                <a:gd name="T29" fmla="*/ 12 h 30"/>
                <a:gd name="T30" fmla="*/ 7 w 29"/>
                <a:gd name="T31" fmla="*/ 18 h 30"/>
                <a:gd name="T32" fmla="*/ 3 w 29"/>
                <a:gd name="T33" fmla="*/ 25 h 30"/>
                <a:gd name="T34" fmla="*/ 3 w 29"/>
                <a:gd name="T35" fmla="*/ 26 h 30"/>
                <a:gd name="T36" fmla="*/ 3 w 29"/>
                <a:gd name="T37" fmla="*/ 26 h 30"/>
                <a:gd name="T38" fmla="*/ 7 w 29"/>
                <a:gd name="T39" fmla="*/ 26 h 30"/>
                <a:gd name="T40" fmla="*/ 14 w 29"/>
                <a:gd name="T41" fmla="*/ 23 h 30"/>
                <a:gd name="T42" fmla="*/ 29 w 29"/>
                <a:gd name="T43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" h="30">
                  <a:moveTo>
                    <a:pt x="29" y="17"/>
                  </a:moveTo>
                  <a:cubicBezTo>
                    <a:pt x="24" y="20"/>
                    <a:pt x="20" y="23"/>
                    <a:pt x="15" y="25"/>
                  </a:cubicBezTo>
                  <a:cubicBezTo>
                    <a:pt x="12" y="27"/>
                    <a:pt x="10" y="28"/>
                    <a:pt x="7" y="29"/>
                  </a:cubicBezTo>
                  <a:cubicBezTo>
                    <a:pt x="6" y="29"/>
                    <a:pt x="5" y="30"/>
                    <a:pt x="2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25"/>
                    <a:pt x="1" y="25"/>
                    <a:pt x="1" y="24"/>
                  </a:cubicBezTo>
                  <a:cubicBezTo>
                    <a:pt x="3" y="18"/>
                    <a:pt x="6" y="14"/>
                    <a:pt x="10" y="10"/>
                  </a:cubicBezTo>
                  <a:cubicBezTo>
                    <a:pt x="12" y="8"/>
                    <a:pt x="14" y="6"/>
                    <a:pt x="16" y="5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1" y="1"/>
                  </a:cubicBezTo>
                  <a:cubicBezTo>
                    <a:pt x="21" y="0"/>
                    <a:pt x="22" y="0"/>
                    <a:pt x="23" y="0"/>
                  </a:cubicBezTo>
                  <a:cubicBezTo>
                    <a:pt x="22" y="0"/>
                    <a:pt x="21" y="1"/>
                    <a:pt x="21" y="1"/>
                  </a:cubicBezTo>
                  <a:cubicBezTo>
                    <a:pt x="21" y="2"/>
                    <a:pt x="20" y="2"/>
                    <a:pt x="20" y="3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5" y="8"/>
                    <a:pt x="13" y="10"/>
                    <a:pt x="12" y="12"/>
                  </a:cubicBezTo>
                  <a:cubicBezTo>
                    <a:pt x="10" y="14"/>
                    <a:pt x="9" y="16"/>
                    <a:pt x="7" y="18"/>
                  </a:cubicBezTo>
                  <a:cubicBezTo>
                    <a:pt x="6" y="20"/>
                    <a:pt x="4" y="22"/>
                    <a:pt x="3" y="25"/>
                  </a:cubicBezTo>
                  <a:cubicBezTo>
                    <a:pt x="3" y="25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7"/>
                    <a:pt x="5" y="26"/>
                    <a:pt x="7" y="26"/>
                  </a:cubicBezTo>
                  <a:cubicBezTo>
                    <a:pt x="9" y="26"/>
                    <a:pt x="11" y="24"/>
                    <a:pt x="14" y="23"/>
                  </a:cubicBezTo>
                  <a:cubicBezTo>
                    <a:pt x="19" y="21"/>
                    <a:pt x="24" y="19"/>
                    <a:pt x="29" y="17"/>
                  </a:cubicBezTo>
                  <a:close/>
                </a:path>
              </a:pathLst>
            </a:custGeom>
            <a:solidFill>
              <a:srgbClr val="4D5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任意多边形 76"/>
            <p:cNvSpPr/>
            <p:nvPr/>
          </p:nvSpPr>
          <p:spPr bwMode="auto">
            <a:xfrm>
              <a:off x="6542088" y="4247356"/>
              <a:ext cx="61912" cy="65088"/>
            </a:xfrm>
            <a:custGeom>
              <a:avLst/>
              <a:gdLst>
                <a:gd name="T0" fmla="*/ 28 w 28"/>
                <a:gd name="T1" fmla="*/ 17 h 30"/>
                <a:gd name="T2" fmla="*/ 14 w 28"/>
                <a:gd name="T3" fmla="*/ 26 h 30"/>
                <a:gd name="T4" fmla="*/ 7 w 28"/>
                <a:gd name="T5" fmla="*/ 29 h 30"/>
                <a:gd name="T6" fmla="*/ 2 w 28"/>
                <a:gd name="T7" fmla="*/ 29 h 30"/>
                <a:gd name="T8" fmla="*/ 0 w 28"/>
                <a:gd name="T9" fmla="*/ 27 h 30"/>
                <a:gd name="T10" fmla="*/ 0 w 28"/>
                <a:gd name="T11" fmla="*/ 24 h 30"/>
                <a:gd name="T12" fmla="*/ 10 w 28"/>
                <a:gd name="T13" fmla="*/ 11 h 30"/>
                <a:gd name="T14" fmla="*/ 15 w 28"/>
                <a:gd name="T15" fmla="*/ 5 h 30"/>
                <a:gd name="T16" fmla="*/ 18 w 28"/>
                <a:gd name="T17" fmla="*/ 2 h 30"/>
                <a:gd name="T18" fmla="*/ 20 w 28"/>
                <a:gd name="T19" fmla="*/ 1 h 30"/>
                <a:gd name="T20" fmla="*/ 22 w 28"/>
                <a:gd name="T21" fmla="*/ 1 h 30"/>
                <a:gd name="T22" fmla="*/ 20 w 28"/>
                <a:gd name="T23" fmla="*/ 1 h 30"/>
                <a:gd name="T24" fmla="*/ 19 w 28"/>
                <a:gd name="T25" fmla="*/ 3 h 30"/>
                <a:gd name="T26" fmla="*/ 16 w 28"/>
                <a:gd name="T27" fmla="*/ 6 h 30"/>
                <a:gd name="T28" fmla="*/ 11 w 28"/>
                <a:gd name="T29" fmla="*/ 12 h 30"/>
                <a:gd name="T30" fmla="*/ 6 w 28"/>
                <a:gd name="T31" fmla="*/ 18 h 30"/>
                <a:gd name="T32" fmla="*/ 3 w 28"/>
                <a:gd name="T33" fmla="*/ 25 h 30"/>
                <a:gd name="T34" fmla="*/ 3 w 28"/>
                <a:gd name="T35" fmla="*/ 26 h 30"/>
                <a:gd name="T36" fmla="*/ 3 w 28"/>
                <a:gd name="T37" fmla="*/ 27 h 30"/>
                <a:gd name="T38" fmla="*/ 6 w 28"/>
                <a:gd name="T39" fmla="*/ 27 h 30"/>
                <a:gd name="T40" fmla="*/ 13 w 28"/>
                <a:gd name="T41" fmla="*/ 24 h 30"/>
                <a:gd name="T42" fmla="*/ 28 w 28"/>
                <a:gd name="T43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30">
                  <a:moveTo>
                    <a:pt x="28" y="17"/>
                  </a:moveTo>
                  <a:cubicBezTo>
                    <a:pt x="24" y="20"/>
                    <a:pt x="19" y="23"/>
                    <a:pt x="14" y="26"/>
                  </a:cubicBezTo>
                  <a:cubicBezTo>
                    <a:pt x="12" y="27"/>
                    <a:pt x="9" y="28"/>
                    <a:pt x="7" y="29"/>
                  </a:cubicBezTo>
                  <a:cubicBezTo>
                    <a:pt x="5" y="30"/>
                    <a:pt x="4" y="30"/>
                    <a:pt x="2" y="29"/>
                  </a:cubicBezTo>
                  <a:cubicBezTo>
                    <a:pt x="1" y="29"/>
                    <a:pt x="0" y="28"/>
                    <a:pt x="0" y="27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2" y="19"/>
                    <a:pt x="6" y="15"/>
                    <a:pt x="10" y="11"/>
                  </a:cubicBezTo>
                  <a:cubicBezTo>
                    <a:pt x="11" y="9"/>
                    <a:pt x="13" y="7"/>
                    <a:pt x="15" y="5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2"/>
                    <a:pt x="20" y="2"/>
                    <a:pt x="20" y="1"/>
                  </a:cubicBezTo>
                  <a:cubicBezTo>
                    <a:pt x="21" y="1"/>
                    <a:pt x="21" y="0"/>
                    <a:pt x="22" y="1"/>
                  </a:cubicBezTo>
                  <a:cubicBezTo>
                    <a:pt x="21" y="0"/>
                    <a:pt x="21" y="1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8"/>
                    <a:pt x="13" y="10"/>
                    <a:pt x="11" y="12"/>
                  </a:cubicBezTo>
                  <a:cubicBezTo>
                    <a:pt x="10" y="14"/>
                    <a:pt x="8" y="16"/>
                    <a:pt x="6" y="18"/>
                  </a:cubicBezTo>
                  <a:cubicBezTo>
                    <a:pt x="5" y="21"/>
                    <a:pt x="4" y="23"/>
                    <a:pt x="3" y="25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5" y="27"/>
                    <a:pt x="6" y="27"/>
                  </a:cubicBezTo>
                  <a:cubicBezTo>
                    <a:pt x="8" y="26"/>
                    <a:pt x="11" y="25"/>
                    <a:pt x="13" y="24"/>
                  </a:cubicBezTo>
                  <a:cubicBezTo>
                    <a:pt x="18" y="22"/>
                    <a:pt x="23" y="19"/>
                    <a:pt x="28" y="17"/>
                  </a:cubicBezTo>
                  <a:close/>
                </a:path>
              </a:pathLst>
            </a:custGeom>
            <a:solidFill>
              <a:srgbClr val="4D5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任意多边形 77"/>
            <p:cNvSpPr/>
            <p:nvPr/>
          </p:nvSpPr>
          <p:spPr bwMode="auto">
            <a:xfrm>
              <a:off x="6567488" y="4277519"/>
              <a:ext cx="61912" cy="65088"/>
            </a:xfrm>
            <a:custGeom>
              <a:avLst/>
              <a:gdLst>
                <a:gd name="T0" fmla="*/ 28 w 28"/>
                <a:gd name="T1" fmla="*/ 17 h 30"/>
                <a:gd name="T2" fmla="*/ 14 w 28"/>
                <a:gd name="T3" fmla="*/ 26 h 30"/>
                <a:gd name="T4" fmla="*/ 7 w 28"/>
                <a:gd name="T5" fmla="*/ 29 h 30"/>
                <a:gd name="T6" fmla="*/ 2 w 28"/>
                <a:gd name="T7" fmla="*/ 29 h 30"/>
                <a:gd name="T8" fmla="*/ 0 w 28"/>
                <a:gd name="T9" fmla="*/ 27 h 30"/>
                <a:gd name="T10" fmla="*/ 0 w 28"/>
                <a:gd name="T11" fmla="*/ 24 h 30"/>
                <a:gd name="T12" fmla="*/ 9 w 28"/>
                <a:gd name="T13" fmla="*/ 10 h 30"/>
                <a:gd name="T14" fmla="*/ 15 w 28"/>
                <a:gd name="T15" fmla="*/ 5 h 30"/>
                <a:gd name="T16" fmla="*/ 18 w 28"/>
                <a:gd name="T17" fmla="*/ 2 h 30"/>
                <a:gd name="T18" fmla="*/ 20 w 28"/>
                <a:gd name="T19" fmla="*/ 1 h 30"/>
                <a:gd name="T20" fmla="*/ 22 w 28"/>
                <a:gd name="T21" fmla="*/ 1 h 30"/>
                <a:gd name="T22" fmla="*/ 20 w 28"/>
                <a:gd name="T23" fmla="*/ 1 h 30"/>
                <a:gd name="T24" fmla="*/ 19 w 28"/>
                <a:gd name="T25" fmla="*/ 3 h 30"/>
                <a:gd name="T26" fmla="*/ 16 w 28"/>
                <a:gd name="T27" fmla="*/ 6 h 30"/>
                <a:gd name="T28" fmla="*/ 11 w 28"/>
                <a:gd name="T29" fmla="*/ 12 h 30"/>
                <a:gd name="T30" fmla="*/ 6 w 28"/>
                <a:gd name="T31" fmla="*/ 18 h 30"/>
                <a:gd name="T32" fmla="*/ 3 w 28"/>
                <a:gd name="T33" fmla="*/ 25 h 30"/>
                <a:gd name="T34" fmla="*/ 3 w 28"/>
                <a:gd name="T35" fmla="*/ 26 h 30"/>
                <a:gd name="T36" fmla="*/ 3 w 28"/>
                <a:gd name="T37" fmla="*/ 27 h 30"/>
                <a:gd name="T38" fmla="*/ 6 w 28"/>
                <a:gd name="T39" fmla="*/ 26 h 30"/>
                <a:gd name="T40" fmla="*/ 13 w 28"/>
                <a:gd name="T41" fmla="*/ 24 h 30"/>
                <a:gd name="T42" fmla="*/ 28 w 28"/>
                <a:gd name="T43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30">
                  <a:moveTo>
                    <a:pt x="28" y="17"/>
                  </a:moveTo>
                  <a:cubicBezTo>
                    <a:pt x="24" y="20"/>
                    <a:pt x="19" y="23"/>
                    <a:pt x="14" y="26"/>
                  </a:cubicBezTo>
                  <a:cubicBezTo>
                    <a:pt x="12" y="27"/>
                    <a:pt x="9" y="28"/>
                    <a:pt x="7" y="29"/>
                  </a:cubicBezTo>
                  <a:cubicBezTo>
                    <a:pt x="5" y="29"/>
                    <a:pt x="4" y="30"/>
                    <a:pt x="2" y="29"/>
                  </a:cubicBezTo>
                  <a:cubicBezTo>
                    <a:pt x="1" y="29"/>
                    <a:pt x="0" y="28"/>
                    <a:pt x="0" y="27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2" y="18"/>
                    <a:pt x="6" y="14"/>
                    <a:pt x="9" y="10"/>
                  </a:cubicBezTo>
                  <a:cubicBezTo>
                    <a:pt x="11" y="9"/>
                    <a:pt x="13" y="7"/>
                    <a:pt x="15" y="5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2"/>
                    <a:pt x="19" y="1"/>
                    <a:pt x="20" y="1"/>
                  </a:cubicBezTo>
                  <a:cubicBezTo>
                    <a:pt x="21" y="1"/>
                    <a:pt x="21" y="0"/>
                    <a:pt x="22" y="1"/>
                  </a:cubicBezTo>
                  <a:cubicBezTo>
                    <a:pt x="21" y="0"/>
                    <a:pt x="21" y="1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4" y="8"/>
                    <a:pt x="13" y="10"/>
                    <a:pt x="11" y="12"/>
                  </a:cubicBezTo>
                  <a:cubicBezTo>
                    <a:pt x="10" y="14"/>
                    <a:pt x="8" y="16"/>
                    <a:pt x="6" y="18"/>
                  </a:cubicBezTo>
                  <a:cubicBezTo>
                    <a:pt x="5" y="20"/>
                    <a:pt x="3" y="23"/>
                    <a:pt x="3" y="25"/>
                  </a:cubicBezTo>
                  <a:cubicBezTo>
                    <a:pt x="3" y="25"/>
                    <a:pt x="3" y="26"/>
                    <a:pt x="3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5" y="27"/>
                    <a:pt x="6" y="26"/>
                  </a:cubicBezTo>
                  <a:cubicBezTo>
                    <a:pt x="8" y="26"/>
                    <a:pt x="11" y="25"/>
                    <a:pt x="13" y="24"/>
                  </a:cubicBezTo>
                  <a:cubicBezTo>
                    <a:pt x="18" y="22"/>
                    <a:pt x="23" y="19"/>
                    <a:pt x="28" y="17"/>
                  </a:cubicBezTo>
                  <a:close/>
                </a:path>
              </a:pathLst>
            </a:custGeom>
            <a:solidFill>
              <a:srgbClr val="4D5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任意多边形 78"/>
            <p:cNvSpPr/>
            <p:nvPr/>
          </p:nvSpPr>
          <p:spPr bwMode="auto">
            <a:xfrm>
              <a:off x="6337301" y="4461669"/>
              <a:ext cx="1090612" cy="671513"/>
            </a:xfrm>
            <a:custGeom>
              <a:avLst/>
              <a:gdLst>
                <a:gd name="T0" fmla="*/ 425 w 497"/>
                <a:gd name="T1" fmla="*/ 307 h 307"/>
                <a:gd name="T2" fmla="*/ 26 w 497"/>
                <a:gd name="T3" fmla="*/ 307 h 307"/>
                <a:gd name="T4" fmla="*/ 3 w 497"/>
                <a:gd name="T5" fmla="*/ 279 h 307"/>
                <a:gd name="T6" fmla="*/ 48 w 497"/>
                <a:gd name="T7" fmla="*/ 20 h 307"/>
                <a:gd name="T8" fmla="*/ 71 w 497"/>
                <a:gd name="T9" fmla="*/ 0 h 307"/>
                <a:gd name="T10" fmla="*/ 470 w 497"/>
                <a:gd name="T11" fmla="*/ 0 h 307"/>
                <a:gd name="T12" fmla="*/ 494 w 497"/>
                <a:gd name="T13" fmla="*/ 28 h 307"/>
                <a:gd name="T14" fmla="*/ 449 w 497"/>
                <a:gd name="T15" fmla="*/ 287 h 307"/>
                <a:gd name="T16" fmla="*/ 425 w 497"/>
                <a:gd name="T17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7" h="307">
                  <a:moveTo>
                    <a:pt x="425" y="307"/>
                  </a:moveTo>
                  <a:cubicBezTo>
                    <a:pt x="26" y="307"/>
                    <a:pt x="26" y="307"/>
                    <a:pt x="26" y="307"/>
                  </a:cubicBezTo>
                  <a:cubicBezTo>
                    <a:pt x="12" y="307"/>
                    <a:pt x="0" y="293"/>
                    <a:pt x="3" y="27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50" y="8"/>
                    <a:pt x="60" y="0"/>
                    <a:pt x="71" y="0"/>
                  </a:cubicBezTo>
                  <a:cubicBezTo>
                    <a:pt x="470" y="0"/>
                    <a:pt x="470" y="0"/>
                    <a:pt x="470" y="0"/>
                  </a:cubicBezTo>
                  <a:cubicBezTo>
                    <a:pt x="485" y="0"/>
                    <a:pt x="497" y="13"/>
                    <a:pt x="494" y="28"/>
                  </a:cubicBezTo>
                  <a:cubicBezTo>
                    <a:pt x="449" y="287"/>
                    <a:pt x="449" y="287"/>
                    <a:pt x="449" y="287"/>
                  </a:cubicBezTo>
                  <a:cubicBezTo>
                    <a:pt x="447" y="298"/>
                    <a:pt x="437" y="307"/>
                    <a:pt x="425" y="307"/>
                  </a:cubicBezTo>
                  <a:close/>
                </a:path>
              </a:pathLst>
            </a:custGeom>
            <a:solidFill>
              <a:srgbClr val="010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任意多边形 79"/>
            <p:cNvSpPr/>
            <p:nvPr/>
          </p:nvSpPr>
          <p:spPr bwMode="auto">
            <a:xfrm>
              <a:off x="6805613" y="4723606"/>
              <a:ext cx="195262" cy="195263"/>
            </a:xfrm>
            <a:custGeom>
              <a:avLst/>
              <a:gdLst>
                <a:gd name="T0" fmla="*/ 85 w 89"/>
                <a:gd name="T1" fmla="*/ 51 h 89"/>
                <a:gd name="T2" fmla="*/ 38 w 89"/>
                <a:gd name="T3" fmla="*/ 85 h 89"/>
                <a:gd name="T4" fmla="*/ 4 w 89"/>
                <a:gd name="T5" fmla="*/ 37 h 89"/>
                <a:gd name="T6" fmla="*/ 51 w 89"/>
                <a:gd name="T7" fmla="*/ 3 h 89"/>
                <a:gd name="T8" fmla="*/ 85 w 89"/>
                <a:gd name="T9" fmla="*/ 5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89">
                  <a:moveTo>
                    <a:pt x="85" y="51"/>
                  </a:moveTo>
                  <a:cubicBezTo>
                    <a:pt x="81" y="74"/>
                    <a:pt x="60" y="89"/>
                    <a:pt x="38" y="85"/>
                  </a:cubicBezTo>
                  <a:cubicBezTo>
                    <a:pt x="15" y="81"/>
                    <a:pt x="0" y="60"/>
                    <a:pt x="4" y="37"/>
                  </a:cubicBezTo>
                  <a:cubicBezTo>
                    <a:pt x="8" y="15"/>
                    <a:pt x="29" y="0"/>
                    <a:pt x="51" y="3"/>
                  </a:cubicBezTo>
                  <a:cubicBezTo>
                    <a:pt x="74" y="7"/>
                    <a:pt x="89" y="29"/>
                    <a:pt x="85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任意多边形 80"/>
            <p:cNvSpPr/>
            <p:nvPr/>
          </p:nvSpPr>
          <p:spPr bwMode="auto">
            <a:xfrm>
              <a:off x="6765926" y="4685506"/>
              <a:ext cx="273050" cy="273050"/>
            </a:xfrm>
            <a:custGeom>
              <a:avLst/>
              <a:gdLst>
                <a:gd name="T0" fmla="*/ 122 w 125"/>
                <a:gd name="T1" fmla="*/ 72 h 125"/>
                <a:gd name="T2" fmla="*/ 119 w 125"/>
                <a:gd name="T3" fmla="*/ 72 h 125"/>
                <a:gd name="T4" fmla="*/ 63 w 125"/>
                <a:gd name="T5" fmla="*/ 120 h 125"/>
                <a:gd name="T6" fmla="*/ 53 w 125"/>
                <a:gd name="T7" fmla="*/ 119 h 125"/>
                <a:gd name="T8" fmla="*/ 5 w 125"/>
                <a:gd name="T9" fmla="*/ 62 h 125"/>
                <a:gd name="T10" fmla="*/ 6 w 125"/>
                <a:gd name="T11" fmla="*/ 52 h 125"/>
                <a:gd name="T12" fmla="*/ 62 w 125"/>
                <a:gd name="T13" fmla="*/ 4 h 125"/>
                <a:gd name="T14" fmla="*/ 72 w 125"/>
                <a:gd name="T15" fmla="*/ 5 h 125"/>
                <a:gd name="T16" fmla="*/ 120 w 125"/>
                <a:gd name="T17" fmla="*/ 62 h 125"/>
                <a:gd name="T18" fmla="*/ 119 w 125"/>
                <a:gd name="T19" fmla="*/ 72 h 125"/>
                <a:gd name="T20" fmla="*/ 122 w 125"/>
                <a:gd name="T21" fmla="*/ 72 h 125"/>
                <a:gd name="T22" fmla="*/ 124 w 125"/>
                <a:gd name="T23" fmla="*/ 73 h 125"/>
                <a:gd name="T24" fmla="*/ 125 w 125"/>
                <a:gd name="T25" fmla="*/ 62 h 125"/>
                <a:gd name="T26" fmla="*/ 73 w 125"/>
                <a:gd name="T27" fmla="*/ 1 h 125"/>
                <a:gd name="T28" fmla="*/ 62 w 125"/>
                <a:gd name="T29" fmla="*/ 0 h 125"/>
                <a:gd name="T30" fmla="*/ 1 w 125"/>
                <a:gd name="T31" fmla="*/ 52 h 125"/>
                <a:gd name="T32" fmla="*/ 0 w 125"/>
                <a:gd name="T33" fmla="*/ 62 h 125"/>
                <a:gd name="T34" fmla="*/ 52 w 125"/>
                <a:gd name="T35" fmla="*/ 124 h 125"/>
                <a:gd name="T36" fmla="*/ 63 w 125"/>
                <a:gd name="T37" fmla="*/ 125 h 125"/>
                <a:gd name="T38" fmla="*/ 124 w 125"/>
                <a:gd name="T39" fmla="*/ 73 h 125"/>
                <a:gd name="T40" fmla="*/ 122 w 125"/>
                <a:gd name="T41" fmla="*/ 7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125">
                  <a:moveTo>
                    <a:pt x="122" y="72"/>
                  </a:moveTo>
                  <a:cubicBezTo>
                    <a:pt x="119" y="72"/>
                    <a:pt x="119" y="72"/>
                    <a:pt x="119" y="72"/>
                  </a:cubicBezTo>
                  <a:cubicBezTo>
                    <a:pt x="115" y="100"/>
                    <a:pt x="90" y="120"/>
                    <a:pt x="63" y="120"/>
                  </a:cubicBezTo>
                  <a:cubicBezTo>
                    <a:pt x="59" y="120"/>
                    <a:pt x="56" y="119"/>
                    <a:pt x="53" y="119"/>
                  </a:cubicBezTo>
                  <a:cubicBezTo>
                    <a:pt x="25" y="114"/>
                    <a:pt x="5" y="90"/>
                    <a:pt x="5" y="62"/>
                  </a:cubicBezTo>
                  <a:cubicBezTo>
                    <a:pt x="5" y="59"/>
                    <a:pt x="5" y="56"/>
                    <a:pt x="6" y="52"/>
                  </a:cubicBezTo>
                  <a:cubicBezTo>
                    <a:pt x="10" y="24"/>
                    <a:pt x="35" y="4"/>
                    <a:pt x="62" y="4"/>
                  </a:cubicBezTo>
                  <a:cubicBezTo>
                    <a:pt x="66" y="4"/>
                    <a:pt x="69" y="5"/>
                    <a:pt x="72" y="5"/>
                  </a:cubicBezTo>
                  <a:cubicBezTo>
                    <a:pt x="100" y="10"/>
                    <a:pt x="120" y="34"/>
                    <a:pt x="120" y="62"/>
                  </a:cubicBezTo>
                  <a:cubicBezTo>
                    <a:pt x="120" y="65"/>
                    <a:pt x="120" y="69"/>
                    <a:pt x="119" y="72"/>
                  </a:cubicBezTo>
                  <a:cubicBezTo>
                    <a:pt x="122" y="72"/>
                    <a:pt x="122" y="72"/>
                    <a:pt x="122" y="72"/>
                  </a:cubicBezTo>
                  <a:cubicBezTo>
                    <a:pt x="124" y="73"/>
                    <a:pt x="124" y="73"/>
                    <a:pt x="124" y="73"/>
                  </a:cubicBezTo>
                  <a:cubicBezTo>
                    <a:pt x="125" y="69"/>
                    <a:pt x="125" y="66"/>
                    <a:pt x="125" y="62"/>
                  </a:cubicBezTo>
                  <a:cubicBezTo>
                    <a:pt x="125" y="32"/>
                    <a:pt x="103" y="6"/>
                    <a:pt x="73" y="1"/>
                  </a:cubicBezTo>
                  <a:cubicBezTo>
                    <a:pt x="69" y="0"/>
                    <a:pt x="66" y="0"/>
                    <a:pt x="62" y="0"/>
                  </a:cubicBezTo>
                  <a:cubicBezTo>
                    <a:pt x="33" y="0"/>
                    <a:pt x="6" y="21"/>
                    <a:pt x="1" y="52"/>
                  </a:cubicBezTo>
                  <a:cubicBezTo>
                    <a:pt x="0" y="55"/>
                    <a:pt x="0" y="59"/>
                    <a:pt x="0" y="62"/>
                  </a:cubicBezTo>
                  <a:cubicBezTo>
                    <a:pt x="0" y="92"/>
                    <a:pt x="22" y="118"/>
                    <a:pt x="52" y="124"/>
                  </a:cubicBezTo>
                  <a:cubicBezTo>
                    <a:pt x="56" y="124"/>
                    <a:pt x="59" y="125"/>
                    <a:pt x="63" y="125"/>
                  </a:cubicBezTo>
                  <a:cubicBezTo>
                    <a:pt x="92" y="125"/>
                    <a:pt x="119" y="103"/>
                    <a:pt x="124" y="73"/>
                  </a:cubicBezTo>
                  <a:lnTo>
                    <a:pt x="122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任意多边形 81"/>
            <p:cNvSpPr/>
            <p:nvPr/>
          </p:nvSpPr>
          <p:spPr bwMode="auto">
            <a:xfrm>
              <a:off x="5851526" y="5093494"/>
              <a:ext cx="1400175" cy="39688"/>
            </a:xfrm>
            <a:custGeom>
              <a:avLst/>
              <a:gdLst>
                <a:gd name="T0" fmla="*/ 630 w 639"/>
                <a:gd name="T1" fmla="*/ 18 h 18"/>
                <a:gd name="T2" fmla="*/ 9 w 639"/>
                <a:gd name="T3" fmla="*/ 18 h 18"/>
                <a:gd name="T4" fmla="*/ 0 w 639"/>
                <a:gd name="T5" fmla="*/ 9 h 18"/>
                <a:gd name="T6" fmla="*/ 9 w 639"/>
                <a:gd name="T7" fmla="*/ 0 h 18"/>
                <a:gd name="T8" fmla="*/ 630 w 639"/>
                <a:gd name="T9" fmla="*/ 0 h 18"/>
                <a:gd name="T10" fmla="*/ 639 w 639"/>
                <a:gd name="T11" fmla="*/ 9 h 18"/>
                <a:gd name="T12" fmla="*/ 630 w 63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9" h="18">
                  <a:moveTo>
                    <a:pt x="630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635" y="0"/>
                    <a:pt x="639" y="4"/>
                    <a:pt x="639" y="9"/>
                  </a:cubicBezTo>
                  <a:cubicBezTo>
                    <a:pt x="639" y="14"/>
                    <a:pt x="635" y="18"/>
                    <a:pt x="630" y="18"/>
                  </a:cubicBezTo>
                  <a:close/>
                </a:path>
              </a:pathLst>
            </a:custGeom>
            <a:solidFill>
              <a:srgbClr val="010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任意多边形 82"/>
            <p:cNvSpPr/>
            <p:nvPr/>
          </p:nvSpPr>
          <p:spPr bwMode="auto">
            <a:xfrm>
              <a:off x="5232401" y="4729956"/>
              <a:ext cx="952500" cy="434975"/>
            </a:xfrm>
            <a:custGeom>
              <a:avLst/>
              <a:gdLst>
                <a:gd name="T0" fmla="*/ 16 w 434"/>
                <a:gd name="T1" fmla="*/ 8 h 198"/>
                <a:gd name="T2" fmla="*/ 28 w 434"/>
                <a:gd name="T3" fmla="*/ 166 h 198"/>
                <a:gd name="T4" fmla="*/ 306 w 434"/>
                <a:gd name="T5" fmla="*/ 184 h 198"/>
                <a:gd name="T6" fmla="*/ 348 w 434"/>
                <a:gd name="T7" fmla="*/ 187 h 198"/>
                <a:gd name="T8" fmla="*/ 426 w 434"/>
                <a:gd name="T9" fmla="*/ 187 h 198"/>
                <a:gd name="T10" fmla="*/ 410 w 434"/>
                <a:gd name="T11" fmla="*/ 167 h 198"/>
                <a:gd name="T12" fmla="*/ 356 w 434"/>
                <a:gd name="T13" fmla="*/ 133 h 198"/>
                <a:gd name="T14" fmla="*/ 309 w 434"/>
                <a:gd name="T15" fmla="*/ 137 h 198"/>
                <a:gd name="T16" fmla="*/ 122 w 434"/>
                <a:gd name="T17" fmla="*/ 101 h 198"/>
                <a:gd name="T18" fmla="*/ 133 w 434"/>
                <a:gd name="T19" fmla="*/ 0 h 198"/>
                <a:gd name="T20" fmla="*/ 16 w 434"/>
                <a:gd name="T21" fmla="*/ 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4" h="198">
                  <a:moveTo>
                    <a:pt x="16" y="8"/>
                  </a:moveTo>
                  <a:cubicBezTo>
                    <a:pt x="16" y="8"/>
                    <a:pt x="0" y="134"/>
                    <a:pt x="28" y="166"/>
                  </a:cubicBezTo>
                  <a:cubicBezTo>
                    <a:pt x="55" y="198"/>
                    <a:pt x="306" y="184"/>
                    <a:pt x="306" y="184"/>
                  </a:cubicBezTo>
                  <a:cubicBezTo>
                    <a:pt x="306" y="184"/>
                    <a:pt x="319" y="189"/>
                    <a:pt x="348" y="187"/>
                  </a:cubicBezTo>
                  <a:cubicBezTo>
                    <a:pt x="376" y="185"/>
                    <a:pt x="426" y="187"/>
                    <a:pt x="426" y="187"/>
                  </a:cubicBezTo>
                  <a:cubicBezTo>
                    <a:pt x="426" y="187"/>
                    <a:pt x="434" y="178"/>
                    <a:pt x="410" y="167"/>
                  </a:cubicBezTo>
                  <a:cubicBezTo>
                    <a:pt x="392" y="158"/>
                    <a:pt x="369" y="133"/>
                    <a:pt x="356" y="133"/>
                  </a:cubicBezTo>
                  <a:cubicBezTo>
                    <a:pt x="342" y="132"/>
                    <a:pt x="317" y="136"/>
                    <a:pt x="309" y="137"/>
                  </a:cubicBezTo>
                  <a:cubicBezTo>
                    <a:pt x="296" y="131"/>
                    <a:pt x="150" y="107"/>
                    <a:pt x="122" y="101"/>
                  </a:cubicBezTo>
                  <a:cubicBezTo>
                    <a:pt x="126" y="56"/>
                    <a:pt x="133" y="0"/>
                    <a:pt x="133" y="0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rgbClr val="667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任意多边形 83"/>
            <p:cNvSpPr/>
            <p:nvPr/>
          </p:nvSpPr>
          <p:spPr bwMode="auto">
            <a:xfrm>
              <a:off x="5969001" y="5091906"/>
              <a:ext cx="103187" cy="46038"/>
            </a:xfrm>
            <a:custGeom>
              <a:avLst/>
              <a:gdLst>
                <a:gd name="T0" fmla="*/ 0 w 47"/>
                <a:gd name="T1" fmla="*/ 0 h 21"/>
                <a:gd name="T2" fmla="*/ 16 w 47"/>
                <a:gd name="T3" fmla="*/ 2 h 21"/>
                <a:gd name="T4" fmla="*/ 24 w 47"/>
                <a:gd name="T5" fmla="*/ 4 h 21"/>
                <a:gd name="T6" fmla="*/ 31 w 47"/>
                <a:gd name="T7" fmla="*/ 6 h 21"/>
                <a:gd name="T8" fmla="*/ 39 w 47"/>
                <a:gd name="T9" fmla="*/ 7 h 21"/>
                <a:gd name="T10" fmla="*/ 46 w 47"/>
                <a:gd name="T11" fmla="*/ 13 h 21"/>
                <a:gd name="T12" fmla="*/ 47 w 47"/>
                <a:gd name="T13" fmla="*/ 17 h 21"/>
                <a:gd name="T14" fmla="*/ 43 w 47"/>
                <a:gd name="T15" fmla="*/ 20 h 21"/>
                <a:gd name="T16" fmla="*/ 35 w 47"/>
                <a:gd name="T17" fmla="*/ 21 h 21"/>
                <a:gd name="T18" fmla="*/ 43 w 47"/>
                <a:gd name="T19" fmla="*/ 19 h 21"/>
                <a:gd name="T20" fmla="*/ 45 w 47"/>
                <a:gd name="T21" fmla="*/ 17 h 21"/>
                <a:gd name="T22" fmla="*/ 44 w 47"/>
                <a:gd name="T23" fmla="*/ 14 h 21"/>
                <a:gd name="T24" fmla="*/ 31 w 47"/>
                <a:gd name="T25" fmla="*/ 8 h 21"/>
                <a:gd name="T26" fmla="*/ 16 w 47"/>
                <a:gd name="T27" fmla="*/ 4 h 21"/>
                <a:gd name="T28" fmla="*/ 0 w 47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21">
                  <a:moveTo>
                    <a:pt x="0" y="0"/>
                  </a:moveTo>
                  <a:cubicBezTo>
                    <a:pt x="6" y="0"/>
                    <a:pt x="11" y="1"/>
                    <a:pt x="16" y="2"/>
                  </a:cubicBezTo>
                  <a:cubicBezTo>
                    <a:pt x="19" y="2"/>
                    <a:pt x="21" y="3"/>
                    <a:pt x="24" y="4"/>
                  </a:cubicBezTo>
                  <a:cubicBezTo>
                    <a:pt x="26" y="4"/>
                    <a:pt x="29" y="5"/>
                    <a:pt x="31" y="6"/>
                  </a:cubicBezTo>
                  <a:cubicBezTo>
                    <a:pt x="34" y="6"/>
                    <a:pt x="36" y="7"/>
                    <a:pt x="39" y="7"/>
                  </a:cubicBezTo>
                  <a:cubicBezTo>
                    <a:pt x="42" y="8"/>
                    <a:pt x="45" y="10"/>
                    <a:pt x="46" y="13"/>
                  </a:cubicBezTo>
                  <a:cubicBezTo>
                    <a:pt x="47" y="14"/>
                    <a:pt x="47" y="15"/>
                    <a:pt x="47" y="17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1" y="21"/>
                    <a:pt x="38" y="21"/>
                    <a:pt x="35" y="21"/>
                  </a:cubicBezTo>
                  <a:cubicBezTo>
                    <a:pt x="38" y="20"/>
                    <a:pt x="41" y="20"/>
                    <a:pt x="43" y="19"/>
                  </a:cubicBezTo>
                  <a:cubicBezTo>
                    <a:pt x="44" y="18"/>
                    <a:pt x="45" y="17"/>
                    <a:pt x="45" y="17"/>
                  </a:cubicBezTo>
                  <a:cubicBezTo>
                    <a:pt x="45" y="16"/>
                    <a:pt x="45" y="15"/>
                    <a:pt x="44" y="14"/>
                  </a:cubicBezTo>
                  <a:cubicBezTo>
                    <a:pt x="41" y="10"/>
                    <a:pt x="36" y="10"/>
                    <a:pt x="31" y="8"/>
                  </a:cubicBezTo>
                  <a:cubicBezTo>
                    <a:pt x="25" y="7"/>
                    <a:pt x="21" y="5"/>
                    <a:pt x="16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D5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任意多边形 84"/>
            <p:cNvSpPr/>
            <p:nvPr/>
          </p:nvSpPr>
          <p:spPr bwMode="auto">
            <a:xfrm>
              <a:off x="6019801" y="5068094"/>
              <a:ext cx="119062" cy="71438"/>
            </a:xfrm>
            <a:custGeom>
              <a:avLst/>
              <a:gdLst>
                <a:gd name="T0" fmla="*/ 0 w 54"/>
                <a:gd name="T1" fmla="*/ 0 h 33"/>
                <a:gd name="T2" fmla="*/ 15 w 54"/>
                <a:gd name="T3" fmla="*/ 7 h 33"/>
                <a:gd name="T4" fmla="*/ 30 w 54"/>
                <a:gd name="T5" fmla="*/ 13 h 33"/>
                <a:gd name="T6" fmla="*/ 44 w 54"/>
                <a:gd name="T7" fmla="*/ 21 h 33"/>
                <a:gd name="T8" fmla="*/ 51 w 54"/>
                <a:gd name="T9" fmla="*/ 26 h 33"/>
                <a:gd name="T10" fmla="*/ 54 w 54"/>
                <a:gd name="T11" fmla="*/ 29 h 33"/>
                <a:gd name="T12" fmla="*/ 52 w 54"/>
                <a:gd name="T13" fmla="*/ 33 h 33"/>
                <a:gd name="T14" fmla="*/ 53 w 54"/>
                <a:gd name="T15" fmla="*/ 30 h 33"/>
                <a:gd name="T16" fmla="*/ 50 w 54"/>
                <a:gd name="T17" fmla="*/ 27 h 33"/>
                <a:gd name="T18" fmla="*/ 43 w 54"/>
                <a:gd name="T19" fmla="*/ 23 h 33"/>
                <a:gd name="T20" fmla="*/ 29 w 54"/>
                <a:gd name="T21" fmla="*/ 16 h 33"/>
                <a:gd name="T22" fmla="*/ 14 w 54"/>
                <a:gd name="T23" fmla="*/ 8 h 33"/>
                <a:gd name="T24" fmla="*/ 0 w 54"/>
                <a:gd name="T2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33">
                  <a:moveTo>
                    <a:pt x="0" y="0"/>
                  </a:moveTo>
                  <a:cubicBezTo>
                    <a:pt x="5" y="2"/>
                    <a:pt x="10" y="4"/>
                    <a:pt x="15" y="7"/>
                  </a:cubicBezTo>
                  <a:cubicBezTo>
                    <a:pt x="20" y="9"/>
                    <a:pt x="25" y="11"/>
                    <a:pt x="30" y="13"/>
                  </a:cubicBezTo>
                  <a:cubicBezTo>
                    <a:pt x="35" y="16"/>
                    <a:pt x="40" y="18"/>
                    <a:pt x="44" y="21"/>
                  </a:cubicBezTo>
                  <a:cubicBezTo>
                    <a:pt x="47" y="23"/>
                    <a:pt x="49" y="24"/>
                    <a:pt x="51" y="26"/>
                  </a:cubicBezTo>
                  <a:cubicBezTo>
                    <a:pt x="52" y="27"/>
                    <a:pt x="53" y="28"/>
                    <a:pt x="54" y="29"/>
                  </a:cubicBezTo>
                  <a:cubicBezTo>
                    <a:pt x="54" y="31"/>
                    <a:pt x="53" y="32"/>
                    <a:pt x="52" y="33"/>
                  </a:cubicBezTo>
                  <a:cubicBezTo>
                    <a:pt x="53" y="32"/>
                    <a:pt x="53" y="31"/>
                    <a:pt x="53" y="30"/>
                  </a:cubicBezTo>
                  <a:cubicBezTo>
                    <a:pt x="52" y="28"/>
                    <a:pt x="51" y="28"/>
                    <a:pt x="50" y="27"/>
                  </a:cubicBezTo>
                  <a:cubicBezTo>
                    <a:pt x="48" y="25"/>
                    <a:pt x="46" y="24"/>
                    <a:pt x="43" y="23"/>
                  </a:cubicBezTo>
                  <a:cubicBezTo>
                    <a:pt x="38" y="21"/>
                    <a:pt x="34" y="18"/>
                    <a:pt x="29" y="16"/>
                  </a:cubicBezTo>
                  <a:cubicBezTo>
                    <a:pt x="24" y="14"/>
                    <a:pt x="19" y="11"/>
                    <a:pt x="14" y="8"/>
                  </a:cubicBezTo>
                  <a:cubicBezTo>
                    <a:pt x="10" y="6"/>
                    <a:pt x="5" y="3"/>
                    <a:pt x="0" y="0"/>
                  </a:cubicBezTo>
                  <a:close/>
                </a:path>
              </a:pathLst>
            </a:custGeom>
            <a:solidFill>
              <a:srgbClr val="4D5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任意多边形 85"/>
            <p:cNvSpPr/>
            <p:nvPr/>
          </p:nvSpPr>
          <p:spPr bwMode="auto">
            <a:xfrm>
              <a:off x="6029326" y="5045869"/>
              <a:ext cx="128587" cy="93663"/>
            </a:xfrm>
            <a:custGeom>
              <a:avLst/>
              <a:gdLst>
                <a:gd name="T0" fmla="*/ 0 w 59"/>
                <a:gd name="T1" fmla="*/ 0 h 43"/>
                <a:gd name="T2" fmla="*/ 9 w 59"/>
                <a:gd name="T3" fmla="*/ 3 h 43"/>
                <a:gd name="T4" fmla="*/ 18 w 59"/>
                <a:gd name="T5" fmla="*/ 8 h 43"/>
                <a:gd name="T6" fmla="*/ 33 w 59"/>
                <a:gd name="T7" fmla="*/ 18 h 43"/>
                <a:gd name="T8" fmla="*/ 49 w 59"/>
                <a:gd name="T9" fmla="*/ 28 h 43"/>
                <a:gd name="T10" fmla="*/ 56 w 59"/>
                <a:gd name="T11" fmla="*/ 34 h 43"/>
                <a:gd name="T12" fmla="*/ 59 w 59"/>
                <a:gd name="T13" fmla="*/ 38 h 43"/>
                <a:gd name="T14" fmla="*/ 58 w 59"/>
                <a:gd name="T15" fmla="*/ 43 h 43"/>
                <a:gd name="T16" fmla="*/ 55 w 59"/>
                <a:gd name="T17" fmla="*/ 35 h 43"/>
                <a:gd name="T18" fmla="*/ 48 w 59"/>
                <a:gd name="T19" fmla="*/ 30 h 43"/>
                <a:gd name="T20" fmla="*/ 32 w 59"/>
                <a:gd name="T21" fmla="*/ 20 h 43"/>
                <a:gd name="T22" fmla="*/ 16 w 59"/>
                <a:gd name="T23" fmla="*/ 10 h 43"/>
                <a:gd name="T24" fmla="*/ 0 w 59"/>
                <a:gd name="T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43">
                  <a:moveTo>
                    <a:pt x="0" y="0"/>
                  </a:moveTo>
                  <a:cubicBezTo>
                    <a:pt x="3" y="1"/>
                    <a:pt x="6" y="2"/>
                    <a:pt x="9" y="3"/>
                  </a:cubicBezTo>
                  <a:cubicBezTo>
                    <a:pt x="12" y="5"/>
                    <a:pt x="15" y="6"/>
                    <a:pt x="18" y="8"/>
                  </a:cubicBezTo>
                  <a:cubicBezTo>
                    <a:pt x="23" y="11"/>
                    <a:pt x="28" y="14"/>
                    <a:pt x="33" y="18"/>
                  </a:cubicBezTo>
                  <a:cubicBezTo>
                    <a:pt x="39" y="21"/>
                    <a:pt x="44" y="25"/>
                    <a:pt x="49" y="28"/>
                  </a:cubicBezTo>
                  <a:cubicBezTo>
                    <a:pt x="51" y="30"/>
                    <a:pt x="54" y="32"/>
                    <a:pt x="56" y="34"/>
                  </a:cubicBezTo>
                  <a:cubicBezTo>
                    <a:pt x="58" y="35"/>
                    <a:pt x="59" y="37"/>
                    <a:pt x="59" y="38"/>
                  </a:cubicBezTo>
                  <a:cubicBezTo>
                    <a:pt x="59" y="40"/>
                    <a:pt x="59" y="42"/>
                    <a:pt x="58" y="43"/>
                  </a:cubicBezTo>
                  <a:cubicBezTo>
                    <a:pt x="59" y="40"/>
                    <a:pt x="58" y="37"/>
                    <a:pt x="55" y="35"/>
                  </a:cubicBezTo>
                  <a:cubicBezTo>
                    <a:pt x="53" y="33"/>
                    <a:pt x="50" y="32"/>
                    <a:pt x="48" y="30"/>
                  </a:cubicBezTo>
                  <a:cubicBezTo>
                    <a:pt x="42" y="27"/>
                    <a:pt x="37" y="23"/>
                    <a:pt x="32" y="20"/>
                  </a:cubicBezTo>
                  <a:cubicBezTo>
                    <a:pt x="27" y="17"/>
                    <a:pt x="22" y="13"/>
                    <a:pt x="16" y="10"/>
                  </a:cubicBezTo>
                  <a:cubicBezTo>
                    <a:pt x="11" y="6"/>
                    <a:pt x="6" y="3"/>
                    <a:pt x="0" y="0"/>
                  </a:cubicBezTo>
                  <a:close/>
                </a:path>
              </a:pathLst>
            </a:custGeom>
            <a:solidFill>
              <a:srgbClr val="4D5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8" name="任意多边形 86"/>
            <p:cNvSpPr/>
            <p:nvPr/>
          </p:nvSpPr>
          <p:spPr bwMode="auto">
            <a:xfrm>
              <a:off x="5248276" y="4117181"/>
              <a:ext cx="455612" cy="673100"/>
            </a:xfrm>
            <a:custGeom>
              <a:avLst/>
              <a:gdLst>
                <a:gd name="T0" fmla="*/ 142 w 208"/>
                <a:gd name="T1" fmla="*/ 185 h 307"/>
                <a:gd name="T2" fmla="*/ 135 w 208"/>
                <a:gd name="T3" fmla="*/ 292 h 307"/>
                <a:gd name="T4" fmla="*/ 0 w 208"/>
                <a:gd name="T5" fmla="*/ 285 h 307"/>
                <a:gd name="T6" fmla="*/ 74 w 208"/>
                <a:gd name="T7" fmla="*/ 45 h 307"/>
                <a:gd name="T8" fmla="*/ 208 w 208"/>
                <a:gd name="T9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307">
                  <a:moveTo>
                    <a:pt x="142" y="185"/>
                  </a:moveTo>
                  <a:cubicBezTo>
                    <a:pt x="142" y="185"/>
                    <a:pt x="137" y="250"/>
                    <a:pt x="135" y="292"/>
                  </a:cubicBezTo>
                  <a:cubicBezTo>
                    <a:pt x="59" y="307"/>
                    <a:pt x="0" y="285"/>
                    <a:pt x="0" y="285"/>
                  </a:cubicBezTo>
                  <a:cubicBezTo>
                    <a:pt x="0" y="285"/>
                    <a:pt x="34" y="68"/>
                    <a:pt x="74" y="45"/>
                  </a:cubicBezTo>
                  <a:cubicBezTo>
                    <a:pt x="115" y="22"/>
                    <a:pt x="208" y="0"/>
                    <a:pt x="208" y="0"/>
                  </a:cubicBezTo>
                </a:path>
              </a:pathLst>
            </a:custGeom>
            <a:solidFill>
              <a:srgbClr val="FF9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任意多边形 87"/>
            <p:cNvSpPr/>
            <p:nvPr/>
          </p:nvSpPr>
          <p:spPr bwMode="auto">
            <a:xfrm>
              <a:off x="5522913" y="4521994"/>
              <a:ext cx="36512" cy="239713"/>
            </a:xfrm>
            <a:custGeom>
              <a:avLst/>
              <a:gdLst>
                <a:gd name="T0" fmla="*/ 17 w 17"/>
                <a:gd name="T1" fmla="*/ 0 h 109"/>
                <a:gd name="T2" fmla="*/ 16 w 17"/>
                <a:gd name="T3" fmla="*/ 54 h 109"/>
                <a:gd name="T4" fmla="*/ 14 w 17"/>
                <a:gd name="T5" fmla="*/ 80 h 109"/>
                <a:gd name="T6" fmla="*/ 11 w 17"/>
                <a:gd name="T7" fmla="*/ 107 h 109"/>
                <a:gd name="T8" fmla="*/ 11 w 17"/>
                <a:gd name="T9" fmla="*/ 108 h 109"/>
                <a:gd name="T10" fmla="*/ 10 w 17"/>
                <a:gd name="T11" fmla="*/ 108 h 109"/>
                <a:gd name="T12" fmla="*/ 0 w 17"/>
                <a:gd name="T13" fmla="*/ 109 h 109"/>
                <a:gd name="T14" fmla="*/ 10 w 17"/>
                <a:gd name="T15" fmla="*/ 106 h 109"/>
                <a:gd name="T16" fmla="*/ 9 w 17"/>
                <a:gd name="T17" fmla="*/ 107 h 109"/>
                <a:gd name="T18" fmla="*/ 10 w 17"/>
                <a:gd name="T19" fmla="*/ 80 h 109"/>
                <a:gd name="T20" fmla="*/ 11 w 17"/>
                <a:gd name="T21" fmla="*/ 53 h 109"/>
                <a:gd name="T22" fmla="*/ 17 w 17"/>
                <a:gd name="T2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09">
                  <a:moveTo>
                    <a:pt x="17" y="0"/>
                  </a:moveTo>
                  <a:cubicBezTo>
                    <a:pt x="17" y="18"/>
                    <a:pt x="17" y="36"/>
                    <a:pt x="16" y="54"/>
                  </a:cubicBezTo>
                  <a:cubicBezTo>
                    <a:pt x="15" y="62"/>
                    <a:pt x="14" y="71"/>
                    <a:pt x="14" y="80"/>
                  </a:cubicBezTo>
                  <a:cubicBezTo>
                    <a:pt x="13" y="89"/>
                    <a:pt x="12" y="98"/>
                    <a:pt x="11" y="107"/>
                  </a:cubicBezTo>
                  <a:cubicBezTo>
                    <a:pt x="11" y="108"/>
                    <a:pt x="11" y="108"/>
                    <a:pt x="11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7" y="108"/>
                    <a:pt x="3" y="109"/>
                    <a:pt x="0" y="109"/>
                  </a:cubicBezTo>
                  <a:cubicBezTo>
                    <a:pt x="3" y="108"/>
                    <a:pt x="7" y="107"/>
                    <a:pt x="10" y="106"/>
                  </a:cubicBezTo>
                  <a:cubicBezTo>
                    <a:pt x="9" y="107"/>
                    <a:pt x="9" y="107"/>
                    <a:pt x="9" y="107"/>
                  </a:cubicBezTo>
                  <a:cubicBezTo>
                    <a:pt x="9" y="98"/>
                    <a:pt x="10" y="89"/>
                    <a:pt x="10" y="80"/>
                  </a:cubicBezTo>
                  <a:cubicBezTo>
                    <a:pt x="10" y="71"/>
                    <a:pt x="11" y="62"/>
                    <a:pt x="11" y="53"/>
                  </a:cubicBezTo>
                  <a:cubicBezTo>
                    <a:pt x="13" y="36"/>
                    <a:pt x="14" y="18"/>
                    <a:pt x="17" y="0"/>
                  </a:cubicBezTo>
                  <a:close/>
                </a:path>
              </a:pathLst>
            </a:custGeom>
            <a:solidFill>
              <a:srgbClr val="FF4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任意多边形 88"/>
            <p:cNvSpPr/>
            <p:nvPr/>
          </p:nvSpPr>
          <p:spPr bwMode="auto">
            <a:xfrm>
              <a:off x="3579813" y="4831556"/>
              <a:ext cx="252412" cy="312738"/>
            </a:xfrm>
            <a:custGeom>
              <a:avLst/>
              <a:gdLst>
                <a:gd name="T0" fmla="*/ 0 w 159"/>
                <a:gd name="T1" fmla="*/ 0 h 197"/>
                <a:gd name="T2" fmla="*/ 15 w 159"/>
                <a:gd name="T3" fmla="*/ 197 h 197"/>
                <a:gd name="T4" fmla="*/ 145 w 159"/>
                <a:gd name="T5" fmla="*/ 197 h 197"/>
                <a:gd name="T6" fmla="*/ 159 w 159"/>
                <a:gd name="T7" fmla="*/ 0 h 197"/>
                <a:gd name="T8" fmla="*/ 0 w 15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197">
                  <a:moveTo>
                    <a:pt x="0" y="0"/>
                  </a:moveTo>
                  <a:lnTo>
                    <a:pt x="15" y="197"/>
                  </a:lnTo>
                  <a:lnTo>
                    <a:pt x="145" y="197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椭圆 120"/>
            <p:cNvSpPr/>
            <p:nvPr/>
          </p:nvSpPr>
          <p:spPr bwMode="auto">
            <a:xfrm>
              <a:off x="3652838" y="4923631"/>
              <a:ext cx="115887" cy="1158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任意多边形 90"/>
            <p:cNvSpPr/>
            <p:nvPr/>
          </p:nvSpPr>
          <p:spPr bwMode="auto">
            <a:xfrm>
              <a:off x="3586163" y="4758531"/>
              <a:ext cx="239712" cy="38100"/>
            </a:xfrm>
            <a:custGeom>
              <a:avLst/>
              <a:gdLst>
                <a:gd name="T0" fmla="*/ 109 w 109"/>
                <a:gd name="T1" fmla="*/ 17 h 17"/>
                <a:gd name="T2" fmla="*/ 0 w 109"/>
                <a:gd name="T3" fmla="*/ 17 h 17"/>
                <a:gd name="T4" fmla="*/ 0 w 109"/>
                <a:gd name="T5" fmla="*/ 11 h 17"/>
                <a:gd name="T6" fmla="*/ 12 w 109"/>
                <a:gd name="T7" fmla="*/ 0 h 17"/>
                <a:gd name="T8" fmla="*/ 97 w 109"/>
                <a:gd name="T9" fmla="*/ 0 h 17"/>
                <a:gd name="T10" fmla="*/ 109 w 109"/>
                <a:gd name="T11" fmla="*/ 11 h 17"/>
                <a:gd name="T12" fmla="*/ 109 w 109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7">
                  <a:moveTo>
                    <a:pt x="109" y="1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4" y="0"/>
                    <a:pt x="109" y="5"/>
                    <a:pt x="109" y="11"/>
                  </a:cubicBezTo>
                  <a:lnTo>
                    <a:pt x="109" y="17"/>
                  </a:lnTo>
                  <a:close/>
                </a:path>
              </a:pathLst>
            </a:custGeom>
            <a:solidFill>
              <a:srgbClr val="010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3560763" y="4796631"/>
              <a:ext cx="293687" cy="53975"/>
            </a:xfrm>
            <a:prstGeom prst="rect">
              <a:avLst/>
            </a:prstGeom>
            <a:solidFill>
              <a:srgbClr val="010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3586163" y="4906169"/>
              <a:ext cx="239712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任意多边形 93"/>
            <p:cNvSpPr/>
            <p:nvPr/>
          </p:nvSpPr>
          <p:spPr bwMode="auto">
            <a:xfrm>
              <a:off x="3586163" y="4906169"/>
              <a:ext cx="239712" cy="1588"/>
            </a:xfrm>
            <a:custGeom>
              <a:avLst/>
              <a:gdLst>
                <a:gd name="T0" fmla="*/ 0 w 151"/>
                <a:gd name="T1" fmla="*/ 1 h 1"/>
                <a:gd name="T2" fmla="*/ 151 w 151"/>
                <a:gd name="T3" fmla="*/ 1 h 1"/>
                <a:gd name="T4" fmla="*/ 151 w 151"/>
                <a:gd name="T5" fmla="*/ 0 h 1"/>
                <a:gd name="T6" fmla="*/ 0 w 15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">
                  <a:moveTo>
                    <a:pt x="0" y="1"/>
                  </a:moveTo>
                  <a:lnTo>
                    <a:pt x="151" y="1"/>
                  </a:lnTo>
                  <a:lnTo>
                    <a:pt x="15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3586163" y="5055394"/>
              <a:ext cx="239712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任意多边形 95"/>
            <p:cNvSpPr/>
            <p:nvPr/>
          </p:nvSpPr>
          <p:spPr bwMode="auto">
            <a:xfrm>
              <a:off x="3586163" y="5055394"/>
              <a:ext cx="239712" cy="1588"/>
            </a:xfrm>
            <a:custGeom>
              <a:avLst/>
              <a:gdLst>
                <a:gd name="T0" fmla="*/ 0 w 151"/>
                <a:gd name="T1" fmla="*/ 1 h 1"/>
                <a:gd name="T2" fmla="*/ 151 w 151"/>
                <a:gd name="T3" fmla="*/ 1 h 1"/>
                <a:gd name="T4" fmla="*/ 151 w 151"/>
                <a:gd name="T5" fmla="*/ 0 h 1"/>
                <a:gd name="T6" fmla="*/ 0 w 15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">
                  <a:moveTo>
                    <a:pt x="0" y="1"/>
                  </a:moveTo>
                  <a:lnTo>
                    <a:pt x="151" y="1"/>
                  </a:lnTo>
                  <a:lnTo>
                    <a:pt x="15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任意多边形 96"/>
            <p:cNvSpPr/>
            <p:nvPr/>
          </p:nvSpPr>
          <p:spPr bwMode="auto">
            <a:xfrm>
              <a:off x="3581401" y="4850606"/>
              <a:ext cx="247650" cy="3175"/>
            </a:xfrm>
            <a:custGeom>
              <a:avLst/>
              <a:gdLst>
                <a:gd name="T0" fmla="*/ 0 w 113"/>
                <a:gd name="T1" fmla="*/ 0 h 1"/>
                <a:gd name="T2" fmla="*/ 57 w 113"/>
                <a:gd name="T3" fmla="*/ 0 h 1"/>
                <a:gd name="T4" fmla="*/ 113 w 113"/>
                <a:gd name="T5" fmla="*/ 0 h 1"/>
                <a:gd name="T6" fmla="*/ 57 w 113"/>
                <a:gd name="T7" fmla="*/ 1 h 1"/>
                <a:gd name="T8" fmla="*/ 0 w 11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">
                  <a:moveTo>
                    <a:pt x="0" y="0"/>
                  </a:moveTo>
                  <a:cubicBezTo>
                    <a:pt x="19" y="0"/>
                    <a:pt x="38" y="0"/>
                    <a:pt x="57" y="0"/>
                  </a:cubicBezTo>
                  <a:cubicBezTo>
                    <a:pt x="75" y="0"/>
                    <a:pt x="94" y="0"/>
                    <a:pt x="113" y="0"/>
                  </a:cubicBezTo>
                  <a:cubicBezTo>
                    <a:pt x="94" y="1"/>
                    <a:pt x="75" y="0"/>
                    <a:pt x="57" y="1"/>
                  </a:cubicBezTo>
                  <a:cubicBezTo>
                    <a:pt x="38" y="0"/>
                    <a:pt x="19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任意多边形 97"/>
            <p:cNvSpPr/>
            <p:nvPr/>
          </p:nvSpPr>
          <p:spPr bwMode="auto">
            <a:xfrm>
              <a:off x="3581401" y="4796631"/>
              <a:ext cx="247650" cy="1588"/>
            </a:xfrm>
            <a:custGeom>
              <a:avLst/>
              <a:gdLst>
                <a:gd name="T0" fmla="*/ 0 w 113"/>
                <a:gd name="T1" fmla="*/ 0 h 1"/>
                <a:gd name="T2" fmla="*/ 57 w 113"/>
                <a:gd name="T3" fmla="*/ 0 h 1"/>
                <a:gd name="T4" fmla="*/ 113 w 113"/>
                <a:gd name="T5" fmla="*/ 0 h 1"/>
                <a:gd name="T6" fmla="*/ 57 w 113"/>
                <a:gd name="T7" fmla="*/ 1 h 1"/>
                <a:gd name="T8" fmla="*/ 0 w 11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">
                  <a:moveTo>
                    <a:pt x="0" y="0"/>
                  </a:moveTo>
                  <a:cubicBezTo>
                    <a:pt x="19" y="0"/>
                    <a:pt x="38" y="0"/>
                    <a:pt x="57" y="0"/>
                  </a:cubicBezTo>
                  <a:cubicBezTo>
                    <a:pt x="75" y="0"/>
                    <a:pt x="94" y="0"/>
                    <a:pt x="113" y="0"/>
                  </a:cubicBezTo>
                  <a:cubicBezTo>
                    <a:pt x="94" y="0"/>
                    <a:pt x="75" y="0"/>
                    <a:pt x="57" y="1"/>
                  </a:cubicBezTo>
                  <a:cubicBezTo>
                    <a:pt x="38" y="0"/>
                    <a:pt x="19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任意多边形 98"/>
            <p:cNvSpPr/>
            <p:nvPr/>
          </p:nvSpPr>
          <p:spPr bwMode="auto">
            <a:xfrm>
              <a:off x="3429001" y="3013869"/>
              <a:ext cx="874712" cy="1303338"/>
            </a:xfrm>
            <a:custGeom>
              <a:avLst/>
              <a:gdLst>
                <a:gd name="T0" fmla="*/ 399 w 399"/>
                <a:gd name="T1" fmla="*/ 5 h 595"/>
                <a:gd name="T2" fmla="*/ 364 w 399"/>
                <a:gd name="T3" fmla="*/ 0 h 595"/>
                <a:gd name="T4" fmla="*/ 290 w 399"/>
                <a:gd name="T5" fmla="*/ 24 h 595"/>
                <a:gd name="T6" fmla="*/ 226 w 399"/>
                <a:gd name="T7" fmla="*/ 134 h 595"/>
                <a:gd name="T8" fmla="*/ 226 w 399"/>
                <a:gd name="T9" fmla="*/ 134 h 595"/>
                <a:gd name="T10" fmla="*/ 226 w 399"/>
                <a:gd name="T11" fmla="*/ 134 h 595"/>
                <a:gd name="T12" fmla="*/ 188 w 399"/>
                <a:gd name="T13" fmla="*/ 224 h 595"/>
                <a:gd name="T14" fmla="*/ 88 w 399"/>
                <a:gd name="T15" fmla="*/ 308 h 595"/>
                <a:gd name="T16" fmla="*/ 0 w 399"/>
                <a:gd name="T17" fmla="*/ 444 h 595"/>
                <a:gd name="T18" fmla="*/ 29 w 399"/>
                <a:gd name="T19" fmla="*/ 527 h 595"/>
                <a:gd name="T20" fmla="*/ 126 w 399"/>
                <a:gd name="T21" fmla="*/ 595 h 595"/>
                <a:gd name="T22" fmla="*/ 127 w 399"/>
                <a:gd name="T23" fmla="*/ 591 h 595"/>
                <a:gd name="T24" fmla="*/ 33 w 399"/>
                <a:gd name="T25" fmla="*/ 525 h 595"/>
                <a:gd name="T26" fmla="*/ 5 w 399"/>
                <a:gd name="T27" fmla="*/ 444 h 595"/>
                <a:gd name="T28" fmla="*/ 90 w 399"/>
                <a:gd name="T29" fmla="*/ 312 h 595"/>
                <a:gd name="T30" fmla="*/ 192 w 399"/>
                <a:gd name="T31" fmla="*/ 227 h 595"/>
                <a:gd name="T32" fmla="*/ 230 w 399"/>
                <a:gd name="T33" fmla="*/ 135 h 595"/>
                <a:gd name="T34" fmla="*/ 228 w 399"/>
                <a:gd name="T35" fmla="*/ 135 h 595"/>
                <a:gd name="T36" fmla="*/ 230 w 399"/>
                <a:gd name="T37" fmla="*/ 135 h 595"/>
                <a:gd name="T38" fmla="*/ 293 w 399"/>
                <a:gd name="T39" fmla="*/ 27 h 595"/>
                <a:gd name="T40" fmla="*/ 364 w 399"/>
                <a:gd name="T41" fmla="*/ 4 h 595"/>
                <a:gd name="T42" fmla="*/ 388 w 399"/>
                <a:gd name="T43" fmla="*/ 6 h 595"/>
                <a:gd name="T44" fmla="*/ 395 w 399"/>
                <a:gd name="T45" fmla="*/ 8 h 595"/>
                <a:gd name="T46" fmla="*/ 397 w 399"/>
                <a:gd name="T47" fmla="*/ 8 h 595"/>
                <a:gd name="T48" fmla="*/ 398 w 399"/>
                <a:gd name="T49" fmla="*/ 9 h 595"/>
                <a:gd name="T50" fmla="*/ 399 w 399"/>
                <a:gd name="T51" fmla="*/ 5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9" h="595">
                  <a:moveTo>
                    <a:pt x="399" y="5"/>
                  </a:moveTo>
                  <a:cubicBezTo>
                    <a:pt x="399" y="5"/>
                    <a:pt x="385" y="0"/>
                    <a:pt x="364" y="0"/>
                  </a:cubicBezTo>
                  <a:cubicBezTo>
                    <a:pt x="343" y="0"/>
                    <a:pt x="316" y="4"/>
                    <a:pt x="290" y="24"/>
                  </a:cubicBezTo>
                  <a:cubicBezTo>
                    <a:pt x="264" y="43"/>
                    <a:pt x="240" y="77"/>
                    <a:pt x="226" y="134"/>
                  </a:cubicBezTo>
                  <a:cubicBezTo>
                    <a:pt x="226" y="134"/>
                    <a:pt x="226" y="134"/>
                    <a:pt x="226" y="134"/>
                  </a:cubicBezTo>
                  <a:cubicBezTo>
                    <a:pt x="226" y="134"/>
                    <a:pt x="226" y="134"/>
                    <a:pt x="226" y="134"/>
                  </a:cubicBezTo>
                  <a:cubicBezTo>
                    <a:pt x="220" y="160"/>
                    <a:pt x="209" y="193"/>
                    <a:pt x="188" y="224"/>
                  </a:cubicBezTo>
                  <a:cubicBezTo>
                    <a:pt x="167" y="256"/>
                    <a:pt x="135" y="286"/>
                    <a:pt x="88" y="308"/>
                  </a:cubicBezTo>
                  <a:cubicBezTo>
                    <a:pt x="38" y="330"/>
                    <a:pt x="0" y="385"/>
                    <a:pt x="0" y="444"/>
                  </a:cubicBezTo>
                  <a:cubicBezTo>
                    <a:pt x="0" y="472"/>
                    <a:pt x="9" y="501"/>
                    <a:pt x="29" y="527"/>
                  </a:cubicBezTo>
                  <a:cubicBezTo>
                    <a:pt x="49" y="554"/>
                    <a:pt x="81" y="577"/>
                    <a:pt x="126" y="595"/>
                  </a:cubicBezTo>
                  <a:cubicBezTo>
                    <a:pt x="127" y="591"/>
                    <a:pt x="127" y="591"/>
                    <a:pt x="127" y="591"/>
                  </a:cubicBezTo>
                  <a:cubicBezTo>
                    <a:pt x="83" y="574"/>
                    <a:pt x="52" y="550"/>
                    <a:pt x="33" y="525"/>
                  </a:cubicBezTo>
                  <a:cubicBezTo>
                    <a:pt x="13" y="499"/>
                    <a:pt x="5" y="471"/>
                    <a:pt x="5" y="444"/>
                  </a:cubicBezTo>
                  <a:cubicBezTo>
                    <a:pt x="5" y="387"/>
                    <a:pt x="41" y="333"/>
                    <a:pt x="90" y="312"/>
                  </a:cubicBezTo>
                  <a:cubicBezTo>
                    <a:pt x="138" y="290"/>
                    <a:pt x="170" y="259"/>
                    <a:pt x="192" y="227"/>
                  </a:cubicBezTo>
                  <a:cubicBezTo>
                    <a:pt x="213" y="194"/>
                    <a:pt x="224" y="161"/>
                    <a:pt x="230" y="135"/>
                  </a:cubicBezTo>
                  <a:cubicBezTo>
                    <a:pt x="228" y="135"/>
                    <a:pt x="228" y="135"/>
                    <a:pt x="228" y="135"/>
                  </a:cubicBezTo>
                  <a:cubicBezTo>
                    <a:pt x="230" y="135"/>
                    <a:pt x="230" y="135"/>
                    <a:pt x="230" y="135"/>
                  </a:cubicBezTo>
                  <a:cubicBezTo>
                    <a:pt x="244" y="79"/>
                    <a:pt x="268" y="46"/>
                    <a:pt x="293" y="27"/>
                  </a:cubicBezTo>
                  <a:cubicBezTo>
                    <a:pt x="317" y="9"/>
                    <a:pt x="343" y="4"/>
                    <a:pt x="364" y="4"/>
                  </a:cubicBezTo>
                  <a:cubicBezTo>
                    <a:pt x="374" y="4"/>
                    <a:pt x="382" y="5"/>
                    <a:pt x="388" y="6"/>
                  </a:cubicBezTo>
                  <a:cubicBezTo>
                    <a:pt x="391" y="7"/>
                    <a:pt x="394" y="8"/>
                    <a:pt x="395" y="8"/>
                  </a:cubicBezTo>
                  <a:cubicBezTo>
                    <a:pt x="396" y="8"/>
                    <a:pt x="397" y="8"/>
                    <a:pt x="397" y="8"/>
                  </a:cubicBezTo>
                  <a:cubicBezTo>
                    <a:pt x="398" y="9"/>
                    <a:pt x="398" y="9"/>
                    <a:pt x="398" y="9"/>
                  </a:cubicBezTo>
                  <a:cubicBezTo>
                    <a:pt x="399" y="5"/>
                    <a:pt x="399" y="5"/>
                    <a:pt x="399" y="5"/>
                  </a:cubicBez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任意多边形 99"/>
            <p:cNvSpPr/>
            <p:nvPr/>
          </p:nvSpPr>
          <p:spPr bwMode="auto">
            <a:xfrm>
              <a:off x="5237163" y="3342481"/>
              <a:ext cx="222250" cy="269875"/>
            </a:xfrm>
            <a:custGeom>
              <a:avLst/>
              <a:gdLst>
                <a:gd name="T0" fmla="*/ 85 w 101"/>
                <a:gd name="T1" fmla="*/ 19 h 123"/>
                <a:gd name="T2" fmla="*/ 69 w 101"/>
                <a:gd name="T3" fmla="*/ 37 h 123"/>
                <a:gd name="T4" fmla="*/ 45 w 101"/>
                <a:gd name="T5" fmla="*/ 49 h 123"/>
                <a:gd name="T6" fmla="*/ 47 w 101"/>
                <a:gd name="T7" fmla="*/ 23 h 123"/>
                <a:gd name="T8" fmla="*/ 49 w 101"/>
                <a:gd name="T9" fmla="*/ 6 h 123"/>
                <a:gd name="T10" fmla="*/ 0 w 101"/>
                <a:gd name="T11" fmla="*/ 87 h 123"/>
                <a:gd name="T12" fmla="*/ 33 w 101"/>
                <a:gd name="T13" fmla="*/ 123 h 123"/>
                <a:gd name="T14" fmla="*/ 55 w 101"/>
                <a:gd name="T15" fmla="*/ 103 h 123"/>
                <a:gd name="T16" fmla="*/ 79 w 101"/>
                <a:gd name="T17" fmla="*/ 71 h 123"/>
                <a:gd name="T18" fmla="*/ 98 w 101"/>
                <a:gd name="T19" fmla="*/ 11 h 123"/>
                <a:gd name="T20" fmla="*/ 85 w 101"/>
                <a:gd name="T21" fmla="*/ 1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123">
                  <a:moveTo>
                    <a:pt x="85" y="19"/>
                  </a:moveTo>
                  <a:cubicBezTo>
                    <a:pt x="78" y="29"/>
                    <a:pt x="75" y="32"/>
                    <a:pt x="69" y="37"/>
                  </a:cubicBezTo>
                  <a:cubicBezTo>
                    <a:pt x="63" y="42"/>
                    <a:pt x="46" y="50"/>
                    <a:pt x="45" y="49"/>
                  </a:cubicBezTo>
                  <a:cubicBezTo>
                    <a:pt x="44" y="48"/>
                    <a:pt x="41" y="32"/>
                    <a:pt x="47" y="23"/>
                  </a:cubicBezTo>
                  <a:cubicBezTo>
                    <a:pt x="52" y="14"/>
                    <a:pt x="56" y="2"/>
                    <a:pt x="49" y="6"/>
                  </a:cubicBezTo>
                  <a:cubicBezTo>
                    <a:pt x="41" y="11"/>
                    <a:pt x="5" y="40"/>
                    <a:pt x="0" y="87"/>
                  </a:cubicBezTo>
                  <a:cubicBezTo>
                    <a:pt x="11" y="97"/>
                    <a:pt x="22" y="114"/>
                    <a:pt x="33" y="123"/>
                  </a:cubicBezTo>
                  <a:cubicBezTo>
                    <a:pt x="33" y="123"/>
                    <a:pt x="44" y="108"/>
                    <a:pt x="55" y="103"/>
                  </a:cubicBezTo>
                  <a:cubicBezTo>
                    <a:pt x="70" y="96"/>
                    <a:pt x="76" y="84"/>
                    <a:pt x="79" y="71"/>
                  </a:cubicBezTo>
                  <a:cubicBezTo>
                    <a:pt x="81" y="62"/>
                    <a:pt x="96" y="22"/>
                    <a:pt x="98" y="11"/>
                  </a:cubicBezTo>
                  <a:cubicBezTo>
                    <a:pt x="101" y="0"/>
                    <a:pt x="91" y="9"/>
                    <a:pt x="85" y="19"/>
                  </a:cubicBezTo>
                  <a:close/>
                </a:path>
              </a:pathLst>
            </a:custGeom>
            <a:solidFill>
              <a:srgbClr val="667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任意多边形 100"/>
            <p:cNvSpPr/>
            <p:nvPr/>
          </p:nvSpPr>
          <p:spPr bwMode="auto">
            <a:xfrm>
              <a:off x="5370513" y="3399631"/>
              <a:ext cx="73025" cy="82550"/>
            </a:xfrm>
            <a:custGeom>
              <a:avLst/>
              <a:gdLst>
                <a:gd name="T0" fmla="*/ 33 w 33"/>
                <a:gd name="T1" fmla="*/ 0 h 38"/>
                <a:gd name="T2" fmla="*/ 20 w 33"/>
                <a:gd name="T3" fmla="*/ 22 h 38"/>
                <a:gd name="T4" fmla="*/ 16 w 33"/>
                <a:gd name="T5" fmla="*/ 27 h 38"/>
                <a:gd name="T6" fmla="*/ 11 w 33"/>
                <a:gd name="T7" fmla="*/ 31 h 38"/>
                <a:gd name="T8" fmla="*/ 0 w 33"/>
                <a:gd name="T9" fmla="*/ 38 h 38"/>
                <a:gd name="T10" fmla="*/ 10 w 33"/>
                <a:gd name="T11" fmla="*/ 31 h 38"/>
                <a:gd name="T12" fmla="*/ 15 w 33"/>
                <a:gd name="T13" fmla="*/ 27 h 38"/>
                <a:gd name="T14" fmla="*/ 19 w 33"/>
                <a:gd name="T15" fmla="*/ 22 h 38"/>
                <a:gd name="T16" fmla="*/ 33 w 33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8">
                  <a:moveTo>
                    <a:pt x="33" y="0"/>
                  </a:moveTo>
                  <a:cubicBezTo>
                    <a:pt x="29" y="8"/>
                    <a:pt x="25" y="15"/>
                    <a:pt x="20" y="22"/>
                  </a:cubicBezTo>
                  <a:cubicBezTo>
                    <a:pt x="19" y="24"/>
                    <a:pt x="18" y="26"/>
                    <a:pt x="16" y="27"/>
                  </a:cubicBezTo>
                  <a:cubicBezTo>
                    <a:pt x="14" y="29"/>
                    <a:pt x="12" y="30"/>
                    <a:pt x="11" y="31"/>
                  </a:cubicBezTo>
                  <a:cubicBezTo>
                    <a:pt x="7" y="34"/>
                    <a:pt x="3" y="36"/>
                    <a:pt x="0" y="38"/>
                  </a:cubicBezTo>
                  <a:cubicBezTo>
                    <a:pt x="3" y="35"/>
                    <a:pt x="7" y="33"/>
                    <a:pt x="10" y="31"/>
                  </a:cubicBezTo>
                  <a:cubicBezTo>
                    <a:pt x="12" y="29"/>
                    <a:pt x="13" y="28"/>
                    <a:pt x="15" y="27"/>
                  </a:cubicBezTo>
                  <a:cubicBezTo>
                    <a:pt x="17" y="25"/>
                    <a:pt x="18" y="24"/>
                    <a:pt x="19" y="22"/>
                  </a:cubicBezTo>
                  <a:cubicBezTo>
                    <a:pt x="24" y="15"/>
                    <a:pt x="28" y="7"/>
                    <a:pt x="33" y="0"/>
                  </a:cubicBezTo>
                  <a:close/>
                </a:path>
              </a:pathLst>
            </a:custGeom>
            <a:solidFill>
              <a:srgbClr val="4D5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任意多边形 101"/>
            <p:cNvSpPr/>
            <p:nvPr/>
          </p:nvSpPr>
          <p:spPr bwMode="auto">
            <a:xfrm>
              <a:off x="5373688" y="3463131"/>
              <a:ext cx="47625" cy="50800"/>
            </a:xfrm>
            <a:custGeom>
              <a:avLst/>
              <a:gdLst>
                <a:gd name="T0" fmla="*/ 22 w 22"/>
                <a:gd name="T1" fmla="*/ 0 h 23"/>
                <a:gd name="T2" fmla="*/ 18 w 22"/>
                <a:gd name="T3" fmla="*/ 7 h 23"/>
                <a:gd name="T4" fmla="*/ 13 w 22"/>
                <a:gd name="T5" fmla="*/ 13 h 23"/>
                <a:gd name="T6" fmla="*/ 7 w 22"/>
                <a:gd name="T7" fmla="*/ 18 h 23"/>
                <a:gd name="T8" fmla="*/ 0 w 22"/>
                <a:gd name="T9" fmla="*/ 23 h 23"/>
                <a:gd name="T10" fmla="*/ 6 w 22"/>
                <a:gd name="T11" fmla="*/ 18 h 23"/>
                <a:gd name="T12" fmla="*/ 12 w 22"/>
                <a:gd name="T13" fmla="*/ 12 h 23"/>
                <a:gd name="T14" fmla="*/ 17 w 22"/>
                <a:gd name="T15" fmla="*/ 6 h 23"/>
                <a:gd name="T16" fmla="*/ 22 w 22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3">
                  <a:moveTo>
                    <a:pt x="22" y="0"/>
                  </a:moveTo>
                  <a:cubicBezTo>
                    <a:pt x="21" y="2"/>
                    <a:pt x="19" y="5"/>
                    <a:pt x="18" y="7"/>
                  </a:cubicBezTo>
                  <a:cubicBezTo>
                    <a:pt x="16" y="9"/>
                    <a:pt x="15" y="11"/>
                    <a:pt x="13" y="13"/>
                  </a:cubicBezTo>
                  <a:cubicBezTo>
                    <a:pt x="11" y="15"/>
                    <a:pt x="9" y="17"/>
                    <a:pt x="7" y="18"/>
                  </a:cubicBezTo>
                  <a:cubicBezTo>
                    <a:pt x="5" y="20"/>
                    <a:pt x="2" y="22"/>
                    <a:pt x="0" y="23"/>
                  </a:cubicBezTo>
                  <a:cubicBezTo>
                    <a:pt x="2" y="21"/>
                    <a:pt x="4" y="19"/>
                    <a:pt x="6" y="18"/>
                  </a:cubicBezTo>
                  <a:cubicBezTo>
                    <a:pt x="8" y="16"/>
                    <a:pt x="10" y="14"/>
                    <a:pt x="12" y="12"/>
                  </a:cubicBezTo>
                  <a:cubicBezTo>
                    <a:pt x="14" y="11"/>
                    <a:pt x="15" y="8"/>
                    <a:pt x="17" y="6"/>
                  </a:cubicBezTo>
                  <a:cubicBezTo>
                    <a:pt x="19" y="4"/>
                    <a:pt x="20" y="2"/>
                    <a:pt x="22" y="0"/>
                  </a:cubicBezTo>
                  <a:close/>
                </a:path>
              </a:pathLst>
            </a:custGeom>
            <a:solidFill>
              <a:srgbClr val="4D5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任意多边形 102"/>
            <p:cNvSpPr/>
            <p:nvPr/>
          </p:nvSpPr>
          <p:spPr bwMode="auto">
            <a:xfrm>
              <a:off x="3851276" y="4353719"/>
              <a:ext cx="298450" cy="431800"/>
            </a:xfrm>
            <a:custGeom>
              <a:avLst/>
              <a:gdLst>
                <a:gd name="T0" fmla="*/ 0 w 136"/>
                <a:gd name="T1" fmla="*/ 6 h 197"/>
                <a:gd name="T2" fmla="*/ 94 w 136"/>
                <a:gd name="T3" fmla="*/ 102 h 197"/>
                <a:gd name="T4" fmla="*/ 64 w 136"/>
                <a:gd name="T5" fmla="*/ 168 h 197"/>
                <a:gd name="T6" fmla="*/ 72 w 136"/>
                <a:gd name="T7" fmla="*/ 197 h 197"/>
                <a:gd name="T8" fmla="*/ 136 w 136"/>
                <a:gd name="T9" fmla="*/ 99 h 197"/>
                <a:gd name="T10" fmla="*/ 78 w 136"/>
                <a:gd name="T11" fmla="*/ 0 h 197"/>
                <a:gd name="T12" fmla="*/ 0 w 136"/>
                <a:gd name="T13" fmla="*/ 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97">
                  <a:moveTo>
                    <a:pt x="0" y="6"/>
                  </a:moveTo>
                  <a:cubicBezTo>
                    <a:pt x="94" y="102"/>
                    <a:pt x="94" y="102"/>
                    <a:pt x="94" y="102"/>
                  </a:cubicBezTo>
                  <a:cubicBezTo>
                    <a:pt x="94" y="102"/>
                    <a:pt x="66" y="160"/>
                    <a:pt x="64" y="168"/>
                  </a:cubicBezTo>
                  <a:cubicBezTo>
                    <a:pt x="62" y="180"/>
                    <a:pt x="72" y="197"/>
                    <a:pt x="72" y="197"/>
                  </a:cubicBezTo>
                  <a:cubicBezTo>
                    <a:pt x="136" y="99"/>
                    <a:pt x="136" y="99"/>
                    <a:pt x="136" y="99"/>
                  </a:cubicBezTo>
                  <a:cubicBezTo>
                    <a:pt x="78" y="0"/>
                    <a:pt x="78" y="0"/>
                    <a:pt x="78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667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任意多边形 143"/>
            <p:cNvSpPr/>
            <p:nvPr/>
          </p:nvSpPr>
          <p:spPr bwMode="auto">
            <a:xfrm>
              <a:off x="4114688" y="4577556"/>
              <a:ext cx="660809" cy="581025"/>
            </a:xfrm>
            <a:custGeom>
              <a:avLst/>
              <a:gdLst>
                <a:gd name="connsiteX0" fmla="*/ 488879 w 660809"/>
                <a:gd name="connsiteY0" fmla="*/ 0 h 581025"/>
                <a:gd name="connsiteX1" fmla="*/ 644579 w 660809"/>
                <a:gd name="connsiteY1" fmla="*/ 525494 h 581025"/>
                <a:gd name="connsiteX2" fmla="*/ 660809 w 660809"/>
                <a:gd name="connsiteY2" fmla="*/ 581025 h 581025"/>
                <a:gd name="connsiteX3" fmla="*/ 135122 w 660809"/>
                <a:gd name="connsiteY3" fmla="*/ 581025 h 581025"/>
                <a:gd name="connsiteX4" fmla="*/ 99747 w 660809"/>
                <a:gd name="connsiteY4" fmla="*/ 543772 h 581025"/>
                <a:gd name="connsiteX5" fmla="*/ 48093 w 660809"/>
                <a:gd name="connsiteY5" fmla="*/ 157648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809" h="581025">
                  <a:moveTo>
                    <a:pt x="488879" y="0"/>
                  </a:moveTo>
                  <a:cubicBezTo>
                    <a:pt x="488879" y="0"/>
                    <a:pt x="565633" y="256726"/>
                    <a:pt x="644579" y="525494"/>
                  </a:cubicBezTo>
                  <a:lnTo>
                    <a:pt x="660809" y="581025"/>
                  </a:lnTo>
                  <a:lnTo>
                    <a:pt x="135122" y="581025"/>
                  </a:lnTo>
                  <a:lnTo>
                    <a:pt x="99747" y="543772"/>
                  </a:lnTo>
                  <a:cubicBezTo>
                    <a:pt x="25992" y="457686"/>
                    <a:pt x="-53332" y="313654"/>
                    <a:pt x="48093" y="157648"/>
                  </a:cubicBezTo>
                  <a:close/>
                </a:path>
              </a:pathLst>
            </a:custGeom>
            <a:solidFill>
              <a:srgbClr val="FF9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任意多边形 140"/>
            <p:cNvSpPr/>
            <p:nvPr/>
          </p:nvSpPr>
          <p:spPr bwMode="auto">
            <a:xfrm>
              <a:off x="3965760" y="4533107"/>
              <a:ext cx="625291" cy="614363"/>
            </a:xfrm>
            <a:custGeom>
              <a:avLst/>
              <a:gdLst>
                <a:gd name="connsiteX0" fmla="*/ 625291 w 625291"/>
                <a:gd name="connsiteY0" fmla="*/ 0 h 614363"/>
                <a:gd name="connsiteX1" fmla="*/ 520452 w 625291"/>
                <a:gd name="connsiteY1" fmla="*/ 573755 h 614363"/>
                <a:gd name="connsiteX2" fmla="*/ 513032 w 625291"/>
                <a:gd name="connsiteY2" fmla="*/ 614363 h 614363"/>
                <a:gd name="connsiteX3" fmla="*/ 69139 w 625291"/>
                <a:gd name="connsiteY3" fmla="*/ 614363 h 614363"/>
                <a:gd name="connsiteX4" fmla="*/ 68696 w 625291"/>
                <a:gd name="connsiteY4" fmla="*/ 610133 h 614363"/>
                <a:gd name="connsiteX5" fmla="*/ 68084 w 625291"/>
                <a:gd name="connsiteY5" fmla="*/ 604359 h 614363"/>
                <a:gd name="connsiteX6" fmla="*/ 79 w 625291"/>
                <a:gd name="connsiteY6" fmla="*/ 354732 h 614363"/>
                <a:gd name="connsiteX7" fmla="*/ 175577 w 625291"/>
                <a:gd name="connsiteY7" fmla="*/ 43794 h 614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5291" h="614363">
                  <a:moveTo>
                    <a:pt x="625291" y="0"/>
                  </a:moveTo>
                  <a:cubicBezTo>
                    <a:pt x="625291" y="0"/>
                    <a:pt x="625291" y="0"/>
                    <a:pt x="520452" y="573755"/>
                  </a:cubicBezTo>
                  <a:lnTo>
                    <a:pt x="513032" y="614363"/>
                  </a:lnTo>
                  <a:lnTo>
                    <a:pt x="69139" y="614363"/>
                  </a:lnTo>
                  <a:lnTo>
                    <a:pt x="68696" y="610133"/>
                  </a:lnTo>
                  <a:cubicBezTo>
                    <a:pt x="68298" y="606360"/>
                    <a:pt x="68084" y="604359"/>
                    <a:pt x="68084" y="604359"/>
                  </a:cubicBezTo>
                  <a:cubicBezTo>
                    <a:pt x="68084" y="604359"/>
                    <a:pt x="8854" y="459838"/>
                    <a:pt x="79" y="354732"/>
                  </a:cubicBezTo>
                  <a:cubicBezTo>
                    <a:pt x="-4309" y="186125"/>
                    <a:pt x="175577" y="43794"/>
                    <a:pt x="175577" y="43794"/>
                  </a:cubicBezTo>
                  <a:close/>
                </a:path>
              </a:pathLst>
            </a:custGeom>
            <a:solidFill>
              <a:srgbClr val="FF9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任意多边形 146"/>
            <p:cNvSpPr/>
            <p:nvPr/>
          </p:nvSpPr>
          <p:spPr bwMode="auto">
            <a:xfrm>
              <a:off x="4112523" y="4734719"/>
              <a:ext cx="145220" cy="422275"/>
            </a:xfrm>
            <a:custGeom>
              <a:avLst/>
              <a:gdLst>
                <a:gd name="connsiteX0" fmla="*/ 50697 w 145220"/>
                <a:gd name="connsiteY0" fmla="*/ 0 h 422275"/>
                <a:gd name="connsiteX1" fmla="*/ 6882 w 145220"/>
                <a:gd name="connsiteY1" fmla="*/ 124959 h 422275"/>
                <a:gd name="connsiteX2" fmla="*/ 26599 w 145220"/>
                <a:gd name="connsiteY2" fmla="*/ 256495 h 422275"/>
                <a:gd name="connsiteX3" fmla="*/ 94512 w 145220"/>
                <a:gd name="connsiteY3" fmla="*/ 372685 h 422275"/>
                <a:gd name="connsiteX4" fmla="*/ 145220 w 145220"/>
                <a:gd name="connsiteY4" fmla="*/ 422275 h 422275"/>
                <a:gd name="connsiteX5" fmla="*/ 134141 w 145220"/>
                <a:gd name="connsiteY5" fmla="*/ 422275 h 422275"/>
                <a:gd name="connsiteX6" fmla="*/ 87940 w 145220"/>
                <a:gd name="connsiteY6" fmla="*/ 377069 h 422275"/>
                <a:gd name="connsiteX7" fmla="*/ 20026 w 145220"/>
                <a:gd name="connsiteY7" fmla="*/ 260879 h 422275"/>
                <a:gd name="connsiteX8" fmla="*/ 2500 w 145220"/>
                <a:gd name="connsiteY8" fmla="*/ 124959 h 422275"/>
                <a:gd name="connsiteX9" fmla="*/ 9073 w 145220"/>
                <a:gd name="connsiteY9" fmla="*/ 92075 h 422275"/>
                <a:gd name="connsiteX10" fmla="*/ 20026 w 145220"/>
                <a:gd name="connsiteY10" fmla="*/ 59191 h 422275"/>
                <a:gd name="connsiteX11" fmla="*/ 50697 w 145220"/>
                <a:gd name="connsiteY11" fmla="*/ 0 h 422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220" h="422275">
                  <a:moveTo>
                    <a:pt x="50697" y="0"/>
                  </a:moveTo>
                  <a:cubicBezTo>
                    <a:pt x="28789" y="37269"/>
                    <a:pt x="11263" y="81114"/>
                    <a:pt x="6882" y="124959"/>
                  </a:cubicBezTo>
                  <a:cubicBezTo>
                    <a:pt x="2500" y="170997"/>
                    <a:pt x="11263" y="214842"/>
                    <a:pt x="26599" y="256495"/>
                  </a:cubicBezTo>
                  <a:cubicBezTo>
                    <a:pt x="44125" y="298148"/>
                    <a:pt x="68223" y="337609"/>
                    <a:pt x="94512" y="372685"/>
                  </a:cubicBezTo>
                  <a:lnTo>
                    <a:pt x="145220" y="422275"/>
                  </a:lnTo>
                  <a:lnTo>
                    <a:pt x="134141" y="422275"/>
                  </a:lnTo>
                  <a:lnTo>
                    <a:pt x="87940" y="377069"/>
                  </a:lnTo>
                  <a:cubicBezTo>
                    <a:pt x="59460" y="341993"/>
                    <a:pt x="35362" y="302533"/>
                    <a:pt x="20026" y="260879"/>
                  </a:cubicBezTo>
                  <a:cubicBezTo>
                    <a:pt x="2500" y="217034"/>
                    <a:pt x="-4072" y="170997"/>
                    <a:pt x="2500" y="124959"/>
                  </a:cubicBezTo>
                  <a:cubicBezTo>
                    <a:pt x="2500" y="113998"/>
                    <a:pt x="4691" y="103037"/>
                    <a:pt x="9073" y="92075"/>
                  </a:cubicBezTo>
                  <a:cubicBezTo>
                    <a:pt x="11263" y="81114"/>
                    <a:pt x="13454" y="70153"/>
                    <a:pt x="20026" y="59191"/>
                  </a:cubicBezTo>
                  <a:cubicBezTo>
                    <a:pt x="26599" y="37269"/>
                    <a:pt x="39743" y="17538"/>
                    <a:pt x="50697" y="0"/>
                  </a:cubicBezTo>
                  <a:close/>
                </a:path>
              </a:pathLst>
            </a:custGeom>
            <a:solidFill>
              <a:srgbClr val="FF4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任意多边形 106"/>
            <p:cNvSpPr/>
            <p:nvPr/>
          </p:nvSpPr>
          <p:spPr bwMode="auto">
            <a:xfrm>
              <a:off x="4049713" y="3682206"/>
              <a:ext cx="595312" cy="928688"/>
            </a:xfrm>
            <a:custGeom>
              <a:avLst/>
              <a:gdLst>
                <a:gd name="T0" fmla="*/ 253 w 272"/>
                <a:gd name="T1" fmla="*/ 409 h 424"/>
                <a:gd name="T2" fmla="*/ 185 w 272"/>
                <a:gd name="T3" fmla="*/ 420 h 424"/>
                <a:gd name="T4" fmla="*/ 65 w 272"/>
                <a:gd name="T5" fmla="*/ 420 h 424"/>
                <a:gd name="T6" fmla="*/ 38 w 272"/>
                <a:gd name="T7" fmla="*/ 394 h 424"/>
                <a:gd name="T8" fmla="*/ 19 w 272"/>
                <a:gd name="T9" fmla="*/ 297 h 424"/>
                <a:gd name="T10" fmla="*/ 0 w 272"/>
                <a:gd name="T11" fmla="*/ 87 h 424"/>
                <a:gd name="T12" fmla="*/ 45 w 272"/>
                <a:gd name="T13" fmla="*/ 0 h 424"/>
                <a:gd name="T14" fmla="*/ 139 w 272"/>
                <a:gd name="T15" fmla="*/ 7 h 424"/>
                <a:gd name="T16" fmla="*/ 169 w 272"/>
                <a:gd name="T17" fmla="*/ 7 h 424"/>
                <a:gd name="T18" fmla="*/ 253 w 272"/>
                <a:gd name="T19" fmla="*/ 181 h 424"/>
                <a:gd name="T20" fmla="*/ 251 w 272"/>
                <a:gd name="T21" fmla="*/ 190 h 424"/>
                <a:gd name="T22" fmla="*/ 219 w 272"/>
                <a:gd name="T23" fmla="*/ 239 h 424"/>
                <a:gd name="T24" fmla="*/ 219 w 272"/>
                <a:gd name="T25" fmla="*/ 240 h 424"/>
                <a:gd name="T26" fmla="*/ 247 w 272"/>
                <a:gd name="T27" fmla="*/ 371 h 424"/>
                <a:gd name="T28" fmla="*/ 253 w 272"/>
                <a:gd name="T29" fmla="*/ 409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424">
                  <a:moveTo>
                    <a:pt x="253" y="409"/>
                  </a:moveTo>
                  <a:cubicBezTo>
                    <a:pt x="234" y="424"/>
                    <a:pt x="215" y="417"/>
                    <a:pt x="185" y="420"/>
                  </a:cubicBezTo>
                  <a:cubicBezTo>
                    <a:pt x="156" y="423"/>
                    <a:pt x="98" y="420"/>
                    <a:pt x="65" y="420"/>
                  </a:cubicBezTo>
                  <a:cubicBezTo>
                    <a:pt x="33" y="419"/>
                    <a:pt x="21" y="414"/>
                    <a:pt x="38" y="394"/>
                  </a:cubicBezTo>
                  <a:cubicBezTo>
                    <a:pt x="53" y="374"/>
                    <a:pt x="19" y="297"/>
                    <a:pt x="19" y="29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69" y="7"/>
                    <a:pt x="169" y="7"/>
                    <a:pt x="169" y="7"/>
                  </a:cubicBezTo>
                  <a:cubicBezTo>
                    <a:pt x="253" y="181"/>
                    <a:pt x="253" y="181"/>
                    <a:pt x="253" y="181"/>
                  </a:cubicBezTo>
                  <a:cubicBezTo>
                    <a:pt x="253" y="181"/>
                    <a:pt x="253" y="185"/>
                    <a:pt x="251" y="190"/>
                  </a:cubicBezTo>
                  <a:cubicBezTo>
                    <a:pt x="248" y="201"/>
                    <a:pt x="239" y="223"/>
                    <a:pt x="219" y="239"/>
                  </a:cubicBezTo>
                  <a:cubicBezTo>
                    <a:pt x="219" y="240"/>
                    <a:pt x="219" y="240"/>
                    <a:pt x="219" y="240"/>
                  </a:cubicBezTo>
                  <a:cubicBezTo>
                    <a:pt x="235" y="331"/>
                    <a:pt x="241" y="365"/>
                    <a:pt x="247" y="371"/>
                  </a:cubicBezTo>
                  <a:cubicBezTo>
                    <a:pt x="253" y="377"/>
                    <a:pt x="272" y="393"/>
                    <a:pt x="253" y="409"/>
                  </a:cubicBezTo>
                  <a:close/>
                </a:path>
              </a:pathLst>
            </a:custGeom>
            <a:solidFill>
              <a:srgbClr val="010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任意多边形 107"/>
            <p:cNvSpPr/>
            <p:nvPr/>
          </p:nvSpPr>
          <p:spPr bwMode="auto">
            <a:xfrm>
              <a:off x="4208463" y="3447256"/>
              <a:ext cx="211137" cy="309563"/>
            </a:xfrm>
            <a:custGeom>
              <a:avLst/>
              <a:gdLst>
                <a:gd name="T0" fmla="*/ 65 w 96"/>
                <a:gd name="T1" fmla="*/ 27 h 141"/>
                <a:gd name="T2" fmla="*/ 96 w 96"/>
                <a:gd name="T3" fmla="*/ 114 h 141"/>
                <a:gd name="T4" fmla="*/ 9 w 96"/>
                <a:gd name="T5" fmla="*/ 120 h 141"/>
                <a:gd name="T6" fmla="*/ 2 w 96"/>
                <a:gd name="T7" fmla="*/ 0 h 141"/>
                <a:gd name="T8" fmla="*/ 52 w 96"/>
                <a:gd name="T9" fmla="*/ 4 h 141"/>
                <a:gd name="T10" fmla="*/ 65 w 96"/>
                <a:gd name="T11" fmla="*/ 2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41">
                  <a:moveTo>
                    <a:pt x="65" y="27"/>
                  </a:moveTo>
                  <a:cubicBezTo>
                    <a:pt x="65" y="27"/>
                    <a:pt x="68" y="105"/>
                    <a:pt x="96" y="114"/>
                  </a:cubicBezTo>
                  <a:cubicBezTo>
                    <a:pt x="85" y="133"/>
                    <a:pt x="56" y="141"/>
                    <a:pt x="9" y="120"/>
                  </a:cubicBezTo>
                  <a:cubicBezTo>
                    <a:pt x="0" y="61"/>
                    <a:pt x="2" y="0"/>
                    <a:pt x="2" y="0"/>
                  </a:cubicBezTo>
                  <a:cubicBezTo>
                    <a:pt x="52" y="4"/>
                    <a:pt x="52" y="4"/>
                    <a:pt x="52" y="4"/>
                  </a:cubicBezTo>
                  <a:lnTo>
                    <a:pt x="65" y="27"/>
                  </a:lnTo>
                  <a:close/>
                </a:path>
              </a:pathLst>
            </a:custGeom>
            <a:solidFill>
              <a:srgbClr val="667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任意多边形 108"/>
            <p:cNvSpPr/>
            <p:nvPr/>
          </p:nvSpPr>
          <p:spPr bwMode="auto">
            <a:xfrm>
              <a:off x="4579938" y="3532981"/>
              <a:ext cx="742950" cy="538163"/>
            </a:xfrm>
            <a:custGeom>
              <a:avLst/>
              <a:gdLst>
                <a:gd name="T0" fmla="*/ 300 w 339"/>
                <a:gd name="T1" fmla="*/ 0 h 246"/>
                <a:gd name="T2" fmla="*/ 136 w 339"/>
                <a:gd name="T3" fmla="*/ 140 h 246"/>
                <a:gd name="T4" fmla="*/ 16 w 339"/>
                <a:gd name="T5" fmla="*/ 110 h 246"/>
                <a:gd name="T6" fmla="*/ 0 w 339"/>
                <a:gd name="T7" fmla="*/ 229 h 246"/>
                <a:gd name="T8" fmla="*/ 162 w 339"/>
                <a:gd name="T9" fmla="*/ 234 h 246"/>
                <a:gd name="T10" fmla="*/ 339 w 339"/>
                <a:gd name="T11" fmla="*/ 27 h 246"/>
                <a:gd name="T12" fmla="*/ 300 w 339"/>
                <a:gd name="T13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246">
                  <a:moveTo>
                    <a:pt x="300" y="0"/>
                  </a:moveTo>
                  <a:cubicBezTo>
                    <a:pt x="300" y="1"/>
                    <a:pt x="175" y="109"/>
                    <a:pt x="136" y="140"/>
                  </a:cubicBezTo>
                  <a:cubicBezTo>
                    <a:pt x="114" y="140"/>
                    <a:pt x="16" y="110"/>
                    <a:pt x="16" y="110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229"/>
                    <a:pt x="125" y="246"/>
                    <a:pt x="162" y="234"/>
                  </a:cubicBezTo>
                  <a:cubicBezTo>
                    <a:pt x="199" y="222"/>
                    <a:pt x="300" y="85"/>
                    <a:pt x="339" y="27"/>
                  </a:cubicBezTo>
                  <a:cubicBezTo>
                    <a:pt x="324" y="18"/>
                    <a:pt x="313" y="10"/>
                    <a:pt x="300" y="0"/>
                  </a:cubicBezTo>
                  <a:close/>
                </a:path>
              </a:pathLst>
            </a:custGeom>
            <a:solidFill>
              <a:srgbClr val="667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任意多边形 109"/>
            <p:cNvSpPr/>
            <p:nvPr/>
          </p:nvSpPr>
          <p:spPr bwMode="auto">
            <a:xfrm>
              <a:off x="4352926" y="3696494"/>
              <a:ext cx="296862" cy="406400"/>
            </a:xfrm>
            <a:custGeom>
              <a:avLst/>
              <a:gdLst>
                <a:gd name="T0" fmla="*/ 30 w 135"/>
                <a:gd name="T1" fmla="*/ 0 h 185"/>
                <a:gd name="T2" fmla="*/ 135 w 135"/>
                <a:gd name="T3" fmla="*/ 28 h 185"/>
                <a:gd name="T4" fmla="*/ 126 w 135"/>
                <a:gd name="T5" fmla="*/ 185 h 185"/>
                <a:gd name="T6" fmla="*/ 0 w 135"/>
                <a:gd name="T7" fmla="*/ 14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85">
                  <a:moveTo>
                    <a:pt x="30" y="0"/>
                  </a:moveTo>
                  <a:cubicBezTo>
                    <a:pt x="30" y="0"/>
                    <a:pt x="99" y="21"/>
                    <a:pt x="135" y="28"/>
                  </a:cubicBezTo>
                  <a:cubicBezTo>
                    <a:pt x="135" y="65"/>
                    <a:pt x="128" y="173"/>
                    <a:pt x="126" y="185"/>
                  </a:cubicBezTo>
                  <a:cubicBezTo>
                    <a:pt x="97" y="181"/>
                    <a:pt x="41" y="170"/>
                    <a:pt x="0" y="142"/>
                  </a:cubicBezTo>
                </a:path>
              </a:pathLst>
            </a:custGeom>
            <a:solidFill>
              <a:srgbClr val="010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任意多边形 110"/>
            <p:cNvSpPr/>
            <p:nvPr/>
          </p:nvSpPr>
          <p:spPr bwMode="auto">
            <a:xfrm>
              <a:off x="4352926" y="4007644"/>
              <a:ext cx="277812" cy="95250"/>
            </a:xfrm>
            <a:custGeom>
              <a:avLst/>
              <a:gdLst>
                <a:gd name="T0" fmla="*/ 126 w 126"/>
                <a:gd name="T1" fmla="*/ 43 h 43"/>
                <a:gd name="T2" fmla="*/ 60 w 126"/>
                <a:gd name="T3" fmla="*/ 31 h 43"/>
                <a:gd name="T4" fmla="*/ 0 w 126"/>
                <a:gd name="T5" fmla="*/ 0 h 43"/>
                <a:gd name="T6" fmla="*/ 61 w 126"/>
                <a:gd name="T7" fmla="*/ 26 h 43"/>
                <a:gd name="T8" fmla="*/ 126 w 126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43">
                  <a:moveTo>
                    <a:pt x="126" y="43"/>
                  </a:moveTo>
                  <a:cubicBezTo>
                    <a:pt x="103" y="42"/>
                    <a:pt x="81" y="37"/>
                    <a:pt x="60" y="31"/>
                  </a:cubicBezTo>
                  <a:cubicBezTo>
                    <a:pt x="39" y="24"/>
                    <a:pt x="18" y="14"/>
                    <a:pt x="0" y="0"/>
                  </a:cubicBezTo>
                  <a:cubicBezTo>
                    <a:pt x="20" y="11"/>
                    <a:pt x="40" y="20"/>
                    <a:pt x="61" y="26"/>
                  </a:cubicBezTo>
                  <a:cubicBezTo>
                    <a:pt x="82" y="33"/>
                    <a:pt x="104" y="38"/>
                    <a:pt x="126" y="43"/>
                  </a:cubicBezTo>
                  <a:close/>
                </a:path>
              </a:pathLst>
            </a:custGeom>
            <a:solidFill>
              <a:srgbClr val="001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任意多边形 111"/>
            <p:cNvSpPr/>
            <p:nvPr/>
          </p:nvSpPr>
          <p:spPr bwMode="auto">
            <a:xfrm>
              <a:off x="4294188" y="3486944"/>
              <a:ext cx="58737" cy="46038"/>
            </a:xfrm>
            <a:custGeom>
              <a:avLst/>
              <a:gdLst>
                <a:gd name="T0" fmla="*/ 26 w 27"/>
                <a:gd name="T1" fmla="*/ 9 h 21"/>
                <a:gd name="T2" fmla="*/ 0 w 27"/>
                <a:gd name="T3" fmla="*/ 0 h 21"/>
                <a:gd name="T4" fmla="*/ 27 w 27"/>
                <a:gd name="T5" fmla="*/ 21 h 21"/>
                <a:gd name="T6" fmla="*/ 26 w 27"/>
                <a:gd name="T7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1">
                  <a:moveTo>
                    <a:pt x="26" y="9"/>
                  </a:moveTo>
                  <a:cubicBezTo>
                    <a:pt x="26" y="9"/>
                    <a:pt x="8" y="6"/>
                    <a:pt x="0" y="0"/>
                  </a:cubicBezTo>
                  <a:cubicBezTo>
                    <a:pt x="8" y="14"/>
                    <a:pt x="27" y="21"/>
                    <a:pt x="27" y="21"/>
                  </a:cubicBezTo>
                  <a:lnTo>
                    <a:pt x="26" y="9"/>
                  </a:lnTo>
                  <a:close/>
                </a:path>
              </a:pathLst>
            </a:custGeom>
            <a:solidFill>
              <a:srgbClr val="4D5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任意多边形 112"/>
            <p:cNvSpPr/>
            <p:nvPr/>
          </p:nvSpPr>
          <p:spPr bwMode="auto">
            <a:xfrm>
              <a:off x="3198813" y="3002756"/>
              <a:ext cx="1211262" cy="1447800"/>
            </a:xfrm>
            <a:custGeom>
              <a:avLst/>
              <a:gdLst>
                <a:gd name="T0" fmla="*/ 551 w 553"/>
                <a:gd name="T1" fmla="*/ 60 h 661"/>
                <a:gd name="T2" fmla="*/ 544 w 553"/>
                <a:gd name="T3" fmla="*/ 36 h 661"/>
                <a:gd name="T4" fmla="*/ 468 w 553"/>
                <a:gd name="T5" fmla="*/ 4 h 661"/>
                <a:gd name="T6" fmla="*/ 342 w 553"/>
                <a:gd name="T7" fmla="*/ 134 h 661"/>
                <a:gd name="T8" fmla="*/ 226 w 553"/>
                <a:gd name="T9" fmla="*/ 304 h 661"/>
                <a:gd name="T10" fmla="*/ 330 w 553"/>
                <a:gd name="T11" fmla="*/ 639 h 661"/>
                <a:gd name="T12" fmla="*/ 487 w 553"/>
                <a:gd name="T13" fmla="*/ 485 h 661"/>
                <a:gd name="T14" fmla="*/ 500 w 553"/>
                <a:gd name="T15" fmla="*/ 361 h 661"/>
                <a:gd name="T16" fmla="*/ 469 w 553"/>
                <a:gd name="T17" fmla="*/ 185 h 661"/>
                <a:gd name="T18" fmla="*/ 551 w 553"/>
                <a:gd name="T19" fmla="*/ 6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3" h="661">
                  <a:moveTo>
                    <a:pt x="551" y="60"/>
                  </a:moveTo>
                  <a:cubicBezTo>
                    <a:pt x="550" y="51"/>
                    <a:pt x="548" y="43"/>
                    <a:pt x="544" y="36"/>
                  </a:cubicBezTo>
                  <a:cubicBezTo>
                    <a:pt x="535" y="21"/>
                    <a:pt x="514" y="0"/>
                    <a:pt x="468" y="4"/>
                  </a:cubicBezTo>
                  <a:cubicBezTo>
                    <a:pt x="397" y="10"/>
                    <a:pt x="360" y="59"/>
                    <a:pt x="342" y="134"/>
                  </a:cubicBezTo>
                  <a:cubicBezTo>
                    <a:pt x="325" y="210"/>
                    <a:pt x="311" y="262"/>
                    <a:pt x="226" y="304"/>
                  </a:cubicBezTo>
                  <a:cubicBezTo>
                    <a:pt x="140" y="347"/>
                    <a:pt x="0" y="561"/>
                    <a:pt x="330" y="639"/>
                  </a:cubicBezTo>
                  <a:cubicBezTo>
                    <a:pt x="439" y="661"/>
                    <a:pt x="489" y="578"/>
                    <a:pt x="487" y="485"/>
                  </a:cubicBezTo>
                  <a:cubicBezTo>
                    <a:pt x="485" y="391"/>
                    <a:pt x="486" y="392"/>
                    <a:pt x="500" y="361"/>
                  </a:cubicBezTo>
                  <a:cubicBezTo>
                    <a:pt x="513" y="331"/>
                    <a:pt x="548" y="255"/>
                    <a:pt x="469" y="185"/>
                  </a:cubicBezTo>
                  <a:cubicBezTo>
                    <a:pt x="529" y="139"/>
                    <a:pt x="553" y="115"/>
                    <a:pt x="551" y="60"/>
                  </a:cubicBezTo>
                  <a:close/>
                </a:path>
              </a:pathLst>
            </a:custGeom>
            <a:solidFill>
              <a:srgbClr val="0303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任意多边形 113"/>
            <p:cNvSpPr/>
            <p:nvPr/>
          </p:nvSpPr>
          <p:spPr bwMode="auto">
            <a:xfrm>
              <a:off x="4138613" y="3112294"/>
              <a:ext cx="414337" cy="415925"/>
            </a:xfrm>
            <a:custGeom>
              <a:avLst/>
              <a:gdLst>
                <a:gd name="T0" fmla="*/ 121 w 189"/>
                <a:gd name="T1" fmla="*/ 0 h 190"/>
                <a:gd name="T2" fmla="*/ 128 w 189"/>
                <a:gd name="T3" fmla="*/ 178 h 190"/>
                <a:gd name="T4" fmla="*/ 40 w 189"/>
                <a:gd name="T5" fmla="*/ 135 h 190"/>
                <a:gd name="T6" fmla="*/ 23 w 189"/>
                <a:gd name="T7" fmla="*/ 84 h 190"/>
                <a:gd name="T8" fmla="*/ 51 w 189"/>
                <a:gd name="T9" fmla="*/ 89 h 190"/>
                <a:gd name="T10" fmla="*/ 68 w 189"/>
                <a:gd name="T11" fmla="*/ 92 h 190"/>
                <a:gd name="T12" fmla="*/ 121 w 189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90">
                  <a:moveTo>
                    <a:pt x="121" y="0"/>
                  </a:moveTo>
                  <a:cubicBezTo>
                    <a:pt x="121" y="0"/>
                    <a:pt x="189" y="119"/>
                    <a:pt x="128" y="178"/>
                  </a:cubicBezTo>
                  <a:cubicBezTo>
                    <a:pt x="119" y="181"/>
                    <a:pt x="65" y="190"/>
                    <a:pt x="40" y="135"/>
                  </a:cubicBezTo>
                  <a:cubicBezTo>
                    <a:pt x="30" y="133"/>
                    <a:pt x="0" y="103"/>
                    <a:pt x="23" y="84"/>
                  </a:cubicBezTo>
                  <a:cubicBezTo>
                    <a:pt x="32" y="80"/>
                    <a:pt x="45" y="80"/>
                    <a:pt x="51" y="89"/>
                  </a:cubicBezTo>
                  <a:cubicBezTo>
                    <a:pt x="55" y="94"/>
                    <a:pt x="62" y="96"/>
                    <a:pt x="68" y="92"/>
                  </a:cubicBezTo>
                  <a:cubicBezTo>
                    <a:pt x="88" y="77"/>
                    <a:pt x="120" y="38"/>
                    <a:pt x="121" y="0"/>
                  </a:cubicBezTo>
                  <a:close/>
                </a:path>
              </a:pathLst>
            </a:custGeom>
            <a:solidFill>
              <a:srgbClr val="667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任意多边形 114"/>
            <p:cNvSpPr/>
            <p:nvPr/>
          </p:nvSpPr>
          <p:spPr bwMode="auto">
            <a:xfrm>
              <a:off x="5229226" y="3513931"/>
              <a:ext cx="12700" cy="41275"/>
            </a:xfrm>
            <a:custGeom>
              <a:avLst/>
              <a:gdLst>
                <a:gd name="T0" fmla="*/ 6 w 6"/>
                <a:gd name="T1" fmla="*/ 0 h 19"/>
                <a:gd name="T2" fmla="*/ 0 w 6"/>
                <a:gd name="T3" fmla="*/ 13 h 19"/>
                <a:gd name="T4" fmla="*/ 4 w 6"/>
                <a:gd name="T5" fmla="*/ 19 h 19"/>
                <a:gd name="T6" fmla="*/ 6 w 6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9">
                  <a:moveTo>
                    <a:pt x="6" y="0"/>
                  </a:moveTo>
                  <a:cubicBezTo>
                    <a:pt x="6" y="0"/>
                    <a:pt x="4" y="8"/>
                    <a:pt x="0" y="13"/>
                  </a:cubicBezTo>
                  <a:cubicBezTo>
                    <a:pt x="0" y="19"/>
                    <a:pt x="4" y="19"/>
                    <a:pt x="4" y="19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667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任意多边形 115"/>
            <p:cNvSpPr/>
            <p:nvPr/>
          </p:nvSpPr>
          <p:spPr bwMode="auto">
            <a:xfrm>
              <a:off x="3308351" y="2624931"/>
              <a:ext cx="574675" cy="444500"/>
            </a:xfrm>
            <a:custGeom>
              <a:avLst/>
              <a:gdLst>
                <a:gd name="T0" fmla="*/ 129 w 262"/>
                <a:gd name="T1" fmla="*/ 0 h 203"/>
                <a:gd name="T2" fmla="*/ 30 w 262"/>
                <a:gd name="T3" fmla="*/ 61 h 203"/>
                <a:gd name="T4" fmla="*/ 120 w 262"/>
                <a:gd name="T5" fmla="*/ 203 h 203"/>
                <a:gd name="T6" fmla="*/ 121 w 262"/>
                <a:gd name="T7" fmla="*/ 203 h 203"/>
                <a:gd name="T8" fmla="*/ 185 w 262"/>
                <a:gd name="T9" fmla="*/ 181 h 203"/>
                <a:gd name="T10" fmla="*/ 229 w 262"/>
                <a:gd name="T11" fmla="*/ 191 h 203"/>
                <a:gd name="T12" fmla="*/ 216 w 262"/>
                <a:gd name="T13" fmla="*/ 153 h 203"/>
                <a:gd name="T14" fmla="*/ 201 w 262"/>
                <a:gd name="T15" fmla="*/ 26 h 203"/>
                <a:gd name="T16" fmla="*/ 129 w 262"/>
                <a:gd name="T1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" h="203">
                  <a:moveTo>
                    <a:pt x="129" y="0"/>
                  </a:moveTo>
                  <a:cubicBezTo>
                    <a:pt x="88" y="0"/>
                    <a:pt x="47" y="21"/>
                    <a:pt x="30" y="61"/>
                  </a:cubicBezTo>
                  <a:cubicBezTo>
                    <a:pt x="0" y="129"/>
                    <a:pt x="47" y="202"/>
                    <a:pt x="120" y="203"/>
                  </a:cubicBezTo>
                  <a:cubicBezTo>
                    <a:pt x="120" y="203"/>
                    <a:pt x="121" y="203"/>
                    <a:pt x="121" y="203"/>
                  </a:cubicBezTo>
                  <a:cubicBezTo>
                    <a:pt x="144" y="203"/>
                    <a:pt x="168" y="196"/>
                    <a:pt x="185" y="181"/>
                  </a:cubicBezTo>
                  <a:cubicBezTo>
                    <a:pt x="229" y="191"/>
                    <a:pt x="229" y="191"/>
                    <a:pt x="229" y="191"/>
                  </a:cubicBezTo>
                  <a:cubicBezTo>
                    <a:pt x="216" y="153"/>
                    <a:pt x="216" y="153"/>
                    <a:pt x="216" y="153"/>
                  </a:cubicBezTo>
                  <a:cubicBezTo>
                    <a:pt x="216" y="153"/>
                    <a:pt x="262" y="81"/>
                    <a:pt x="201" y="26"/>
                  </a:cubicBezTo>
                  <a:cubicBezTo>
                    <a:pt x="181" y="9"/>
                    <a:pt x="155" y="0"/>
                    <a:pt x="129" y="0"/>
                  </a:cubicBezTo>
                </a:path>
              </a:pathLst>
            </a:custGeom>
            <a:solidFill>
              <a:srgbClr val="C0C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任意多边形 116"/>
            <p:cNvSpPr/>
            <p:nvPr/>
          </p:nvSpPr>
          <p:spPr bwMode="auto">
            <a:xfrm>
              <a:off x="3471863" y="2740819"/>
              <a:ext cx="233362" cy="231775"/>
            </a:xfrm>
            <a:custGeom>
              <a:avLst/>
              <a:gdLst>
                <a:gd name="T0" fmla="*/ 91 w 106"/>
                <a:gd name="T1" fmla="*/ 36 h 106"/>
                <a:gd name="T2" fmla="*/ 101 w 106"/>
                <a:gd name="T3" fmla="*/ 30 h 106"/>
                <a:gd name="T4" fmla="*/ 87 w 106"/>
                <a:gd name="T5" fmla="*/ 12 h 106"/>
                <a:gd name="T6" fmla="*/ 79 w 106"/>
                <a:gd name="T7" fmla="*/ 20 h 106"/>
                <a:gd name="T8" fmla="*/ 68 w 106"/>
                <a:gd name="T9" fmla="*/ 13 h 106"/>
                <a:gd name="T10" fmla="*/ 71 w 106"/>
                <a:gd name="T11" fmla="*/ 3 h 106"/>
                <a:gd name="T12" fmla="*/ 60 w 106"/>
                <a:gd name="T13" fmla="*/ 0 h 106"/>
                <a:gd name="T14" fmla="*/ 48 w 106"/>
                <a:gd name="T15" fmla="*/ 0 h 106"/>
                <a:gd name="T16" fmla="*/ 48 w 106"/>
                <a:gd name="T17" fmla="*/ 11 h 106"/>
                <a:gd name="T18" fmla="*/ 36 w 106"/>
                <a:gd name="T19" fmla="*/ 14 h 106"/>
                <a:gd name="T20" fmla="*/ 30 w 106"/>
                <a:gd name="T21" fmla="*/ 5 h 106"/>
                <a:gd name="T22" fmla="*/ 12 w 106"/>
                <a:gd name="T23" fmla="*/ 19 h 106"/>
                <a:gd name="T24" fmla="*/ 20 w 106"/>
                <a:gd name="T25" fmla="*/ 26 h 106"/>
                <a:gd name="T26" fmla="*/ 13 w 106"/>
                <a:gd name="T27" fmla="*/ 38 h 106"/>
                <a:gd name="T28" fmla="*/ 3 w 106"/>
                <a:gd name="T29" fmla="*/ 35 h 106"/>
                <a:gd name="T30" fmla="*/ 0 w 106"/>
                <a:gd name="T31" fmla="*/ 46 h 106"/>
                <a:gd name="T32" fmla="*/ 0 w 106"/>
                <a:gd name="T33" fmla="*/ 58 h 106"/>
                <a:gd name="T34" fmla="*/ 11 w 106"/>
                <a:gd name="T35" fmla="*/ 58 h 106"/>
                <a:gd name="T36" fmla="*/ 14 w 106"/>
                <a:gd name="T37" fmla="*/ 70 h 106"/>
                <a:gd name="T38" fmla="*/ 5 w 106"/>
                <a:gd name="T39" fmla="*/ 75 h 106"/>
                <a:gd name="T40" fmla="*/ 19 w 106"/>
                <a:gd name="T41" fmla="*/ 94 h 106"/>
                <a:gd name="T42" fmla="*/ 26 w 106"/>
                <a:gd name="T43" fmla="*/ 86 h 106"/>
                <a:gd name="T44" fmla="*/ 38 w 106"/>
                <a:gd name="T45" fmla="*/ 92 h 106"/>
                <a:gd name="T46" fmla="*/ 35 w 106"/>
                <a:gd name="T47" fmla="*/ 103 h 106"/>
                <a:gd name="T48" fmla="*/ 46 w 106"/>
                <a:gd name="T49" fmla="*/ 105 h 106"/>
                <a:gd name="T50" fmla="*/ 58 w 106"/>
                <a:gd name="T51" fmla="*/ 106 h 106"/>
                <a:gd name="T52" fmla="*/ 57 w 106"/>
                <a:gd name="T53" fmla="*/ 95 h 106"/>
                <a:gd name="T54" fmla="*/ 70 w 106"/>
                <a:gd name="T55" fmla="*/ 92 h 106"/>
                <a:gd name="T56" fmla="*/ 75 w 106"/>
                <a:gd name="T57" fmla="*/ 101 h 106"/>
                <a:gd name="T58" fmla="*/ 94 w 106"/>
                <a:gd name="T59" fmla="*/ 87 h 106"/>
                <a:gd name="T60" fmla="*/ 86 w 106"/>
                <a:gd name="T61" fmla="*/ 79 h 106"/>
                <a:gd name="T62" fmla="*/ 92 w 106"/>
                <a:gd name="T63" fmla="*/ 68 h 106"/>
                <a:gd name="T64" fmla="*/ 103 w 106"/>
                <a:gd name="T65" fmla="*/ 71 h 106"/>
                <a:gd name="T66" fmla="*/ 105 w 106"/>
                <a:gd name="T67" fmla="*/ 60 h 106"/>
                <a:gd name="T68" fmla="*/ 106 w 106"/>
                <a:gd name="T69" fmla="*/ 48 h 106"/>
                <a:gd name="T70" fmla="*/ 95 w 106"/>
                <a:gd name="T71" fmla="*/ 48 h 106"/>
                <a:gd name="T72" fmla="*/ 91 w 106"/>
                <a:gd name="T73" fmla="*/ 36 h 106"/>
                <a:gd name="T74" fmla="*/ 50 w 106"/>
                <a:gd name="T75" fmla="*/ 76 h 106"/>
                <a:gd name="T76" fmla="*/ 30 w 106"/>
                <a:gd name="T77" fmla="*/ 50 h 106"/>
                <a:gd name="T78" fmla="*/ 56 w 106"/>
                <a:gd name="T79" fmla="*/ 30 h 106"/>
                <a:gd name="T80" fmla="*/ 76 w 106"/>
                <a:gd name="T81" fmla="*/ 56 h 106"/>
                <a:gd name="T82" fmla="*/ 50 w 106"/>
                <a:gd name="T83" fmla="*/ 7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6" h="106">
                  <a:moveTo>
                    <a:pt x="91" y="36"/>
                  </a:moveTo>
                  <a:cubicBezTo>
                    <a:pt x="101" y="30"/>
                    <a:pt x="101" y="30"/>
                    <a:pt x="101" y="30"/>
                  </a:cubicBezTo>
                  <a:cubicBezTo>
                    <a:pt x="97" y="23"/>
                    <a:pt x="93" y="17"/>
                    <a:pt x="87" y="12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6" y="17"/>
                    <a:pt x="72" y="15"/>
                    <a:pt x="68" y="13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67" y="2"/>
                    <a:pt x="64" y="1"/>
                    <a:pt x="60" y="0"/>
                  </a:cubicBezTo>
                  <a:cubicBezTo>
                    <a:pt x="56" y="0"/>
                    <a:pt x="52" y="0"/>
                    <a:pt x="48" y="0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4" y="11"/>
                    <a:pt x="40" y="12"/>
                    <a:pt x="36" y="14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3" y="8"/>
                    <a:pt x="17" y="13"/>
                    <a:pt x="12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7" y="30"/>
                    <a:pt x="15" y="34"/>
                    <a:pt x="13" y="38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2" y="38"/>
                    <a:pt x="1" y="42"/>
                    <a:pt x="0" y="46"/>
                  </a:cubicBezTo>
                  <a:cubicBezTo>
                    <a:pt x="0" y="50"/>
                    <a:pt x="0" y="54"/>
                    <a:pt x="0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1" y="62"/>
                    <a:pt x="12" y="66"/>
                    <a:pt x="14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8" y="82"/>
                    <a:pt x="13" y="89"/>
                    <a:pt x="19" y="9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0" y="89"/>
                    <a:pt x="33" y="91"/>
                    <a:pt x="38" y="92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8" y="104"/>
                    <a:pt x="42" y="105"/>
                    <a:pt x="46" y="105"/>
                  </a:cubicBezTo>
                  <a:cubicBezTo>
                    <a:pt x="50" y="106"/>
                    <a:pt x="54" y="106"/>
                    <a:pt x="58" y="106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62" y="94"/>
                    <a:pt x="66" y="93"/>
                    <a:pt x="70" y="9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82" y="98"/>
                    <a:pt x="89" y="93"/>
                    <a:pt x="94" y="87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8" y="76"/>
                    <a:pt x="91" y="72"/>
                    <a:pt x="92" y="68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4" y="67"/>
                    <a:pt x="105" y="64"/>
                    <a:pt x="105" y="60"/>
                  </a:cubicBezTo>
                  <a:cubicBezTo>
                    <a:pt x="106" y="56"/>
                    <a:pt x="106" y="52"/>
                    <a:pt x="106" y="48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94" y="44"/>
                    <a:pt x="93" y="40"/>
                    <a:pt x="91" y="36"/>
                  </a:cubicBezTo>
                  <a:close/>
                  <a:moveTo>
                    <a:pt x="50" y="76"/>
                  </a:moveTo>
                  <a:cubicBezTo>
                    <a:pt x="37" y="74"/>
                    <a:pt x="28" y="63"/>
                    <a:pt x="30" y="50"/>
                  </a:cubicBezTo>
                  <a:cubicBezTo>
                    <a:pt x="31" y="37"/>
                    <a:pt x="43" y="28"/>
                    <a:pt x="56" y="30"/>
                  </a:cubicBezTo>
                  <a:cubicBezTo>
                    <a:pt x="69" y="31"/>
                    <a:pt x="78" y="43"/>
                    <a:pt x="76" y="56"/>
                  </a:cubicBezTo>
                  <a:cubicBezTo>
                    <a:pt x="74" y="69"/>
                    <a:pt x="63" y="78"/>
                    <a:pt x="50" y="76"/>
                  </a:cubicBezTo>
                  <a:close/>
                </a:path>
              </a:pathLst>
            </a:custGeom>
            <a:solidFill>
              <a:srgbClr val="E0E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任意多边形 117"/>
            <p:cNvSpPr/>
            <p:nvPr/>
          </p:nvSpPr>
          <p:spPr bwMode="auto">
            <a:xfrm>
              <a:off x="7480301" y="4496594"/>
              <a:ext cx="984250" cy="650875"/>
            </a:xfrm>
            <a:custGeom>
              <a:avLst/>
              <a:gdLst>
                <a:gd name="T0" fmla="*/ 415 w 449"/>
                <a:gd name="T1" fmla="*/ 44 h 297"/>
                <a:gd name="T2" fmla="*/ 440 w 449"/>
                <a:gd name="T3" fmla="*/ 214 h 297"/>
                <a:gd name="T4" fmla="*/ 428 w 449"/>
                <a:gd name="T5" fmla="*/ 297 h 297"/>
                <a:gd name="T6" fmla="*/ 0 w 449"/>
                <a:gd name="T7" fmla="*/ 297 h 297"/>
                <a:gd name="T8" fmla="*/ 81 w 449"/>
                <a:gd name="T9" fmla="*/ 0 h 297"/>
                <a:gd name="T10" fmla="*/ 415 w 449"/>
                <a:gd name="T11" fmla="*/ 44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9" h="297">
                  <a:moveTo>
                    <a:pt x="415" y="44"/>
                  </a:moveTo>
                  <a:cubicBezTo>
                    <a:pt x="415" y="44"/>
                    <a:pt x="449" y="158"/>
                    <a:pt x="440" y="214"/>
                  </a:cubicBezTo>
                  <a:cubicBezTo>
                    <a:pt x="431" y="270"/>
                    <a:pt x="428" y="297"/>
                    <a:pt x="428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415" y="44"/>
                  </a:lnTo>
                  <a:close/>
                </a:path>
              </a:pathLst>
            </a:custGeom>
            <a:solidFill>
              <a:srgbClr val="FF9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任意多边形 118"/>
            <p:cNvSpPr/>
            <p:nvPr/>
          </p:nvSpPr>
          <p:spPr bwMode="auto">
            <a:xfrm>
              <a:off x="7594601" y="4434681"/>
              <a:ext cx="828675" cy="177800"/>
            </a:xfrm>
            <a:custGeom>
              <a:avLst/>
              <a:gdLst>
                <a:gd name="T0" fmla="*/ 18 w 378"/>
                <a:gd name="T1" fmla="*/ 0 h 81"/>
                <a:gd name="T2" fmla="*/ 17 w 378"/>
                <a:gd name="T3" fmla="*/ 18 h 81"/>
                <a:gd name="T4" fmla="*/ 10 w 378"/>
                <a:gd name="T5" fmla="*/ 41 h 81"/>
                <a:gd name="T6" fmla="*/ 155 w 378"/>
                <a:gd name="T7" fmla="*/ 70 h 81"/>
                <a:gd name="T8" fmla="*/ 328 w 378"/>
                <a:gd name="T9" fmla="*/ 72 h 81"/>
                <a:gd name="T10" fmla="*/ 376 w 378"/>
                <a:gd name="T11" fmla="*/ 52 h 81"/>
                <a:gd name="T12" fmla="*/ 377 w 378"/>
                <a:gd name="T13" fmla="*/ 28 h 81"/>
                <a:gd name="T14" fmla="*/ 18 w 378"/>
                <a:gd name="T1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8" h="81">
                  <a:moveTo>
                    <a:pt x="18" y="0"/>
                  </a:move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1" y="34"/>
                    <a:pt x="10" y="41"/>
                  </a:cubicBezTo>
                  <a:cubicBezTo>
                    <a:pt x="10" y="49"/>
                    <a:pt x="0" y="81"/>
                    <a:pt x="155" y="70"/>
                  </a:cubicBezTo>
                  <a:cubicBezTo>
                    <a:pt x="234" y="67"/>
                    <a:pt x="285" y="69"/>
                    <a:pt x="328" y="72"/>
                  </a:cubicBezTo>
                  <a:cubicBezTo>
                    <a:pt x="371" y="75"/>
                    <a:pt x="378" y="70"/>
                    <a:pt x="376" y="52"/>
                  </a:cubicBezTo>
                  <a:cubicBezTo>
                    <a:pt x="375" y="33"/>
                    <a:pt x="377" y="28"/>
                    <a:pt x="377" y="28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10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任意多边形 119"/>
            <p:cNvSpPr/>
            <p:nvPr/>
          </p:nvSpPr>
          <p:spPr bwMode="auto">
            <a:xfrm>
              <a:off x="6748463" y="3456781"/>
              <a:ext cx="942975" cy="574675"/>
            </a:xfrm>
            <a:custGeom>
              <a:avLst/>
              <a:gdLst>
                <a:gd name="T0" fmla="*/ 377 w 430"/>
                <a:gd name="T1" fmla="*/ 62 h 263"/>
                <a:gd name="T2" fmla="*/ 271 w 430"/>
                <a:gd name="T3" fmla="*/ 153 h 263"/>
                <a:gd name="T4" fmla="*/ 128 w 430"/>
                <a:gd name="T5" fmla="*/ 84 h 263"/>
                <a:gd name="T6" fmla="*/ 94 w 430"/>
                <a:gd name="T7" fmla="*/ 39 h 263"/>
                <a:gd name="T8" fmla="*/ 18 w 430"/>
                <a:gd name="T9" fmla="*/ 5 h 263"/>
                <a:gd name="T10" fmla="*/ 26 w 430"/>
                <a:gd name="T11" fmla="*/ 24 h 263"/>
                <a:gd name="T12" fmla="*/ 47 w 430"/>
                <a:gd name="T13" fmla="*/ 47 h 263"/>
                <a:gd name="T14" fmla="*/ 60 w 430"/>
                <a:gd name="T15" fmla="*/ 80 h 263"/>
                <a:gd name="T16" fmla="*/ 27 w 430"/>
                <a:gd name="T17" fmla="*/ 74 h 263"/>
                <a:gd name="T18" fmla="*/ 5 w 430"/>
                <a:gd name="T19" fmla="*/ 69 h 263"/>
                <a:gd name="T20" fmla="*/ 80 w 430"/>
                <a:gd name="T21" fmla="*/ 118 h 263"/>
                <a:gd name="T22" fmla="*/ 166 w 430"/>
                <a:gd name="T23" fmla="*/ 188 h 263"/>
                <a:gd name="T24" fmla="*/ 277 w 430"/>
                <a:gd name="T25" fmla="*/ 259 h 263"/>
                <a:gd name="T26" fmla="*/ 430 w 430"/>
                <a:gd name="T27" fmla="*/ 153 h 263"/>
                <a:gd name="T28" fmla="*/ 377 w 430"/>
                <a:gd name="T29" fmla="*/ 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0" h="263">
                  <a:moveTo>
                    <a:pt x="377" y="62"/>
                  </a:moveTo>
                  <a:cubicBezTo>
                    <a:pt x="271" y="153"/>
                    <a:pt x="271" y="153"/>
                    <a:pt x="271" y="153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8" y="84"/>
                    <a:pt x="105" y="45"/>
                    <a:pt x="94" y="39"/>
                  </a:cubicBezTo>
                  <a:cubicBezTo>
                    <a:pt x="83" y="34"/>
                    <a:pt x="33" y="9"/>
                    <a:pt x="18" y="5"/>
                  </a:cubicBezTo>
                  <a:cubicBezTo>
                    <a:pt x="4" y="0"/>
                    <a:pt x="14" y="14"/>
                    <a:pt x="26" y="24"/>
                  </a:cubicBezTo>
                  <a:cubicBezTo>
                    <a:pt x="39" y="33"/>
                    <a:pt x="42" y="38"/>
                    <a:pt x="47" y="47"/>
                  </a:cubicBezTo>
                  <a:cubicBezTo>
                    <a:pt x="53" y="55"/>
                    <a:pt x="62" y="79"/>
                    <a:pt x="60" y="80"/>
                  </a:cubicBezTo>
                  <a:cubicBezTo>
                    <a:pt x="58" y="81"/>
                    <a:pt x="38" y="83"/>
                    <a:pt x="27" y="74"/>
                  </a:cubicBezTo>
                  <a:cubicBezTo>
                    <a:pt x="16" y="65"/>
                    <a:pt x="0" y="59"/>
                    <a:pt x="5" y="69"/>
                  </a:cubicBezTo>
                  <a:cubicBezTo>
                    <a:pt x="10" y="79"/>
                    <a:pt x="33" y="108"/>
                    <a:pt x="80" y="118"/>
                  </a:cubicBezTo>
                  <a:cubicBezTo>
                    <a:pt x="93" y="120"/>
                    <a:pt x="126" y="155"/>
                    <a:pt x="166" y="188"/>
                  </a:cubicBezTo>
                  <a:cubicBezTo>
                    <a:pt x="206" y="222"/>
                    <a:pt x="244" y="256"/>
                    <a:pt x="277" y="259"/>
                  </a:cubicBezTo>
                  <a:cubicBezTo>
                    <a:pt x="311" y="263"/>
                    <a:pt x="430" y="153"/>
                    <a:pt x="430" y="153"/>
                  </a:cubicBezTo>
                  <a:lnTo>
                    <a:pt x="377" y="62"/>
                  </a:lnTo>
                  <a:close/>
                </a:path>
              </a:pathLst>
            </a:custGeom>
            <a:solidFill>
              <a:srgbClr val="667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任意多边形 120"/>
            <p:cNvSpPr/>
            <p:nvPr/>
          </p:nvSpPr>
          <p:spPr bwMode="auto">
            <a:xfrm>
              <a:off x="6831013" y="3485356"/>
              <a:ext cx="96837" cy="106363"/>
            </a:xfrm>
            <a:custGeom>
              <a:avLst/>
              <a:gdLst>
                <a:gd name="T0" fmla="*/ 0 w 44"/>
                <a:gd name="T1" fmla="*/ 0 h 49"/>
                <a:gd name="T2" fmla="*/ 14 w 44"/>
                <a:gd name="T3" fmla="*/ 9 h 49"/>
                <a:gd name="T4" fmla="*/ 27 w 44"/>
                <a:gd name="T5" fmla="*/ 20 h 49"/>
                <a:gd name="T6" fmla="*/ 30 w 44"/>
                <a:gd name="T7" fmla="*/ 23 h 49"/>
                <a:gd name="T8" fmla="*/ 33 w 44"/>
                <a:gd name="T9" fmla="*/ 26 h 49"/>
                <a:gd name="T10" fmla="*/ 37 w 44"/>
                <a:gd name="T11" fmla="*/ 33 h 49"/>
                <a:gd name="T12" fmla="*/ 44 w 44"/>
                <a:gd name="T13" fmla="*/ 49 h 49"/>
                <a:gd name="T14" fmla="*/ 35 w 44"/>
                <a:gd name="T15" fmla="*/ 34 h 49"/>
                <a:gd name="T16" fmla="*/ 31 w 44"/>
                <a:gd name="T17" fmla="*/ 27 h 49"/>
                <a:gd name="T18" fmla="*/ 26 w 44"/>
                <a:gd name="T19" fmla="*/ 22 h 49"/>
                <a:gd name="T20" fmla="*/ 13 w 44"/>
                <a:gd name="T21" fmla="*/ 11 h 49"/>
                <a:gd name="T22" fmla="*/ 0 w 44"/>
                <a:gd name="T2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9">
                  <a:moveTo>
                    <a:pt x="0" y="0"/>
                  </a:moveTo>
                  <a:cubicBezTo>
                    <a:pt x="5" y="3"/>
                    <a:pt x="10" y="6"/>
                    <a:pt x="14" y="9"/>
                  </a:cubicBezTo>
                  <a:cubicBezTo>
                    <a:pt x="18" y="13"/>
                    <a:pt x="23" y="16"/>
                    <a:pt x="27" y="20"/>
                  </a:cubicBezTo>
                  <a:cubicBezTo>
                    <a:pt x="28" y="21"/>
                    <a:pt x="29" y="22"/>
                    <a:pt x="30" y="23"/>
                  </a:cubicBezTo>
                  <a:cubicBezTo>
                    <a:pt x="31" y="24"/>
                    <a:pt x="32" y="25"/>
                    <a:pt x="33" y="26"/>
                  </a:cubicBezTo>
                  <a:cubicBezTo>
                    <a:pt x="34" y="28"/>
                    <a:pt x="36" y="31"/>
                    <a:pt x="37" y="33"/>
                  </a:cubicBezTo>
                  <a:cubicBezTo>
                    <a:pt x="39" y="38"/>
                    <a:pt x="42" y="43"/>
                    <a:pt x="44" y="49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4" y="32"/>
                    <a:pt x="33" y="30"/>
                    <a:pt x="31" y="27"/>
                  </a:cubicBezTo>
                  <a:cubicBezTo>
                    <a:pt x="30" y="25"/>
                    <a:pt x="28" y="23"/>
                    <a:pt x="26" y="22"/>
                  </a:cubicBezTo>
                  <a:cubicBezTo>
                    <a:pt x="21" y="18"/>
                    <a:pt x="17" y="14"/>
                    <a:pt x="13" y="11"/>
                  </a:cubicBezTo>
                  <a:cubicBezTo>
                    <a:pt x="9" y="7"/>
                    <a:pt x="4" y="4"/>
                    <a:pt x="0" y="0"/>
                  </a:cubicBezTo>
                  <a:close/>
                </a:path>
              </a:pathLst>
            </a:custGeom>
            <a:solidFill>
              <a:srgbClr val="4D5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任意多边形 121"/>
            <p:cNvSpPr/>
            <p:nvPr/>
          </p:nvSpPr>
          <p:spPr bwMode="auto">
            <a:xfrm>
              <a:off x="6897688" y="3513931"/>
              <a:ext cx="69850" cy="77788"/>
            </a:xfrm>
            <a:custGeom>
              <a:avLst/>
              <a:gdLst>
                <a:gd name="T0" fmla="*/ 0 w 32"/>
                <a:gd name="T1" fmla="*/ 0 h 36"/>
                <a:gd name="T2" fmla="*/ 10 w 32"/>
                <a:gd name="T3" fmla="*/ 7 h 36"/>
                <a:gd name="T4" fmla="*/ 19 w 32"/>
                <a:gd name="T5" fmla="*/ 15 h 36"/>
                <a:gd name="T6" fmla="*/ 27 w 32"/>
                <a:gd name="T7" fmla="*/ 25 h 36"/>
                <a:gd name="T8" fmla="*/ 32 w 32"/>
                <a:gd name="T9" fmla="*/ 36 h 36"/>
                <a:gd name="T10" fmla="*/ 25 w 32"/>
                <a:gd name="T11" fmla="*/ 26 h 36"/>
                <a:gd name="T12" fmla="*/ 18 w 32"/>
                <a:gd name="T13" fmla="*/ 17 h 36"/>
                <a:gd name="T14" fmla="*/ 9 w 32"/>
                <a:gd name="T15" fmla="*/ 9 h 36"/>
                <a:gd name="T16" fmla="*/ 0 w 32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6">
                  <a:moveTo>
                    <a:pt x="0" y="0"/>
                  </a:moveTo>
                  <a:cubicBezTo>
                    <a:pt x="3" y="3"/>
                    <a:pt x="7" y="5"/>
                    <a:pt x="10" y="7"/>
                  </a:cubicBezTo>
                  <a:cubicBezTo>
                    <a:pt x="13" y="10"/>
                    <a:pt x="16" y="12"/>
                    <a:pt x="19" y="15"/>
                  </a:cubicBezTo>
                  <a:cubicBezTo>
                    <a:pt x="23" y="18"/>
                    <a:pt x="25" y="21"/>
                    <a:pt x="27" y="25"/>
                  </a:cubicBezTo>
                  <a:cubicBezTo>
                    <a:pt x="29" y="28"/>
                    <a:pt x="31" y="32"/>
                    <a:pt x="32" y="36"/>
                  </a:cubicBezTo>
                  <a:cubicBezTo>
                    <a:pt x="30" y="32"/>
                    <a:pt x="28" y="29"/>
                    <a:pt x="25" y="26"/>
                  </a:cubicBezTo>
                  <a:cubicBezTo>
                    <a:pt x="23" y="23"/>
                    <a:pt x="21" y="19"/>
                    <a:pt x="18" y="17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6"/>
                    <a:pt x="3" y="3"/>
                    <a:pt x="0" y="0"/>
                  </a:cubicBezTo>
                  <a:close/>
                </a:path>
              </a:pathLst>
            </a:custGeom>
            <a:solidFill>
              <a:srgbClr val="4D5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任意多边形 122"/>
            <p:cNvSpPr/>
            <p:nvPr/>
          </p:nvSpPr>
          <p:spPr bwMode="auto">
            <a:xfrm>
              <a:off x="7445376" y="3401219"/>
              <a:ext cx="488950" cy="582613"/>
            </a:xfrm>
            <a:custGeom>
              <a:avLst/>
              <a:gdLst>
                <a:gd name="T0" fmla="*/ 223 w 223"/>
                <a:gd name="T1" fmla="*/ 0 h 266"/>
                <a:gd name="T2" fmla="*/ 121 w 223"/>
                <a:gd name="T3" fmla="*/ 17 h 266"/>
                <a:gd name="T4" fmla="*/ 0 w 223"/>
                <a:gd name="T5" fmla="*/ 124 h 266"/>
                <a:gd name="T6" fmla="*/ 104 w 223"/>
                <a:gd name="T7" fmla="*/ 257 h 266"/>
                <a:gd name="T8" fmla="*/ 185 w 223"/>
                <a:gd name="T9" fmla="*/ 212 h 266"/>
                <a:gd name="T10" fmla="*/ 223 w 223"/>
                <a:gd name="T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266">
                  <a:moveTo>
                    <a:pt x="223" y="0"/>
                  </a:moveTo>
                  <a:cubicBezTo>
                    <a:pt x="223" y="0"/>
                    <a:pt x="144" y="7"/>
                    <a:pt x="121" y="17"/>
                  </a:cubicBezTo>
                  <a:cubicBezTo>
                    <a:pt x="104" y="28"/>
                    <a:pt x="0" y="124"/>
                    <a:pt x="0" y="124"/>
                  </a:cubicBezTo>
                  <a:cubicBezTo>
                    <a:pt x="0" y="124"/>
                    <a:pt x="57" y="229"/>
                    <a:pt x="104" y="257"/>
                  </a:cubicBezTo>
                  <a:cubicBezTo>
                    <a:pt x="142" y="266"/>
                    <a:pt x="179" y="222"/>
                    <a:pt x="185" y="212"/>
                  </a:cubicBezTo>
                  <a:cubicBezTo>
                    <a:pt x="192" y="202"/>
                    <a:pt x="223" y="0"/>
                    <a:pt x="223" y="0"/>
                  </a:cubicBezTo>
                  <a:close/>
                </a:path>
              </a:pathLst>
            </a:custGeom>
            <a:solidFill>
              <a:srgbClr val="010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任意多边形 123"/>
            <p:cNvSpPr/>
            <p:nvPr/>
          </p:nvSpPr>
          <p:spPr bwMode="auto">
            <a:xfrm>
              <a:off x="7631113" y="3401219"/>
              <a:ext cx="788987" cy="1095375"/>
            </a:xfrm>
            <a:custGeom>
              <a:avLst/>
              <a:gdLst>
                <a:gd name="T0" fmla="*/ 20 w 360"/>
                <a:gd name="T1" fmla="*/ 117 h 500"/>
                <a:gd name="T2" fmla="*/ 0 w 360"/>
                <a:gd name="T3" fmla="*/ 490 h 500"/>
                <a:gd name="T4" fmla="*/ 360 w 360"/>
                <a:gd name="T5" fmla="*/ 500 h 500"/>
                <a:gd name="T6" fmla="*/ 346 w 360"/>
                <a:gd name="T7" fmla="*/ 157 h 500"/>
                <a:gd name="T8" fmla="*/ 261 w 360"/>
                <a:gd name="T9" fmla="*/ 11 h 500"/>
                <a:gd name="T10" fmla="*/ 138 w 360"/>
                <a:gd name="T11" fmla="*/ 0 h 500"/>
                <a:gd name="T12" fmla="*/ 20 w 360"/>
                <a:gd name="T13" fmla="*/ 11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500">
                  <a:moveTo>
                    <a:pt x="20" y="117"/>
                  </a:moveTo>
                  <a:cubicBezTo>
                    <a:pt x="20" y="122"/>
                    <a:pt x="0" y="490"/>
                    <a:pt x="0" y="490"/>
                  </a:cubicBezTo>
                  <a:cubicBezTo>
                    <a:pt x="360" y="500"/>
                    <a:pt x="360" y="500"/>
                    <a:pt x="360" y="500"/>
                  </a:cubicBezTo>
                  <a:cubicBezTo>
                    <a:pt x="346" y="157"/>
                    <a:pt x="346" y="157"/>
                    <a:pt x="346" y="157"/>
                  </a:cubicBezTo>
                  <a:cubicBezTo>
                    <a:pt x="261" y="11"/>
                    <a:pt x="261" y="11"/>
                    <a:pt x="261" y="11"/>
                  </a:cubicBezTo>
                  <a:cubicBezTo>
                    <a:pt x="138" y="0"/>
                    <a:pt x="138" y="0"/>
                    <a:pt x="138" y="0"/>
                  </a:cubicBezTo>
                  <a:lnTo>
                    <a:pt x="20" y="117"/>
                  </a:lnTo>
                  <a:close/>
                </a:path>
              </a:pathLst>
            </a:custGeom>
            <a:solidFill>
              <a:srgbClr val="010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任意多边形 124"/>
            <p:cNvSpPr/>
            <p:nvPr/>
          </p:nvSpPr>
          <p:spPr bwMode="auto">
            <a:xfrm>
              <a:off x="7751763" y="2797969"/>
              <a:ext cx="590550" cy="430213"/>
            </a:xfrm>
            <a:custGeom>
              <a:avLst/>
              <a:gdLst>
                <a:gd name="T0" fmla="*/ 40 w 269"/>
                <a:gd name="T1" fmla="*/ 155 h 197"/>
                <a:gd name="T2" fmla="*/ 0 w 269"/>
                <a:gd name="T3" fmla="*/ 102 h 197"/>
                <a:gd name="T4" fmla="*/ 52 w 269"/>
                <a:gd name="T5" fmla="*/ 49 h 197"/>
                <a:gd name="T6" fmla="*/ 128 w 269"/>
                <a:gd name="T7" fmla="*/ 25 h 197"/>
                <a:gd name="T8" fmla="*/ 173 w 269"/>
                <a:gd name="T9" fmla="*/ 43 h 197"/>
                <a:gd name="T10" fmla="*/ 240 w 269"/>
                <a:gd name="T11" fmla="*/ 125 h 197"/>
                <a:gd name="T12" fmla="*/ 211 w 269"/>
                <a:gd name="T13" fmla="*/ 196 h 197"/>
                <a:gd name="T14" fmla="*/ 101 w 269"/>
                <a:gd name="T15" fmla="*/ 178 h 197"/>
                <a:gd name="T16" fmla="*/ 40 w 269"/>
                <a:gd name="T17" fmla="*/ 15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9" h="197">
                  <a:moveTo>
                    <a:pt x="40" y="155"/>
                  </a:moveTo>
                  <a:cubicBezTo>
                    <a:pt x="40" y="155"/>
                    <a:pt x="1" y="156"/>
                    <a:pt x="0" y="102"/>
                  </a:cubicBezTo>
                  <a:cubicBezTo>
                    <a:pt x="0" y="47"/>
                    <a:pt x="52" y="49"/>
                    <a:pt x="52" y="49"/>
                  </a:cubicBezTo>
                  <a:cubicBezTo>
                    <a:pt x="47" y="31"/>
                    <a:pt x="95" y="0"/>
                    <a:pt x="128" y="25"/>
                  </a:cubicBezTo>
                  <a:cubicBezTo>
                    <a:pt x="144" y="13"/>
                    <a:pt x="174" y="28"/>
                    <a:pt x="173" y="43"/>
                  </a:cubicBezTo>
                  <a:cubicBezTo>
                    <a:pt x="190" y="31"/>
                    <a:pt x="262" y="56"/>
                    <a:pt x="240" y="125"/>
                  </a:cubicBezTo>
                  <a:cubicBezTo>
                    <a:pt x="262" y="127"/>
                    <a:pt x="269" y="197"/>
                    <a:pt x="211" y="196"/>
                  </a:cubicBezTo>
                  <a:cubicBezTo>
                    <a:pt x="153" y="194"/>
                    <a:pt x="101" y="178"/>
                    <a:pt x="101" y="178"/>
                  </a:cubicBezTo>
                  <a:lnTo>
                    <a:pt x="40" y="155"/>
                  </a:lnTo>
                  <a:close/>
                </a:path>
              </a:pathLst>
            </a:custGeom>
            <a:solidFill>
              <a:srgbClr val="010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任意多边形 125"/>
            <p:cNvSpPr/>
            <p:nvPr/>
          </p:nvSpPr>
          <p:spPr bwMode="auto">
            <a:xfrm>
              <a:off x="7818438" y="3086894"/>
              <a:ext cx="439737" cy="295275"/>
            </a:xfrm>
            <a:custGeom>
              <a:avLst/>
              <a:gdLst>
                <a:gd name="T0" fmla="*/ 9 w 201"/>
                <a:gd name="T1" fmla="*/ 32 h 135"/>
                <a:gd name="T2" fmla="*/ 107 w 201"/>
                <a:gd name="T3" fmla="*/ 125 h 135"/>
                <a:gd name="T4" fmla="*/ 113 w 201"/>
                <a:gd name="T5" fmla="*/ 124 h 135"/>
                <a:gd name="T6" fmla="*/ 163 w 201"/>
                <a:gd name="T7" fmla="*/ 70 h 135"/>
                <a:gd name="T8" fmla="*/ 182 w 201"/>
                <a:gd name="T9" fmla="*/ 33 h 135"/>
                <a:gd name="T10" fmla="*/ 150 w 201"/>
                <a:gd name="T11" fmla="*/ 58 h 135"/>
                <a:gd name="T12" fmla="*/ 141 w 201"/>
                <a:gd name="T13" fmla="*/ 16 h 135"/>
                <a:gd name="T14" fmla="*/ 96 w 201"/>
                <a:gd name="T15" fmla="*/ 13 h 135"/>
                <a:gd name="T16" fmla="*/ 34 w 201"/>
                <a:gd name="T17" fmla="*/ 0 h 135"/>
                <a:gd name="T18" fmla="*/ 12 w 201"/>
                <a:gd name="T19" fmla="*/ 10 h 135"/>
                <a:gd name="T20" fmla="*/ 9 w 201"/>
                <a:gd name="T21" fmla="*/ 3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1" h="135">
                  <a:moveTo>
                    <a:pt x="9" y="32"/>
                  </a:moveTo>
                  <a:cubicBezTo>
                    <a:pt x="9" y="32"/>
                    <a:pt x="0" y="135"/>
                    <a:pt x="107" y="125"/>
                  </a:cubicBezTo>
                  <a:cubicBezTo>
                    <a:pt x="109" y="125"/>
                    <a:pt x="111" y="124"/>
                    <a:pt x="113" y="124"/>
                  </a:cubicBezTo>
                  <a:cubicBezTo>
                    <a:pt x="146" y="115"/>
                    <a:pt x="159" y="84"/>
                    <a:pt x="163" y="70"/>
                  </a:cubicBezTo>
                  <a:cubicBezTo>
                    <a:pt x="171" y="73"/>
                    <a:pt x="201" y="62"/>
                    <a:pt x="182" y="33"/>
                  </a:cubicBezTo>
                  <a:cubicBezTo>
                    <a:pt x="171" y="19"/>
                    <a:pt x="155" y="35"/>
                    <a:pt x="150" y="58"/>
                  </a:cubicBezTo>
                  <a:cubicBezTo>
                    <a:pt x="146" y="40"/>
                    <a:pt x="150" y="26"/>
                    <a:pt x="141" y="16"/>
                  </a:cubicBezTo>
                  <a:cubicBezTo>
                    <a:pt x="133" y="21"/>
                    <a:pt x="109" y="33"/>
                    <a:pt x="96" y="13"/>
                  </a:cubicBezTo>
                  <a:cubicBezTo>
                    <a:pt x="78" y="21"/>
                    <a:pt x="48" y="33"/>
                    <a:pt x="34" y="0"/>
                  </a:cubicBezTo>
                  <a:cubicBezTo>
                    <a:pt x="22" y="9"/>
                    <a:pt x="12" y="10"/>
                    <a:pt x="12" y="10"/>
                  </a:cubicBezTo>
                  <a:cubicBezTo>
                    <a:pt x="12" y="10"/>
                    <a:pt x="9" y="19"/>
                    <a:pt x="9" y="32"/>
                  </a:cubicBezTo>
                  <a:close/>
                </a:path>
              </a:pathLst>
            </a:custGeom>
            <a:solidFill>
              <a:srgbClr val="667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任意多边形 126"/>
            <p:cNvSpPr/>
            <p:nvPr/>
          </p:nvSpPr>
          <p:spPr bwMode="auto">
            <a:xfrm>
              <a:off x="7921626" y="3248819"/>
              <a:ext cx="282575" cy="285750"/>
            </a:xfrm>
            <a:custGeom>
              <a:avLst/>
              <a:gdLst>
                <a:gd name="T0" fmla="*/ 115 w 129"/>
                <a:gd name="T1" fmla="*/ 0 h 131"/>
                <a:gd name="T2" fmla="*/ 129 w 129"/>
                <a:gd name="T3" fmla="*/ 81 h 131"/>
                <a:gd name="T4" fmla="*/ 39 w 129"/>
                <a:gd name="T5" fmla="*/ 117 h 131"/>
                <a:gd name="T6" fmla="*/ 6 w 129"/>
                <a:gd name="T7" fmla="*/ 70 h 131"/>
                <a:gd name="T8" fmla="*/ 28 w 129"/>
                <a:gd name="T9" fmla="*/ 45 h 131"/>
                <a:gd name="T10" fmla="*/ 115 w 129"/>
                <a:gd name="T1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131">
                  <a:moveTo>
                    <a:pt x="115" y="0"/>
                  </a:moveTo>
                  <a:cubicBezTo>
                    <a:pt x="115" y="0"/>
                    <a:pt x="97" y="62"/>
                    <a:pt x="129" y="81"/>
                  </a:cubicBezTo>
                  <a:cubicBezTo>
                    <a:pt x="114" y="104"/>
                    <a:pt x="79" y="131"/>
                    <a:pt x="39" y="117"/>
                  </a:cubicBezTo>
                  <a:cubicBezTo>
                    <a:pt x="0" y="103"/>
                    <a:pt x="6" y="70"/>
                    <a:pt x="6" y="70"/>
                  </a:cubicBezTo>
                  <a:cubicBezTo>
                    <a:pt x="6" y="70"/>
                    <a:pt x="29" y="62"/>
                    <a:pt x="28" y="45"/>
                  </a:cubicBezTo>
                  <a:cubicBezTo>
                    <a:pt x="47" y="29"/>
                    <a:pt x="115" y="0"/>
                    <a:pt x="115" y="0"/>
                  </a:cubicBezTo>
                  <a:close/>
                </a:path>
              </a:pathLst>
            </a:custGeom>
            <a:solidFill>
              <a:srgbClr val="667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任意多边形 127"/>
            <p:cNvSpPr/>
            <p:nvPr/>
          </p:nvSpPr>
          <p:spPr bwMode="auto">
            <a:xfrm>
              <a:off x="7658101" y="3664744"/>
              <a:ext cx="17462" cy="311150"/>
            </a:xfrm>
            <a:custGeom>
              <a:avLst/>
              <a:gdLst>
                <a:gd name="T0" fmla="*/ 7 w 8"/>
                <a:gd name="T1" fmla="*/ 0 h 142"/>
                <a:gd name="T2" fmla="*/ 7 w 8"/>
                <a:gd name="T3" fmla="*/ 36 h 142"/>
                <a:gd name="T4" fmla="*/ 5 w 8"/>
                <a:gd name="T5" fmla="*/ 71 h 142"/>
                <a:gd name="T6" fmla="*/ 3 w 8"/>
                <a:gd name="T7" fmla="*/ 107 h 142"/>
                <a:gd name="T8" fmla="*/ 0 w 8"/>
                <a:gd name="T9" fmla="*/ 142 h 142"/>
                <a:gd name="T10" fmla="*/ 1 w 8"/>
                <a:gd name="T11" fmla="*/ 107 h 142"/>
                <a:gd name="T12" fmla="*/ 2 w 8"/>
                <a:gd name="T13" fmla="*/ 71 h 142"/>
                <a:gd name="T14" fmla="*/ 5 w 8"/>
                <a:gd name="T15" fmla="*/ 35 h 142"/>
                <a:gd name="T16" fmla="*/ 7 w 8"/>
                <a:gd name="T1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42">
                  <a:moveTo>
                    <a:pt x="7" y="0"/>
                  </a:moveTo>
                  <a:cubicBezTo>
                    <a:pt x="8" y="12"/>
                    <a:pt x="7" y="24"/>
                    <a:pt x="7" y="36"/>
                  </a:cubicBezTo>
                  <a:cubicBezTo>
                    <a:pt x="6" y="47"/>
                    <a:pt x="6" y="59"/>
                    <a:pt x="5" y="71"/>
                  </a:cubicBezTo>
                  <a:cubicBezTo>
                    <a:pt x="5" y="83"/>
                    <a:pt x="4" y="95"/>
                    <a:pt x="3" y="107"/>
                  </a:cubicBezTo>
                  <a:cubicBezTo>
                    <a:pt x="2" y="119"/>
                    <a:pt x="2" y="131"/>
                    <a:pt x="0" y="142"/>
                  </a:cubicBezTo>
                  <a:cubicBezTo>
                    <a:pt x="0" y="131"/>
                    <a:pt x="1" y="119"/>
                    <a:pt x="1" y="107"/>
                  </a:cubicBezTo>
                  <a:cubicBezTo>
                    <a:pt x="1" y="95"/>
                    <a:pt x="2" y="83"/>
                    <a:pt x="2" y="71"/>
                  </a:cubicBezTo>
                  <a:cubicBezTo>
                    <a:pt x="3" y="59"/>
                    <a:pt x="4" y="47"/>
                    <a:pt x="5" y="35"/>
                  </a:cubicBezTo>
                  <a:cubicBezTo>
                    <a:pt x="5" y="24"/>
                    <a:pt x="6" y="12"/>
                    <a:pt x="7" y="0"/>
                  </a:cubicBezTo>
                  <a:close/>
                </a:path>
              </a:pathLst>
            </a:custGeom>
            <a:solidFill>
              <a:srgbClr val="001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任意多边形 128"/>
            <p:cNvSpPr/>
            <p:nvPr/>
          </p:nvSpPr>
          <p:spPr bwMode="auto">
            <a:xfrm>
              <a:off x="7950201" y="3828256"/>
              <a:ext cx="495300" cy="587375"/>
            </a:xfrm>
            <a:custGeom>
              <a:avLst/>
              <a:gdLst>
                <a:gd name="T0" fmla="*/ 0 w 226"/>
                <a:gd name="T1" fmla="*/ 23 h 268"/>
                <a:gd name="T2" fmla="*/ 163 w 226"/>
                <a:gd name="T3" fmla="*/ 0 h 268"/>
                <a:gd name="T4" fmla="*/ 226 w 226"/>
                <a:gd name="T5" fmla="*/ 242 h 268"/>
                <a:gd name="T6" fmla="*/ 42 w 226"/>
                <a:gd name="T7" fmla="*/ 268 h 268"/>
                <a:gd name="T8" fmla="*/ 0 w 226"/>
                <a:gd name="T9" fmla="*/ 2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268">
                  <a:moveTo>
                    <a:pt x="0" y="23"/>
                  </a:moveTo>
                  <a:cubicBezTo>
                    <a:pt x="0" y="23"/>
                    <a:pt x="113" y="15"/>
                    <a:pt x="163" y="0"/>
                  </a:cubicBezTo>
                  <a:cubicBezTo>
                    <a:pt x="207" y="188"/>
                    <a:pt x="226" y="242"/>
                    <a:pt x="226" y="242"/>
                  </a:cubicBezTo>
                  <a:cubicBezTo>
                    <a:pt x="42" y="268"/>
                    <a:pt x="42" y="268"/>
                    <a:pt x="42" y="268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任意多边形 129"/>
            <p:cNvSpPr/>
            <p:nvPr/>
          </p:nvSpPr>
          <p:spPr bwMode="auto">
            <a:xfrm>
              <a:off x="7808913" y="3866356"/>
              <a:ext cx="563562" cy="619125"/>
            </a:xfrm>
            <a:custGeom>
              <a:avLst/>
              <a:gdLst>
                <a:gd name="T0" fmla="*/ 0 w 257"/>
                <a:gd name="T1" fmla="*/ 48 h 283"/>
                <a:gd name="T2" fmla="*/ 177 w 257"/>
                <a:gd name="T3" fmla="*/ 0 h 283"/>
                <a:gd name="T4" fmla="*/ 257 w 257"/>
                <a:gd name="T5" fmla="*/ 230 h 283"/>
                <a:gd name="T6" fmla="*/ 79 w 257"/>
                <a:gd name="T7" fmla="*/ 283 h 283"/>
                <a:gd name="T8" fmla="*/ 0 w 257"/>
                <a:gd name="T9" fmla="*/ 4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83">
                  <a:moveTo>
                    <a:pt x="0" y="48"/>
                  </a:moveTo>
                  <a:cubicBezTo>
                    <a:pt x="0" y="48"/>
                    <a:pt x="130" y="23"/>
                    <a:pt x="177" y="0"/>
                  </a:cubicBezTo>
                  <a:cubicBezTo>
                    <a:pt x="250" y="179"/>
                    <a:pt x="257" y="230"/>
                    <a:pt x="257" y="230"/>
                  </a:cubicBezTo>
                  <a:cubicBezTo>
                    <a:pt x="79" y="283"/>
                    <a:pt x="79" y="283"/>
                    <a:pt x="79" y="283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任意多边形 130"/>
            <p:cNvSpPr/>
            <p:nvPr/>
          </p:nvSpPr>
          <p:spPr bwMode="auto">
            <a:xfrm>
              <a:off x="8016876" y="3613944"/>
              <a:ext cx="603250" cy="809625"/>
            </a:xfrm>
            <a:custGeom>
              <a:avLst/>
              <a:gdLst>
                <a:gd name="T0" fmla="*/ 193 w 275"/>
                <a:gd name="T1" fmla="*/ 0 h 370"/>
                <a:gd name="T2" fmla="*/ 249 w 275"/>
                <a:gd name="T3" fmla="*/ 328 h 370"/>
                <a:gd name="T4" fmla="*/ 20 w 275"/>
                <a:gd name="T5" fmla="*/ 308 h 370"/>
                <a:gd name="T6" fmla="*/ 25 w 275"/>
                <a:gd name="T7" fmla="*/ 265 h 370"/>
                <a:gd name="T8" fmla="*/ 162 w 275"/>
                <a:gd name="T9" fmla="*/ 270 h 370"/>
                <a:gd name="T10" fmla="*/ 144 w 275"/>
                <a:gd name="T11" fmla="*/ 154 h 370"/>
                <a:gd name="T12" fmla="*/ 193 w 275"/>
                <a:gd name="T13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370">
                  <a:moveTo>
                    <a:pt x="193" y="0"/>
                  </a:moveTo>
                  <a:cubicBezTo>
                    <a:pt x="193" y="0"/>
                    <a:pt x="275" y="138"/>
                    <a:pt x="249" y="328"/>
                  </a:cubicBezTo>
                  <a:cubicBezTo>
                    <a:pt x="244" y="365"/>
                    <a:pt x="152" y="370"/>
                    <a:pt x="20" y="308"/>
                  </a:cubicBezTo>
                  <a:cubicBezTo>
                    <a:pt x="0" y="299"/>
                    <a:pt x="16" y="264"/>
                    <a:pt x="25" y="265"/>
                  </a:cubicBezTo>
                  <a:cubicBezTo>
                    <a:pt x="124" y="272"/>
                    <a:pt x="162" y="270"/>
                    <a:pt x="162" y="270"/>
                  </a:cubicBezTo>
                  <a:cubicBezTo>
                    <a:pt x="162" y="270"/>
                    <a:pt x="147" y="173"/>
                    <a:pt x="144" y="154"/>
                  </a:cubicBezTo>
                  <a:cubicBezTo>
                    <a:pt x="141" y="135"/>
                    <a:pt x="193" y="0"/>
                    <a:pt x="193" y="0"/>
                  </a:cubicBezTo>
                  <a:close/>
                </a:path>
              </a:pathLst>
            </a:custGeom>
            <a:solidFill>
              <a:srgbClr val="667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任意多边形 131"/>
            <p:cNvSpPr/>
            <p:nvPr/>
          </p:nvSpPr>
          <p:spPr bwMode="auto">
            <a:xfrm>
              <a:off x="8204201" y="3425031"/>
              <a:ext cx="431800" cy="727075"/>
            </a:xfrm>
            <a:custGeom>
              <a:avLst/>
              <a:gdLst>
                <a:gd name="T0" fmla="*/ 23 w 197"/>
                <a:gd name="T1" fmla="*/ 309 h 332"/>
                <a:gd name="T2" fmla="*/ 197 w 197"/>
                <a:gd name="T3" fmla="*/ 274 h 332"/>
                <a:gd name="T4" fmla="*/ 115 w 197"/>
                <a:gd name="T5" fmla="*/ 52 h 332"/>
                <a:gd name="T6" fmla="*/ 0 w 197"/>
                <a:gd name="T7" fmla="*/ 0 h 332"/>
                <a:gd name="T8" fmla="*/ 31 w 197"/>
                <a:gd name="T9" fmla="*/ 54 h 332"/>
                <a:gd name="T10" fmla="*/ 10 w 197"/>
                <a:gd name="T11" fmla="*/ 165 h 332"/>
                <a:gd name="T12" fmla="*/ 23 w 197"/>
                <a:gd name="T13" fmla="*/ 309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" h="332">
                  <a:moveTo>
                    <a:pt x="23" y="309"/>
                  </a:moveTo>
                  <a:cubicBezTo>
                    <a:pt x="160" y="332"/>
                    <a:pt x="197" y="274"/>
                    <a:pt x="197" y="274"/>
                  </a:cubicBezTo>
                  <a:cubicBezTo>
                    <a:pt x="197" y="274"/>
                    <a:pt x="148" y="77"/>
                    <a:pt x="115" y="52"/>
                  </a:cubicBezTo>
                  <a:cubicBezTo>
                    <a:pt x="100" y="41"/>
                    <a:pt x="0" y="0"/>
                    <a:pt x="0" y="0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23" y="309"/>
                    <a:pt x="23" y="309"/>
                    <a:pt x="23" y="309"/>
                  </a:cubicBezTo>
                </a:path>
              </a:pathLst>
            </a:custGeom>
            <a:solidFill>
              <a:srgbClr val="010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4" name="任意多边形 132"/>
            <p:cNvSpPr/>
            <p:nvPr/>
          </p:nvSpPr>
          <p:spPr bwMode="auto">
            <a:xfrm>
              <a:off x="8232776" y="3820319"/>
              <a:ext cx="403225" cy="301625"/>
            </a:xfrm>
            <a:custGeom>
              <a:avLst/>
              <a:gdLst>
                <a:gd name="T0" fmla="*/ 184 w 184"/>
                <a:gd name="T1" fmla="*/ 94 h 138"/>
                <a:gd name="T2" fmla="*/ 167 w 184"/>
                <a:gd name="T3" fmla="*/ 110 h 138"/>
                <a:gd name="T4" fmla="*/ 147 w 184"/>
                <a:gd name="T5" fmla="*/ 121 h 138"/>
                <a:gd name="T6" fmla="*/ 102 w 184"/>
                <a:gd name="T7" fmla="*/ 134 h 138"/>
                <a:gd name="T8" fmla="*/ 10 w 184"/>
                <a:gd name="T9" fmla="*/ 130 h 138"/>
                <a:gd name="T10" fmla="*/ 9 w 184"/>
                <a:gd name="T11" fmla="*/ 130 h 138"/>
                <a:gd name="T12" fmla="*/ 9 w 184"/>
                <a:gd name="T13" fmla="*/ 129 h 138"/>
                <a:gd name="T14" fmla="*/ 6 w 184"/>
                <a:gd name="T15" fmla="*/ 97 h 138"/>
                <a:gd name="T16" fmla="*/ 4 w 184"/>
                <a:gd name="T17" fmla="*/ 65 h 138"/>
                <a:gd name="T18" fmla="*/ 2 w 184"/>
                <a:gd name="T19" fmla="*/ 32 h 138"/>
                <a:gd name="T20" fmla="*/ 0 w 184"/>
                <a:gd name="T21" fmla="*/ 0 h 138"/>
                <a:gd name="T22" fmla="*/ 3 w 184"/>
                <a:gd name="T23" fmla="*/ 32 h 138"/>
                <a:gd name="T24" fmla="*/ 6 w 184"/>
                <a:gd name="T25" fmla="*/ 65 h 138"/>
                <a:gd name="T26" fmla="*/ 9 w 184"/>
                <a:gd name="T27" fmla="*/ 97 h 138"/>
                <a:gd name="T28" fmla="*/ 11 w 184"/>
                <a:gd name="T29" fmla="*/ 129 h 138"/>
                <a:gd name="T30" fmla="*/ 10 w 184"/>
                <a:gd name="T31" fmla="*/ 128 h 138"/>
                <a:gd name="T32" fmla="*/ 56 w 184"/>
                <a:gd name="T33" fmla="*/ 133 h 138"/>
                <a:gd name="T34" fmla="*/ 102 w 184"/>
                <a:gd name="T35" fmla="*/ 131 h 138"/>
                <a:gd name="T36" fmla="*/ 146 w 184"/>
                <a:gd name="T37" fmla="*/ 120 h 138"/>
                <a:gd name="T38" fmla="*/ 167 w 184"/>
                <a:gd name="T39" fmla="*/ 109 h 138"/>
                <a:gd name="T40" fmla="*/ 184 w 184"/>
                <a:gd name="T41" fmla="*/ 9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" h="138">
                  <a:moveTo>
                    <a:pt x="184" y="94"/>
                  </a:moveTo>
                  <a:cubicBezTo>
                    <a:pt x="179" y="100"/>
                    <a:pt x="173" y="105"/>
                    <a:pt x="167" y="110"/>
                  </a:cubicBezTo>
                  <a:cubicBezTo>
                    <a:pt x="161" y="114"/>
                    <a:pt x="154" y="118"/>
                    <a:pt x="147" y="121"/>
                  </a:cubicBezTo>
                  <a:cubicBezTo>
                    <a:pt x="133" y="128"/>
                    <a:pt x="118" y="131"/>
                    <a:pt x="102" y="134"/>
                  </a:cubicBezTo>
                  <a:cubicBezTo>
                    <a:pt x="71" y="138"/>
                    <a:pt x="40" y="136"/>
                    <a:pt x="10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9" y="129"/>
                    <a:pt x="9" y="129"/>
                    <a:pt x="9" y="129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9" y="97"/>
                    <a:pt x="9" y="97"/>
                    <a:pt x="9" y="97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10" y="128"/>
                    <a:pt x="10" y="128"/>
                    <a:pt x="10" y="128"/>
                  </a:cubicBezTo>
                  <a:cubicBezTo>
                    <a:pt x="25" y="130"/>
                    <a:pt x="41" y="132"/>
                    <a:pt x="56" y="133"/>
                  </a:cubicBezTo>
                  <a:cubicBezTo>
                    <a:pt x="71" y="133"/>
                    <a:pt x="87" y="133"/>
                    <a:pt x="102" y="131"/>
                  </a:cubicBezTo>
                  <a:cubicBezTo>
                    <a:pt x="117" y="129"/>
                    <a:pt x="132" y="126"/>
                    <a:pt x="146" y="120"/>
                  </a:cubicBezTo>
                  <a:cubicBezTo>
                    <a:pt x="153" y="117"/>
                    <a:pt x="160" y="113"/>
                    <a:pt x="167" y="109"/>
                  </a:cubicBezTo>
                  <a:cubicBezTo>
                    <a:pt x="173" y="105"/>
                    <a:pt x="179" y="100"/>
                    <a:pt x="184" y="94"/>
                  </a:cubicBezTo>
                  <a:close/>
                </a:path>
              </a:pathLst>
            </a:custGeom>
            <a:solidFill>
              <a:srgbClr val="001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5" name="任意多边形 133"/>
            <p:cNvSpPr/>
            <p:nvPr/>
          </p:nvSpPr>
          <p:spPr bwMode="auto">
            <a:xfrm>
              <a:off x="7821613" y="4104481"/>
              <a:ext cx="255587" cy="184150"/>
            </a:xfrm>
            <a:custGeom>
              <a:avLst/>
              <a:gdLst>
                <a:gd name="T0" fmla="*/ 76 w 116"/>
                <a:gd name="T1" fmla="*/ 19 h 84"/>
                <a:gd name="T2" fmla="*/ 37 w 116"/>
                <a:gd name="T3" fmla="*/ 2 h 84"/>
                <a:gd name="T4" fmla="*/ 51 w 116"/>
                <a:gd name="T5" fmla="*/ 38 h 84"/>
                <a:gd name="T6" fmla="*/ 21 w 116"/>
                <a:gd name="T7" fmla="*/ 17 h 84"/>
                <a:gd name="T8" fmla="*/ 21 w 116"/>
                <a:gd name="T9" fmla="*/ 57 h 84"/>
                <a:gd name="T10" fmla="*/ 65 w 116"/>
                <a:gd name="T11" fmla="*/ 79 h 84"/>
                <a:gd name="T12" fmla="*/ 109 w 116"/>
                <a:gd name="T13" fmla="*/ 84 h 84"/>
                <a:gd name="T14" fmla="*/ 116 w 116"/>
                <a:gd name="T15" fmla="*/ 59 h 84"/>
                <a:gd name="T16" fmla="*/ 114 w 116"/>
                <a:gd name="T17" fmla="*/ 41 h 84"/>
                <a:gd name="T18" fmla="*/ 76 w 116"/>
                <a:gd name="T19" fmla="*/ 1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84">
                  <a:moveTo>
                    <a:pt x="76" y="19"/>
                  </a:moveTo>
                  <a:cubicBezTo>
                    <a:pt x="55" y="17"/>
                    <a:pt x="42" y="0"/>
                    <a:pt x="37" y="2"/>
                  </a:cubicBezTo>
                  <a:cubicBezTo>
                    <a:pt x="20" y="6"/>
                    <a:pt x="47" y="33"/>
                    <a:pt x="51" y="38"/>
                  </a:cubicBezTo>
                  <a:cubicBezTo>
                    <a:pt x="43" y="35"/>
                    <a:pt x="25" y="25"/>
                    <a:pt x="21" y="17"/>
                  </a:cubicBezTo>
                  <a:cubicBezTo>
                    <a:pt x="17" y="9"/>
                    <a:pt x="0" y="34"/>
                    <a:pt x="21" y="57"/>
                  </a:cubicBezTo>
                  <a:cubicBezTo>
                    <a:pt x="21" y="57"/>
                    <a:pt x="43" y="81"/>
                    <a:pt x="65" y="79"/>
                  </a:cubicBezTo>
                  <a:cubicBezTo>
                    <a:pt x="86" y="78"/>
                    <a:pt x="109" y="84"/>
                    <a:pt x="109" y="84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41"/>
                    <a:pt x="91" y="20"/>
                    <a:pt x="76" y="19"/>
                  </a:cubicBezTo>
                  <a:close/>
                </a:path>
              </a:pathLst>
            </a:custGeom>
            <a:solidFill>
              <a:srgbClr val="667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6" name="任意多边形 134"/>
            <p:cNvSpPr/>
            <p:nvPr/>
          </p:nvSpPr>
          <p:spPr bwMode="auto">
            <a:xfrm>
              <a:off x="7934326" y="4801394"/>
              <a:ext cx="23812" cy="341313"/>
            </a:xfrm>
            <a:custGeom>
              <a:avLst/>
              <a:gdLst>
                <a:gd name="T0" fmla="*/ 0 w 11"/>
                <a:gd name="T1" fmla="*/ 0 h 156"/>
                <a:gd name="T2" fmla="*/ 3 w 11"/>
                <a:gd name="T3" fmla="*/ 20 h 156"/>
                <a:gd name="T4" fmla="*/ 5 w 11"/>
                <a:gd name="T5" fmla="*/ 39 h 156"/>
                <a:gd name="T6" fmla="*/ 8 w 11"/>
                <a:gd name="T7" fmla="*/ 78 h 156"/>
                <a:gd name="T8" fmla="*/ 10 w 11"/>
                <a:gd name="T9" fmla="*/ 117 h 156"/>
                <a:gd name="T10" fmla="*/ 11 w 11"/>
                <a:gd name="T11" fmla="*/ 136 h 156"/>
                <a:gd name="T12" fmla="*/ 11 w 11"/>
                <a:gd name="T13" fmla="*/ 156 h 156"/>
                <a:gd name="T14" fmla="*/ 9 w 11"/>
                <a:gd name="T15" fmla="*/ 136 h 156"/>
                <a:gd name="T16" fmla="*/ 7 w 11"/>
                <a:gd name="T17" fmla="*/ 117 h 156"/>
                <a:gd name="T18" fmla="*/ 4 w 11"/>
                <a:gd name="T19" fmla="*/ 78 h 156"/>
                <a:gd name="T20" fmla="*/ 1 w 11"/>
                <a:gd name="T21" fmla="*/ 39 h 156"/>
                <a:gd name="T22" fmla="*/ 1 w 11"/>
                <a:gd name="T23" fmla="*/ 20 h 156"/>
                <a:gd name="T24" fmla="*/ 0 w 11"/>
                <a:gd name="T2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56">
                  <a:moveTo>
                    <a:pt x="0" y="0"/>
                  </a:moveTo>
                  <a:cubicBezTo>
                    <a:pt x="1" y="7"/>
                    <a:pt x="2" y="13"/>
                    <a:pt x="3" y="20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52"/>
                    <a:pt x="7" y="65"/>
                    <a:pt x="8" y="78"/>
                  </a:cubicBezTo>
                  <a:cubicBezTo>
                    <a:pt x="9" y="91"/>
                    <a:pt x="9" y="104"/>
                    <a:pt x="10" y="117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1" y="143"/>
                    <a:pt x="11" y="149"/>
                    <a:pt x="11" y="156"/>
                  </a:cubicBezTo>
                  <a:cubicBezTo>
                    <a:pt x="10" y="149"/>
                    <a:pt x="9" y="143"/>
                    <a:pt x="9" y="136"/>
                  </a:cubicBezTo>
                  <a:cubicBezTo>
                    <a:pt x="7" y="117"/>
                    <a:pt x="7" y="117"/>
                    <a:pt x="7" y="117"/>
                  </a:cubicBezTo>
                  <a:cubicBezTo>
                    <a:pt x="5" y="104"/>
                    <a:pt x="4" y="91"/>
                    <a:pt x="4" y="78"/>
                  </a:cubicBezTo>
                  <a:cubicBezTo>
                    <a:pt x="3" y="65"/>
                    <a:pt x="2" y="52"/>
                    <a:pt x="1" y="39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13"/>
                    <a:pt x="0" y="7"/>
                    <a:pt x="0" y="0"/>
                  </a:cubicBezTo>
                  <a:close/>
                </a:path>
              </a:pathLst>
            </a:custGeom>
            <a:solidFill>
              <a:srgbClr val="FF4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7" name="矩形 166"/>
            <p:cNvSpPr/>
            <p:nvPr/>
          </p:nvSpPr>
          <p:spPr bwMode="auto">
            <a:xfrm>
              <a:off x="8326438" y="2547144"/>
              <a:ext cx="557212" cy="447675"/>
            </a:xfrm>
            <a:prstGeom prst="rect">
              <a:avLst/>
            </a:prstGeom>
            <a:solidFill>
              <a:srgbClr val="C0C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8" name="任意多边形 136"/>
            <p:cNvSpPr/>
            <p:nvPr/>
          </p:nvSpPr>
          <p:spPr bwMode="auto">
            <a:xfrm>
              <a:off x="8502651" y="2712244"/>
              <a:ext cx="276225" cy="169863"/>
            </a:xfrm>
            <a:custGeom>
              <a:avLst/>
              <a:gdLst>
                <a:gd name="T0" fmla="*/ 1 w 126"/>
                <a:gd name="T1" fmla="*/ 14 h 78"/>
                <a:gd name="T2" fmla="*/ 18 w 126"/>
                <a:gd name="T3" fmla="*/ 70 h 78"/>
                <a:gd name="T4" fmla="*/ 23 w 126"/>
                <a:gd name="T5" fmla="*/ 76 h 78"/>
                <a:gd name="T6" fmla="*/ 31 w 126"/>
                <a:gd name="T7" fmla="*/ 77 h 78"/>
                <a:gd name="T8" fmla="*/ 118 w 126"/>
                <a:gd name="T9" fmla="*/ 38 h 78"/>
                <a:gd name="T10" fmla="*/ 123 w 126"/>
                <a:gd name="T11" fmla="*/ 25 h 78"/>
                <a:gd name="T12" fmla="*/ 110 w 126"/>
                <a:gd name="T13" fmla="*/ 20 h 78"/>
                <a:gd name="T14" fmla="*/ 34 w 126"/>
                <a:gd name="T15" fmla="*/ 54 h 78"/>
                <a:gd name="T16" fmla="*/ 20 w 126"/>
                <a:gd name="T17" fmla="*/ 8 h 78"/>
                <a:gd name="T18" fmla="*/ 8 w 126"/>
                <a:gd name="T19" fmla="*/ 1 h 78"/>
                <a:gd name="T20" fmla="*/ 1 w 126"/>
                <a:gd name="T21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6" h="78">
                  <a:moveTo>
                    <a:pt x="1" y="14"/>
                  </a:moveTo>
                  <a:cubicBezTo>
                    <a:pt x="18" y="70"/>
                    <a:pt x="18" y="70"/>
                    <a:pt x="18" y="70"/>
                  </a:cubicBezTo>
                  <a:cubicBezTo>
                    <a:pt x="19" y="73"/>
                    <a:pt x="21" y="75"/>
                    <a:pt x="23" y="76"/>
                  </a:cubicBezTo>
                  <a:cubicBezTo>
                    <a:pt x="26" y="78"/>
                    <a:pt x="29" y="78"/>
                    <a:pt x="31" y="77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23" y="36"/>
                    <a:pt x="126" y="30"/>
                    <a:pt x="123" y="25"/>
                  </a:cubicBezTo>
                  <a:cubicBezTo>
                    <a:pt x="121" y="20"/>
                    <a:pt x="115" y="17"/>
                    <a:pt x="110" y="20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3"/>
                    <a:pt x="13" y="0"/>
                    <a:pt x="8" y="1"/>
                  </a:cubicBezTo>
                  <a:cubicBezTo>
                    <a:pt x="3" y="3"/>
                    <a:pt x="0" y="8"/>
                    <a:pt x="1" y="14"/>
                  </a:cubicBezTo>
                  <a:close/>
                </a:path>
              </a:pathLst>
            </a:custGeom>
            <a:solidFill>
              <a:srgbClr val="E0E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9" name="任意多边形 137"/>
            <p:cNvSpPr/>
            <p:nvPr/>
          </p:nvSpPr>
          <p:spPr bwMode="auto">
            <a:xfrm>
              <a:off x="7958138" y="3301206"/>
              <a:ext cx="188912" cy="104775"/>
            </a:xfrm>
            <a:custGeom>
              <a:avLst/>
              <a:gdLst>
                <a:gd name="T0" fmla="*/ 11 w 86"/>
                <a:gd name="T1" fmla="*/ 26 h 48"/>
                <a:gd name="T2" fmla="*/ 86 w 86"/>
                <a:gd name="T3" fmla="*/ 0 h 48"/>
                <a:gd name="T4" fmla="*/ 0 w 86"/>
                <a:gd name="T5" fmla="*/ 40 h 48"/>
                <a:gd name="T6" fmla="*/ 11 w 86"/>
                <a:gd name="T7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48">
                  <a:moveTo>
                    <a:pt x="11" y="26"/>
                  </a:moveTo>
                  <a:cubicBezTo>
                    <a:pt x="11" y="26"/>
                    <a:pt x="60" y="33"/>
                    <a:pt x="86" y="0"/>
                  </a:cubicBezTo>
                  <a:cubicBezTo>
                    <a:pt x="81" y="15"/>
                    <a:pt x="75" y="48"/>
                    <a:pt x="0" y="40"/>
                  </a:cubicBezTo>
                  <a:cubicBezTo>
                    <a:pt x="6" y="35"/>
                    <a:pt x="10" y="31"/>
                    <a:pt x="11" y="26"/>
                  </a:cubicBezTo>
                  <a:close/>
                </a:path>
              </a:pathLst>
            </a:custGeom>
            <a:solidFill>
              <a:srgbClr val="4D5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0" name="任意多边形 138"/>
            <p:cNvSpPr/>
            <p:nvPr/>
          </p:nvSpPr>
          <p:spPr bwMode="auto">
            <a:xfrm>
              <a:off x="3338513" y="5133181"/>
              <a:ext cx="5448300" cy="26988"/>
            </a:xfrm>
            <a:custGeom>
              <a:avLst/>
              <a:gdLst>
                <a:gd name="T0" fmla="*/ 2479 w 2485"/>
                <a:gd name="T1" fmla="*/ 0 h 12"/>
                <a:gd name="T2" fmla="*/ 1392 w 2485"/>
                <a:gd name="T3" fmla="*/ 0 h 12"/>
                <a:gd name="T4" fmla="*/ 1268 w 2485"/>
                <a:gd name="T5" fmla="*/ 0 h 12"/>
                <a:gd name="T6" fmla="*/ 6 w 2485"/>
                <a:gd name="T7" fmla="*/ 0 h 12"/>
                <a:gd name="T8" fmla="*/ 0 w 2485"/>
                <a:gd name="T9" fmla="*/ 6 h 12"/>
                <a:gd name="T10" fmla="*/ 6 w 2485"/>
                <a:gd name="T11" fmla="*/ 12 h 12"/>
                <a:gd name="T12" fmla="*/ 1268 w 2485"/>
                <a:gd name="T13" fmla="*/ 12 h 12"/>
                <a:gd name="T14" fmla="*/ 1392 w 2485"/>
                <a:gd name="T15" fmla="*/ 12 h 12"/>
                <a:gd name="T16" fmla="*/ 2479 w 2485"/>
                <a:gd name="T17" fmla="*/ 12 h 12"/>
                <a:gd name="T18" fmla="*/ 2485 w 2485"/>
                <a:gd name="T19" fmla="*/ 6 h 12"/>
                <a:gd name="T20" fmla="*/ 2479 w 2485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5" h="12">
                  <a:moveTo>
                    <a:pt x="2479" y="0"/>
                  </a:moveTo>
                  <a:cubicBezTo>
                    <a:pt x="1392" y="0"/>
                    <a:pt x="1392" y="0"/>
                    <a:pt x="1392" y="0"/>
                  </a:cubicBezTo>
                  <a:cubicBezTo>
                    <a:pt x="1268" y="0"/>
                    <a:pt x="1268" y="0"/>
                    <a:pt x="126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1268" y="12"/>
                    <a:pt x="1268" y="12"/>
                    <a:pt x="1268" y="12"/>
                  </a:cubicBezTo>
                  <a:cubicBezTo>
                    <a:pt x="1392" y="12"/>
                    <a:pt x="1392" y="12"/>
                    <a:pt x="1392" y="12"/>
                  </a:cubicBezTo>
                  <a:cubicBezTo>
                    <a:pt x="2479" y="12"/>
                    <a:pt x="2479" y="12"/>
                    <a:pt x="2479" y="12"/>
                  </a:cubicBezTo>
                  <a:cubicBezTo>
                    <a:pt x="2482" y="12"/>
                    <a:pt x="2485" y="9"/>
                    <a:pt x="2485" y="6"/>
                  </a:cubicBezTo>
                  <a:cubicBezTo>
                    <a:pt x="2485" y="3"/>
                    <a:pt x="2482" y="0"/>
                    <a:pt x="2479" y="0"/>
                  </a:cubicBezTo>
                  <a:close/>
                </a:path>
              </a:pathLst>
            </a:custGeom>
            <a:solidFill>
              <a:srgbClr val="010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34344" y="2761487"/>
            <a:ext cx="5097688" cy="99874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sz="4800" b="1" dirty="0"/>
              <a:t>感谢您的聆听</a:t>
            </a:r>
            <a:endParaRPr lang="zh-CN" sz="4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427" y="2521785"/>
            <a:ext cx="9271145" cy="768096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sz="11500" dirty="0"/>
              <a:t>一、项目演示</a:t>
            </a:r>
            <a:endParaRPr lang="zh-CN" sz="11500" b="1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/>
          <p:cNvSpPr/>
          <p:nvPr/>
        </p:nvSpPr>
        <p:spPr>
          <a:xfrm>
            <a:off x="2967686" y="1600200"/>
            <a:ext cx="9321801" cy="34213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38100" dir="5400000" sx="85000" sy="8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矩形: 圆角 3"/>
          <p:cNvSpPr/>
          <p:nvPr/>
        </p:nvSpPr>
        <p:spPr>
          <a:xfrm rot="21032362">
            <a:off x="9363624" y="3142739"/>
            <a:ext cx="546516" cy="16693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705827" y="416114"/>
            <a:ext cx="2462213" cy="369332"/>
          </a:xfrm>
        </p:spPr>
        <p:txBody>
          <a:bodyPr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飞机大战项目指北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723900" y="7422563"/>
            <a:ext cx="10731500" cy="4416059"/>
            <a:chOff x="1030074" y="-986971"/>
            <a:chExt cx="4573320" cy="435428"/>
          </a:xfrm>
          <a:noFill/>
        </p:grpSpPr>
        <p:sp>
          <p:nvSpPr>
            <p:cNvPr id="114" name="矩形 113"/>
            <p:cNvSpPr/>
            <p:nvPr/>
          </p:nvSpPr>
          <p:spPr>
            <a:xfrm>
              <a:off x="1030074" y="-986971"/>
              <a:ext cx="1524440" cy="43542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2554514" y="-986971"/>
              <a:ext cx="1524440" cy="43542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4078954" y="-986971"/>
              <a:ext cx="1524440" cy="43542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 rot="5400000">
            <a:off x="-4808042" y="2138858"/>
            <a:ext cx="5702300" cy="2364384"/>
            <a:chOff x="1030074" y="-986971"/>
            <a:chExt cx="7622200" cy="435428"/>
          </a:xfrm>
          <a:noFill/>
        </p:grpSpPr>
        <p:sp>
          <p:nvSpPr>
            <p:cNvPr id="118" name="矩形 117"/>
            <p:cNvSpPr/>
            <p:nvPr/>
          </p:nvSpPr>
          <p:spPr>
            <a:xfrm>
              <a:off x="1030074" y="-986971"/>
              <a:ext cx="1524440" cy="43542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2554514" y="-986971"/>
              <a:ext cx="1524440" cy="43542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4078954" y="-986971"/>
              <a:ext cx="1524440" cy="43542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5603394" y="-986971"/>
              <a:ext cx="1524440" cy="43542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7127833" y="-986971"/>
              <a:ext cx="1524441" cy="43542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723900" y="-2119647"/>
            <a:ext cx="10731500" cy="652501"/>
            <a:chOff x="1030074" y="-986971"/>
            <a:chExt cx="7622200" cy="435428"/>
          </a:xfrm>
          <a:noFill/>
        </p:grpSpPr>
        <p:sp>
          <p:nvSpPr>
            <p:cNvPr id="124" name="矩形 123"/>
            <p:cNvSpPr/>
            <p:nvPr/>
          </p:nvSpPr>
          <p:spPr>
            <a:xfrm>
              <a:off x="1030074" y="-986971"/>
              <a:ext cx="1524440" cy="43542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2554514" y="-986971"/>
              <a:ext cx="1524440" cy="43542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4078954" y="-986971"/>
              <a:ext cx="1524440" cy="43542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5603394" y="-986971"/>
              <a:ext cx="1524440" cy="43542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7127833" y="-986971"/>
              <a:ext cx="1524441" cy="43542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168040" y="2105715"/>
            <a:ext cx="3401301" cy="3215579"/>
            <a:chOff x="3168040" y="2035576"/>
            <a:chExt cx="3401301" cy="3215579"/>
          </a:xfrm>
        </p:grpSpPr>
        <p:sp>
          <p:nvSpPr>
            <p:cNvPr id="131" name="文本框 130"/>
            <p:cNvSpPr txBox="1"/>
            <p:nvPr/>
          </p:nvSpPr>
          <p:spPr>
            <a:xfrm>
              <a:off x="3302421" y="3124354"/>
              <a:ext cx="3266920" cy="212680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zh-CN" altLang="en-US" sz="1600" b="0" i="0" dirty="0">
                  <a:solidFill>
                    <a:srgbClr val="000000"/>
                  </a:solidFill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灵感来自于常见的雷霆战机类型游戏，</a:t>
              </a:r>
              <a:endParaRPr lang="en-US" altLang="zh-CN" sz="1600" b="0" i="0" dirty="0"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zh-CN" altLang="en-US" sz="1600" dirty="0">
                  <a:solidFill>
                    <a:srgbClr val="00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项目主体包括游戏，排行榜，设置等各项功能。具体展示</a:t>
              </a:r>
              <a:r>
                <a:rPr lang="zh-CN" altLang="en-US" sz="1600">
                  <a:solidFill>
                    <a:srgbClr val="00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及得分情况</a:t>
              </a:r>
              <a:r>
                <a:rPr lang="zh-CN" altLang="en-US" sz="1600" dirty="0">
                  <a:solidFill>
                    <a:srgbClr val="00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请看下页。</a:t>
              </a:r>
              <a:endParaRPr lang="en-US" altLang="zh-CN" sz="16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l">
                <a:lnSpc>
                  <a:spcPct val="125000"/>
                </a:lnSpc>
              </a:pPr>
              <a:endParaRPr lang="en-US" altLang="zh-CN" sz="16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sz="1600" dirty="0">
                  <a:solidFill>
                    <a:srgbClr val="00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           </a:t>
              </a:r>
              <a:endParaRPr lang="en-US" altLang="zh-CN" sz="16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l">
                <a:lnSpc>
                  <a:spcPct val="125000"/>
                </a:lnSpc>
              </a:pPr>
              <a:endParaRPr lang="en-US" altLang="zh-CN" sz="1600" b="1" i="0" dirty="0">
                <a:solidFill>
                  <a:srgbClr val="1717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3168040" y="2035576"/>
              <a:ext cx="2577629" cy="474104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>
                  <a:solidFill>
                    <a:schemeClr val="accent1"/>
                  </a:solidFill>
                  <a:latin typeface="+mj-ea"/>
                  <a:ea typeface="+mj-ea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   飞机大战项目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6281" y="1518985"/>
            <a:ext cx="445635" cy="547687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grpSp>
        <p:nvGrpSpPr>
          <p:cNvPr id="2" name="组合 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6850712" y="1404937"/>
            <a:ext cx="6138862" cy="3803651"/>
            <a:chOff x="2965451" y="1528763"/>
            <a:chExt cx="6138862" cy="3803651"/>
          </a:xfrm>
        </p:grpSpPr>
        <p:sp>
          <p:nvSpPr>
            <p:cNvPr id="5" name="íṥlíḑê"/>
            <p:cNvSpPr/>
            <p:nvPr/>
          </p:nvSpPr>
          <p:spPr bwMode="auto">
            <a:xfrm>
              <a:off x="2965451" y="2851151"/>
              <a:ext cx="5192713" cy="1196975"/>
            </a:xfrm>
            <a:custGeom>
              <a:avLst/>
              <a:gdLst>
                <a:gd name="T0" fmla="*/ 3528 w 3673"/>
                <a:gd name="T1" fmla="*/ 651 h 848"/>
                <a:gd name="T2" fmla="*/ 3340 w 3673"/>
                <a:gd name="T3" fmla="*/ 686 h 848"/>
                <a:gd name="T4" fmla="*/ 2828 w 3673"/>
                <a:gd name="T5" fmla="*/ 722 h 848"/>
                <a:gd name="T6" fmla="*/ 166 w 3673"/>
                <a:gd name="T7" fmla="*/ 378 h 848"/>
                <a:gd name="T8" fmla="*/ 154 w 3673"/>
                <a:gd name="T9" fmla="*/ 174 h 848"/>
                <a:gd name="T10" fmla="*/ 230 w 3673"/>
                <a:gd name="T11" fmla="*/ 128 h 848"/>
                <a:gd name="T12" fmla="*/ 231 w 3673"/>
                <a:gd name="T13" fmla="*/ 127 h 848"/>
                <a:gd name="T14" fmla="*/ 288 w 3673"/>
                <a:gd name="T15" fmla="*/ 83 h 848"/>
                <a:gd name="T16" fmla="*/ 568 w 3673"/>
                <a:gd name="T17" fmla="*/ 20 h 848"/>
                <a:gd name="T18" fmla="*/ 3564 w 3673"/>
                <a:gd name="T19" fmla="*/ 505 h 848"/>
                <a:gd name="T20" fmla="*/ 3528 w 3673"/>
                <a:gd name="T21" fmla="*/ 65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73" h="848">
                  <a:moveTo>
                    <a:pt x="3528" y="651"/>
                  </a:moveTo>
                  <a:cubicBezTo>
                    <a:pt x="3488" y="665"/>
                    <a:pt x="3420" y="677"/>
                    <a:pt x="3340" y="686"/>
                  </a:cubicBezTo>
                  <a:cubicBezTo>
                    <a:pt x="3124" y="712"/>
                    <a:pt x="2828" y="722"/>
                    <a:pt x="2828" y="722"/>
                  </a:cubicBezTo>
                  <a:cubicBezTo>
                    <a:pt x="2828" y="722"/>
                    <a:pt x="1307" y="848"/>
                    <a:pt x="166" y="378"/>
                  </a:cubicBezTo>
                  <a:cubicBezTo>
                    <a:pt x="166" y="378"/>
                    <a:pt x="0" y="291"/>
                    <a:pt x="154" y="174"/>
                  </a:cubicBezTo>
                  <a:cubicBezTo>
                    <a:pt x="178" y="157"/>
                    <a:pt x="203" y="142"/>
                    <a:pt x="230" y="128"/>
                  </a:cubicBezTo>
                  <a:cubicBezTo>
                    <a:pt x="231" y="127"/>
                    <a:pt x="231" y="127"/>
                    <a:pt x="231" y="127"/>
                  </a:cubicBezTo>
                  <a:cubicBezTo>
                    <a:pt x="249" y="110"/>
                    <a:pt x="268" y="96"/>
                    <a:pt x="288" y="83"/>
                  </a:cubicBezTo>
                  <a:cubicBezTo>
                    <a:pt x="347" y="45"/>
                    <a:pt x="447" y="0"/>
                    <a:pt x="568" y="20"/>
                  </a:cubicBezTo>
                  <a:cubicBezTo>
                    <a:pt x="3564" y="505"/>
                    <a:pt x="3564" y="505"/>
                    <a:pt x="3564" y="505"/>
                  </a:cubicBezTo>
                  <a:cubicBezTo>
                    <a:pt x="3564" y="505"/>
                    <a:pt x="3673" y="597"/>
                    <a:pt x="3528" y="651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ïŝļîḍè"/>
            <p:cNvSpPr/>
            <p:nvPr/>
          </p:nvSpPr>
          <p:spPr bwMode="auto">
            <a:xfrm>
              <a:off x="7108826" y="2830513"/>
              <a:ext cx="1276350" cy="739775"/>
            </a:xfrm>
            <a:custGeom>
              <a:avLst/>
              <a:gdLst>
                <a:gd name="T0" fmla="*/ 0 w 903"/>
                <a:gd name="T1" fmla="*/ 445 h 524"/>
                <a:gd name="T2" fmla="*/ 627 w 903"/>
                <a:gd name="T3" fmla="*/ 0 h 524"/>
                <a:gd name="T4" fmla="*/ 903 w 903"/>
                <a:gd name="T5" fmla="*/ 48 h 524"/>
                <a:gd name="T6" fmla="*/ 633 w 903"/>
                <a:gd name="T7" fmla="*/ 519 h 524"/>
                <a:gd name="T8" fmla="*/ 0 w 903"/>
                <a:gd name="T9" fmla="*/ 44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3" h="524">
                  <a:moveTo>
                    <a:pt x="0" y="445"/>
                  </a:moveTo>
                  <a:cubicBezTo>
                    <a:pt x="627" y="0"/>
                    <a:pt x="627" y="0"/>
                    <a:pt x="627" y="0"/>
                  </a:cubicBezTo>
                  <a:cubicBezTo>
                    <a:pt x="903" y="48"/>
                    <a:pt x="903" y="48"/>
                    <a:pt x="903" y="48"/>
                  </a:cubicBezTo>
                  <a:cubicBezTo>
                    <a:pt x="633" y="519"/>
                    <a:pt x="633" y="519"/>
                    <a:pt x="633" y="519"/>
                  </a:cubicBezTo>
                  <a:cubicBezTo>
                    <a:pt x="633" y="519"/>
                    <a:pt x="7" y="524"/>
                    <a:pt x="0" y="445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Sľïḑé"/>
            <p:cNvSpPr/>
            <p:nvPr/>
          </p:nvSpPr>
          <p:spPr bwMode="auto">
            <a:xfrm>
              <a:off x="4876801" y="2584451"/>
              <a:ext cx="2049463" cy="695325"/>
            </a:xfrm>
            <a:custGeom>
              <a:avLst/>
              <a:gdLst>
                <a:gd name="T0" fmla="*/ 0 w 1291"/>
                <a:gd name="T1" fmla="*/ 311 h 438"/>
                <a:gd name="T2" fmla="*/ 1112 w 1291"/>
                <a:gd name="T3" fmla="*/ 0 h 438"/>
                <a:gd name="T4" fmla="*/ 1291 w 1291"/>
                <a:gd name="T5" fmla="*/ 37 h 438"/>
                <a:gd name="T6" fmla="*/ 789 w 1291"/>
                <a:gd name="T7" fmla="*/ 262 h 438"/>
                <a:gd name="T8" fmla="*/ 632 w 1291"/>
                <a:gd name="T9" fmla="*/ 438 h 438"/>
                <a:gd name="T10" fmla="*/ 0 w 1291"/>
                <a:gd name="T11" fmla="*/ 311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1" h="438">
                  <a:moveTo>
                    <a:pt x="0" y="311"/>
                  </a:moveTo>
                  <a:lnTo>
                    <a:pt x="1112" y="0"/>
                  </a:lnTo>
                  <a:lnTo>
                    <a:pt x="1291" y="37"/>
                  </a:lnTo>
                  <a:lnTo>
                    <a:pt x="789" y="262"/>
                  </a:lnTo>
                  <a:lnTo>
                    <a:pt x="632" y="438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ŝḻíḋè"/>
            <p:cNvSpPr/>
            <p:nvPr/>
          </p:nvSpPr>
          <p:spPr bwMode="auto">
            <a:xfrm>
              <a:off x="2965451" y="3097213"/>
              <a:ext cx="4721225" cy="950913"/>
            </a:xfrm>
            <a:custGeom>
              <a:avLst/>
              <a:gdLst>
                <a:gd name="T0" fmla="*/ 3340 w 3340"/>
                <a:gd name="T1" fmla="*/ 512 h 674"/>
                <a:gd name="T2" fmla="*/ 2828 w 3340"/>
                <a:gd name="T3" fmla="*/ 548 h 674"/>
                <a:gd name="T4" fmla="*/ 166 w 3340"/>
                <a:gd name="T5" fmla="*/ 204 h 674"/>
                <a:gd name="T6" fmla="*/ 154 w 3340"/>
                <a:gd name="T7" fmla="*/ 0 h 674"/>
                <a:gd name="T8" fmla="*/ 155 w 3340"/>
                <a:gd name="T9" fmla="*/ 3 h 674"/>
                <a:gd name="T10" fmla="*/ 1577 w 3340"/>
                <a:gd name="T11" fmla="*/ 308 h 674"/>
                <a:gd name="T12" fmla="*/ 3340 w 3340"/>
                <a:gd name="T13" fmla="*/ 512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0" h="674">
                  <a:moveTo>
                    <a:pt x="3340" y="512"/>
                  </a:moveTo>
                  <a:cubicBezTo>
                    <a:pt x="3124" y="538"/>
                    <a:pt x="2828" y="548"/>
                    <a:pt x="2828" y="548"/>
                  </a:cubicBezTo>
                  <a:cubicBezTo>
                    <a:pt x="2828" y="548"/>
                    <a:pt x="1307" y="674"/>
                    <a:pt x="166" y="204"/>
                  </a:cubicBezTo>
                  <a:cubicBezTo>
                    <a:pt x="166" y="204"/>
                    <a:pt x="0" y="117"/>
                    <a:pt x="154" y="0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3"/>
                    <a:pt x="401" y="169"/>
                    <a:pt x="1577" y="308"/>
                  </a:cubicBezTo>
                  <a:lnTo>
                    <a:pt x="3340" y="512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ïṣļîďe"/>
            <p:cNvSpPr/>
            <p:nvPr/>
          </p:nvSpPr>
          <p:spPr bwMode="auto">
            <a:xfrm>
              <a:off x="7348538" y="3630613"/>
              <a:ext cx="1042988" cy="498475"/>
            </a:xfrm>
            <a:custGeom>
              <a:avLst/>
              <a:gdLst>
                <a:gd name="T0" fmla="*/ 40 w 738"/>
                <a:gd name="T1" fmla="*/ 125 h 353"/>
                <a:gd name="T2" fmla="*/ 598 w 738"/>
                <a:gd name="T3" fmla="*/ 353 h 353"/>
                <a:gd name="T4" fmla="*/ 738 w 738"/>
                <a:gd name="T5" fmla="*/ 337 h 353"/>
                <a:gd name="T6" fmla="*/ 404 w 738"/>
                <a:gd name="T7" fmla="*/ 86 h 353"/>
                <a:gd name="T8" fmla="*/ 40 w 738"/>
                <a:gd name="T9" fmla="*/ 125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8" h="353">
                  <a:moveTo>
                    <a:pt x="40" y="125"/>
                  </a:moveTo>
                  <a:cubicBezTo>
                    <a:pt x="598" y="353"/>
                    <a:pt x="598" y="353"/>
                    <a:pt x="598" y="353"/>
                  </a:cubicBezTo>
                  <a:cubicBezTo>
                    <a:pt x="738" y="337"/>
                    <a:pt x="738" y="337"/>
                    <a:pt x="738" y="337"/>
                  </a:cubicBezTo>
                  <a:cubicBezTo>
                    <a:pt x="404" y="86"/>
                    <a:pt x="404" y="86"/>
                    <a:pt x="404" y="86"/>
                  </a:cubicBezTo>
                  <a:cubicBezTo>
                    <a:pt x="404" y="86"/>
                    <a:pt x="0" y="0"/>
                    <a:pt x="40" y="125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iṡḷîḋé"/>
            <p:cNvSpPr/>
            <p:nvPr/>
          </p:nvSpPr>
          <p:spPr bwMode="auto">
            <a:xfrm>
              <a:off x="3292476" y="2968626"/>
              <a:ext cx="304800" cy="166688"/>
            </a:xfrm>
            <a:custGeom>
              <a:avLst/>
              <a:gdLst>
                <a:gd name="T0" fmla="*/ 125 w 215"/>
                <a:gd name="T1" fmla="*/ 118 h 118"/>
                <a:gd name="T2" fmla="*/ 0 w 215"/>
                <a:gd name="T3" fmla="*/ 44 h 118"/>
                <a:gd name="T4" fmla="*/ 56 w 215"/>
                <a:gd name="T5" fmla="*/ 0 h 118"/>
                <a:gd name="T6" fmla="*/ 172 w 215"/>
                <a:gd name="T7" fmla="*/ 60 h 118"/>
                <a:gd name="T8" fmla="*/ 125 w 215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18">
                  <a:moveTo>
                    <a:pt x="125" y="118"/>
                  </a:moveTo>
                  <a:cubicBezTo>
                    <a:pt x="99" y="118"/>
                    <a:pt x="38" y="74"/>
                    <a:pt x="0" y="44"/>
                  </a:cubicBezTo>
                  <a:cubicBezTo>
                    <a:pt x="17" y="27"/>
                    <a:pt x="36" y="13"/>
                    <a:pt x="56" y="0"/>
                  </a:cubicBezTo>
                  <a:cubicBezTo>
                    <a:pt x="87" y="24"/>
                    <a:pt x="141" y="62"/>
                    <a:pt x="172" y="60"/>
                  </a:cubicBezTo>
                  <a:cubicBezTo>
                    <a:pt x="215" y="58"/>
                    <a:pt x="165" y="117"/>
                    <a:pt x="125" y="118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š1íḋé"/>
            <p:cNvSpPr/>
            <p:nvPr/>
          </p:nvSpPr>
          <p:spPr bwMode="auto">
            <a:xfrm>
              <a:off x="4732338" y="3519488"/>
              <a:ext cx="2324100" cy="1427163"/>
            </a:xfrm>
            <a:custGeom>
              <a:avLst/>
              <a:gdLst>
                <a:gd name="T0" fmla="*/ 1644 w 1644"/>
                <a:gd name="T1" fmla="*/ 992 h 1011"/>
                <a:gd name="T2" fmla="*/ 1286 w 1644"/>
                <a:gd name="T3" fmla="*/ 1011 h 1011"/>
                <a:gd name="T4" fmla="*/ 278 w 1644"/>
                <a:gd name="T5" fmla="*/ 331 h 1011"/>
                <a:gd name="T6" fmla="*/ 91 w 1644"/>
                <a:gd name="T7" fmla="*/ 205 h 1011"/>
                <a:gd name="T8" fmla="*/ 0 w 1644"/>
                <a:gd name="T9" fmla="*/ 144 h 1011"/>
                <a:gd name="T10" fmla="*/ 866 w 1644"/>
                <a:gd name="T11" fmla="*/ 198 h 1011"/>
                <a:gd name="T12" fmla="*/ 883 w 1644"/>
                <a:gd name="T13" fmla="*/ 249 h 1011"/>
                <a:gd name="T14" fmla="*/ 857 w 1644"/>
                <a:gd name="T15" fmla="*/ 349 h 1011"/>
                <a:gd name="T16" fmla="*/ 854 w 1644"/>
                <a:gd name="T17" fmla="*/ 355 h 1011"/>
                <a:gd name="T18" fmla="*/ 1644 w 1644"/>
                <a:gd name="T19" fmla="*/ 992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4" h="1011">
                  <a:moveTo>
                    <a:pt x="1644" y="992"/>
                  </a:moveTo>
                  <a:cubicBezTo>
                    <a:pt x="1286" y="1011"/>
                    <a:pt x="1286" y="1011"/>
                    <a:pt x="1286" y="1011"/>
                  </a:cubicBezTo>
                  <a:cubicBezTo>
                    <a:pt x="278" y="331"/>
                    <a:pt x="278" y="331"/>
                    <a:pt x="278" y="331"/>
                  </a:cubicBezTo>
                  <a:cubicBezTo>
                    <a:pt x="91" y="205"/>
                    <a:pt x="91" y="205"/>
                    <a:pt x="91" y="205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170" y="0"/>
                    <a:pt x="866" y="198"/>
                    <a:pt x="866" y="198"/>
                  </a:cubicBezTo>
                  <a:cubicBezTo>
                    <a:pt x="879" y="209"/>
                    <a:pt x="883" y="228"/>
                    <a:pt x="883" y="249"/>
                  </a:cubicBezTo>
                  <a:cubicBezTo>
                    <a:pt x="882" y="287"/>
                    <a:pt x="864" y="333"/>
                    <a:pt x="857" y="349"/>
                  </a:cubicBezTo>
                  <a:cubicBezTo>
                    <a:pt x="855" y="353"/>
                    <a:pt x="854" y="355"/>
                    <a:pt x="854" y="355"/>
                  </a:cubicBezTo>
                  <a:lnTo>
                    <a:pt x="1644" y="992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iṣ1íďè"/>
            <p:cNvSpPr/>
            <p:nvPr/>
          </p:nvSpPr>
          <p:spPr bwMode="auto">
            <a:xfrm>
              <a:off x="4732338" y="4229101"/>
              <a:ext cx="679450" cy="446088"/>
            </a:xfrm>
            <a:custGeom>
              <a:avLst/>
              <a:gdLst>
                <a:gd name="T0" fmla="*/ 463 w 480"/>
                <a:gd name="T1" fmla="*/ 137 h 316"/>
                <a:gd name="T2" fmla="*/ 401 w 480"/>
                <a:gd name="T3" fmla="*/ 176 h 316"/>
                <a:gd name="T4" fmla="*/ 439 w 480"/>
                <a:gd name="T5" fmla="*/ 107 h 316"/>
                <a:gd name="T6" fmla="*/ 401 w 480"/>
                <a:gd name="T7" fmla="*/ 94 h 316"/>
                <a:gd name="T8" fmla="*/ 400 w 480"/>
                <a:gd name="T9" fmla="*/ 94 h 316"/>
                <a:gd name="T10" fmla="*/ 388 w 480"/>
                <a:gd name="T11" fmla="*/ 93 h 316"/>
                <a:gd name="T12" fmla="*/ 366 w 480"/>
                <a:gd name="T13" fmla="*/ 106 h 316"/>
                <a:gd name="T14" fmla="*/ 375 w 480"/>
                <a:gd name="T15" fmla="*/ 90 h 316"/>
                <a:gd name="T16" fmla="*/ 339 w 480"/>
                <a:gd name="T17" fmla="*/ 62 h 316"/>
                <a:gd name="T18" fmla="*/ 301 w 480"/>
                <a:gd name="T19" fmla="*/ 86 h 316"/>
                <a:gd name="T20" fmla="*/ 325 w 480"/>
                <a:gd name="T21" fmla="*/ 43 h 316"/>
                <a:gd name="T22" fmla="*/ 240 w 480"/>
                <a:gd name="T23" fmla="*/ 0 h 316"/>
                <a:gd name="T24" fmla="*/ 144 w 480"/>
                <a:gd name="T25" fmla="*/ 60 h 316"/>
                <a:gd name="T26" fmla="*/ 80 w 480"/>
                <a:gd name="T27" fmla="*/ 94 h 316"/>
                <a:gd name="T28" fmla="*/ 78 w 480"/>
                <a:gd name="T29" fmla="*/ 94 h 316"/>
                <a:gd name="T30" fmla="*/ 0 w 480"/>
                <a:gd name="T31" fmla="*/ 204 h 316"/>
                <a:gd name="T32" fmla="*/ 78 w 480"/>
                <a:gd name="T33" fmla="*/ 313 h 316"/>
                <a:gd name="T34" fmla="*/ 105 w 480"/>
                <a:gd name="T35" fmla="*/ 306 h 316"/>
                <a:gd name="T36" fmla="*/ 200 w 480"/>
                <a:gd name="T37" fmla="*/ 304 h 316"/>
                <a:gd name="T38" fmla="*/ 280 w 480"/>
                <a:gd name="T39" fmla="*/ 304 h 316"/>
                <a:gd name="T40" fmla="*/ 374 w 480"/>
                <a:gd name="T41" fmla="*/ 306 h 316"/>
                <a:gd name="T42" fmla="*/ 401 w 480"/>
                <a:gd name="T43" fmla="*/ 313 h 316"/>
                <a:gd name="T44" fmla="*/ 480 w 480"/>
                <a:gd name="T45" fmla="*/ 203 h 316"/>
                <a:gd name="T46" fmla="*/ 463 w 480"/>
                <a:gd name="T47" fmla="*/ 13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0" h="316">
                  <a:moveTo>
                    <a:pt x="463" y="137"/>
                  </a:moveTo>
                  <a:cubicBezTo>
                    <a:pt x="401" y="176"/>
                    <a:pt x="401" y="176"/>
                    <a:pt x="401" y="176"/>
                  </a:cubicBezTo>
                  <a:cubicBezTo>
                    <a:pt x="439" y="107"/>
                    <a:pt x="439" y="107"/>
                    <a:pt x="439" y="107"/>
                  </a:cubicBezTo>
                  <a:cubicBezTo>
                    <a:pt x="428" y="99"/>
                    <a:pt x="415" y="94"/>
                    <a:pt x="401" y="94"/>
                  </a:cubicBezTo>
                  <a:cubicBezTo>
                    <a:pt x="400" y="94"/>
                    <a:pt x="400" y="94"/>
                    <a:pt x="400" y="94"/>
                  </a:cubicBezTo>
                  <a:cubicBezTo>
                    <a:pt x="396" y="94"/>
                    <a:pt x="392" y="94"/>
                    <a:pt x="388" y="93"/>
                  </a:cubicBezTo>
                  <a:cubicBezTo>
                    <a:pt x="366" y="106"/>
                    <a:pt x="366" y="106"/>
                    <a:pt x="366" y="106"/>
                  </a:cubicBezTo>
                  <a:cubicBezTo>
                    <a:pt x="375" y="90"/>
                    <a:pt x="375" y="90"/>
                    <a:pt x="375" y="90"/>
                  </a:cubicBezTo>
                  <a:cubicBezTo>
                    <a:pt x="361" y="85"/>
                    <a:pt x="348" y="75"/>
                    <a:pt x="339" y="62"/>
                  </a:cubicBezTo>
                  <a:cubicBezTo>
                    <a:pt x="301" y="86"/>
                    <a:pt x="301" y="86"/>
                    <a:pt x="301" y="86"/>
                  </a:cubicBezTo>
                  <a:cubicBezTo>
                    <a:pt x="325" y="43"/>
                    <a:pt x="325" y="43"/>
                    <a:pt x="325" y="43"/>
                  </a:cubicBezTo>
                  <a:cubicBezTo>
                    <a:pt x="303" y="16"/>
                    <a:pt x="273" y="0"/>
                    <a:pt x="240" y="0"/>
                  </a:cubicBezTo>
                  <a:cubicBezTo>
                    <a:pt x="201" y="0"/>
                    <a:pt x="166" y="23"/>
                    <a:pt x="144" y="60"/>
                  </a:cubicBezTo>
                  <a:cubicBezTo>
                    <a:pt x="130" y="82"/>
                    <a:pt x="106" y="95"/>
                    <a:pt x="80" y="94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35" y="94"/>
                    <a:pt x="0" y="143"/>
                    <a:pt x="0" y="204"/>
                  </a:cubicBezTo>
                  <a:cubicBezTo>
                    <a:pt x="0" y="264"/>
                    <a:pt x="35" y="313"/>
                    <a:pt x="78" y="313"/>
                  </a:cubicBezTo>
                  <a:cubicBezTo>
                    <a:pt x="87" y="313"/>
                    <a:pt x="97" y="311"/>
                    <a:pt x="105" y="306"/>
                  </a:cubicBezTo>
                  <a:cubicBezTo>
                    <a:pt x="135" y="292"/>
                    <a:pt x="169" y="291"/>
                    <a:pt x="200" y="304"/>
                  </a:cubicBezTo>
                  <a:cubicBezTo>
                    <a:pt x="225" y="316"/>
                    <a:pt x="255" y="316"/>
                    <a:pt x="280" y="304"/>
                  </a:cubicBezTo>
                  <a:cubicBezTo>
                    <a:pt x="310" y="291"/>
                    <a:pt x="345" y="292"/>
                    <a:pt x="374" y="306"/>
                  </a:cubicBezTo>
                  <a:cubicBezTo>
                    <a:pt x="383" y="311"/>
                    <a:pt x="392" y="313"/>
                    <a:pt x="401" y="313"/>
                  </a:cubicBezTo>
                  <a:cubicBezTo>
                    <a:pt x="444" y="313"/>
                    <a:pt x="480" y="264"/>
                    <a:pt x="480" y="203"/>
                  </a:cubicBezTo>
                  <a:cubicBezTo>
                    <a:pt x="480" y="180"/>
                    <a:pt x="474" y="157"/>
                    <a:pt x="463" y="13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ṧḻîďe"/>
            <p:cNvSpPr/>
            <p:nvPr/>
          </p:nvSpPr>
          <p:spPr bwMode="auto">
            <a:xfrm>
              <a:off x="4732338" y="4543426"/>
              <a:ext cx="295275" cy="123825"/>
            </a:xfrm>
            <a:custGeom>
              <a:avLst/>
              <a:gdLst>
                <a:gd name="T0" fmla="*/ 191 w 209"/>
                <a:gd name="T1" fmla="*/ 79 h 88"/>
                <a:gd name="T2" fmla="*/ 199 w 209"/>
                <a:gd name="T3" fmla="*/ 82 h 88"/>
                <a:gd name="T4" fmla="*/ 209 w 209"/>
                <a:gd name="T5" fmla="*/ 86 h 88"/>
                <a:gd name="T6" fmla="*/ 200 w 209"/>
                <a:gd name="T7" fmla="*/ 82 h 88"/>
                <a:gd name="T8" fmla="*/ 191 w 209"/>
                <a:gd name="T9" fmla="*/ 79 h 88"/>
                <a:gd name="T10" fmla="*/ 1 w 209"/>
                <a:gd name="T11" fmla="*/ 0 h 88"/>
                <a:gd name="T12" fmla="*/ 0 w 209"/>
                <a:gd name="T13" fmla="*/ 1 h 88"/>
                <a:gd name="T14" fmla="*/ 60 w 209"/>
                <a:gd name="T15" fmla="*/ 88 h 88"/>
                <a:gd name="T16" fmla="*/ 1 w 209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88">
                  <a:moveTo>
                    <a:pt x="191" y="79"/>
                  </a:moveTo>
                  <a:cubicBezTo>
                    <a:pt x="193" y="80"/>
                    <a:pt x="196" y="81"/>
                    <a:pt x="199" y="82"/>
                  </a:cubicBezTo>
                  <a:cubicBezTo>
                    <a:pt x="202" y="84"/>
                    <a:pt x="206" y="85"/>
                    <a:pt x="209" y="86"/>
                  </a:cubicBezTo>
                  <a:cubicBezTo>
                    <a:pt x="206" y="85"/>
                    <a:pt x="203" y="84"/>
                    <a:pt x="200" y="82"/>
                  </a:cubicBezTo>
                  <a:cubicBezTo>
                    <a:pt x="197" y="81"/>
                    <a:pt x="194" y="80"/>
                    <a:pt x="191" y="79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44"/>
                    <a:pt x="29" y="78"/>
                    <a:pt x="60" y="88"/>
                  </a:cubicBezTo>
                  <a:cubicBezTo>
                    <a:pt x="29" y="78"/>
                    <a:pt x="6" y="43"/>
                    <a:pt x="1" y="0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şlïḍê"/>
            <p:cNvSpPr/>
            <p:nvPr/>
          </p:nvSpPr>
          <p:spPr bwMode="auto">
            <a:xfrm>
              <a:off x="4733926" y="4430713"/>
              <a:ext cx="487363" cy="239713"/>
            </a:xfrm>
            <a:custGeom>
              <a:avLst/>
              <a:gdLst>
                <a:gd name="T0" fmla="*/ 115 w 345"/>
                <a:gd name="T1" fmla="*/ 0 h 170"/>
                <a:gd name="T2" fmla="*/ 18 w 345"/>
                <a:gd name="T3" fmla="*/ 59 h 170"/>
                <a:gd name="T4" fmla="*/ 0 w 345"/>
                <a:gd name="T5" fmla="*/ 79 h 170"/>
                <a:gd name="T6" fmla="*/ 59 w 345"/>
                <a:gd name="T7" fmla="*/ 167 h 170"/>
                <a:gd name="T8" fmla="*/ 76 w 345"/>
                <a:gd name="T9" fmla="*/ 170 h 170"/>
                <a:gd name="T10" fmla="*/ 103 w 345"/>
                <a:gd name="T11" fmla="*/ 163 h 170"/>
                <a:gd name="T12" fmla="*/ 152 w 345"/>
                <a:gd name="T13" fmla="*/ 152 h 170"/>
                <a:gd name="T14" fmla="*/ 190 w 345"/>
                <a:gd name="T15" fmla="*/ 158 h 170"/>
                <a:gd name="T16" fmla="*/ 199 w 345"/>
                <a:gd name="T17" fmla="*/ 161 h 170"/>
                <a:gd name="T18" fmla="*/ 208 w 345"/>
                <a:gd name="T19" fmla="*/ 165 h 170"/>
                <a:gd name="T20" fmla="*/ 238 w 345"/>
                <a:gd name="T21" fmla="*/ 170 h 170"/>
                <a:gd name="T22" fmla="*/ 278 w 345"/>
                <a:gd name="T23" fmla="*/ 161 h 170"/>
                <a:gd name="T24" fmla="*/ 324 w 345"/>
                <a:gd name="T25" fmla="*/ 152 h 170"/>
                <a:gd name="T26" fmla="*/ 345 w 345"/>
                <a:gd name="T27" fmla="*/ 154 h 170"/>
                <a:gd name="T28" fmla="*/ 276 w 345"/>
                <a:gd name="T29" fmla="*/ 94 h 170"/>
                <a:gd name="T30" fmla="*/ 276 w 345"/>
                <a:gd name="T31" fmla="*/ 94 h 170"/>
                <a:gd name="T32" fmla="*/ 275 w 345"/>
                <a:gd name="T33" fmla="*/ 94 h 170"/>
                <a:gd name="T34" fmla="*/ 274 w 345"/>
                <a:gd name="T35" fmla="*/ 94 h 170"/>
                <a:gd name="T36" fmla="*/ 211 w 345"/>
                <a:gd name="T37" fmla="*/ 59 h 170"/>
                <a:gd name="T38" fmla="*/ 115 w 345"/>
                <a:gd name="T3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5" h="170">
                  <a:moveTo>
                    <a:pt x="115" y="0"/>
                  </a:moveTo>
                  <a:cubicBezTo>
                    <a:pt x="75" y="0"/>
                    <a:pt x="41" y="23"/>
                    <a:pt x="18" y="59"/>
                  </a:cubicBezTo>
                  <a:cubicBezTo>
                    <a:pt x="13" y="67"/>
                    <a:pt x="7" y="74"/>
                    <a:pt x="0" y="79"/>
                  </a:cubicBezTo>
                  <a:cubicBezTo>
                    <a:pt x="5" y="122"/>
                    <a:pt x="28" y="157"/>
                    <a:pt x="59" y="167"/>
                  </a:cubicBezTo>
                  <a:cubicBezTo>
                    <a:pt x="64" y="169"/>
                    <a:pt x="70" y="170"/>
                    <a:pt x="76" y="170"/>
                  </a:cubicBezTo>
                  <a:cubicBezTo>
                    <a:pt x="85" y="170"/>
                    <a:pt x="95" y="167"/>
                    <a:pt x="103" y="163"/>
                  </a:cubicBezTo>
                  <a:cubicBezTo>
                    <a:pt x="119" y="155"/>
                    <a:pt x="136" y="152"/>
                    <a:pt x="152" y="152"/>
                  </a:cubicBezTo>
                  <a:cubicBezTo>
                    <a:pt x="165" y="152"/>
                    <a:pt x="178" y="154"/>
                    <a:pt x="190" y="158"/>
                  </a:cubicBezTo>
                  <a:cubicBezTo>
                    <a:pt x="193" y="159"/>
                    <a:pt x="196" y="160"/>
                    <a:pt x="199" y="161"/>
                  </a:cubicBezTo>
                  <a:cubicBezTo>
                    <a:pt x="202" y="163"/>
                    <a:pt x="205" y="164"/>
                    <a:pt x="208" y="165"/>
                  </a:cubicBezTo>
                  <a:cubicBezTo>
                    <a:pt x="218" y="168"/>
                    <a:pt x="228" y="170"/>
                    <a:pt x="238" y="170"/>
                  </a:cubicBezTo>
                  <a:cubicBezTo>
                    <a:pt x="252" y="170"/>
                    <a:pt x="266" y="167"/>
                    <a:pt x="278" y="161"/>
                  </a:cubicBezTo>
                  <a:cubicBezTo>
                    <a:pt x="293" y="155"/>
                    <a:pt x="308" y="152"/>
                    <a:pt x="324" y="152"/>
                  </a:cubicBezTo>
                  <a:cubicBezTo>
                    <a:pt x="331" y="152"/>
                    <a:pt x="338" y="152"/>
                    <a:pt x="345" y="154"/>
                  </a:cubicBezTo>
                  <a:cubicBezTo>
                    <a:pt x="333" y="118"/>
                    <a:pt x="306" y="94"/>
                    <a:pt x="276" y="94"/>
                  </a:cubicBezTo>
                  <a:cubicBezTo>
                    <a:pt x="276" y="94"/>
                    <a:pt x="276" y="94"/>
                    <a:pt x="276" y="94"/>
                  </a:cubicBezTo>
                  <a:cubicBezTo>
                    <a:pt x="275" y="94"/>
                    <a:pt x="275" y="94"/>
                    <a:pt x="275" y="94"/>
                  </a:cubicBezTo>
                  <a:cubicBezTo>
                    <a:pt x="274" y="94"/>
                    <a:pt x="274" y="94"/>
                    <a:pt x="274" y="94"/>
                  </a:cubicBezTo>
                  <a:cubicBezTo>
                    <a:pt x="248" y="94"/>
                    <a:pt x="224" y="80"/>
                    <a:pt x="211" y="59"/>
                  </a:cubicBezTo>
                  <a:cubicBezTo>
                    <a:pt x="188" y="23"/>
                    <a:pt x="154" y="0"/>
                    <a:pt x="115" y="0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i$ḻíḑe"/>
            <p:cNvSpPr/>
            <p:nvPr/>
          </p:nvSpPr>
          <p:spPr bwMode="auto">
            <a:xfrm>
              <a:off x="7215188" y="4156076"/>
              <a:ext cx="677863" cy="446088"/>
            </a:xfrm>
            <a:custGeom>
              <a:avLst/>
              <a:gdLst>
                <a:gd name="T0" fmla="*/ 463 w 480"/>
                <a:gd name="T1" fmla="*/ 137 h 316"/>
                <a:gd name="T2" fmla="*/ 401 w 480"/>
                <a:gd name="T3" fmla="*/ 176 h 316"/>
                <a:gd name="T4" fmla="*/ 439 w 480"/>
                <a:gd name="T5" fmla="*/ 107 h 316"/>
                <a:gd name="T6" fmla="*/ 401 w 480"/>
                <a:gd name="T7" fmla="*/ 94 h 316"/>
                <a:gd name="T8" fmla="*/ 400 w 480"/>
                <a:gd name="T9" fmla="*/ 94 h 316"/>
                <a:gd name="T10" fmla="*/ 388 w 480"/>
                <a:gd name="T11" fmla="*/ 93 h 316"/>
                <a:gd name="T12" fmla="*/ 366 w 480"/>
                <a:gd name="T13" fmla="*/ 106 h 316"/>
                <a:gd name="T14" fmla="*/ 375 w 480"/>
                <a:gd name="T15" fmla="*/ 90 h 316"/>
                <a:gd name="T16" fmla="*/ 339 w 480"/>
                <a:gd name="T17" fmla="*/ 62 h 316"/>
                <a:gd name="T18" fmla="*/ 301 w 480"/>
                <a:gd name="T19" fmla="*/ 86 h 316"/>
                <a:gd name="T20" fmla="*/ 325 w 480"/>
                <a:gd name="T21" fmla="*/ 43 h 316"/>
                <a:gd name="T22" fmla="*/ 240 w 480"/>
                <a:gd name="T23" fmla="*/ 0 h 316"/>
                <a:gd name="T24" fmla="*/ 144 w 480"/>
                <a:gd name="T25" fmla="*/ 60 h 316"/>
                <a:gd name="T26" fmla="*/ 80 w 480"/>
                <a:gd name="T27" fmla="*/ 94 h 316"/>
                <a:gd name="T28" fmla="*/ 78 w 480"/>
                <a:gd name="T29" fmla="*/ 94 h 316"/>
                <a:gd name="T30" fmla="*/ 0 w 480"/>
                <a:gd name="T31" fmla="*/ 204 h 316"/>
                <a:gd name="T32" fmla="*/ 78 w 480"/>
                <a:gd name="T33" fmla="*/ 313 h 316"/>
                <a:gd name="T34" fmla="*/ 105 w 480"/>
                <a:gd name="T35" fmla="*/ 306 h 316"/>
                <a:gd name="T36" fmla="*/ 200 w 480"/>
                <a:gd name="T37" fmla="*/ 304 h 316"/>
                <a:gd name="T38" fmla="*/ 280 w 480"/>
                <a:gd name="T39" fmla="*/ 304 h 316"/>
                <a:gd name="T40" fmla="*/ 374 w 480"/>
                <a:gd name="T41" fmla="*/ 306 h 316"/>
                <a:gd name="T42" fmla="*/ 401 w 480"/>
                <a:gd name="T43" fmla="*/ 313 h 316"/>
                <a:gd name="T44" fmla="*/ 480 w 480"/>
                <a:gd name="T45" fmla="*/ 203 h 316"/>
                <a:gd name="T46" fmla="*/ 463 w 480"/>
                <a:gd name="T47" fmla="*/ 13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0" h="316">
                  <a:moveTo>
                    <a:pt x="463" y="137"/>
                  </a:moveTo>
                  <a:cubicBezTo>
                    <a:pt x="401" y="176"/>
                    <a:pt x="401" y="176"/>
                    <a:pt x="401" y="176"/>
                  </a:cubicBezTo>
                  <a:cubicBezTo>
                    <a:pt x="439" y="107"/>
                    <a:pt x="439" y="107"/>
                    <a:pt x="439" y="107"/>
                  </a:cubicBezTo>
                  <a:cubicBezTo>
                    <a:pt x="428" y="99"/>
                    <a:pt x="415" y="94"/>
                    <a:pt x="401" y="94"/>
                  </a:cubicBezTo>
                  <a:cubicBezTo>
                    <a:pt x="400" y="94"/>
                    <a:pt x="400" y="94"/>
                    <a:pt x="400" y="94"/>
                  </a:cubicBezTo>
                  <a:cubicBezTo>
                    <a:pt x="396" y="94"/>
                    <a:pt x="392" y="94"/>
                    <a:pt x="388" y="93"/>
                  </a:cubicBezTo>
                  <a:cubicBezTo>
                    <a:pt x="366" y="106"/>
                    <a:pt x="366" y="106"/>
                    <a:pt x="366" y="106"/>
                  </a:cubicBezTo>
                  <a:cubicBezTo>
                    <a:pt x="375" y="90"/>
                    <a:pt x="375" y="90"/>
                    <a:pt x="375" y="90"/>
                  </a:cubicBezTo>
                  <a:cubicBezTo>
                    <a:pt x="361" y="85"/>
                    <a:pt x="348" y="75"/>
                    <a:pt x="339" y="62"/>
                  </a:cubicBezTo>
                  <a:cubicBezTo>
                    <a:pt x="301" y="86"/>
                    <a:pt x="301" y="86"/>
                    <a:pt x="301" y="86"/>
                  </a:cubicBezTo>
                  <a:cubicBezTo>
                    <a:pt x="325" y="43"/>
                    <a:pt x="325" y="43"/>
                    <a:pt x="325" y="43"/>
                  </a:cubicBezTo>
                  <a:cubicBezTo>
                    <a:pt x="303" y="16"/>
                    <a:pt x="273" y="0"/>
                    <a:pt x="240" y="0"/>
                  </a:cubicBezTo>
                  <a:cubicBezTo>
                    <a:pt x="201" y="0"/>
                    <a:pt x="166" y="23"/>
                    <a:pt x="144" y="60"/>
                  </a:cubicBezTo>
                  <a:cubicBezTo>
                    <a:pt x="130" y="82"/>
                    <a:pt x="106" y="95"/>
                    <a:pt x="80" y="94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35" y="94"/>
                    <a:pt x="0" y="143"/>
                    <a:pt x="0" y="204"/>
                  </a:cubicBezTo>
                  <a:cubicBezTo>
                    <a:pt x="0" y="264"/>
                    <a:pt x="35" y="313"/>
                    <a:pt x="78" y="313"/>
                  </a:cubicBezTo>
                  <a:cubicBezTo>
                    <a:pt x="87" y="313"/>
                    <a:pt x="97" y="311"/>
                    <a:pt x="105" y="306"/>
                  </a:cubicBezTo>
                  <a:cubicBezTo>
                    <a:pt x="135" y="292"/>
                    <a:pt x="169" y="291"/>
                    <a:pt x="200" y="304"/>
                  </a:cubicBezTo>
                  <a:cubicBezTo>
                    <a:pt x="225" y="316"/>
                    <a:pt x="255" y="316"/>
                    <a:pt x="280" y="304"/>
                  </a:cubicBezTo>
                  <a:cubicBezTo>
                    <a:pt x="310" y="291"/>
                    <a:pt x="345" y="292"/>
                    <a:pt x="374" y="306"/>
                  </a:cubicBezTo>
                  <a:cubicBezTo>
                    <a:pt x="383" y="311"/>
                    <a:pt x="392" y="313"/>
                    <a:pt x="401" y="313"/>
                  </a:cubicBezTo>
                  <a:cubicBezTo>
                    <a:pt x="444" y="313"/>
                    <a:pt x="480" y="264"/>
                    <a:pt x="480" y="203"/>
                  </a:cubicBezTo>
                  <a:cubicBezTo>
                    <a:pt x="480" y="180"/>
                    <a:pt x="474" y="157"/>
                    <a:pt x="463" y="13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ṣḷïdé"/>
            <p:cNvSpPr/>
            <p:nvPr/>
          </p:nvSpPr>
          <p:spPr bwMode="auto">
            <a:xfrm>
              <a:off x="7215188" y="4468813"/>
              <a:ext cx="295275" cy="125413"/>
            </a:xfrm>
            <a:custGeom>
              <a:avLst/>
              <a:gdLst>
                <a:gd name="T0" fmla="*/ 191 w 209"/>
                <a:gd name="T1" fmla="*/ 79 h 88"/>
                <a:gd name="T2" fmla="*/ 199 w 209"/>
                <a:gd name="T3" fmla="*/ 82 h 88"/>
                <a:gd name="T4" fmla="*/ 209 w 209"/>
                <a:gd name="T5" fmla="*/ 86 h 88"/>
                <a:gd name="T6" fmla="*/ 200 w 209"/>
                <a:gd name="T7" fmla="*/ 82 h 88"/>
                <a:gd name="T8" fmla="*/ 191 w 209"/>
                <a:gd name="T9" fmla="*/ 79 h 88"/>
                <a:gd name="T10" fmla="*/ 1 w 209"/>
                <a:gd name="T11" fmla="*/ 0 h 88"/>
                <a:gd name="T12" fmla="*/ 0 w 209"/>
                <a:gd name="T13" fmla="*/ 1 h 88"/>
                <a:gd name="T14" fmla="*/ 60 w 209"/>
                <a:gd name="T15" fmla="*/ 88 h 88"/>
                <a:gd name="T16" fmla="*/ 1 w 209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88">
                  <a:moveTo>
                    <a:pt x="191" y="79"/>
                  </a:moveTo>
                  <a:cubicBezTo>
                    <a:pt x="193" y="80"/>
                    <a:pt x="196" y="81"/>
                    <a:pt x="199" y="82"/>
                  </a:cubicBezTo>
                  <a:cubicBezTo>
                    <a:pt x="202" y="84"/>
                    <a:pt x="206" y="85"/>
                    <a:pt x="209" y="86"/>
                  </a:cubicBezTo>
                  <a:cubicBezTo>
                    <a:pt x="206" y="85"/>
                    <a:pt x="203" y="84"/>
                    <a:pt x="200" y="82"/>
                  </a:cubicBezTo>
                  <a:cubicBezTo>
                    <a:pt x="197" y="81"/>
                    <a:pt x="194" y="80"/>
                    <a:pt x="191" y="79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44"/>
                    <a:pt x="29" y="78"/>
                    <a:pt x="60" y="88"/>
                  </a:cubicBezTo>
                  <a:cubicBezTo>
                    <a:pt x="29" y="78"/>
                    <a:pt x="6" y="43"/>
                    <a:pt x="1" y="0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ṡľíḋé"/>
            <p:cNvSpPr/>
            <p:nvPr/>
          </p:nvSpPr>
          <p:spPr bwMode="auto">
            <a:xfrm>
              <a:off x="7216776" y="4357688"/>
              <a:ext cx="487363" cy="239713"/>
            </a:xfrm>
            <a:custGeom>
              <a:avLst/>
              <a:gdLst>
                <a:gd name="T0" fmla="*/ 115 w 345"/>
                <a:gd name="T1" fmla="*/ 0 h 170"/>
                <a:gd name="T2" fmla="*/ 18 w 345"/>
                <a:gd name="T3" fmla="*/ 59 h 170"/>
                <a:gd name="T4" fmla="*/ 0 w 345"/>
                <a:gd name="T5" fmla="*/ 79 h 170"/>
                <a:gd name="T6" fmla="*/ 59 w 345"/>
                <a:gd name="T7" fmla="*/ 167 h 170"/>
                <a:gd name="T8" fmla="*/ 76 w 345"/>
                <a:gd name="T9" fmla="*/ 170 h 170"/>
                <a:gd name="T10" fmla="*/ 103 w 345"/>
                <a:gd name="T11" fmla="*/ 163 h 170"/>
                <a:gd name="T12" fmla="*/ 152 w 345"/>
                <a:gd name="T13" fmla="*/ 152 h 170"/>
                <a:gd name="T14" fmla="*/ 190 w 345"/>
                <a:gd name="T15" fmla="*/ 158 h 170"/>
                <a:gd name="T16" fmla="*/ 199 w 345"/>
                <a:gd name="T17" fmla="*/ 161 h 170"/>
                <a:gd name="T18" fmla="*/ 208 w 345"/>
                <a:gd name="T19" fmla="*/ 165 h 170"/>
                <a:gd name="T20" fmla="*/ 238 w 345"/>
                <a:gd name="T21" fmla="*/ 170 h 170"/>
                <a:gd name="T22" fmla="*/ 278 w 345"/>
                <a:gd name="T23" fmla="*/ 161 h 170"/>
                <a:gd name="T24" fmla="*/ 324 w 345"/>
                <a:gd name="T25" fmla="*/ 152 h 170"/>
                <a:gd name="T26" fmla="*/ 345 w 345"/>
                <a:gd name="T27" fmla="*/ 154 h 170"/>
                <a:gd name="T28" fmla="*/ 276 w 345"/>
                <a:gd name="T29" fmla="*/ 94 h 170"/>
                <a:gd name="T30" fmla="*/ 276 w 345"/>
                <a:gd name="T31" fmla="*/ 94 h 170"/>
                <a:gd name="T32" fmla="*/ 275 w 345"/>
                <a:gd name="T33" fmla="*/ 94 h 170"/>
                <a:gd name="T34" fmla="*/ 274 w 345"/>
                <a:gd name="T35" fmla="*/ 94 h 170"/>
                <a:gd name="T36" fmla="*/ 211 w 345"/>
                <a:gd name="T37" fmla="*/ 59 h 170"/>
                <a:gd name="T38" fmla="*/ 115 w 345"/>
                <a:gd name="T3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5" h="170">
                  <a:moveTo>
                    <a:pt x="115" y="0"/>
                  </a:moveTo>
                  <a:cubicBezTo>
                    <a:pt x="75" y="0"/>
                    <a:pt x="41" y="23"/>
                    <a:pt x="18" y="59"/>
                  </a:cubicBezTo>
                  <a:cubicBezTo>
                    <a:pt x="13" y="67"/>
                    <a:pt x="7" y="74"/>
                    <a:pt x="0" y="79"/>
                  </a:cubicBezTo>
                  <a:cubicBezTo>
                    <a:pt x="5" y="122"/>
                    <a:pt x="28" y="157"/>
                    <a:pt x="59" y="167"/>
                  </a:cubicBezTo>
                  <a:cubicBezTo>
                    <a:pt x="64" y="169"/>
                    <a:pt x="70" y="170"/>
                    <a:pt x="76" y="170"/>
                  </a:cubicBezTo>
                  <a:cubicBezTo>
                    <a:pt x="85" y="170"/>
                    <a:pt x="95" y="167"/>
                    <a:pt x="103" y="163"/>
                  </a:cubicBezTo>
                  <a:cubicBezTo>
                    <a:pt x="119" y="155"/>
                    <a:pt x="136" y="152"/>
                    <a:pt x="152" y="152"/>
                  </a:cubicBezTo>
                  <a:cubicBezTo>
                    <a:pt x="165" y="152"/>
                    <a:pt x="178" y="154"/>
                    <a:pt x="190" y="158"/>
                  </a:cubicBezTo>
                  <a:cubicBezTo>
                    <a:pt x="193" y="159"/>
                    <a:pt x="196" y="160"/>
                    <a:pt x="199" y="161"/>
                  </a:cubicBezTo>
                  <a:cubicBezTo>
                    <a:pt x="202" y="163"/>
                    <a:pt x="205" y="164"/>
                    <a:pt x="208" y="165"/>
                  </a:cubicBezTo>
                  <a:cubicBezTo>
                    <a:pt x="218" y="168"/>
                    <a:pt x="228" y="170"/>
                    <a:pt x="238" y="170"/>
                  </a:cubicBezTo>
                  <a:cubicBezTo>
                    <a:pt x="252" y="170"/>
                    <a:pt x="266" y="167"/>
                    <a:pt x="278" y="161"/>
                  </a:cubicBezTo>
                  <a:cubicBezTo>
                    <a:pt x="293" y="155"/>
                    <a:pt x="308" y="152"/>
                    <a:pt x="324" y="152"/>
                  </a:cubicBezTo>
                  <a:cubicBezTo>
                    <a:pt x="331" y="152"/>
                    <a:pt x="338" y="152"/>
                    <a:pt x="345" y="154"/>
                  </a:cubicBezTo>
                  <a:cubicBezTo>
                    <a:pt x="333" y="118"/>
                    <a:pt x="306" y="94"/>
                    <a:pt x="276" y="94"/>
                  </a:cubicBezTo>
                  <a:cubicBezTo>
                    <a:pt x="276" y="94"/>
                    <a:pt x="276" y="94"/>
                    <a:pt x="276" y="94"/>
                  </a:cubicBezTo>
                  <a:cubicBezTo>
                    <a:pt x="275" y="94"/>
                    <a:pt x="275" y="94"/>
                    <a:pt x="275" y="94"/>
                  </a:cubicBezTo>
                  <a:cubicBezTo>
                    <a:pt x="274" y="94"/>
                    <a:pt x="274" y="94"/>
                    <a:pt x="274" y="94"/>
                  </a:cubicBezTo>
                  <a:cubicBezTo>
                    <a:pt x="248" y="94"/>
                    <a:pt x="224" y="80"/>
                    <a:pt x="211" y="59"/>
                  </a:cubicBezTo>
                  <a:cubicBezTo>
                    <a:pt x="188" y="23"/>
                    <a:pt x="154" y="0"/>
                    <a:pt x="115" y="0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íṥḷíḓe"/>
            <p:cNvSpPr/>
            <p:nvPr/>
          </p:nvSpPr>
          <p:spPr bwMode="auto">
            <a:xfrm>
              <a:off x="7215188" y="2303463"/>
              <a:ext cx="677863" cy="446088"/>
            </a:xfrm>
            <a:custGeom>
              <a:avLst/>
              <a:gdLst>
                <a:gd name="T0" fmla="*/ 463 w 480"/>
                <a:gd name="T1" fmla="*/ 137 h 316"/>
                <a:gd name="T2" fmla="*/ 401 w 480"/>
                <a:gd name="T3" fmla="*/ 176 h 316"/>
                <a:gd name="T4" fmla="*/ 439 w 480"/>
                <a:gd name="T5" fmla="*/ 107 h 316"/>
                <a:gd name="T6" fmla="*/ 401 w 480"/>
                <a:gd name="T7" fmla="*/ 94 h 316"/>
                <a:gd name="T8" fmla="*/ 400 w 480"/>
                <a:gd name="T9" fmla="*/ 94 h 316"/>
                <a:gd name="T10" fmla="*/ 388 w 480"/>
                <a:gd name="T11" fmla="*/ 93 h 316"/>
                <a:gd name="T12" fmla="*/ 366 w 480"/>
                <a:gd name="T13" fmla="*/ 106 h 316"/>
                <a:gd name="T14" fmla="*/ 375 w 480"/>
                <a:gd name="T15" fmla="*/ 90 h 316"/>
                <a:gd name="T16" fmla="*/ 339 w 480"/>
                <a:gd name="T17" fmla="*/ 62 h 316"/>
                <a:gd name="T18" fmla="*/ 301 w 480"/>
                <a:gd name="T19" fmla="*/ 86 h 316"/>
                <a:gd name="T20" fmla="*/ 325 w 480"/>
                <a:gd name="T21" fmla="*/ 43 h 316"/>
                <a:gd name="T22" fmla="*/ 240 w 480"/>
                <a:gd name="T23" fmla="*/ 0 h 316"/>
                <a:gd name="T24" fmla="*/ 144 w 480"/>
                <a:gd name="T25" fmla="*/ 60 h 316"/>
                <a:gd name="T26" fmla="*/ 80 w 480"/>
                <a:gd name="T27" fmla="*/ 94 h 316"/>
                <a:gd name="T28" fmla="*/ 78 w 480"/>
                <a:gd name="T29" fmla="*/ 94 h 316"/>
                <a:gd name="T30" fmla="*/ 0 w 480"/>
                <a:gd name="T31" fmla="*/ 204 h 316"/>
                <a:gd name="T32" fmla="*/ 78 w 480"/>
                <a:gd name="T33" fmla="*/ 313 h 316"/>
                <a:gd name="T34" fmla="*/ 105 w 480"/>
                <a:gd name="T35" fmla="*/ 306 h 316"/>
                <a:gd name="T36" fmla="*/ 200 w 480"/>
                <a:gd name="T37" fmla="*/ 304 h 316"/>
                <a:gd name="T38" fmla="*/ 280 w 480"/>
                <a:gd name="T39" fmla="*/ 305 h 316"/>
                <a:gd name="T40" fmla="*/ 374 w 480"/>
                <a:gd name="T41" fmla="*/ 306 h 316"/>
                <a:gd name="T42" fmla="*/ 401 w 480"/>
                <a:gd name="T43" fmla="*/ 313 h 316"/>
                <a:gd name="T44" fmla="*/ 480 w 480"/>
                <a:gd name="T45" fmla="*/ 204 h 316"/>
                <a:gd name="T46" fmla="*/ 463 w 480"/>
                <a:gd name="T47" fmla="*/ 13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0" h="316">
                  <a:moveTo>
                    <a:pt x="463" y="137"/>
                  </a:moveTo>
                  <a:cubicBezTo>
                    <a:pt x="401" y="176"/>
                    <a:pt x="401" y="176"/>
                    <a:pt x="401" y="176"/>
                  </a:cubicBezTo>
                  <a:cubicBezTo>
                    <a:pt x="439" y="107"/>
                    <a:pt x="439" y="107"/>
                    <a:pt x="439" y="107"/>
                  </a:cubicBezTo>
                  <a:cubicBezTo>
                    <a:pt x="428" y="99"/>
                    <a:pt x="415" y="94"/>
                    <a:pt x="401" y="94"/>
                  </a:cubicBezTo>
                  <a:cubicBezTo>
                    <a:pt x="400" y="94"/>
                    <a:pt x="400" y="94"/>
                    <a:pt x="400" y="94"/>
                  </a:cubicBezTo>
                  <a:cubicBezTo>
                    <a:pt x="396" y="94"/>
                    <a:pt x="392" y="94"/>
                    <a:pt x="388" y="93"/>
                  </a:cubicBezTo>
                  <a:cubicBezTo>
                    <a:pt x="366" y="106"/>
                    <a:pt x="366" y="106"/>
                    <a:pt x="366" y="106"/>
                  </a:cubicBezTo>
                  <a:cubicBezTo>
                    <a:pt x="375" y="90"/>
                    <a:pt x="375" y="90"/>
                    <a:pt x="375" y="90"/>
                  </a:cubicBezTo>
                  <a:cubicBezTo>
                    <a:pt x="361" y="85"/>
                    <a:pt x="348" y="75"/>
                    <a:pt x="339" y="62"/>
                  </a:cubicBezTo>
                  <a:cubicBezTo>
                    <a:pt x="301" y="86"/>
                    <a:pt x="301" y="86"/>
                    <a:pt x="301" y="86"/>
                  </a:cubicBezTo>
                  <a:cubicBezTo>
                    <a:pt x="325" y="43"/>
                    <a:pt x="325" y="43"/>
                    <a:pt x="325" y="43"/>
                  </a:cubicBezTo>
                  <a:cubicBezTo>
                    <a:pt x="303" y="16"/>
                    <a:pt x="273" y="0"/>
                    <a:pt x="240" y="0"/>
                  </a:cubicBezTo>
                  <a:cubicBezTo>
                    <a:pt x="201" y="0"/>
                    <a:pt x="166" y="23"/>
                    <a:pt x="144" y="60"/>
                  </a:cubicBezTo>
                  <a:cubicBezTo>
                    <a:pt x="130" y="82"/>
                    <a:pt x="106" y="95"/>
                    <a:pt x="80" y="94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35" y="94"/>
                    <a:pt x="0" y="143"/>
                    <a:pt x="0" y="204"/>
                  </a:cubicBezTo>
                  <a:cubicBezTo>
                    <a:pt x="0" y="264"/>
                    <a:pt x="35" y="313"/>
                    <a:pt x="78" y="313"/>
                  </a:cubicBezTo>
                  <a:cubicBezTo>
                    <a:pt x="87" y="313"/>
                    <a:pt x="97" y="311"/>
                    <a:pt x="105" y="306"/>
                  </a:cubicBezTo>
                  <a:cubicBezTo>
                    <a:pt x="135" y="292"/>
                    <a:pt x="169" y="291"/>
                    <a:pt x="200" y="304"/>
                  </a:cubicBezTo>
                  <a:cubicBezTo>
                    <a:pt x="225" y="316"/>
                    <a:pt x="255" y="316"/>
                    <a:pt x="280" y="305"/>
                  </a:cubicBezTo>
                  <a:cubicBezTo>
                    <a:pt x="310" y="292"/>
                    <a:pt x="345" y="292"/>
                    <a:pt x="374" y="306"/>
                  </a:cubicBezTo>
                  <a:cubicBezTo>
                    <a:pt x="383" y="311"/>
                    <a:pt x="392" y="313"/>
                    <a:pt x="401" y="313"/>
                  </a:cubicBezTo>
                  <a:cubicBezTo>
                    <a:pt x="444" y="313"/>
                    <a:pt x="480" y="264"/>
                    <a:pt x="480" y="204"/>
                  </a:cubicBezTo>
                  <a:cubicBezTo>
                    <a:pt x="480" y="180"/>
                    <a:pt x="474" y="157"/>
                    <a:pt x="463" y="13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ṥļîdè"/>
            <p:cNvSpPr/>
            <p:nvPr/>
          </p:nvSpPr>
          <p:spPr bwMode="auto">
            <a:xfrm>
              <a:off x="7215188" y="2616201"/>
              <a:ext cx="292100" cy="123825"/>
            </a:xfrm>
            <a:custGeom>
              <a:avLst/>
              <a:gdLst>
                <a:gd name="T0" fmla="*/ 191 w 207"/>
                <a:gd name="T1" fmla="*/ 79 h 88"/>
                <a:gd name="T2" fmla="*/ 199 w 207"/>
                <a:gd name="T3" fmla="*/ 82 h 88"/>
                <a:gd name="T4" fmla="*/ 207 w 207"/>
                <a:gd name="T5" fmla="*/ 85 h 88"/>
                <a:gd name="T6" fmla="*/ 200 w 207"/>
                <a:gd name="T7" fmla="*/ 82 h 88"/>
                <a:gd name="T8" fmla="*/ 191 w 207"/>
                <a:gd name="T9" fmla="*/ 79 h 88"/>
                <a:gd name="T10" fmla="*/ 1 w 207"/>
                <a:gd name="T11" fmla="*/ 0 h 88"/>
                <a:gd name="T12" fmla="*/ 0 w 207"/>
                <a:gd name="T13" fmla="*/ 1 h 88"/>
                <a:gd name="T14" fmla="*/ 60 w 207"/>
                <a:gd name="T15" fmla="*/ 88 h 88"/>
                <a:gd name="T16" fmla="*/ 1 w 20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88">
                  <a:moveTo>
                    <a:pt x="191" y="79"/>
                  </a:moveTo>
                  <a:cubicBezTo>
                    <a:pt x="193" y="80"/>
                    <a:pt x="196" y="81"/>
                    <a:pt x="199" y="82"/>
                  </a:cubicBezTo>
                  <a:cubicBezTo>
                    <a:pt x="202" y="83"/>
                    <a:pt x="205" y="84"/>
                    <a:pt x="207" y="85"/>
                  </a:cubicBezTo>
                  <a:cubicBezTo>
                    <a:pt x="205" y="84"/>
                    <a:pt x="202" y="83"/>
                    <a:pt x="200" y="82"/>
                  </a:cubicBezTo>
                  <a:cubicBezTo>
                    <a:pt x="197" y="81"/>
                    <a:pt x="194" y="80"/>
                    <a:pt x="191" y="79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44"/>
                    <a:pt x="29" y="78"/>
                    <a:pt x="60" y="88"/>
                  </a:cubicBezTo>
                  <a:cubicBezTo>
                    <a:pt x="29" y="78"/>
                    <a:pt x="6" y="43"/>
                    <a:pt x="1" y="0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íšľidê"/>
            <p:cNvSpPr/>
            <p:nvPr/>
          </p:nvSpPr>
          <p:spPr bwMode="auto">
            <a:xfrm>
              <a:off x="7216776" y="2505076"/>
              <a:ext cx="487363" cy="239713"/>
            </a:xfrm>
            <a:custGeom>
              <a:avLst/>
              <a:gdLst>
                <a:gd name="T0" fmla="*/ 115 w 345"/>
                <a:gd name="T1" fmla="*/ 0 h 170"/>
                <a:gd name="T2" fmla="*/ 18 w 345"/>
                <a:gd name="T3" fmla="*/ 59 h 170"/>
                <a:gd name="T4" fmla="*/ 0 w 345"/>
                <a:gd name="T5" fmla="*/ 79 h 170"/>
                <a:gd name="T6" fmla="*/ 59 w 345"/>
                <a:gd name="T7" fmla="*/ 167 h 170"/>
                <a:gd name="T8" fmla="*/ 76 w 345"/>
                <a:gd name="T9" fmla="*/ 170 h 170"/>
                <a:gd name="T10" fmla="*/ 103 w 345"/>
                <a:gd name="T11" fmla="*/ 163 h 170"/>
                <a:gd name="T12" fmla="*/ 152 w 345"/>
                <a:gd name="T13" fmla="*/ 152 h 170"/>
                <a:gd name="T14" fmla="*/ 190 w 345"/>
                <a:gd name="T15" fmla="*/ 158 h 170"/>
                <a:gd name="T16" fmla="*/ 199 w 345"/>
                <a:gd name="T17" fmla="*/ 161 h 170"/>
                <a:gd name="T18" fmla="*/ 206 w 345"/>
                <a:gd name="T19" fmla="*/ 164 h 170"/>
                <a:gd name="T20" fmla="*/ 238 w 345"/>
                <a:gd name="T21" fmla="*/ 170 h 170"/>
                <a:gd name="T22" fmla="*/ 278 w 345"/>
                <a:gd name="T23" fmla="*/ 161 h 170"/>
                <a:gd name="T24" fmla="*/ 324 w 345"/>
                <a:gd name="T25" fmla="*/ 152 h 170"/>
                <a:gd name="T26" fmla="*/ 345 w 345"/>
                <a:gd name="T27" fmla="*/ 154 h 170"/>
                <a:gd name="T28" fmla="*/ 276 w 345"/>
                <a:gd name="T29" fmla="*/ 94 h 170"/>
                <a:gd name="T30" fmla="*/ 276 w 345"/>
                <a:gd name="T31" fmla="*/ 94 h 170"/>
                <a:gd name="T32" fmla="*/ 275 w 345"/>
                <a:gd name="T33" fmla="*/ 94 h 170"/>
                <a:gd name="T34" fmla="*/ 274 w 345"/>
                <a:gd name="T35" fmla="*/ 94 h 170"/>
                <a:gd name="T36" fmla="*/ 211 w 345"/>
                <a:gd name="T37" fmla="*/ 59 h 170"/>
                <a:gd name="T38" fmla="*/ 115 w 345"/>
                <a:gd name="T3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5" h="170">
                  <a:moveTo>
                    <a:pt x="115" y="0"/>
                  </a:moveTo>
                  <a:cubicBezTo>
                    <a:pt x="75" y="0"/>
                    <a:pt x="41" y="23"/>
                    <a:pt x="18" y="59"/>
                  </a:cubicBezTo>
                  <a:cubicBezTo>
                    <a:pt x="13" y="67"/>
                    <a:pt x="7" y="74"/>
                    <a:pt x="0" y="79"/>
                  </a:cubicBezTo>
                  <a:cubicBezTo>
                    <a:pt x="5" y="122"/>
                    <a:pt x="28" y="157"/>
                    <a:pt x="59" y="167"/>
                  </a:cubicBezTo>
                  <a:cubicBezTo>
                    <a:pt x="64" y="169"/>
                    <a:pt x="70" y="170"/>
                    <a:pt x="76" y="170"/>
                  </a:cubicBezTo>
                  <a:cubicBezTo>
                    <a:pt x="85" y="170"/>
                    <a:pt x="95" y="167"/>
                    <a:pt x="103" y="163"/>
                  </a:cubicBezTo>
                  <a:cubicBezTo>
                    <a:pt x="119" y="155"/>
                    <a:pt x="136" y="152"/>
                    <a:pt x="152" y="152"/>
                  </a:cubicBezTo>
                  <a:cubicBezTo>
                    <a:pt x="165" y="152"/>
                    <a:pt x="178" y="154"/>
                    <a:pt x="190" y="158"/>
                  </a:cubicBezTo>
                  <a:cubicBezTo>
                    <a:pt x="193" y="159"/>
                    <a:pt x="196" y="160"/>
                    <a:pt x="199" y="161"/>
                  </a:cubicBezTo>
                  <a:cubicBezTo>
                    <a:pt x="201" y="162"/>
                    <a:pt x="204" y="163"/>
                    <a:pt x="206" y="164"/>
                  </a:cubicBezTo>
                  <a:cubicBezTo>
                    <a:pt x="217" y="168"/>
                    <a:pt x="227" y="170"/>
                    <a:pt x="238" y="170"/>
                  </a:cubicBezTo>
                  <a:cubicBezTo>
                    <a:pt x="252" y="170"/>
                    <a:pt x="266" y="167"/>
                    <a:pt x="278" y="161"/>
                  </a:cubicBezTo>
                  <a:cubicBezTo>
                    <a:pt x="293" y="155"/>
                    <a:pt x="308" y="152"/>
                    <a:pt x="324" y="152"/>
                  </a:cubicBezTo>
                  <a:cubicBezTo>
                    <a:pt x="331" y="152"/>
                    <a:pt x="338" y="152"/>
                    <a:pt x="345" y="154"/>
                  </a:cubicBezTo>
                  <a:cubicBezTo>
                    <a:pt x="333" y="118"/>
                    <a:pt x="306" y="94"/>
                    <a:pt x="276" y="94"/>
                  </a:cubicBezTo>
                  <a:cubicBezTo>
                    <a:pt x="276" y="94"/>
                    <a:pt x="276" y="94"/>
                    <a:pt x="276" y="94"/>
                  </a:cubicBezTo>
                  <a:cubicBezTo>
                    <a:pt x="275" y="94"/>
                    <a:pt x="275" y="94"/>
                    <a:pt x="275" y="94"/>
                  </a:cubicBezTo>
                  <a:cubicBezTo>
                    <a:pt x="274" y="94"/>
                    <a:pt x="274" y="94"/>
                    <a:pt x="274" y="94"/>
                  </a:cubicBezTo>
                  <a:cubicBezTo>
                    <a:pt x="248" y="94"/>
                    <a:pt x="224" y="80"/>
                    <a:pt x="211" y="59"/>
                  </a:cubicBezTo>
                  <a:cubicBezTo>
                    <a:pt x="188" y="23"/>
                    <a:pt x="154" y="0"/>
                    <a:pt x="115" y="0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îṧ1ïḑè"/>
            <p:cNvSpPr/>
            <p:nvPr/>
          </p:nvSpPr>
          <p:spPr bwMode="auto">
            <a:xfrm>
              <a:off x="3911601" y="2200276"/>
              <a:ext cx="339725" cy="222250"/>
            </a:xfrm>
            <a:custGeom>
              <a:avLst/>
              <a:gdLst>
                <a:gd name="T0" fmla="*/ 231 w 240"/>
                <a:gd name="T1" fmla="*/ 68 h 158"/>
                <a:gd name="T2" fmla="*/ 200 w 240"/>
                <a:gd name="T3" fmla="*/ 88 h 158"/>
                <a:gd name="T4" fmla="*/ 219 w 240"/>
                <a:gd name="T5" fmla="*/ 53 h 158"/>
                <a:gd name="T6" fmla="*/ 200 w 240"/>
                <a:gd name="T7" fmla="*/ 47 h 158"/>
                <a:gd name="T8" fmla="*/ 200 w 240"/>
                <a:gd name="T9" fmla="*/ 47 h 158"/>
                <a:gd name="T10" fmla="*/ 194 w 240"/>
                <a:gd name="T11" fmla="*/ 46 h 158"/>
                <a:gd name="T12" fmla="*/ 183 w 240"/>
                <a:gd name="T13" fmla="*/ 53 h 158"/>
                <a:gd name="T14" fmla="*/ 188 w 240"/>
                <a:gd name="T15" fmla="*/ 45 h 158"/>
                <a:gd name="T16" fmla="*/ 169 w 240"/>
                <a:gd name="T17" fmla="*/ 31 h 158"/>
                <a:gd name="T18" fmla="*/ 150 w 240"/>
                <a:gd name="T19" fmla="*/ 43 h 158"/>
                <a:gd name="T20" fmla="*/ 162 w 240"/>
                <a:gd name="T21" fmla="*/ 21 h 158"/>
                <a:gd name="T22" fmla="*/ 120 w 240"/>
                <a:gd name="T23" fmla="*/ 0 h 158"/>
                <a:gd name="T24" fmla="*/ 72 w 240"/>
                <a:gd name="T25" fmla="*/ 30 h 158"/>
                <a:gd name="T26" fmla="*/ 40 w 240"/>
                <a:gd name="T27" fmla="*/ 47 h 158"/>
                <a:gd name="T28" fmla="*/ 39 w 240"/>
                <a:gd name="T29" fmla="*/ 47 h 158"/>
                <a:gd name="T30" fmla="*/ 0 w 240"/>
                <a:gd name="T31" fmla="*/ 102 h 158"/>
                <a:gd name="T32" fmla="*/ 39 w 240"/>
                <a:gd name="T33" fmla="*/ 156 h 158"/>
                <a:gd name="T34" fmla="*/ 53 w 240"/>
                <a:gd name="T35" fmla="*/ 153 h 158"/>
                <a:gd name="T36" fmla="*/ 100 w 240"/>
                <a:gd name="T37" fmla="*/ 152 h 158"/>
                <a:gd name="T38" fmla="*/ 140 w 240"/>
                <a:gd name="T39" fmla="*/ 152 h 158"/>
                <a:gd name="T40" fmla="*/ 187 w 240"/>
                <a:gd name="T41" fmla="*/ 153 h 158"/>
                <a:gd name="T42" fmla="*/ 200 w 240"/>
                <a:gd name="T43" fmla="*/ 156 h 158"/>
                <a:gd name="T44" fmla="*/ 239 w 240"/>
                <a:gd name="T45" fmla="*/ 102 h 158"/>
                <a:gd name="T46" fmla="*/ 231 w 240"/>
                <a:gd name="T47" fmla="*/ 6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0" h="158">
                  <a:moveTo>
                    <a:pt x="231" y="68"/>
                  </a:moveTo>
                  <a:cubicBezTo>
                    <a:pt x="200" y="88"/>
                    <a:pt x="200" y="88"/>
                    <a:pt x="200" y="88"/>
                  </a:cubicBezTo>
                  <a:cubicBezTo>
                    <a:pt x="219" y="53"/>
                    <a:pt x="219" y="53"/>
                    <a:pt x="219" y="53"/>
                  </a:cubicBezTo>
                  <a:cubicBezTo>
                    <a:pt x="214" y="49"/>
                    <a:pt x="207" y="47"/>
                    <a:pt x="200" y="47"/>
                  </a:cubicBezTo>
                  <a:cubicBezTo>
                    <a:pt x="200" y="47"/>
                    <a:pt x="200" y="47"/>
                    <a:pt x="200" y="47"/>
                  </a:cubicBezTo>
                  <a:cubicBezTo>
                    <a:pt x="198" y="47"/>
                    <a:pt x="196" y="47"/>
                    <a:pt x="194" y="46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80" y="42"/>
                    <a:pt x="174" y="37"/>
                    <a:pt x="169" y="31"/>
                  </a:cubicBezTo>
                  <a:cubicBezTo>
                    <a:pt x="150" y="43"/>
                    <a:pt x="150" y="43"/>
                    <a:pt x="150" y="43"/>
                  </a:cubicBezTo>
                  <a:cubicBezTo>
                    <a:pt x="162" y="21"/>
                    <a:pt x="162" y="21"/>
                    <a:pt x="162" y="21"/>
                  </a:cubicBezTo>
                  <a:cubicBezTo>
                    <a:pt x="152" y="8"/>
                    <a:pt x="137" y="1"/>
                    <a:pt x="120" y="0"/>
                  </a:cubicBezTo>
                  <a:cubicBezTo>
                    <a:pt x="101" y="0"/>
                    <a:pt x="83" y="12"/>
                    <a:pt x="72" y="30"/>
                  </a:cubicBezTo>
                  <a:cubicBezTo>
                    <a:pt x="66" y="41"/>
                    <a:pt x="53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18" y="47"/>
                    <a:pt x="0" y="71"/>
                    <a:pt x="0" y="102"/>
                  </a:cubicBezTo>
                  <a:cubicBezTo>
                    <a:pt x="0" y="132"/>
                    <a:pt x="18" y="156"/>
                    <a:pt x="39" y="156"/>
                  </a:cubicBezTo>
                  <a:cubicBezTo>
                    <a:pt x="44" y="156"/>
                    <a:pt x="49" y="155"/>
                    <a:pt x="53" y="153"/>
                  </a:cubicBezTo>
                  <a:cubicBezTo>
                    <a:pt x="68" y="146"/>
                    <a:pt x="85" y="145"/>
                    <a:pt x="100" y="152"/>
                  </a:cubicBezTo>
                  <a:cubicBezTo>
                    <a:pt x="113" y="158"/>
                    <a:pt x="127" y="158"/>
                    <a:pt x="140" y="152"/>
                  </a:cubicBezTo>
                  <a:cubicBezTo>
                    <a:pt x="155" y="145"/>
                    <a:pt x="172" y="146"/>
                    <a:pt x="187" y="153"/>
                  </a:cubicBezTo>
                  <a:cubicBezTo>
                    <a:pt x="191" y="155"/>
                    <a:pt x="196" y="156"/>
                    <a:pt x="200" y="156"/>
                  </a:cubicBezTo>
                  <a:cubicBezTo>
                    <a:pt x="222" y="156"/>
                    <a:pt x="239" y="132"/>
                    <a:pt x="239" y="102"/>
                  </a:cubicBezTo>
                  <a:cubicBezTo>
                    <a:pt x="240" y="90"/>
                    <a:pt x="237" y="78"/>
                    <a:pt x="231" y="6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íšļiďè"/>
            <p:cNvSpPr/>
            <p:nvPr/>
          </p:nvSpPr>
          <p:spPr bwMode="auto">
            <a:xfrm>
              <a:off x="3911601" y="2355851"/>
              <a:ext cx="36513" cy="58738"/>
            </a:xfrm>
            <a:custGeom>
              <a:avLst/>
              <a:gdLst>
                <a:gd name="T0" fmla="*/ 1 w 25"/>
                <a:gd name="T1" fmla="*/ 0 h 41"/>
                <a:gd name="T2" fmla="*/ 0 w 25"/>
                <a:gd name="T3" fmla="*/ 0 h 41"/>
                <a:gd name="T4" fmla="*/ 25 w 25"/>
                <a:gd name="T5" fmla="*/ 41 h 41"/>
                <a:gd name="T6" fmla="*/ 1 w 25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4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3" y="19"/>
                    <a:pt x="12" y="35"/>
                    <a:pt x="25" y="41"/>
                  </a:cubicBezTo>
                  <a:cubicBezTo>
                    <a:pt x="12" y="34"/>
                    <a:pt x="3" y="18"/>
                    <a:pt x="1" y="0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$ḷîḑê"/>
            <p:cNvSpPr/>
            <p:nvPr/>
          </p:nvSpPr>
          <p:spPr bwMode="auto">
            <a:xfrm>
              <a:off x="3913188" y="2300288"/>
              <a:ext cx="244475" cy="119063"/>
            </a:xfrm>
            <a:custGeom>
              <a:avLst/>
              <a:gdLst>
                <a:gd name="T0" fmla="*/ 57 w 172"/>
                <a:gd name="T1" fmla="*/ 0 h 85"/>
                <a:gd name="T2" fmla="*/ 9 w 172"/>
                <a:gd name="T3" fmla="*/ 30 h 85"/>
                <a:gd name="T4" fmla="*/ 0 w 172"/>
                <a:gd name="T5" fmla="*/ 40 h 85"/>
                <a:gd name="T6" fmla="*/ 24 w 172"/>
                <a:gd name="T7" fmla="*/ 81 h 85"/>
                <a:gd name="T8" fmla="*/ 37 w 172"/>
                <a:gd name="T9" fmla="*/ 85 h 85"/>
                <a:gd name="T10" fmla="*/ 51 w 172"/>
                <a:gd name="T11" fmla="*/ 81 h 85"/>
                <a:gd name="T12" fmla="*/ 76 w 172"/>
                <a:gd name="T13" fmla="*/ 76 h 85"/>
                <a:gd name="T14" fmla="*/ 98 w 172"/>
                <a:gd name="T15" fmla="*/ 80 h 85"/>
                <a:gd name="T16" fmla="*/ 119 w 172"/>
                <a:gd name="T17" fmla="*/ 85 h 85"/>
                <a:gd name="T18" fmla="*/ 139 w 172"/>
                <a:gd name="T19" fmla="*/ 81 h 85"/>
                <a:gd name="T20" fmla="*/ 161 w 172"/>
                <a:gd name="T21" fmla="*/ 76 h 85"/>
                <a:gd name="T22" fmla="*/ 172 w 172"/>
                <a:gd name="T23" fmla="*/ 77 h 85"/>
                <a:gd name="T24" fmla="*/ 137 w 172"/>
                <a:gd name="T25" fmla="*/ 47 h 85"/>
                <a:gd name="T26" fmla="*/ 137 w 172"/>
                <a:gd name="T27" fmla="*/ 47 h 85"/>
                <a:gd name="T28" fmla="*/ 136 w 172"/>
                <a:gd name="T29" fmla="*/ 47 h 85"/>
                <a:gd name="T30" fmla="*/ 105 w 172"/>
                <a:gd name="T31" fmla="*/ 29 h 85"/>
                <a:gd name="T32" fmla="*/ 57 w 172"/>
                <a:gd name="T3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2" h="85">
                  <a:moveTo>
                    <a:pt x="57" y="0"/>
                  </a:moveTo>
                  <a:cubicBezTo>
                    <a:pt x="37" y="0"/>
                    <a:pt x="20" y="12"/>
                    <a:pt x="9" y="30"/>
                  </a:cubicBezTo>
                  <a:cubicBezTo>
                    <a:pt x="6" y="33"/>
                    <a:pt x="3" y="37"/>
                    <a:pt x="0" y="40"/>
                  </a:cubicBezTo>
                  <a:cubicBezTo>
                    <a:pt x="2" y="58"/>
                    <a:pt x="11" y="74"/>
                    <a:pt x="24" y="81"/>
                  </a:cubicBezTo>
                  <a:cubicBezTo>
                    <a:pt x="28" y="84"/>
                    <a:pt x="33" y="85"/>
                    <a:pt x="37" y="85"/>
                  </a:cubicBezTo>
                  <a:cubicBezTo>
                    <a:pt x="42" y="85"/>
                    <a:pt x="47" y="84"/>
                    <a:pt x="51" y="81"/>
                  </a:cubicBezTo>
                  <a:cubicBezTo>
                    <a:pt x="59" y="78"/>
                    <a:pt x="67" y="76"/>
                    <a:pt x="76" y="76"/>
                  </a:cubicBezTo>
                  <a:cubicBezTo>
                    <a:pt x="83" y="76"/>
                    <a:pt x="91" y="77"/>
                    <a:pt x="98" y="80"/>
                  </a:cubicBezTo>
                  <a:cubicBezTo>
                    <a:pt x="105" y="83"/>
                    <a:pt x="112" y="85"/>
                    <a:pt x="119" y="85"/>
                  </a:cubicBezTo>
                  <a:cubicBezTo>
                    <a:pt x="125" y="85"/>
                    <a:pt x="132" y="83"/>
                    <a:pt x="139" y="81"/>
                  </a:cubicBezTo>
                  <a:cubicBezTo>
                    <a:pt x="146" y="77"/>
                    <a:pt x="153" y="76"/>
                    <a:pt x="161" y="76"/>
                  </a:cubicBezTo>
                  <a:cubicBezTo>
                    <a:pt x="165" y="76"/>
                    <a:pt x="168" y="76"/>
                    <a:pt x="172" y="77"/>
                  </a:cubicBezTo>
                  <a:cubicBezTo>
                    <a:pt x="166" y="59"/>
                    <a:pt x="152" y="47"/>
                    <a:pt x="137" y="47"/>
                  </a:cubicBezTo>
                  <a:cubicBezTo>
                    <a:pt x="137" y="47"/>
                    <a:pt x="137" y="47"/>
                    <a:pt x="137" y="47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23" y="47"/>
                    <a:pt x="111" y="40"/>
                    <a:pt x="105" y="29"/>
                  </a:cubicBezTo>
                  <a:cubicBezTo>
                    <a:pt x="93" y="11"/>
                    <a:pt x="76" y="0"/>
                    <a:pt x="57" y="0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šľïde"/>
            <p:cNvSpPr/>
            <p:nvPr/>
          </p:nvSpPr>
          <p:spPr bwMode="auto">
            <a:xfrm>
              <a:off x="7815263" y="4962526"/>
              <a:ext cx="338138" cy="222250"/>
            </a:xfrm>
            <a:custGeom>
              <a:avLst/>
              <a:gdLst>
                <a:gd name="T0" fmla="*/ 231 w 240"/>
                <a:gd name="T1" fmla="*/ 68 h 158"/>
                <a:gd name="T2" fmla="*/ 200 w 240"/>
                <a:gd name="T3" fmla="*/ 88 h 158"/>
                <a:gd name="T4" fmla="*/ 219 w 240"/>
                <a:gd name="T5" fmla="*/ 53 h 158"/>
                <a:gd name="T6" fmla="*/ 200 w 240"/>
                <a:gd name="T7" fmla="*/ 47 h 158"/>
                <a:gd name="T8" fmla="*/ 200 w 240"/>
                <a:gd name="T9" fmla="*/ 47 h 158"/>
                <a:gd name="T10" fmla="*/ 194 w 240"/>
                <a:gd name="T11" fmla="*/ 46 h 158"/>
                <a:gd name="T12" fmla="*/ 183 w 240"/>
                <a:gd name="T13" fmla="*/ 53 h 158"/>
                <a:gd name="T14" fmla="*/ 188 w 240"/>
                <a:gd name="T15" fmla="*/ 45 h 158"/>
                <a:gd name="T16" fmla="*/ 169 w 240"/>
                <a:gd name="T17" fmla="*/ 31 h 158"/>
                <a:gd name="T18" fmla="*/ 150 w 240"/>
                <a:gd name="T19" fmla="*/ 43 h 158"/>
                <a:gd name="T20" fmla="*/ 162 w 240"/>
                <a:gd name="T21" fmla="*/ 21 h 158"/>
                <a:gd name="T22" fmla="*/ 120 w 240"/>
                <a:gd name="T23" fmla="*/ 0 h 158"/>
                <a:gd name="T24" fmla="*/ 72 w 240"/>
                <a:gd name="T25" fmla="*/ 30 h 158"/>
                <a:gd name="T26" fmla="*/ 40 w 240"/>
                <a:gd name="T27" fmla="*/ 47 h 158"/>
                <a:gd name="T28" fmla="*/ 39 w 240"/>
                <a:gd name="T29" fmla="*/ 47 h 158"/>
                <a:gd name="T30" fmla="*/ 0 w 240"/>
                <a:gd name="T31" fmla="*/ 102 h 158"/>
                <a:gd name="T32" fmla="*/ 39 w 240"/>
                <a:gd name="T33" fmla="*/ 156 h 158"/>
                <a:gd name="T34" fmla="*/ 53 w 240"/>
                <a:gd name="T35" fmla="*/ 153 h 158"/>
                <a:gd name="T36" fmla="*/ 100 w 240"/>
                <a:gd name="T37" fmla="*/ 152 h 158"/>
                <a:gd name="T38" fmla="*/ 140 w 240"/>
                <a:gd name="T39" fmla="*/ 152 h 158"/>
                <a:gd name="T40" fmla="*/ 187 w 240"/>
                <a:gd name="T41" fmla="*/ 153 h 158"/>
                <a:gd name="T42" fmla="*/ 200 w 240"/>
                <a:gd name="T43" fmla="*/ 156 h 158"/>
                <a:gd name="T44" fmla="*/ 239 w 240"/>
                <a:gd name="T45" fmla="*/ 102 h 158"/>
                <a:gd name="T46" fmla="*/ 231 w 240"/>
                <a:gd name="T47" fmla="*/ 6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0" h="158">
                  <a:moveTo>
                    <a:pt x="231" y="68"/>
                  </a:moveTo>
                  <a:cubicBezTo>
                    <a:pt x="200" y="88"/>
                    <a:pt x="200" y="88"/>
                    <a:pt x="200" y="88"/>
                  </a:cubicBezTo>
                  <a:cubicBezTo>
                    <a:pt x="219" y="53"/>
                    <a:pt x="219" y="53"/>
                    <a:pt x="219" y="53"/>
                  </a:cubicBezTo>
                  <a:cubicBezTo>
                    <a:pt x="214" y="49"/>
                    <a:pt x="207" y="47"/>
                    <a:pt x="200" y="47"/>
                  </a:cubicBezTo>
                  <a:cubicBezTo>
                    <a:pt x="200" y="47"/>
                    <a:pt x="200" y="47"/>
                    <a:pt x="200" y="47"/>
                  </a:cubicBezTo>
                  <a:cubicBezTo>
                    <a:pt x="198" y="47"/>
                    <a:pt x="196" y="47"/>
                    <a:pt x="194" y="46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80" y="42"/>
                    <a:pt x="174" y="37"/>
                    <a:pt x="169" y="31"/>
                  </a:cubicBezTo>
                  <a:cubicBezTo>
                    <a:pt x="150" y="43"/>
                    <a:pt x="150" y="43"/>
                    <a:pt x="150" y="43"/>
                  </a:cubicBezTo>
                  <a:cubicBezTo>
                    <a:pt x="162" y="21"/>
                    <a:pt x="162" y="21"/>
                    <a:pt x="162" y="21"/>
                  </a:cubicBezTo>
                  <a:cubicBezTo>
                    <a:pt x="152" y="8"/>
                    <a:pt x="137" y="1"/>
                    <a:pt x="120" y="0"/>
                  </a:cubicBezTo>
                  <a:cubicBezTo>
                    <a:pt x="101" y="0"/>
                    <a:pt x="83" y="12"/>
                    <a:pt x="72" y="30"/>
                  </a:cubicBezTo>
                  <a:cubicBezTo>
                    <a:pt x="66" y="41"/>
                    <a:pt x="53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18" y="47"/>
                    <a:pt x="0" y="71"/>
                    <a:pt x="0" y="102"/>
                  </a:cubicBezTo>
                  <a:cubicBezTo>
                    <a:pt x="0" y="132"/>
                    <a:pt x="18" y="156"/>
                    <a:pt x="39" y="156"/>
                  </a:cubicBezTo>
                  <a:cubicBezTo>
                    <a:pt x="44" y="156"/>
                    <a:pt x="49" y="155"/>
                    <a:pt x="53" y="153"/>
                  </a:cubicBezTo>
                  <a:cubicBezTo>
                    <a:pt x="68" y="146"/>
                    <a:pt x="85" y="145"/>
                    <a:pt x="100" y="152"/>
                  </a:cubicBezTo>
                  <a:cubicBezTo>
                    <a:pt x="113" y="158"/>
                    <a:pt x="127" y="158"/>
                    <a:pt x="140" y="152"/>
                  </a:cubicBezTo>
                  <a:cubicBezTo>
                    <a:pt x="155" y="145"/>
                    <a:pt x="172" y="146"/>
                    <a:pt x="187" y="153"/>
                  </a:cubicBezTo>
                  <a:cubicBezTo>
                    <a:pt x="191" y="155"/>
                    <a:pt x="196" y="156"/>
                    <a:pt x="200" y="156"/>
                  </a:cubicBezTo>
                  <a:cubicBezTo>
                    <a:pt x="222" y="156"/>
                    <a:pt x="239" y="132"/>
                    <a:pt x="239" y="102"/>
                  </a:cubicBezTo>
                  <a:cubicBezTo>
                    <a:pt x="240" y="90"/>
                    <a:pt x="237" y="78"/>
                    <a:pt x="231" y="6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î$ľîḑè"/>
            <p:cNvSpPr/>
            <p:nvPr/>
          </p:nvSpPr>
          <p:spPr bwMode="auto">
            <a:xfrm>
              <a:off x="7815263" y="5119688"/>
              <a:ext cx="34925" cy="57150"/>
            </a:xfrm>
            <a:custGeom>
              <a:avLst/>
              <a:gdLst>
                <a:gd name="T0" fmla="*/ 1 w 25"/>
                <a:gd name="T1" fmla="*/ 0 h 41"/>
                <a:gd name="T2" fmla="*/ 0 w 25"/>
                <a:gd name="T3" fmla="*/ 0 h 41"/>
                <a:gd name="T4" fmla="*/ 25 w 25"/>
                <a:gd name="T5" fmla="*/ 41 h 41"/>
                <a:gd name="T6" fmla="*/ 1 w 25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4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3" y="19"/>
                    <a:pt x="12" y="35"/>
                    <a:pt x="25" y="41"/>
                  </a:cubicBezTo>
                  <a:cubicBezTo>
                    <a:pt x="12" y="34"/>
                    <a:pt x="3" y="18"/>
                    <a:pt x="1" y="0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ṩlíḑè"/>
            <p:cNvSpPr/>
            <p:nvPr/>
          </p:nvSpPr>
          <p:spPr bwMode="auto">
            <a:xfrm>
              <a:off x="7815263" y="5062538"/>
              <a:ext cx="244475" cy="120650"/>
            </a:xfrm>
            <a:custGeom>
              <a:avLst/>
              <a:gdLst>
                <a:gd name="T0" fmla="*/ 57 w 172"/>
                <a:gd name="T1" fmla="*/ 0 h 85"/>
                <a:gd name="T2" fmla="*/ 9 w 172"/>
                <a:gd name="T3" fmla="*/ 30 h 85"/>
                <a:gd name="T4" fmla="*/ 0 w 172"/>
                <a:gd name="T5" fmla="*/ 40 h 85"/>
                <a:gd name="T6" fmla="*/ 24 w 172"/>
                <a:gd name="T7" fmla="*/ 81 h 85"/>
                <a:gd name="T8" fmla="*/ 37 w 172"/>
                <a:gd name="T9" fmla="*/ 85 h 85"/>
                <a:gd name="T10" fmla="*/ 51 w 172"/>
                <a:gd name="T11" fmla="*/ 81 h 85"/>
                <a:gd name="T12" fmla="*/ 76 w 172"/>
                <a:gd name="T13" fmla="*/ 76 h 85"/>
                <a:gd name="T14" fmla="*/ 98 w 172"/>
                <a:gd name="T15" fmla="*/ 80 h 85"/>
                <a:gd name="T16" fmla="*/ 119 w 172"/>
                <a:gd name="T17" fmla="*/ 85 h 85"/>
                <a:gd name="T18" fmla="*/ 139 w 172"/>
                <a:gd name="T19" fmla="*/ 81 h 85"/>
                <a:gd name="T20" fmla="*/ 161 w 172"/>
                <a:gd name="T21" fmla="*/ 76 h 85"/>
                <a:gd name="T22" fmla="*/ 172 w 172"/>
                <a:gd name="T23" fmla="*/ 77 h 85"/>
                <a:gd name="T24" fmla="*/ 137 w 172"/>
                <a:gd name="T25" fmla="*/ 47 h 85"/>
                <a:gd name="T26" fmla="*/ 137 w 172"/>
                <a:gd name="T27" fmla="*/ 47 h 85"/>
                <a:gd name="T28" fmla="*/ 136 w 172"/>
                <a:gd name="T29" fmla="*/ 47 h 85"/>
                <a:gd name="T30" fmla="*/ 105 w 172"/>
                <a:gd name="T31" fmla="*/ 29 h 85"/>
                <a:gd name="T32" fmla="*/ 57 w 172"/>
                <a:gd name="T3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2" h="85">
                  <a:moveTo>
                    <a:pt x="57" y="0"/>
                  </a:moveTo>
                  <a:cubicBezTo>
                    <a:pt x="37" y="0"/>
                    <a:pt x="20" y="12"/>
                    <a:pt x="9" y="30"/>
                  </a:cubicBezTo>
                  <a:cubicBezTo>
                    <a:pt x="6" y="33"/>
                    <a:pt x="3" y="37"/>
                    <a:pt x="0" y="40"/>
                  </a:cubicBezTo>
                  <a:cubicBezTo>
                    <a:pt x="2" y="58"/>
                    <a:pt x="11" y="74"/>
                    <a:pt x="24" y="81"/>
                  </a:cubicBezTo>
                  <a:cubicBezTo>
                    <a:pt x="28" y="84"/>
                    <a:pt x="33" y="85"/>
                    <a:pt x="37" y="85"/>
                  </a:cubicBezTo>
                  <a:cubicBezTo>
                    <a:pt x="42" y="85"/>
                    <a:pt x="47" y="84"/>
                    <a:pt x="51" y="81"/>
                  </a:cubicBezTo>
                  <a:cubicBezTo>
                    <a:pt x="59" y="78"/>
                    <a:pt x="67" y="76"/>
                    <a:pt x="76" y="76"/>
                  </a:cubicBezTo>
                  <a:cubicBezTo>
                    <a:pt x="83" y="76"/>
                    <a:pt x="91" y="77"/>
                    <a:pt x="98" y="80"/>
                  </a:cubicBezTo>
                  <a:cubicBezTo>
                    <a:pt x="105" y="83"/>
                    <a:pt x="112" y="85"/>
                    <a:pt x="119" y="85"/>
                  </a:cubicBezTo>
                  <a:cubicBezTo>
                    <a:pt x="125" y="85"/>
                    <a:pt x="132" y="83"/>
                    <a:pt x="139" y="81"/>
                  </a:cubicBezTo>
                  <a:cubicBezTo>
                    <a:pt x="146" y="77"/>
                    <a:pt x="153" y="76"/>
                    <a:pt x="161" y="76"/>
                  </a:cubicBezTo>
                  <a:cubicBezTo>
                    <a:pt x="165" y="76"/>
                    <a:pt x="168" y="76"/>
                    <a:pt x="172" y="77"/>
                  </a:cubicBezTo>
                  <a:cubicBezTo>
                    <a:pt x="166" y="59"/>
                    <a:pt x="152" y="47"/>
                    <a:pt x="137" y="47"/>
                  </a:cubicBezTo>
                  <a:cubicBezTo>
                    <a:pt x="137" y="47"/>
                    <a:pt x="137" y="47"/>
                    <a:pt x="137" y="47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23" y="47"/>
                    <a:pt x="111" y="40"/>
                    <a:pt x="105" y="29"/>
                  </a:cubicBezTo>
                  <a:cubicBezTo>
                    <a:pt x="93" y="11"/>
                    <a:pt x="76" y="0"/>
                    <a:pt x="57" y="0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îśḻíḓê"/>
            <p:cNvSpPr/>
            <p:nvPr/>
          </p:nvSpPr>
          <p:spPr bwMode="auto">
            <a:xfrm>
              <a:off x="3743326" y="5108576"/>
              <a:ext cx="338138" cy="223838"/>
            </a:xfrm>
            <a:custGeom>
              <a:avLst/>
              <a:gdLst>
                <a:gd name="T0" fmla="*/ 231 w 240"/>
                <a:gd name="T1" fmla="*/ 68 h 158"/>
                <a:gd name="T2" fmla="*/ 200 w 240"/>
                <a:gd name="T3" fmla="*/ 88 h 158"/>
                <a:gd name="T4" fmla="*/ 219 w 240"/>
                <a:gd name="T5" fmla="*/ 53 h 158"/>
                <a:gd name="T6" fmla="*/ 200 w 240"/>
                <a:gd name="T7" fmla="*/ 47 h 158"/>
                <a:gd name="T8" fmla="*/ 200 w 240"/>
                <a:gd name="T9" fmla="*/ 47 h 158"/>
                <a:gd name="T10" fmla="*/ 194 w 240"/>
                <a:gd name="T11" fmla="*/ 46 h 158"/>
                <a:gd name="T12" fmla="*/ 183 w 240"/>
                <a:gd name="T13" fmla="*/ 53 h 158"/>
                <a:gd name="T14" fmla="*/ 188 w 240"/>
                <a:gd name="T15" fmla="*/ 45 h 158"/>
                <a:gd name="T16" fmla="*/ 169 w 240"/>
                <a:gd name="T17" fmla="*/ 31 h 158"/>
                <a:gd name="T18" fmla="*/ 150 w 240"/>
                <a:gd name="T19" fmla="*/ 43 h 158"/>
                <a:gd name="T20" fmla="*/ 162 w 240"/>
                <a:gd name="T21" fmla="*/ 21 h 158"/>
                <a:gd name="T22" fmla="*/ 120 w 240"/>
                <a:gd name="T23" fmla="*/ 0 h 158"/>
                <a:gd name="T24" fmla="*/ 72 w 240"/>
                <a:gd name="T25" fmla="*/ 30 h 158"/>
                <a:gd name="T26" fmla="*/ 40 w 240"/>
                <a:gd name="T27" fmla="*/ 47 h 158"/>
                <a:gd name="T28" fmla="*/ 39 w 240"/>
                <a:gd name="T29" fmla="*/ 47 h 158"/>
                <a:gd name="T30" fmla="*/ 0 w 240"/>
                <a:gd name="T31" fmla="*/ 102 h 158"/>
                <a:gd name="T32" fmla="*/ 39 w 240"/>
                <a:gd name="T33" fmla="*/ 156 h 158"/>
                <a:gd name="T34" fmla="*/ 53 w 240"/>
                <a:gd name="T35" fmla="*/ 153 h 158"/>
                <a:gd name="T36" fmla="*/ 100 w 240"/>
                <a:gd name="T37" fmla="*/ 152 h 158"/>
                <a:gd name="T38" fmla="*/ 140 w 240"/>
                <a:gd name="T39" fmla="*/ 152 h 158"/>
                <a:gd name="T40" fmla="*/ 187 w 240"/>
                <a:gd name="T41" fmla="*/ 153 h 158"/>
                <a:gd name="T42" fmla="*/ 200 w 240"/>
                <a:gd name="T43" fmla="*/ 156 h 158"/>
                <a:gd name="T44" fmla="*/ 239 w 240"/>
                <a:gd name="T45" fmla="*/ 102 h 158"/>
                <a:gd name="T46" fmla="*/ 231 w 240"/>
                <a:gd name="T47" fmla="*/ 6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0" h="158">
                  <a:moveTo>
                    <a:pt x="231" y="68"/>
                  </a:moveTo>
                  <a:cubicBezTo>
                    <a:pt x="200" y="88"/>
                    <a:pt x="200" y="88"/>
                    <a:pt x="200" y="88"/>
                  </a:cubicBezTo>
                  <a:cubicBezTo>
                    <a:pt x="219" y="53"/>
                    <a:pt x="219" y="53"/>
                    <a:pt x="219" y="53"/>
                  </a:cubicBezTo>
                  <a:cubicBezTo>
                    <a:pt x="214" y="49"/>
                    <a:pt x="207" y="47"/>
                    <a:pt x="200" y="47"/>
                  </a:cubicBezTo>
                  <a:cubicBezTo>
                    <a:pt x="200" y="47"/>
                    <a:pt x="200" y="47"/>
                    <a:pt x="200" y="47"/>
                  </a:cubicBezTo>
                  <a:cubicBezTo>
                    <a:pt x="198" y="47"/>
                    <a:pt x="196" y="47"/>
                    <a:pt x="194" y="46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80" y="42"/>
                    <a:pt x="174" y="37"/>
                    <a:pt x="169" y="31"/>
                  </a:cubicBezTo>
                  <a:cubicBezTo>
                    <a:pt x="150" y="43"/>
                    <a:pt x="150" y="43"/>
                    <a:pt x="150" y="43"/>
                  </a:cubicBezTo>
                  <a:cubicBezTo>
                    <a:pt x="162" y="21"/>
                    <a:pt x="162" y="21"/>
                    <a:pt x="162" y="21"/>
                  </a:cubicBezTo>
                  <a:cubicBezTo>
                    <a:pt x="152" y="8"/>
                    <a:pt x="137" y="1"/>
                    <a:pt x="120" y="0"/>
                  </a:cubicBezTo>
                  <a:cubicBezTo>
                    <a:pt x="101" y="0"/>
                    <a:pt x="83" y="12"/>
                    <a:pt x="72" y="30"/>
                  </a:cubicBezTo>
                  <a:cubicBezTo>
                    <a:pt x="66" y="41"/>
                    <a:pt x="53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18" y="47"/>
                    <a:pt x="0" y="71"/>
                    <a:pt x="0" y="102"/>
                  </a:cubicBezTo>
                  <a:cubicBezTo>
                    <a:pt x="0" y="132"/>
                    <a:pt x="18" y="156"/>
                    <a:pt x="39" y="156"/>
                  </a:cubicBezTo>
                  <a:cubicBezTo>
                    <a:pt x="44" y="156"/>
                    <a:pt x="49" y="155"/>
                    <a:pt x="53" y="153"/>
                  </a:cubicBezTo>
                  <a:cubicBezTo>
                    <a:pt x="68" y="146"/>
                    <a:pt x="85" y="145"/>
                    <a:pt x="100" y="152"/>
                  </a:cubicBezTo>
                  <a:cubicBezTo>
                    <a:pt x="113" y="158"/>
                    <a:pt x="127" y="158"/>
                    <a:pt x="140" y="152"/>
                  </a:cubicBezTo>
                  <a:cubicBezTo>
                    <a:pt x="155" y="145"/>
                    <a:pt x="172" y="146"/>
                    <a:pt x="187" y="153"/>
                  </a:cubicBezTo>
                  <a:cubicBezTo>
                    <a:pt x="191" y="155"/>
                    <a:pt x="196" y="156"/>
                    <a:pt x="200" y="156"/>
                  </a:cubicBezTo>
                  <a:cubicBezTo>
                    <a:pt x="222" y="156"/>
                    <a:pt x="239" y="132"/>
                    <a:pt x="239" y="102"/>
                  </a:cubicBezTo>
                  <a:cubicBezTo>
                    <a:pt x="240" y="90"/>
                    <a:pt x="237" y="78"/>
                    <a:pt x="231" y="6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ļidê"/>
            <p:cNvSpPr/>
            <p:nvPr/>
          </p:nvSpPr>
          <p:spPr bwMode="auto">
            <a:xfrm>
              <a:off x="3743326" y="5265738"/>
              <a:ext cx="34925" cy="58738"/>
            </a:xfrm>
            <a:custGeom>
              <a:avLst/>
              <a:gdLst>
                <a:gd name="T0" fmla="*/ 1 w 25"/>
                <a:gd name="T1" fmla="*/ 0 h 41"/>
                <a:gd name="T2" fmla="*/ 0 w 25"/>
                <a:gd name="T3" fmla="*/ 0 h 41"/>
                <a:gd name="T4" fmla="*/ 25 w 25"/>
                <a:gd name="T5" fmla="*/ 41 h 41"/>
                <a:gd name="T6" fmla="*/ 1 w 25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4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3" y="19"/>
                    <a:pt x="12" y="35"/>
                    <a:pt x="25" y="41"/>
                  </a:cubicBezTo>
                  <a:cubicBezTo>
                    <a:pt x="12" y="34"/>
                    <a:pt x="3" y="18"/>
                    <a:pt x="1" y="0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ṧlîďè"/>
            <p:cNvSpPr/>
            <p:nvPr/>
          </p:nvSpPr>
          <p:spPr bwMode="auto">
            <a:xfrm>
              <a:off x="3743326" y="5208588"/>
              <a:ext cx="244475" cy="120650"/>
            </a:xfrm>
            <a:custGeom>
              <a:avLst/>
              <a:gdLst>
                <a:gd name="T0" fmla="*/ 57 w 172"/>
                <a:gd name="T1" fmla="*/ 0 h 85"/>
                <a:gd name="T2" fmla="*/ 9 w 172"/>
                <a:gd name="T3" fmla="*/ 30 h 85"/>
                <a:gd name="T4" fmla="*/ 0 w 172"/>
                <a:gd name="T5" fmla="*/ 40 h 85"/>
                <a:gd name="T6" fmla="*/ 24 w 172"/>
                <a:gd name="T7" fmla="*/ 81 h 85"/>
                <a:gd name="T8" fmla="*/ 37 w 172"/>
                <a:gd name="T9" fmla="*/ 85 h 85"/>
                <a:gd name="T10" fmla="*/ 51 w 172"/>
                <a:gd name="T11" fmla="*/ 81 h 85"/>
                <a:gd name="T12" fmla="*/ 76 w 172"/>
                <a:gd name="T13" fmla="*/ 76 h 85"/>
                <a:gd name="T14" fmla="*/ 98 w 172"/>
                <a:gd name="T15" fmla="*/ 80 h 85"/>
                <a:gd name="T16" fmla="*/ 119 w 172"/>
                <a:gd name="T17" fmla="*/ 85 h 85"/>
                <a:gd name="T18" fmla="*/ 139 w 172"/>
                <a:gd name="T19" fmla="*/ 81 h 85"/>
                <a:gd name="T20" fmla="*/ 161 w 172"/>
                <a:gd name="T21" fmla="*/ 76 h 85"/>
                <a:gd name="T22" fmla="*/ 172 w 172"/>
                <a:gd name="T23" fmla="*/ 77 h 85"/>
                <a:gd name="T24" fmla="*/ 137 w 172"/>
                <a:gd name="T25" fmla="*/ 47 h 85"/>
                <a:gd name="T26" fmla="*/ 137 w 172"/>
                <a:gd name="T27" fmla="*/ 47 h 85"/>
                <a:gd name="T28" fmla="*/ 136 w 172"/>
                <a:gd name="T29" fmla="*/ 47 h 85"/>
                <a:gd name="T30" fmla="*/ 105 w 172"/>
                <a:gd name="T31" fmla="*/ 29 h 85"/>
                <a:gd name="T32" fmla="*/ 57 w 172"/>
                <a:gd name="T3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2" h="85">
                  <a:moveTo>
                    <a:pt x="57" y="0"/>
                  </a:moveTo>
                  <a:cubicBezTo>
                    <a:pt x="37" y="0"/>
                    <a:pt x="20" y="12"/>
                    <a:pt x="9" y="30"/>
                  </a:cubicBezTo>
                  <a:cubicBezTo>
                    <a:pt x="6" y="33"/>
                    <a:pt x="3" y="37"/>
                    <a:pt x="0" y="40"/>
                  </a:cubicBezTo>
                  <a:cubicBezTo>
                    <a:pt x="2" y="58"/>
                    <a:pt x="11" y="74"/>
                    <a:pt x="24" y="81"/>
                  </a:cubicBezTo>
                  <a:cubicBezTo>
                    <a:pt x="28" y="84"/>
                    <a:pt x="33" y="85"/>
                    <a:pt x="37" y="85"/>
                  </a:cubicBezTo>
                  <a:cubicBezTo>
                    <a:pt x="42" y="85"/>
                    <a:pt x="47" y="84"/>
                    <a:pt x="51" y="81"/>
                  </a:cubicBezTo>
                  <a:cubicBezTo>
                    <a:pt x="59" y="78"/>
                    <a:pt x="67" y="76"/>
                    <a:pt x="76" y="76"/>
                  </a:cubicBezTo>
                  <a:cubicBezTo>
                    <a:pt x="83" y="76"/>
                    <a:pt x="91" y="77"/>
                    <a:pt x="98" y="80"/>
                  </a:cubicBezTo>
                  <a:cubicBezTo>
                    <a:pt x="105" y="83"/>
                    <a:pt x="112" y="85"/>
                    <a:pt x="119" y="85"/>
                  </a:cubicBezTo>
                  <a:cubicBezTo>
                    <a:pt x="125" y="85"/>
                    <a:pt x="132" y="83"/>
                    <a:pt x="139" y="81"/>
                  </a:cubicBezTo>
                  <a:cubicBezTo>
                    <a:pt x="146" y="77"/>
                    <a:pt x="153" y="76"/>
                    <a:pt x="161" y="76"/>
                  </a:cubicBezTo>
                  <a:cubicBezTo>
                    <a:pt x="165" y="76"/>
                    <a:pt x="168" y="76"/>
                    <a:pt x="172" y="77"/>
                  </a:cubicBezTo>
                  <a:cubicBezTo>
                    <a:pt x="166" y="59"/>
                    <a:pt x="152" y="47"/>
                    <a:pt x="137" y="47"/>
                  </a:cubicBezTo>
                  <a:cubicBezTo>
                    <a:pt x="137" y="47"/>
                    <a:pt x="137" y="47"/>
                    <a:pt x="137" y="47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23" y="47"/>
                    <a:pt x="111" y="40"/>
                    <a:pt x="105" y="29"/>
                  </a:cubicBezTo>
                  <a:cubicBezTo>
                    <a:pt x="93" y="11"/>
                    <a:pt x="76" y="0"/>
                    <a:pt x="57" y="0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îšḷiḍè"/>
            <p:cNvSpPr/>
            <p:nvPr/>
          </p:nvSpPr>
          <p:spPr bwMode="auto">
            <a:xfrm>
              <a:off x="5438776" y="1528763"/>
              <a:ext cx="679450" cy="446088"/>
            </a:xfrm>
            <a:custGeom>
              <a:avLst/>
              <a:gdLst>
                <a:gd name="T0" fmla="*/ 463 w 480"/>
                <a:gd name="T1" fmla="*/ 137 h 316"/>
                <a:gd name="T2" fmla="*/ 401 w 480"/>
                <a:gd name="T3" fmla="*/ 176 h 316"/>
                <a:gd name="T4" fmla="*/ 439 w 480"/>
                <a:gd name="T5" fmla="*/ 107 h 316"/>
                <a:gd name="T6" fmla="*/ 401 w 480"/>
                <a:gd name="T7" fmla="*/ 94 h 316"/>
                <a:gd name="T8" fmla="*/ 400 w 480"/>
                <a:gd name="T9" fmla="*/ 94 h 316"/>
                <a:gd name="T10" fmla="*/ 388 w 480"/>
                <a:gd name="T11" fmla="*/ 93 h 316"/>
                <a:gd name="T12" fmla="*/ 366 w 480"/>
                <a:gd name="T13" fmla="*/ 106 h 316"/>
                <a:gd name="T14" fmla="*/ 375 w 480"/>
                <a:gd name="T15" fmla="*/ 90 h 316"/>
                <a:gd name="T16" fmla="*/ 339 w 480"/>
                <a:gd name="T17" fmla="*/ 62 h 316"/>
                <a:gd name="T18" fmla="*/ 301 w 480"/>
                <a:gd name="T19" fmla="*/ 86 h 316"/>
                <a:gd name="T20" fmla="*/ 325 w 480"/>
                <a:gd name="T21" fmla="*/ 43 h 316"/>
                <a:gd name="T22" fmla="*/ 240 w 480"/>
                <a:gd name="T23" fmla="*/ 0 h 316"/>
                <a:gd name="T24" fmla="*/ 144 w 480"/>
                <a:gd name="T25" fmla="*/ 60 h 316"/>
                <a:gd name="T26" fmla="*/ 80 w 480"/>
                <a:gd name="T27" fmla="*/ 94 h 316"/>
                <a:gd name="T28" fmla="*/ 78 w 480"/>
                <a:gd name="T29" fmla="*/ 94 h 316"/>
                <a:gd name="T30" fmla="*/ 0 w 480"/>
                <a:gd name="T31" fmla="*/ 204 h 316"/>
                <a:gd name="T32" fmla="*/ 78 w 480"/>
                <a:gd name="T33" fmla="*/ 313 h 316"/>
                <a:gd name="T34" fmla="*/ 105 w 480"/>
                <a:gd name="T35" fmla="*/ 306 h 316"/>
                <a:gd name="T36" fmla="*/ 200 w 480"/>
                <a:gd name="T37" fmla="*/ 304 h 316"/>
                <a:gd name="T38" fmla="*/ 280 w 480"/>
                <a:gd name="T39" fmla="*/ 305 h 316"/>
                <a:gd name="T40" fmla="*/ 374 w 480"/>
                <a:gd name="T41" fmla="*/ 306 h 316"/>
                <a:gd name="T42" fmla="*/ 401 w 480"/>
                <a:gd name="T43" fmla="*/ 313 h 316"/>
                <a:gd name="T44" fmla="*/ 480 w 480"/>
                <a:gd name="T45" fmla="*/ 204 h 316"/>
                <a:gd name="T46" fmla="*/ 463 w 480"/>
                <a:gd name="T47" fmla="*/ 13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0" h="316">
                  <a:moveTo>
                    <a:pt x="463" y="137"/>
                  </a:moveTo>
                  <a:cubicBezTo>
                    <a:pt x="401" y="176"/>
                    <a:pt x="401" y="176"/>
                    <a:pt x="401" y="176"/>
                  </a:cubicBezTo>
                  <a:cubicBezTo>
                    <a:pt x="439" y="107"/>
                    <a:pt x="439" y="107"/>
                    <a:pt x="439" y="107"/>
                  </a:cubicBezTo>
                  <a:cubicBezTo>
                    <a:pt x="428" y="99"/>
                    <a:pt x="415" y="94"/>
                    <a:pt x="401" y="94"/>
                  </a:cubicBezTo>
                  <a:cubicBezTo>
                    <a:pt x="400" y="94"/>
                    <a:pt x="400" y="94"/>
                    <a:pt x="400" y="94"/>
                  </a:cubicBezTo>
                  <a:cubicBezTo>
                    <a:pt x="396" y="94"/>
                    <a:pt x="392" y="94"/>
                    <a:pt x="388" y="93"/>
                  </a:cubicBezTo>
                  <a:cubicBezTo>
                    <a:pt x="366" y="106"/>
                    <a:pt x="366" y="106"/>
                    <a:pt x="366" y="106"/>
                  </a:cubicBezTo>
                  <a:cubicBezTo>
                    <a:pt x="375" y="90"/>
                    <a:pt x="375" y="90"/>
                    <a:pt x="375" y="90"/>
                  </a:cubicBezTo>
                  <a:cubicBezTo>
                    <a:pt x="361" y="85"/>
                    <a:pt x="348" y="75"/>
                    <a:pt x="339" y="62"/>
                  </a:cubicBezTo>
                  <a:cubicBezTo>
                    <a:pt x="301" y="86"/>
                    <a:pt x="301" y="86"/>
                    <a:pt x="301" y="86"/>
                  </a:cubicBezTo>
                  <a:cubicBezTo>
                    <a:pt x="325" y="43"/>
                    <a:pt x="325" y="43"/>
                    <a:pt x="325" y="43"/>
                  </a:cubicBezTo>
                  <a:cubicBezTo>
                    <a:pt x="303" y="16"/>
                    <a:pt x="273" y="0"/>
                    <a:pt x="240" y="0"/>
                  </a:cubicBezTo>
                  <a:cubicBezTo>
                    <a:pt x="201" y="0"/>
                    <a:pt x="166" y="23"/>
                    <a:pt x="144" y="60"/>
                  </a:cubicBezTo>
                  <a:cubicBezTo>
                    <a:pt x="130" y="82"/>
                    <a:pt x="106" y="95"/>
                    <a:pt x="80" y="94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35" y="94"/>
                    <a:pt x="0" y="143"/>
                    <a:pt x="0" y="204"/>
                  </a:cubicBezTo>
                  <a:cubicBezTo>
                    <a:pt x="0" y="264"/>
                    <a:pt x="35" y="313"/>
                    <a:pt x="78" y="313"/>
                  </a:cubicBezTo>
                  <a:cubicBezTo>
                    <a:pt x="87" y="313"/>
                    <a:pt x="97" y="311"/>
                    <a:pt x="105" y="306"/>
                  </a:cubicBezTo>
                  <a:cubicBezTo>
                    <a:pt x="135" y="292"/>
                    <a:pt x="169" y="291"/>
                    <a:pt x="200" y="304"/>
                  </a:cubicBezTo>
                  <a:cubicBezTo>
                    <a:pt x="225" y="316"/>
                    <a:pt x="255" y="316"/>
                    <a:pt x="280" y="305"/>
                  </a:cubicBezTo>
                  <a:cubicBezTo>
                    <a:pt x="310" y="292"/>
                    <a:pt x="345" y="292"/>
                    <a:pt x="374" y="306"/>
                  </a:cubicBezTo>
                  <a:cubicBezTo>
                    <a:pt x="383" y="311"/>
                    <a:pt x="392" y="313"/>
                    <a:pt x="401" y="313"/>
                  </a:cubicBezTo>
                  <a:cubicBezTo>
                    <a:pt x="444" y="313"/>
                    <a:pt x="480" y="264"/>
                    <a:pt x="480" y="204"/>
                  </a:cubicBezTo>
                  <a:cubicBezTo>
                    <a:pt x="480" y="180"/>
                    <a:pt x="474" y="157"/>
                    <a:pt x="463" y="13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ïşlídé"/>
            <p:cNvSpPr/>
            <p:nvPr/>
          </p:nvSpPr>
          <p:spPr bwMode="auto">
            <a:xfrm>
              <a:off x="5438776" y="1843088"/>
              <a:ext cx="293688" cy="123825"/>
            </a:xfrm>
            <a:custGeom>
              <a:avLst/>
              <a:gdLst>
                <a:gd name="T0" fmla="*/ 191 w 207"/>
                <a:gd name="T1" fmla="*/ 79 h 88"/>
                <a:gd name="T2" fmla="*/ 199 w 207"/>
                <a:gd name="T3" fmla="*/ 82 h 88"/>
                <a:gd name="T4" fmla="*/ 207 w 207"/>
                <a:gd name="T5" fmla="*/ 85 h 88"/>
                <a:gd name="T6" fmla="*/ 200 w 207"/>
                <a:gd name="T7" fmla="*/ 82 h 88"/>
                <a:gd name="T8" fmla="*/ 191 w 207"/>
                <a:gd name="T9" fmla="*/ 79 h 88"/>
                <a:gd name="T10" fmla="*/ 1 w 207"/>
                <a:gd name="T11" fmla="*/ 0 h 88"/>
                <a:gd name="T12" fmla="*/ 0 w 207"/>
                <a:gd name="T13" fmla="*/ 1 h 88"/>
                <a:gd name="T14" fmla="*/ 60 w 207"/>
                <a:gd name="T15" fmla="*/ 88 h 88"/>
                <a:gd name="T16" fmla="*/ 1 w 20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88">
                  <a:moveTo>
                    <a:pt x="191" y="79"/>
                  </a:moveTo>
                  <a:cubicBezTo>
                    <a:pt x="193" y="80"/>
                    <a:pt x="196" y="81"/>
                    <a:pt x="199" y="82"/>
                  </a:cubicBezTo>
                  <a:cubicBezTo>
                    <a:pt x="202" y="83"/>
                    <a:pt x="205" y="84"/>
                    <a:pt x="207" y="85"/>
                  </a:cubicBezTo>
                  <a:cubicBezTo>
                    <a:pt x="205" y="85"/>
                    <a:pt x="202" y="83"/>
                    <a:pt x="200" y="82"/>
                  </a:cubicBezTo>
                  <a:cubicBezTo>
                    <a:pt x="197" y="81"/>
                    <a:pt x="194" y="80"/>
                    <a:pt x="191" y="79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44"/>
                    <a:pt x="29" y="78"/>
                    <a:pt x="60" y="88"/>
                  </a:cubicBezTo>
                  <a:cubicBezTo>
                    <a:pt x="29" y="78"/>
                    <a:pt x="6" y="43"/>
                    <a:pt x="1" y="0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isļíďè"/>
            <p:cNvSpPr/>
            <p:nvPr/>
          </p:nvSpPr>
          <p:spPr bwMode="auto">
            <a:xfrm>
              <a:off x="5440363" y="1730376"/>
              <a:ext cx="487363" cy="239713"/>
            </a:xfrm>
            <a:custGeom>
              <a:avLst/>
              <a:gdLst>
                <a:gd name="T0" fmla="*/ 115 w 345"/>
                <a:gd name="T1" fmla="*/ 0 h 170"/>
                <a:gd name="T2" fmla="*/ 18 w 345"/>
                <a:gd name="T3" fmla="*/ 59 h 170"/>
                <a:gd name="T4" fmla="*/ 0 w 345"/>
                <a:gd name="T5" fmla="*/ 79 h 170"/>
                <a:gd name="T6" fmla="*/ 59 w 345"/>
                <a:gd name="T7" fmla="*/ 167 h 170"/>
                <a:gd name="T8" fmla="*/ 76 w 345"/>
                <a:gd name="T9" fmla="*/ 170 h 170"/>
                <a:gd name="T10" fmla="*/ 103 w 345"/>
                <a:gd name="T11" fmla="*/ 163 h 170"/>
                <a:gd name="T12" fmla="*/ 152 w 345"/>
                <a:gd name="T13" fmla="*/ 152 h 170"/>
                <a:gd name="T14" fmla="*/ 190 w 345"/>
                <a:gd name="T15" fmla="*/ 158 h 170"/>
                <a:gd name="T16" fmla="*/ 199 w 345"/>
                <a:gd name="T17" fmla="*/ 161 h 170"/>
                <a:gd name="T18" fmla="*/ 206 w 345"/>
                <a:gd name="T19" fmla="*/ 164 h 170"/>
                <a:gd name="T20" fmla="*/ 238 w 345"/>
                <a:gd name="T21" fmla="*/ 170 h 170"/>
                <a:gd name="T22" fmla="*/ 278 w 345"/>
                <a:gd name="T23" fmla="*/ 161 h 170"/>
                <a:gd name="T24" fmla="*/ 324 w 345"/>
                <a:gd name="T25" fmla="*/ 152 h 170"/>
                <a:gd name="T26" fmla="*/ 345 w 345"/>
                <a:gd name="T27" fmla="*/ 154 h 170"/>
                <a:gd name="T28" fmla="*/ 276 w 345"/>
                <a:gd name="T29" fmla="*/ 94 h 170"/>
                <a:gd name="T30" fmla="*/ 276 w 345"/>
                <a:gd name="T31" fmla="*/ 94 h 170"/>
                <a:gd name="T32" fmla="*/ 275 w 345"/>
                <a:gd name="T33" fmla="*/ 94 h 170"/>
                <a:gd name="T34" fmla="*/ 274 w 345"/>
                <a:gd name="T35" fmla="*/ 94 h 170"/>
                <a:gd name="T36" fmla="*/ 211 w 345"/>
                <a:gd name="T37" fmla="*/ 59 h 170"/>
                <a:gd name="T38" fmla="*/ 115 w 345"/>
                <a:gd name="T3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5" h="170">
                  <a:moveTo>
                    <a:pt x="115" y="0"/>
                  </a:moveTo>
                  <a:cubicBezTo>
                    <a:pt x="75" y="0"/>
                    <a:pt x="41" y="23"/>
                    <a:pt x="18" y="59"/>
                  </a:cubicBezTo>
                  <a:cubicBezTo>
                    <a:pt x="13" y="67"/>
                    <a:pt x="7" y="74"/>
                    <a:pt x="0" y="79"/>
                  </a:cubicBezTo>
                  <a:cubicBezTo>
                    <a:pt x="5" y="122"/>
                    <a:pt x="28" y="157"/>
                    <a:pt x="59" y="167"/>
                  </a:cubicBezTo>
                  <a:cubicBezTo>
                    <a:pt x="64" y="169"/>
                    <a:pt x="70" y="170"/>
                    <a:pt x="76" y="170"/>
                  </a:cubicBezTo>
                  <a:cubicBezTo>
                    <a:pt x="85" y="170"/>
                    <a:pt x="95" y="167"/>
                    <a:pt x="103" y="163"/>
                  </a:cubicBezTo>
                  <a:cubicBezTo>
                    <a:pt x="119" y="155"/>
                    <a:pt x="136" y="152"/>
                    <a:pt x="152" y="152"/>
                  </a:cubicBezTo>
                  <a:cubicBezTo>
                    <a:pt x="165" y="152"/>
                    <a:pt x="178" y="154"/>
                    <a:pt x="190" y="158"/>
                  </a:cubicBezTo>
                  <a:cubicBezTo>
                    <a:pt x="193" y="159"/>
                    <a:pt x="196" y="160"/>
                    <a:pt x="199" y="161"/>
                  </a:cubicBezTo>
                  <a:cubicBezTo>
                    <a:pt x="201" y="162"/>
                    <a:pt x="204" y="164"/>
                    <a:pt x="206" y="164"/>
                  </a:cubicBezTo>
                  <a:cubicBezTo>
                    <a:pt x="217" y="168"/>
                    <a:pt x="227" y="170"/>
                    <a:pt x="238" y="170"/>
                  </a:cubicBezTo>
                  <a:cubicBezTo>
                    <a:pt x="252" y="170"/>
                    <a:pt x="266" y="167"/>
                    <a:pt x="278" y="161"/>
                  </a:cubicBezTo>
                  <a:cubicBezTo>
                    <a:pt x="293" y="155"/>
                    <a:pt x="308" y="152"/>
                    <a:pt x="324" y="152"/>
                  </a:cubicBezTo>
                  <a:cubicBezTo>
                    <a:pt x="331" y="152"/>
                    <a:pt x="338" y="152"/>
                    <a:pt x="345" y="154"/>
                  </a:cubicBezTo>
                  <a:cubicBezTo>
                    <a:pt x="333" y="118"/>
                    <a:pt x="306" y="94"/>
                    <a:pt x="276" y="94"/>
                  </a:cubicBezTo>
                  <a:cubicBezTo>
                    <a:pt x="276" y="94"/>
                    <a:pt x="276" y="94"/>
                    <a:pt x="276" y="94"/>
                  </a:cubicBezTo>
                  <a:cubicBezTo>
                    <a:pt x="275" y="94"/>
                    <a:pt x="275" y="94"/>
                    <a:pt x="275" y="94"/>
                  </a:cubicBezTo>
                  <a:cubicBezTo>
                    <a:pt x="274" y="94"/>
                    <a:pt x="274" y="94"/>
                    <a:pt x="274" y="94"/>
                  </a:cubicBezTo>
                  <a:cubicBezTo>
                    <a:pt x="248" y="94"/>
                    <a:pt x="224" y="80"/>
                    <a:pt x="211" y="59"/>
                  </a:cubicBezTo>
                  <a:cubicBezTo>
                    <a:pt x="188" y="23"/>
                    <a:pt x="154" y="0"/>
                    <a:pt x="115" y="0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ïṧ1îḍê"/>
            <p:cNvSpPr/>
            <p:nvPr/>
          </p:nvSpPr>
          <p:spPr bwMode="auto">
            <a:xfrm>
              <a:off x="8764588" y="2595563"/>
              <a:ext cx="339725" cy="222250"/>
            </a:xfrm>
            <a:custGeom>
              <a:avLst/>
              <a:gdLst>
                <a:gd name="T0" fmla="*/ 231 w 240"/>
                <a:gd name="T1" fmla="*/ 68 h 158"/>
                <a:gd name="T2" fmla="*/ 200 w 240"/>
                <a:gd name="T3" fmla="*/ 88 h 158"/>
                <a:gd name="T4" fmla="*/ 219 w 240"/>
                <a:gd name="T5" fmla="*/ 53 h 158"/>
                <a:gd name="T6" fmla="*/ 200 w 240"/>
                <a:gd name="T7" fmla="*/ 47 h 158"/>
                <a:gd name="T8" fmla="*/ 200 w 240"/>
                <a:gd name="T9" fmla="*/ 47 h 158"/>
                <a:gd name="T10" fmla="*/ 194 w 240"/>
                <a:gd name="T11" fmla="*/ 46 h 158"/>
                <a:gd name="T12" fmla="*/ 183 w 240"/>
                <a:gd name="T13" fmla="*/ 53 h 158"/>
                <a:gd name="T14" fmla="*/ 188 w 240"/>
                <a:gd name="T15" fmla="*/ 45 h 158"/>
                <a:gd name="T16" fmla="*/ 169 w 240"/>
                <a:gd name="T17" fmla="*/ 31 h 158"/>
                <a:gd name="T18" fmla="*/ 150 w 240"/>
                <a:gd name="T19" fmla="*/ 43 h 158"/>
                <a:gd name="T20" fmla="*/ 162 w 240"/>
                <a:gd name="T21" fmla="*/ 21 h 158"/>
                <a:gd name="T22" fmla="*/ 120 w 240"/>
                <a:gd name="T23" fmla="*/ 0 h 158"/>
                <a:gd name="T24" fmla="*/ 72 w 240"/>
                <a:gd name="T25" fmla="*/ 30 h 158"/>
                <a:gd name="T26" fmla="*/ 40 w 240"/>
                <a:gd name="T27" fmla="*/ 47 h 158"/>
                <a:gd name="T28" fmla="*/ 39 w 240"/>
                <a:gd name="T29" fmla="*/ 47 h 158"/>
                <a:gd name="T30" fmla="*/ 0 w 240"/>
                <a:gd name="T31" fmla="*/ 102 h 158"/>
                <a:gd name="T32" fmla="*/ 39 w 240"/>
                <a:gd name="T33" fmla="*/ 156 h 158"/>
                <a:gd name="T34" fmla="*/ 53 w 240"/>
                <a:gd name="T35" fmla="*/ 153 h 158"/>
                <a:gd name="T36" fmla="*/ 100 w 240"/>
                <a:gd name="T37" fmla="*/ 152 h 158"/>
                <a:gd name="T38" fmla="*/ 140 w 240"/>
                <a:gd name="T39" fmla="*/ 152 h 158"/>
                <a:gd name="T40" fmla="*/ 187 w 240"/>
                <a:gd name="T41" fmla="*/ 153 h 158"/>
                <a:gd name="T42" fmla="*/ 200 w 240"/>
                <a:gd name="T43" fmla="*/ 156 h 158"/>
                <a:gd name="T44" fmla="*/ 239 w 240"/>
                <a:gd name="T45" fmla="*/ 102 h 158"/>
                <a:gd name="T46" fmla="*/ 231 w 240"/>
                <a:gd name="T47" fmla="*/ 6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0" h="158">
                  <a:moveTo>
                    <a:pt x="231" y="68"/>
                  </a:moveTo>
                  <a:cubicBezTo>
                    <a:pt x="200" y="88"/>
                    <a:pt x="200" y="88"/>
                    <a:pt x="200" y="88"/>
                  </a:cubicBezTo>
                  <a:cubicBezTo>
                    <a:pt x="219" y="53"/>
                    <a:pt x="219" y="53"/>
                    <a:pt x="219" y="53"/>
                  </a:cubicBezTo>
                  <a:cubicBezTo>
                    <a:pt x="214" y="49"/>
                    <a:pt x="207" y="47"/>
                    <a:pt x="200" y="47"/>
                  </a:cubicBezTo>
                  <a:cubicBezTo>
                    <a:pt x="200" y="47"/>
                    <a:pt x="200" y="47"/>
                    <a:pt x="200" y="47"/>
                  </a:cubicBezTo>
                  <a:cubicBezTo>
                    <a:pt x="198" y="47"/>
                    <a:pt x="196" y="47"/>
                    <a:pt x="194" y="46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80" y="42"/>
                    <a:pt x="174" y="37"/>
                    <a:pt x="169" y="31"/>
                  </a:cubicBezTo>
                  <a:cubicBezTo>
                    <a:pt x="150" y="43"/>
                    <a:pt x="150" y="43"/>
                    <a:pt x="150" y="43"/>
                  </a:cubicBezTo>
                  <a:cubicBezTo>
                    <a:pt x="162" y="21"/>
                    <a:pt x="162" y="21"/>
                    <a:pt x="162" y="21"/>
                  </a:cubicBezTo>
                  <a:cubicBezTo>
                    <a:pt x="152" y="8"/>
                    <a:pt x="137" y="1"/>
                    <a:pt x="120" y="0"/>
                  </a:cubicBezTo>
                  <a:cubicBezTo>
                    <a:pt x="101" y="0"/>
                    <a:pt x="83" y="12"/>
                    <a:pt x="72" y="30"/>
                  </a:cubicBezTo>
                  <a:cubicBezTo>
                    <a:pt x="66" y="41"/>
                    <a:pt x="53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18" y="47"/>
                    <a:pt x="0" y="71"/>
                    <a:pt x="0" y="102"/>
                  </a:cubicBezTo>
                  <a:cubicBezTo>
                    <a:pt x="0" y="132"/>
                    <a:pt x="18" y="156"/>
                    <a:pt x="39" y="156"/>
                  </a:cubicBezTo>
                  <a:cubicBezTo>
                    <a:pt x="44" y="156"/>
                    <a:pt x="49" y="155"/>
                    <a:pt x="53" y="153"/>
                  </a:cubicBezTo>
                  <a:cubicBezTo>
                    <a:pt x="68" y="146"/>
                    <a:pt x="85" y="145"/>
                    <a:pt x="100" y="152"/>
                  </a:cubicBezTo>
                  <a:cubicBezTo>
                    <a:pt x="113" y="158"/>
                    <a:pt x="127" y="158"/>
                    <a:pt x="140" y="152"/>
                  </a:cubicBezTo>
                  <a:cubicBezTo>
                    <a:pt x="155" y="145"/>
                    <a:pt x="172" y="146"/>
                    <a:pt x="187" y="153"/>
                  </a:cubicBezTo>
                  <a:cubicBezTo>
                    <a:pt x="191" y="155"/>
                    <a:pt x="196" y="156"/>
                    <a:pt x="200" y="156"/>
                  </a:cubicBezTo>
                  <a:cubicBezTo>
                    <a:pt x="222" y="156"/>
                    <a:pt x="239" y="132"/>
                    <a:pt x="239" y="102"/>
                  </a:cubicBezTo>
                  <a:cubicBezTo>
                    <a:pt x="240" y="90"/>
                    <a:pt x="237" y="78"/>
                    <a:pt x="231" y="6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íṥlîďê"/>
            <p:cNvSpPr/>
            <p:nvPr/>
          </p:nvSpPr>
          <p:spPr bwMode="auto">
            <a:xfrm>
              <a:off x="8764588" y="2751138"/>
              <a:ext cx="30163" cy="55563"/>
            </a:xfrm>
            <a:custGeom>
              <a:avLst/>
              <a:gdLst>
                <a:gd name="T0" fmla="*/ 1 w 21"/>
                <a:gd name="T1" fmla="*/ 0 h 39"/>
                <a:gd name="T2" fmla="*/ 0 w 21"/>
                <a:gd name="T3" fmla="*/ 0 h 39"/>
                <a:gd name="T4" fmla="*/ 21 w 21"/>
                <a:gd name="T5" fmla="*/ 39 h 39"/>
                <a:gd name="T6" fmla="*/ 1 w 21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9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2" y="17"/>
                    <a:pt x="10" y="31"/>
                    <a:pt x="21" y="39"/>
                  </a:cubicBezTo>
                  <a:cubicBezTo>
                    <a:pt x="10" y="31"/>
                    <a:pt x="3" y="17"/>
                    <a:pt x="1" y="0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iṥľïďé"/>
            <p:cNvSpPr/>
            <p:nvPr/>
          </p:nvSpPr>
          <p:spPr bwMode="auto">
            <a:xfrm>
              <a:off x="8766176" y="2695576"/>
              <a:ext cx="242888" cy="120650"/>
            </a:xfrm>
            <a:custGeom>
              <a:avLst/>
              <a:gdLst>
                <a:gd name="T0" fmla="*/ 57 w 172"/>
                <a:gd name="T1" fmla="*/ 0 h 85"/>
                <a:gd name="T2" fmla="*/ 9 w 172"/>
                <a:gd name="T3" fmla="*/ 30 h 85"/>
                <a:gd name="T4" fmla="*/ 0 w 172"/>
                <a:gd name="T5" fmla="*/ 40 h 85"/>
                <a:gd name="T6" fmla="*/ 20 w 172"/>
                <a:gd name="T7" fmla="*/ 79 h 85"/>
                <a:gd name="T8" fmla="*/ 38 w 172"/>
                <a:gd name="T9" fmla="*/ 85 h 85"/>
                <a:gd name="T10" fmla="*/ 51 w 172"/>
                <a:gd name="T11" fmla="*/ 81 h 85"/>
                <a:gd name="T12" fmla="*/ 76 w 172"/>
                <a:gd name="T13" fmla="*/ 76 h 85"/>
                <a:gd name="T14" fmla="*/ 99 w 172"/>
                <a:gd name="T15" fmla="*/ 80 h 85"/>
                <a:gd name="T16" fmla="*/ 119 w 172"/>
                <a:gd name="T17" fmla="*/ 85 h 85"/>
                <a:gd name="T18" fmla="*/ 139 w 172"/>
                <a:gd name="T19" fmla="*/ 81 h 85"/>
                <a:gd name="T20" fmla="*/ 161 w 172"/>
                <a:gd name="T21" fmla="*/ 76 h 85"/>
                <a:gd name="T22" fmla="*/ 172 w 172"/>
                <a:gd name="T23" fmla="*/ 77 h 85"/>
                <a:gd name="T24" fmla="*/ 137 w 172"/>
                <a:gd name="T25" fmla="*/ 47 h 85"/>
                <a:gd name="T26" fmla="*/ 137 w 172"/>
                <a:gd name="T27" fmla="*/ 47 h 85"/>
                <a:gd name="T28" fmla="*/ 136 w 172"/>
                <a:gd name="T29" fmla="*/ 47 h 85"/>
                <a:gd name="T30" fmla="*/ 105 w 172"/>
                <a:gd name="T31" fmla="*/ 29 h 85"/>
                <a:gd name="T32" fmla="*/ 57 w 172"/>
                <a:gd name="T3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2" h="85">
                  <a:moveTo>
                    <a:pt x="57" y="0"/>
                  </a:moveTo>
                  <a:cubicBezTo>
                    <a:pt x="37" y="0"/>
                    <a:pt x="20" y="12"/>
                    <a:pt x="9" y="30"/>
                  </a:cubicBezTo>
                  <a:cubicBezTo>
                    <a:pt x="6" y="34"/>
                    <a:pt x="3" y="37"/>
                    <a:pt x="0" y="40"/>
                  </a:cubicBezTo>
                  <a:cubicBezTo>
                    <a:pt x="2" y="57"/>
                    <a:pt x="9" y="71"/>
                    <a:pt x="20" y="79"/>
                  </a:cubicBezTo>
                  <a:cubicBezTo>
                    <a:pt x="25" y="83"/>
                    <a:pt x="31" y="85"/>
                    <a:pt x="38" y="85"/>
                  </a:cubicBezTo>
                  <a:cubicBezTo>
                    <a:pt x="42" y="85"/>
                    <a:pt x="47" y="84"/>
                    <a:pt x="51" y="81"/>
                  </a:cubicBezTo>
                  <a:cubicBezTo>
                    <a:pt x="59" y="78"/>
                    <a:pt x="67" y="76"/>
                    <a:pt x="76" y="76"/>
                  </a:cubicBezTo>
                  <a:cubicBezTo>
                    <a:pt x="84" y="76"/>
                    <a:pt x="91" y="77"/>
                    <a:pt x="99" y="80"/>
                  </a:cubicBezTo>
                  <a:cubicBezTo>
                    <a:pt x="105" y="83"/>
                    <a:pt x="112" y="85"/>
                    <a:pt x="119" y="85"/>
                  </a:cubicBezTo>
                  <a:cubicBezTo>
                    <a:pt x="125" y="85"/>
                    <a:pt x="132" y="83"/>
                    <a:pt x="139" y="81"/>
                  </a:cubicBezTo>
                  <a:cubicBezTo>
                    <a:pt x="146" y="77"/>
                    <a:pt x="153" y="76"/>
                    <a:pt x="161" y="76"/>
                  </a:cubicBezTo>
                  <a:cubicBezTo>
                    <a:pt x="165" y="76"/>
                    <a:pt x="168" y="76"/>
                    <a:pt x="172" y="77"/>
                  </a:cubicBezTo>
                  <a:cubicBezTo>
                    <a:pt x="166" y="59"/>
                    <a:pt x="152" y="47"/>
                    <a:pt x="137" y="47"/>
                  </a:cubicBezTo>
                  <a:cubicBezTo>
                    <a:pt x="137" y="47"/>
                    <a:pt x="137" y="47"/>
                    <a:pt x="137" y="47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23" y="47"/>
                    <a:pt x="112" y="40"/>
                    <a:pt x="105" y="29"/>
                  </a:cubicBezTo>
                  <a:cubicBezTo>
                    <a:pt x="94" y="11"/>
                    <a:pt x="76" y="0"/>
                    <a:pt x="57" y="0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63" name="任意多边形: 形状 62"/>
          <p:cNvSpPr/>
          <p:nvPr/>
        </p:nvSpPr>
        <p:spPr>
          <a:xfrm>
            <a:off x="2868363" y="2086664"/>
            <a:ext cx="780442" cy="466035"/>
          </a:xfrm>
          <a:custGeom>
            <a:avLst/>
            <a:gdLst>
              <a:gd name="T0" fmla="*/ 455839 w 606244"/>
              <a:gd name="T1" fmla="*/ 455839 w 606244"/>
              <a:gd name="T2" fmla="*/ 600116 w 606244"/>
              <a:gd name="T3" fmla="*/ 600116 w 606244"/>
              <a:gd name="T4" fmla="*/ 600116 w 606244"/>
              <a:gd name="T5" fmla="*/ 600116 w 606244"/>
              <a:gd name="T6" fmla="*/ 600116 w 606244"/>
              <a:gd name="T7" fmla="*/ 600116 w 606244"/>
              <a:gd name="T8" fmla="*/ 600116 w 606244"/>
              <a:gd name="T9" fmla="*/ 600116 w 606244"/>
              <a:gd name="T10" fmla="*/ 600116 w 606244"/>
              <a:gd name="T11" fmla="*/ 600116 w 606244"/>
              <a:gd name="T12" fmla="*/ 600116 w 606244"/>
              <a:gd name="T13" fmla="*/ 600116 w 606244"/>
              <a:gd name="T14" fmla="*/ 600116 w 606244"/>
              <a:gd name="T15" fmla="*/ 600116 w 606244"/>
              <a:gd name="T16" fmla="*/ 600116 w 606244"/>
              <a:gd name="T17" fmla="*/ 600116 w 606244"/>
              <a:gd name="T18" fmla="*/ 600116 w 606244"/>
              <a:gd name="T19" fmla="*/ 600116 w 606244"/>
              <a:gd name="T20" fmla="*/ 600116 w 606244"/>
              <a:gd name="T21" fmla="*/ 600116 w 606244"/>
              <a:gd name="T22" fmla="*/ 600116 w 606244"/>
              <a:gd name="T23" fmla="*/ 600116 w 606244"/>
              <a:gd name="T24" fmla="*/ 600116 w 606244"/>
              <a:gd name="T25" fmla="*/ 600116 w 606244"/>
              <a:gd name="T26" fmla="*/ 600116 w 606244"/>
              <a:gd name="T27" fmla="*/ 600116 w 606244"/>
              <a:gd name="T28" fmla="*/ 600116 w 606244"/>
              <a:gd name="T29" fmla="*/ 600116 w 606244"/>
              <a:gd name="T30" fmla="*/ 600116 w 606244"/>
              <a:gd name="T31" fmla="*/ 600116 w 606244"/>
              <a:gd name="T32" fmla="*/ 600116 w 606244"/>
              <a:gd name="T33" fmla="*/ 600116 w 606244"/>
              <a:gd name="T34" fmla="*/ 600116 w 606244"/>
              <a:gd name="T35" fmla="*/ 600116 w 606244"/>
              <a:gd name="T36" fmla="*/ 600116 w 606244"/>
              <a:gd name="T37" fmla="*/ 600116 w 606244"/>
              <a:gd name="T38" fmla="*/ 600116 w 606244"/>
              <a:gd name="T39" fmla="*/ 600116 w 606244"/>
              <a:gd name="T40" fmla="*/ 600116 w 606244"/>
              <a:gd name="T41" fmla="*/ 600116 w 606244"/>
              <a:gd name="T42" fmla="*/ 600116 w 606244"/>
              <a:gd name="T43" fmla="*/ 600116 w 606244"/>
              <a:gd name="T44" fmla="*/ 600116 w 606244"/>
              <a:gd name="T45" fmla="*/ 600116 w 606244"/>
              <a:gd name="T46" fmla="*/ 600116 w 606244"/>
              <a:gd name="T47" fmla="*/ 600116 w 606244"/>
              <a:gd name="T48" fmla="*/ 600116 w 606244"/>
              <a:gd name="T49" fmla="*/ 600116 w 606244"/>
              <a:gd name="T50" fmla="*/ 600116 w 606244"/>
              <a:gd name="T51" fmla="*/ 600116 w 606244"/>
              <a:gd name="T52" fmla="*/ 600116 w 606244"/>
              <a:gd name="T53" fmla="*/ 600116 w 606244"/>
              <a:gd name="T54" fmla="*/ 600116 w 606244"/>
              <a:gd name="T55" fmla="*/ 600116 w 606244"/>
              <a:gd name="T56" fmla="*/ 600116 w 606244"/>
              <a:gd name="T57" fmla="*/ 600116 w 606244"/>
              <a:gd name="T58" fmla="*/ 600116 w 606244"/>
              <a:gd name="T59" fmla="*/ 600116 w 606244"/>
              <a:gd name="T60" fmla="*/ 600116 w 606244"/>
              <a:gd name="T61" fmla="*/ 600116 w 606244"/>
              <a:gd name="T62" fmla="*/ 600116 w 606244"/>
              <a:gd name="T63" fmla="*/ 600116 w 606244"/>
              <a:gd name="T64" fmla="*/ 600116 w 606244"/>
              <a:gd name="T65" fmla="*/ 600116 w 606244"/>
              <a:gd name="T66" fmla="*/ 600116 w 606244"/>
              <a:gd name="T67" fmla="*/ 600116 w 606244"/>
              <a:gd name="T68" fmla="*/ 600116 w 606244"/>
              <a:gd name="T69" fmla="*/ 600116 w 606244"/>
              <a:gd name="T70" fmla="*/ 600116 w 606244"/>
              <a:gd name="T71" fmla="*/ 600116 w 606244"/>
              <a:gd name="T72" fmla="*/ 600116 w 606244"/>
              <a:gd name="T73" fmla="*/ 600116 w 606244"/>
              <a:gd name="T74" fmla="*/ 600116 w 606244"/>
              <a:gd name="T75" fmla="*/ 600116 w 606244"/>
              <a:gd name="T76" fmla="*/ 600116 w 606244"/>
              <a:gd name="T77" fmla="*/ 600116 w 606244"/>
              <a:gd name="T78" fmla="*/ 600116 w 606244"/>
              <a:gd name="T79" fmla="*/ 600116 w 606244"/>
              <a:gd name="T80" fmla="*/ 455839 w 606244"/>
              <a:gd name="T81" fmla="*/ 455839 w 606244"/>
              <a:gd name="T82" fmla="*/ 600116 w 606244"/>
              <a:gd name="T83" fmla="*/ 600116 w 606244"/>
              <a:gd name="T84" fmla="*/ 600116 w 606244"/>
              <a:gd name="T85" fmla="*/ 600116 w 606244"/>
              <a:gd name="T86" fmla="*/ 600116 w 606244"/>
              <a:gd name="T87" fmla="*/ 600116 w 606244"/>
              <a:gd name="T88" fmla="*/ 600116 w 606244"/>
              <a:gd name="T89" fmla="*/ 600116 w 606244"/>
              <a:gd name="T90" fmla="*/ 455839 w 606244"/>
              <a:gd name="T91" fmla="*/ 455839 w 606244"/>
              <a:gd name="T92" fmla="*/ 600116 w 606244"/>
              <a:gd name="T93" fmla="*/ 600116 w 606244"/>
              <a:gd name="T94" fmla="*/ 600116 w 606244"/>
              <a:gd name="T95" fmla="*/ 600116 w 606244"/>
              <a:gd name="T96" fmla="*/ 600116 w 606244"/>
              <a:gd name="T97" fmla="*/ 600116 w 606244"/>
              <a:gd name="T98" fmla="*/ 600116 w 606244"/>
              <a:gd name="T99" fmla="*/ 600116 w 606244"/>
              <a:gd name="T100" fmla="*/ 455839 w 606244"/>
              <a:gd name="T101" fmla="*/ 455839 w 606244"/>
              <a:gd name="T102" fmla="*/ 600116 w 606244"/>
              <a:gd name="T103" fmla="*/ 600116 w 606244"/>
              <a:gd name="T104" fmla="*/ 600116 w 606244"/>
              <a:gd name="T105" fmla="*/ 600116 w 606244"/>
              <a:gd name="T106" fmla="*/ 600116 w 606244"/>
              <a:gd name="T107" fmla="*/ 600116 w 606244"/>
              <a:gd name="T108" fmla="*/ 455839 w 606244"/>
              <a:gd name="T109" fmla="*/ 455839 w 606244"/>
              <a:gd name="T110" fmla="*/ 600116 w 606244"/>
              <a:gd name="T111" fmla="*/ 600116 w 606244"/>
              <a:gd name="T112" fmla="*/ 600116 w 606244"/>
              <a:gd name="T113" fmla="*/ 600116 w 606244"/>
              <a:gd name="T114" fmla="*/ 600116 w 606244"/>
              <a:gd name="T115" fmla="*/ 600116 w 60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411" h="2569">
                <a:moveTo>
                  <a:pt x="6405" y="2465"/>
                </a:moveTo>
                <a:cubicBezTo>
                  <a:pt x="6403" y="2462"/>
                  <a:pt x="6401" y="2460"/>
                  <a:pt x="6399" y="2458"/>
                </a:cubicBezTo>
                <a:cubicBezTo>
                  <a:pt x="6397" y="2455"/>
                  <a:pt x="6395" y="2453"/>
                  <a:pt x="6393" y="2451"/>
                </a:cubicBezTo>
                <a:cubicBezTo>
                  <a:pt x="6392" y="2451"/>
                  <a:pt x="6392" y="2450"/>
                  <a:pt x="6392" y="2450"/>
                </a:cubicBezTo>
                <a:lnTo>
                  <a:pt x="3361" y="15"/>
                </a:lnTo>
                <a:cubicBezTo>
                  <a:pt x="3346" y="3"/>
                  <a:pt x="3327" y="0"/>
                  <a:pt x="3310" y="6"/>
                </a:cubicBezTo>
                <a:lnTo>
                  <a:pt x="1944" y="509"/>
                </a:lnTo>
                <a:cubicBezTo>
                  <a:pt x="1943" y="509"/>
                  <a:pt x="1942" y="511"/>
                  <a:pt x="1941" y="511"/>
                </a:cubicBezTo>
                <a:cubicBezTo>
                  <a:pt x="1939" y="512"/>
                  <a:pt x="1937" y="512"/>
                  <a:pt x="1936" y="513"/>
                </a:cubicBezTo>
                <a:cubicBezTo>
                  <a:pt x="1931" y="516"/>
                  <a:pt x="1927" y="520"/>
                  <a:pt x="1924" y="524"/>
                </a:cubicBezTo>
                <a:cubicBezTo>
                  <a:pt x="1922" y="526"/>
                  <a:pt x="1920" y="527"/>
                  <a:pt x="1919" y="529"/>
                </a:cubicBezTo>
                <a:cubicBezTo>
                  <a:pt x="1914" y="536"/>
                  <a:pt x="1911" y="544"/>
                  <a:pt x="1910" y="553"/>
                </a:cubicBezTo>
                <a:lnTo>
                  <a:pt x="1878" y="874"/>
                </a:lnTo>
                <a:lnTo>
                  <a:pt x="1538" y="756"/>
                </a:lnTo>
                <a:cubicBezTo>
                  <a:pt x="1525" y="751"/>
                  <a:pt x="1510" y="752"/>
                  <a:pt x="1497" y="758"/>
                </a:cubicBezTo>
                <a:lnTo>
                  <a:pt x="31" y="1517"/>
                </a:lnTo>
                <a:cubicBezTo>
                  <a:pt x="11" y="1528"/>
                  <a:pt x="0" y="1550"/>
                  <a:pt x="4" y="1572"/>
                </a:cubicBezTo>
                <a:cubicBezTo>
                  <a:pt x="7" y="1595"/>
                  <a:pt x="25" y="1612"/>
                  <a:pt x="48" y="1616"/>
                </a:cubicBezTo>
                <a:lnTo>
                  <a:pt x="1347" y="1807"/>
                </a:lnTo>
                <a:lnTo>
                  <a:pt x="1695" y="2338"/>
                </a:lnTo>
                <a:cubicBezTo>
                  <a:pt x="1705" y="2353"/>
                  <a:pt x="1721" y="2362"/>
                  <a:pt x="1738" y="2362"/>
                </a:cubicBezTo>
                <a:lnTo>
                  <a:pt x="5372" y="2435"/>
                </a:lnTo>
                <a:lnTo>
                  <a:pt x="5658" y="2493"/>
                </a:lnTo>
                <a:lnTo>
                  <a:pt x="6352" y="2569"/>
                </a:lnTo>
                <a:cubicBezTo>
                  <a:pt x="6354" y="2569"/>
                  <a:pt x="6357" y="2556"/>
                  <a:pt x="6359" y="2556"/>
                </a:cubicBezTo>
                <a:cubicBezTo>
                  <a:pt x="6352" y="2556"/>
                  <a:pt x="6345" y="2548"/>
                  <a:pt x="6338" y="2545"/>
                </a:cubicBezTo>
                <a:lnTo>
                  <a:pt x="5512" y="2176"/>
                </a:lnTo>
                <a:lnTo>
                  <a:pt x="6338" y="2539"/>
                </a:lnTo>
                <a:cubicBezTo>
                  <a:pt x="6345" y="2542"/>
                  <a:pt x="6352" y="2543"/>
                  <a:pt x="6359" y="2543"/>
                </a:cubicBezTo>
                <a:cubicBezTo>
                  <a:pt x="6367" y="2543"/>
                  <a:pt x="6375" y="2541"/>
                  <a:pt x="6382" y="2537"/>
                </a:cubicBezTo>
                <a:cubicBezTo>
                  <a:pt x="6383" y="2537"/>
                  <a:pt x="6385" y="2536"/>
                  <a:pt x="6387" y="2535"/>
                </a:cubicBezTo>
                <a:cubicBezTo>
                  <a:pt x="6393" y="2531"/>
                  <a:pt x="6399" y="2526"/>
                  <a:pt x="6403" y="2519"/>
                </a:cubicBezTo>
                <a:cubicBezTo>
                  <a:pt x="6404" y="2519"/>
                  <a:pt x="6404" y="2518"/>
                  <a:pt x="6404" y="2518"/>
                </a:cubicBezTo>
                <a:cubicBezTo>
                  <a:pt x="6405" y="2516"/>
                  <a:pt x="6406" y="2514"/>
                  <a:pt x="6406" y="2512"/>
                </a:cubicBezTo>
                <a:cubicBezTo>
                  <a:pt x="6408" y="2509"/>
                  <a:pt x="6409" y="2506"/>
                  <a:pt x="6410" y="2503"/>
                </a:cubicBezTo>
                <a:cubicBezTo>
                  <a:pt x="6410" y="2503"/>
                  <a:pt x="6410" y="2502"/>
                  <a:pt x="6410" y="2502"/>
                </a:cubicBezTo>
                <a:cubicBezTo>
                  <a:pt x="6411" y="2498"/>
                  <a:pt x="6411" y="2494"/>
                  <a:pt x="6411" y="2490"/>
                </a:cubicBezTo>
                <a:cubicBezTo>
                  <a:pt x="6411" y="2488"/>
                  <a:pt x="6411" y="2485"/>
                  <a:pt x="6411" y="2483"/>
                </a:cubicBezTo>
                <a:cubicBezTo>
                  <a:pt x="6410" y="2479"/>
                  <a:pt x="6409" y="2476"/>
                  <a:pt x="6407" y="2472"/>
                </a:cubicBezTo>
                <a:cubicBezTo>
                  <a:pt x="6407" y="2470"/>
                  <a:pt x="6406" y="2467"/>
                  <a:pt x="6405" y="2465"/>
                </a:cubicBezTo>
                <a:close/>
                <a:moveTo>
                  <a:pt x="3318" y="115"/>
                </a:moveTo>
                <a:lnTo>
                  <a:pt x="6018" y="2284"/>
                </a:lnTo>
                <a:lnTo>
                  <a:pt x="3503" y="1178"/>
                </a:lnTo>
                <a:lnTo>
                  <a:pt x="2102" y="562"/>
                </a:lnTo>
                <a:lnTo>
                  <a:pt x="3318" y="115"/>
                </a:lnTo>
                <a:close/>
                <a:moveTo>
                  <a:pt x="5663" y="2395"/>
                </a:moveTo>
                <a:lnTo>
                  <a:pt x="5407" y="2404"/>
                </a:lnTo>
                <a:lnTo>
                  <a:pt x="5246" y="2380"/>
                </a:lnTo>
                <a:lnTo>
                  <a:pt x="5604" y="2387"/>
                </a:lnTo>
                <a:lnTo>
                  <a:pt x="5663" y="2395"/>
                </a:lnTo>
                <a:close/>
                <a:moveTo>
                  <a:pt x="5385" y="2348"/>
                </a:moveTo>
                <a:lnTo>
                  <a:pt x="5248" y="2328"/>
                </a:lnTo>
                <a:lnTo>
                  <a:pt x="5664" y="2362"/>
                </a:lnTo>
                <a:lnTo>
                  <a:pt x="5385" y="2348"/>
                </a:lnTo>
                <a:close/>
                <a:moveTo>
                  <a:pt x="5821" y="2359"/>
                </a:moveTo>
                <a:lnTo>
                  <a:pt x="223" y="1536"/>
                </a:lnTo>
                <a:lnTo>
                  <a:pt x="1525" y="862"/>
                </a:lnTo>
                <a:lnTo>
                  <a:pt x="5821" y="23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t="7220" r="21812" b="39766"/>
          <a:stretch>
            <a:fillRect/>
          </a:stretch>
        </p:blipFill>
        <p:spPr>
          <a:xfrm>
            <a:off x="3267363" y="115116"/>
            <a:ext cx="5898212" cy="15052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9947" y="2660904"/>
            <a:ext cx="7632105" cy="768096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sz="8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rPr>
              <a:t>二、代码讲解</a:t>
            </a:r>
            <a:endParaRPr lang="zh-CN" sz="8800" b="1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421086" y="2909062"/>
          <a:ext cx="1380930" cy="598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包装程序外壳对象" showAsIcon="1" r:id="rId2" imgW="1047750" imgH="638175" progId="Package">
                  <p:embed/>
                </p:oleObj>
              </mc:Choice>
              <mc:Fallback>
                <p:oleObj name="包装程序外壳对象" showAsIcon="1" r:id="rId2" imgW="1047750" imgH="638175" progId="Package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21086" y="2909062"/>
                        <a:ext cx="1380930" cy="598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en-US" altLang="zh-CN" smtClean="0"/>
            </a:fld>
            <a:endParaRPr 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023685" y="2658162"/>
            <a:ext cx="7611633" cy="768096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sz="9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rPr>
              <a:t>三、小组介绍</a:t>
            </a:r>
            <a:endParaRPr lang="zh-CN" sz="9600" b="1" dirty="0">
              <a:solidFill>
                <a:schemeClr val="accent6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65574" y="702595"/>
            <a:ext cx="10671048" cy="768096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b="1" dirty="0"/>
              <a:t>了解我们的团队</a:t>
            </a:r>
            <a:endParaRPr lang="zh-CN" b="1" dirty="0"/>
          </a:p>
        </p:txBody>
      </p:sp>
      <p:sp>
        <p:nvSpPr>
          <p:cNvPr id="74" name="灯片编号占位符 7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en-US" altLang="zh-CN" smtClean="0"/>
            </a:fld>
            <a:endParaRPr 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472772" y="5009403"/>
            <a:ext cx="2598737" cy="1109662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邓钦予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630752" y="5619643"/>
            <a:ext cx="228347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组长</a:t>
            </a:r>
            <a:endParaRPr 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3501402" y="5009778"/>
            <a:ext cx="2598737" cy="1109662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李丰任</a:t>
            </a:r>
            <a:endParaRPr lang="zh-CN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3658728" y="5620018"/>
            <a:ext cx="228347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技术官</a:t>
            </a:r>
            <a:endParaRPr 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6521742" y="5033565"/>
            <a:ext cx="2598737" cy="1109662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杨永山泰</a:t>
            </a:r>
            <a:endParaRPr lang="zh-CN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1"/>
          </p:nvPr>
        </p:nvSpPr>
        <p:spPr>
          <a:xfrm>
            <a:off x="6682688" y="5647052"/>
            <a:ext cx="228347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技术官</a:t>
            </a:r>
            <a:endParaRPr lang="zh-CN" dirty="0"/>
          </a:p>
        </p:txBody>
      </p:sp>
      <p:pic>
        <p:nvPicPr>
          <p:cNvPr id="13" name="图片占位符 12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72772" y="2411911"/>
            <a:ext cx="2596896" cy="2596896"/>
          </a:xfrm>
        </p:spPr>
      </p:pic>
      <p:pic>
        <p:nvPicPr>
          <p:cNvPr id="28" name="图片占位符 27"/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/>
          <a:stretch>
            <a:fillRect/>
          </a:stretch>
        </p:blipFill>
        <p:spPr>
          <a:xfrm>
            <a:off x="3498850" y="2423738"/>
            <a:ext cx="2597150" cy="2597150"/>
          </a:xfrm>
        </p:spPr>
      </p:pic>
      <p:pic>
        <p:nvPicPr>
          <p:cNvPr id="32" name="图片占位符 31"/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/>
          <a:stretch>
            <a:fillRect/>
          </a:stretch>
        </p:blipFill>
        <p:spPr>
          <a:xfrm>
            <a:off x="6523343" y="2412628"/>
            <a:ext cx="2597150" cy="2597150"/>
          </a:xfrm>
        </p:spPr>
      </p:pic>
      <p:sp>
        <p:nvSpPr>
          <p:cNvPr id="33" name="文本占位符 8"/>
          <p:cNvSpPr txBox="1"/>
          <p:nvPr/>
        </p:nvSpPr>
        <p:spPr>
          <a:xfrm>
            <a:off x="9390832" y="5057352"/>
            <a:ext cx="2598737" cy="1109662"/>
          </a:xfrm>
          <a:prstGeom prst="rect">
            <a:avLst/>
          </a:prstGeom>
          <a:solidFill>
            <a:schemeClr val="bg1"/>
          </a:solidFill>
        </p:spPr>
        <p:txBody>
          <a:bodyPr vert="horz" lIns="0" tIns="274320" rIns="0" bIns="45720" rtlCol="0" anchor="t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sz="1800" b="1" kern="1200" cap="all" baseline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6858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2pPr>
            <a:lvl3pPr marL="11430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3pPr>
            <a:lvl4pPr marL="16002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4pPr>
            <a:lvl5pPr marL="20574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r>
              <a:rPr lang="zh-CN" altLang="en-US" dirty="0"/>
              <a:t>阿聪</a:t>
            </a:r>
            <a:endParaRPr lang="zh-CN" altLang="en-US" dirty="0"/>
          </a:p>
        </p:txBody>
      </p:sp>
      <p:sp>
        <p:nvSpPr>
          <p:cNvPr id="34" name="文本占位符 10"/>
          <p:cNvSpPr txBox="1"/>
          <p:nvPr/>
        </p:nvSpPr>
        <p:spPr>
          <a:xfrm>
            <a:off x="9551778" y="5670839"/>
            <a:ext cx="228347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zh-CN" sz="1400" kern="1200"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  <a:lvl2pPr marL="6858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2pPr>
            <a:lvl3pPr marL="11430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3pPr>
            <a:lvl4pPr marL="16002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4pPr>
            <a:lvl5pPr marL="20574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r>
              <a:rPr lang="zh-CN" altLang="en-US"/>
              <a:t>技术官</a:t>
            </a:r>
            <a:endParaRPr lang="zh-CN" altLang="en-US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0832" y="2424181"/>
            <a:ext cx="2597523" cy="2609384"/>
          </a:xfrm>
          <a:prstGeom prst="rect">
            <a:avLst/>
          </a:prstGeom>
        </p:spPr>
      </p:pic>
      <p:sp>
        <p:nvSpPr>
          <p:cNvPr id="139" name="任意多边形: 形状 138"/>
          <p:cNvSpPr/>
          <p:nvPr/>
        </p:nvSpPr>
        <p:spPr>
          <a:xfrm>
            <a:off x="8580377" y="678808"/>
            <a:ext cx="810455" cy="733882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  <a:gd name="connsiteX91" fmla="*/ 121763 h 600884"/>
              <a:gd name="connsiteY91" fmla="*/ 121763 h 600884"/>
              <a:gd name="connsiteX92" fmla="*/ 121763 h 600884"/>
              <a:gd name="connsiteY92" fmla="*/ 121763 h 600884"/>
              <a:gd name="connsiteX93" fmla="*/ 121763 h 600884"/>
              <a:gd name="connsiteY93" fmla="*/ 121763 h 600884"/>
              <a:gd name="connsiteX94" fmla="*/ 121763 h 600884"/>
              <a:gd name="connsiteY94" fmla="*/ 121763 h 600884"/>
              <a:gd name="connsiteX95" fmla="*/ 121763 h 600884"/>
              <a:gd name="connsiteY95" fmla="*/ 121763 h 600884"/>
              <a:gd name="connsiteX96" fmla="*/ 121763 h 600884"/>
              <a:gd name="connsiteY96" fmla="*/ 121763 h 600884"/>
              <a:gd name="connsiteX97" fmla="*/ 121763 h 600884"/>
              <a:gd name="connsiteY97" fmla="*/ 121763 h 600884"/>
              <a:gd name="connsiteX98" fmla="*/ 121763 h 600884"/>
              <a:gd name="connsiteY98" fmla="*/ 121763 h 600884"/>
              <a:gd name="connsiteX99" fmla="*/ 121763 h 600884"/>
              <a:gd name="connsiteY99" fmla="*/ 121763 h 600884"/>
              <a:gd name="connsiteX100" fmla="*/ 121763 h 600884"/>
              <a:gd name="connsiteY100" fmla="*/ 121763 h 600884"/>
              <a:gd name="connsiteX101" fmla="*/ 121763 h 600884"/>
              <a:gd name="connsiteY101" fmla="*/ 121763 h 600884"/>
              <a:gd name="connsiteX102" fmla="*/ 121763 h 600884"/>
              <a:gd name="connsiteY102" fmla="*/ 121763 h 600884"/>
              <a:gd name="connsiteX103" fmla="*/ 121763 h 600884"/>
              <a:gd name="connsiteY103" fmla="*/ 121763 h 600884"/>
              <a:gd name="connsiteX104" fmla="*/ 121763 h 600884"/>
              <a:gd name="connsiteY104" fmla="*/ 121763 h 600884"/>
              <a:gd name="connsiteX105" fmla="*/ 121763 h 600884"/>
              <a:gd name="connsiteY105" fmla="*/ 121763 h 600884"/>
              <a:gd name="connsiteX106" fmla="*/ 121763 h 600884"/>
              <a:gd name="connsiteY106" fmla="*/ 121763 h 600884"/>
              <a:gd name="connsiteX107" fmla="*/ 121763 h 600884"/>
              <a:gd name="connsiteY107" fmla="*/ 121763 h 600884"/>
              <a:gd name="connsiteX108" fmla="*/ 121763 h 600884"/>
              <a:gd name="connsiteY108" fmla="*/ 121763 h 600884"/>
              <a:gd name="connsiteX109" fmla="*/ 121763 h 600884"/>
              <a:gd name="connsiteY109" fmla="*/ 121763 h 600884"/>
              <a:gd name="connsiteX110" fmla="*/ 121763 h 600884"/>
              <a:gd name="connsiteY110" fmla="*/ 121763 h 600884"/>
              <a:gd name="connsiteX111" fmla="*/ 121763 h 600884"/>
              <a:gd name="connsiteY111" fmla="*/ 121763 h 600884"/>
              <a:gd name="connsiteX112" fmla="*/ 121763 h 600884"/>
              <a:gd name="connsiteY112" fmla="*/ 121763 h 600884"/>
              <a:gd name="connsiteX113" fmla="*/ 121763 h 600884"/>
              <a:gd name="connsiteY113" fmla="*/ 121763 h 600884"/>
              <a:gd name="connsiteX114" fmla="*/ 121763 h 600884"/>
              <a:gd name="connsiteY114" fmla="*/ 121763 h 600884"/>
              <a:gd name="connsiteX115" fmla="*/ 121763 h 600884"/>
              <a:gd name="connsiteY115" fmla="*/ 121763 h 600884"/>
              <a:gd name="connsiteX116" fmla="*/ 121763 h 600884"/>
              <a:gd name="connsiteY116" fmla="*/ 121763 h 600884"/>
              <a:gd name="connsiteX117" fmla="*/ 121763 h 600884"/>
              <a:gd name="connsiteY117" fmla="*/ 121763 h 600884"/>
              <a:gd name="connsiteX118" fmla="*/ 121763 h 600884"/>
              <a:gd name="connsiteY118" fmla="*/ 121763 h 600884"/>
              <a:gd name="connsiteX119" fmla="*/ 121763 h 600884"/>
              <a:gd name="connsiteY119" fmla="*/ 121763 h 600884"/>
              <a:gd name="connsiteX120" fmla="*/ 121763 h 600884"/>
              <a:gd name="connsiteY120" fmla="*/ 121763 h 600884"/>
              <a:gd name="connsiteX121" fmla="*/ 121763 h 600884"/>
              <a:gd name="connsiteY121" fmla="*/ 121763 h 600884"/>
              <a:gd name="connsiteX122" fmla="*/ 121763 h 600884"/>
              <a:gd name="connsiteY122" fmla="*/ 121763 h 600884"/>
              <a:gd name="connsiteX123" fmla="*/ 121763 h 600884"/>
              <a:gd name="connsiteY123" fmla="*/ 121763 h 600884"/>
              <a:gd name="connsiteX124" fmla="*/ 121763 h 600884"/>
              <a:gd name="connsiteY124" fmla="*/ 121763 h 600884"/>
              <a:gd name="connsiteX125" fmla="*/ 121763 h 600884"/>
              <a:gd name="connsiteY125" fmla="*/ 121763 h 600884"/>
              <a:gd name="connsiteX126" fmla="*/ 121763 h 600884"/>
              <a:gd name="connsiteY126" fmla="*/ 121763 h 600884"/>
              <a:gd name="connsiteX127" fmla="*/ 121763 h 600884"/>
              <a:gd name="connsiteY127" fmla="*/ 121763 h 600884"/>
              <a:gd name="connsiteX128" fmla="*/ 121763 h 600884"/>
              <a:gd name="connsiteY128" fmla="*/ 121763 h 600884"/>
              <a:gd name="connsiteX129" fmla="*/ 121763 h 600884"/>
              <a:gd name="connsiteY129" fmla="*/ 121763 h 600884"/>
              <a:gd name="connsiteX130" fmla="*/ 121763 h 600884"/>
              <a:gd name="connsiteY130" fmla="*/ 121763 h 600884"/>
              <a:gd name="connsiteX131" fmla="*/ 121763 h 600884"/>
              <a:gd name="connsiteY131" fmla="*/ 121763 h 600884"/>
              <a:gd name="connsiteX132" fmla="*/ 121763 h 600884"/>
              <a:gd name="connsiteY132" fmla="*/ 121763 h 600884"/>
              <a:gd name="connsiteX133" fmla="*/ 121763 h 600884"/>
              <a:gd name="connsiteY133" fmla="*/ 121763 h 600884"/>
              <a:gd name="connsiteX134" fmla="*/ 121763 h 600884"/>
              <a:gd name="connsiteY134" fmla="*/ 121763 h 600884"/>
              <a:gd name="connsiteX135" fmla="*/ 121763 h 600884"/>
              <a:gd name="connsiteY135" fmla="*/ 121763 h 600884"/>
              <a:gd name="connsiteX136" fmla="*/ 121763 h 600884"/>
              <a:gd name="connsiteY136" fmla="*/ 121763 h 600884"/>
              <a:gd name="connsiteX137" fmla="*/ 121763 h 600884"/>
              <a:gd name="connsiteY137" fmla="*/ 121763 h 600884"/>
              <a:gd name="connsiteX138" fmla="*/ 121763 h 600884"/>
              <a:gd name="connsiteY138" fmla="*/ 121763 h 600884"/>
              <a:gd name="connsiteX139" fmla="*/ 121763 h 600884"/>
              <a:gd name="connsiteY139" fmla="*/ 121763 h 600884"/>
              <a:gd name="connsiteX140" fmla="*/ 121763 h 600884"/>
              <a:gd name="connsiteY140" fmla="*/ 121763 h 600884"/>
              <a:gd name="connsiteX141" fmla="*/ 121763 h 600884"/>
              <a:gd name="connsiteY141" fmla="*/ 121763 h 600884"/>
              <a:gd name="connsiteX142" fmla="*/ 121763 h 600884"/>
              <a:gd name="connsiteY142" fmla="*/ 121763 h 600884"/>
              <a:gd name="connsiteX143" fmla="*/ 121763 h 600884"/>
              <a:gd name="connsiteY143" fmla="*/ 121763 h 600884"/>
              <a:gd name="connsiteX144" fmla="*/ 121763 h 600884"/>
              <a:gd name="connsiteY144" fmla="*/ 121763 h 600884"/>
              <a:gd name="connsiteX145" fmla="*/ 121763 h 600884"/>
              <a:gd name="connsiteY145" fmla="*/ 121763 h 600884"/>
              <a:gd name="connsiteX146" fmla="*/ 121763 h 600884"/>
              <a:gd name="connsiteY146" fmla="*/ 121763 h 600884"/>
              <a:gd name="connsiteX147" fmla="*/ 121763 h 600884"/>
              <a:gd name="connsiteY147" fmla="*/ 121763 h 600884"/>
              <a:gd name="connsiteX148" fmla="*/ 121763 h 600884"/>
              <a:gd name="connsiteY148" fmla="*/ 121763 h 600884"/>
              <a:gd name="connsiteX149" fmla="*/ 121763 h 600884"/>
              <a:gd name="connsiteY149" fmla="*/ 121763 h 600884"/>
              <a:gd name="connsiteX150" fmla="*/ 121763 h 600884"/>
              <a:gd name="connsiteY150" fmla="*/ 121763 h 600884"/>
              <a:gd name="connsiteX151" fmla="*/ 121763 h 600884"/>
              <a:gd name="connsiteY151" fmla="*/ 121763 h 600884"/>
              <a:gd name="connsiteX152" fmla="*/ 121763 h 600884"/>
              <a:gd name="connsiteY152" fmla="*/ 121763 h 600884"/>
              <a:gd name="connsiteX153" fmla="*/ 121763 h 600884"/>
              <a:gd name="connsiteY153" fmla="*/ 121763 h 600884"/>
              <a:gd name="connsiteX154" fmla="*/ 121763 h 600884"/>
              <a:gd name="connsiteY154" fmla="*/ 121763 h 600884"/>
              <a:gd name="connsiteX155" fmla="*/ 121763 h 600884"/>
              <a:gd name="connsiteY155" fmla="*/ 121763 h 600884"/>
              <a:gd name="connsiteX156" fmla="*/ 121763 h 600884"/>
              <a:gd name="connsiteY156" fmla="*/ 121763 h 600884"/>
              <a:gd name="connsiteX157" fmla="*/ 121763 h 600884"/>
              <a:gd name="connsiteY157" fmla="*/ 121763 h 600884"/>
              <a:gd name="connsiteX158" fmla="*/ 121763 h 600884"/>
              <a:gd name="connsiteY158" fmla="*/ 121763 h 600884"/>
              <a:gd name="connsiteX159" fmla="*/ 121763 h 600884"/>
              <a:gd name="connsiteY159" fmla="*/ 121763 h 600884"/>
              <a:gd name="connsiteX160" fmla="*/ 121763 h 600884"/>
              <a:gd name="connsiteY160" fmla="*/ 121763 h 600884"/>
              <a:gd name="connsiteX161" fmla="*/ 121763 h 600884"/>
              <a:gd name="connsiteY161" fmla="*/ 121763 h 600884"/>
              <a:gd name="connsiteX162" fmla="*/ 121763 h 600884"/>
              <a:gd name="connsiteY162" fmla="*/ 121763 h 600884"/>
              <a:gd name="connsiteX163" fmla="*/ 121763 h 600884"/>
              <a:gd name="connsiteY163" fmla="*/ 121763 h 600884"/>
              <a:gd name="connsiteX164" fmla="*/ 121763 h 600884"/>
              <a:gd name="connsiteY164" fmla="*/ 121763 h 600884"/>
              <a:gd name="connsiteX165" fmla="*/ 121763 h 600884"/>
              <a:gd name="connsiteY165" fmla="*/ 121763 h 600884"/>
              <a:gd name="connsiteX166" fmla="*/ 121763 h 600884"/>
              <a:gd name="connsiteY166" fmla="*/ 121763 h 600884"/>
              <a:gd name="connsiteX167" fmla="*/ 121763 h 600884"/>
              <a:gd name="connsiteY167" fmla="*/ 121763 h 600884"/>
              <a:gd name="connsiteX168" fmla="*/ 121763 h 600884"/>
              <a:gd name="connsiteY168" fmla="*/ 121763 h 600884"/>
              <a:gd name="connsiteX169" fmla="*/ 121763 h 600884"/>
              <a:gd name="connsiteY169" fmla="*/ 121763 h 600884"/>
              <a:gd name="connsiteX170" fmla="*/ 121763 h 600884"/>
              <a:gd name="connsiteY170" fmla="*/ 121763 h 600884"/>
              <a:gd name="connsiteX171" fmla="*/ 121763 h 600884"/>
              <a:gd name="connsiteY171" fmla="*/ 121763 h 600884"/>
              <a:gd name="connsiteX172" fmla="*/ 121763 h 600884"/>
              <a:gd name="connsiteY172" fmla="*/ 121763 h 600884"/>
              <a:gd name="connsiteX173" fmla="*/ 121763 h 600884"/>
              <a:gd name="connsiteY173" fmla="*/ 121763 h 600884"/>
              <a:gd name="connsiteX174" fmla="*/ 121763 h 600884"/>
              <a:gd name="connsiteY174" fmla="*/ 121763 h 600884"/>
              <a:gd name="connsiteX175" fmla="*/ 121763 h 600884"/>
              <a:gd name="connsiteY175" fmla="*/ 121763 h 600884"/>
              <a:gd name="connsiteX176" fmla="*/ 121763 h 600884"/>
              <a:gd name="connsiteY176" fmla="*/ 121763 h 600884"/>
              <a:gd name="connsiteX177" fmla="*/ 121763 h 600884"/>
              <a:gd name="connsiteY177" fmla="*/ 121763 h 600884"/>
              <a:gd name="connsiteX178" fmla="*/ 121763 h 600884"/>
              <a:gd name="connsiteY178" fmla="*/ 121763 h 600884"/>
              <a:gd name="connsiteX179" fmla="*/ 121763 h 600884"/>
              <a:gd name="connsiteY179" fmla="*/ 121763 h 600884"/>
              <a:gd name="connsiteX180" fmla="*/ 121763 h 600884"/>
              <a:gd name="connsiteY180" fmla="*/ 121763 h 600884"/>
              <a:gd name="connsiteX181" fmla="*/ 121763 h 600884"/>
              <a:gd name="connsiteY181" fmla="*/ 121763 h 600884"/>
              <a:gd name="connsiteX182" fmla="*/ 121763 h 600884"/>
              <a:gd name="connsiteY182" fmla="*/ 121763 h 600884"/>
              <a:gd name="connsiteX183" fmla="*/ 121763 h 600884"/>
              <a:gd name="connsiteY183" fmla="*/ 121763 h 600884"/>
              <a:gd name="connsiteX184" fmla="*/ 121763 h 600884"/>
              <a:gd name="connsiteY184" fmla="*/ 121763 h 600884"/>
              <a:gd name="connsiteX185" fmla="*/ 121763 h 600884"/>
              <a:gd name="connsiteY185" fmla="*/ 121763 h 600884"/>
              <a:gd name="connsiteX186" fmla="*/ 121763 h 600884"/>
              <a:gd name="connsiteY186" fmla="*/ 121763 h 600884"/>
              <a:gd name="connsiteX187" fmla="*/ 121763 h 600884"/>
              <a:gd name="connsiteY187" fmla="*/ 121763 h 600884"/>
              <a:gd name="connsiteX188" fmla="*/ 121763 h 600884"/>
              <a:gd name="connsiteY188" fmla="*/ 121763 h 600884"/>
              <a:gd name="connsiteX189" fmla="*/ 121763 h 600884"/>
              <a:gd name="connsiteY189" fmla="*/ 121763 h 600884"/>
              <a:gd name="connsiteX190" fmla="*/ 121763 h 600884"/>
              <a:gd name="connsiteY190" fmla="*/ 121763 h 600884"/>
              <a:gd name="connsiteX191" fmla="*/ 121763 h 600884"/>
              <a:gd name="connsiteY191" fmla="*/ 121763 h 600884"/>
              <a:gd name="connsiteX192" fmla="*/ 121763 h 600884"/>
              <a:gd name="connsiteY192" fmla="*/ 121763 h 600884"/>
              <a:gd name="connsiteX193" fmla="*/ 121763 h 600884"/>
              <a:gd name="connsiteY193" fmla="*/ 121763 h 600884"/>
              <a:gd name="connsiteX194" fmla="*/ 121763 h 600884"/>
              <a:gd name="connsiteY194" fmla="*/ 121763 h 600884"/>
              <a:gd name="connsiteX195" fmla="*/ 121763 h 600884"/>
              <a:gd name="connsiteY195" fmla="*/ 121763 h 600884"/>
              <a:gd name="connsiteX196" fmla="*/ 121763 h 600884"/>
              <a:gd name="connsiteY196" fmla="*/ 121763 h 600884"/>
              <a:gd name="connsiteX197" fmla="*/ 121763 h 600884"/>
              <a:gd name="connsiteY197" fmla="*/ 121763 h 600884"/>
              <a:gd name="connsiteX198" fmla="*/ 121763 h 600884"/>
              <a:gd name="connsiteY198" fmla="*/ 121763 h 600884"/>
              <a:gd name="connsiteX199" fmla="*/ 121763 h 600884"/>
              <a:gd name="connsiteY199" fmla="*/ 121763 h 600884"/>
              <a:gd name="connsiteX200" fmla="*/ 121763 h 600884"/>
              <a:gd name="connsiteY200" fmla="*/ 121763 h 600884"/>
              <a:gd name="connsiteX201" fmla="*/ 121763 h 600884"/>
              <a:gd name="connsiteY201" fmla="*/ 121763 h 600884"/>
              <a:gd name="connsiteX202" fmla="*/ 121763 h 600884"/>
              <a:gd name="connsiteY202" fmla="*/ 121763 h 600884"/>
              <a:gd name="connsiteX203" fmla="*/ 121763 h 600884"/>
              <a:gd name="connsiteY203" fmla="*/ 121763 h 600884"/>
              <a:gd name="connsiteX204" fmla="*/ 121763 h 600884"/>
              <a:gd name="connsiteY204" fmla="*/ 121763 h 600884"/>
              <a:gd name="connsiteX205" fmla="*/ 121763 h 600884"/>
              <a:gd name="connsiteY205" fmla="*/ 121763 h 600884"/>
              <a:gd name="connsiteX206" fmla="*/ 121763 h 600884"/>
              <a:gd name="connsiteY206" fmla="*/ 121763 h 600884"/>
              <a:gd name="connsiteX207" fmla="*/ 121763 h 600884"/>
              <a:gd name="connsiteY207" fmla="*/ 121763 h 600884"/>
              <a:gd name="connsiteX208" fmla="*/ 121763 h 600884"/>
              <a:gd name="connsiteY208" fmla="*/ 121763 h 600884"/>
              <a:gd name="connsiteX209" fmla="*/ 121763 h 600884"/>
              <a:gd name="connsiteY209" fmla="*/ 121763 h 600884"/>
              <a:gd name="connsiteX210" fmla="*/ 121763 h 600884"/>
              <a:gd name="connsiteY210" fmla="*/ 121763 h 600884"/>
              <a:gd name="connsiteX211" fmla="*/ 121763 h 600884"/>
              <a:gd name="connsiteY211" fmla="*/ 121763 h 600884"/>
              <a:gd name="connsiteX212" fmla="*/ 121763 h 600884"/>
              <a:gd name="connsiteY212" fmla="*/ 121763 h 600884"/>
              <a:gd name="connsiteX213" fmla="*/ 121763 h 600884"/>
              <a:gd name="connsiteY213" fmla="*/ 121763 h 600884"/>
              <a:gd name="connsiteX214" fmla="*/ 121763 h 600884"/>
              <a:gd name="connsiteY214" fmla="*/ 121763 h 600884"/>
              <a:gd name="connsiteX215" fmla="*/ 121763 h 600884"/>
              <a:gd name="connsiteY215" fmla="*/ 121763 h 600884"/>
              <a:gd name="connsiteX216" fmla="*/ 121763 h 600884"/>
              <a:gd name="connsiteY216" fmla="*/ 121763 h 600884"/>
              <a:gd name="connsiteX217" fmla="*/ 121763 h 600884"/>
              <a:gd name="connsiteY217" fmla="*/ 121763 h 600884"/>
              <a:gd name="connsiteX218" fmla="*/ 121763 h 600884"/>
              <a:gd name="connsiteY218" fmla="*/ 121763 h 600884"/>
              <a:gd name="connsiteX219" fmla="*/ 121763 h 600884"/>
              <a:gd name="connsiteY219" fmla="*/ 121763 h 600884"/>
              <a:gd name="connsiteX220" fmla="*/ 121763 h 600884"/>
              <a:gd name="connsiteY220" fmla="*/ 121763 h 600884"/>
              <a:gd name="connsiteX221" fmla="*/ 121763 h 600884"/>
              <a:gd name="connsiteY221" fmla="*/ 121763 h 600884"/>
              <a:gd name="connsiteX222" fmla="*/ 121763 h 600884"/>
              <a:gd name="connsiteY222" fmla="*/ 121763 h 600884"/>
              <a:gd name="connsiteX223" fmla="*/ 121763 h 600884"/>
              <a:gd name="connsiteY223" fmla="*/ 121763 h 600884"/>
              <a:gd name="connsiteX224" fmla="*/ 121763 h 600884"/>
              <a:gd name="connsiteY224" fmla="*/ 121763 h 600884"/>
              <a:gd name="connsiteX225" fmla="*/ 121763 h 600884"/>
              <a:gd name="connsiteY225" fmla="*/ 121763 h 600884"/>
              <a:gd name="connsiteX226" fmla="*/ 121763 h 600884"/>
              <a:gd name="connsiteY226" fmla="*/ 121763 h 600884"/>
              <a:gd name="connsiteX227" fmla="*/ 121763 h 600884"/>
              <a:gd name="connsiteY227" fmla="*/ 121763 h 600884"/>
              <a:gd name="connsiteX228" fmla="*/ 121763 h 600884"/>
              <a:gd name="connsiteY228" fmla="*/ 121763 h 600884"/>
              <a:gd name="connsiteX229" fmla="*/ 121763 h 600884"/>
              <a:gd name="connsiteY229" fmla="*/ 121763 h 600884"/>
              <a:gd name="connsiteX230" fmla="*/ 121763 h 600884"/>
              <a:gd name="connsiteY230" fmla="*/ 121763 h 600884"/>
              <a:gd name="connsiteX231" fmla="*/ 121763 h 600884"/>
              <a:gd name="connsiteY231" fmla="*/ 121763 h 600884"/>
              <a:gd name="connsiteX232" fmla="*/ 121763 h 600884"/>
              <a:gd name="connsiteY232" fmla="*/ 121763 h 600884"/>
              <a:gd name="connsiteX233" fmla="*/ 121763 h 600884"/>
              <a:gd name="connsiteY233" fmla="*/ 121763 h 600884"/>
              <a:gd name="connsiteX234" fmla="*/ 121763 h 600884"/>
              <a:gd name="connsiteY234" fmla="*/ 121763 h 600884"/>
              <a:gd name="connsiteX235" fmla="*/ 121763 h 600884"/>
              <a:gd name="connsiteY235" fmla="*/ 121763 h 600884"/>
              <a:gd name="connsiteX236" fmla="*/ 121763 h 600884"/>
              <a:gd name="connsiteY236" fmla="*/ 121763 h 600884"/>
              <a:gd name="connsiteX237" fmla="*/ 121763 h 600884"/>
              <a:gd name="connsiteY237" fmla="*/ 121763 h 600884"/>
              <a:gd name="connsiteX238" fmla="*/ 121763 h 600884"/>
              <a:gd name="connsiteY238" fmla="*/ 121763 h 600884"/>
              <a:gd name="connsiteX239" fmla="*/ 121763 h 600884"/>
              <a:gd name="connsiteY239" fmla="*/ 121763 h 600884"/>
              <a:gd name="connsiteX240" fmla="*/ 121763 h 600884"/>
              <a:gd name="connsiteY240" fmla="*/ 121763 h 600884"/>
              <a:gd name="connsiteX241" fmla="*/ 121763 h 600884"/>
              <a:gd name="connsiteY241" fmla="*/ 121763 h 600884"/>
              <a:gd name="connsiteX242" fmla="*/ 121763 h 600884"/>
              <a:gd name="connsiteY242" fmla="*/ 121763 h 600884"/>
              <a:gd name="connsiteX243" fmla="*/ 121763 h 600884"/>
              <a:gd name="connsiteY243" fmla="*/ 121763 h 600884"/>
              <a:gd name="connsiteX244" fmla="*/ 121763 h 600884"/>
              <a:gd name="connsiteY244" fmla="*/ 121763 h 600884"/>
              <a:gd name="connsiteX245" fmla="*/ 121763 h 600884"/>
              <a:gd name="connsiteY245" fmla="*/ 121763 h 600884"/>
              <a:gd name="connsiteX246" fmla="*/ 121763 h 600884"/>
              <a:gd name="connsiteY246" fmla="*/ 121763 h 600884"/>
              <a:gd name="connsiteX247" fmla="*/ 121763 h 600884"/>
              <a:gd name="connsiteY247" fmla="*/ 121763 h 600884"/>
              <a:gd name="connsiteX248" fmla="*/ 121763 h 600884"/>
              <a:gd name="connsiteY248" fmla="*/ 121763 h 600884"/>
              <a:gd name="connsiteX249" fmla="*/ 121763 h 600884"/>
              <a:gd name="connsiteY249" fmla="*/ 121763 h 600884"/>
              <a:gd name="connsiteX250" fmla="*/ 121763 h 600884"/>
              <a:gd name="connsiteY250" fmla="*/ 121763 h 600884"/>
              <a:gd name="connsiteX251" fmla="*/ 121763 h 600884"/>
              <a:gd name="connsiteY251" fmla="*/ 121763 h 600884"/>
              <a:gd name="connsiteX252" fmla="*/ 121763 h 600884"/>
              <a:gd name="connsiteY252" fmla="*/ 121763 h 600884"/>
              <a:gd name="connsiteX253" fmla="*/ 121763 h 600884"/>
              <a:gd name="connsiteY253" fmla="*/ 121763 h 600884"/>
              <a:gd name="connsiteX254" fmla="*/ 121763 h 600884"/>
              <a:gd name="connsiteY254" fmla="*/ 121763 h 600884"/>
              <a:gd name="connsiteX255" fmla="*/ 121763 h 600884"/>
              <a:gd name="connsiteY255" fmla="*/ 121763 h 600884"/>
              <a:gd name="connsiteX256" fmla="*/ 121763 h 600884"/>
              <a:gd name="connsiteY256" fmla="*/ 121763 h 600884"/>
              <a:gd name="connsiteX257" fmla="*/ 121763 h 600884"/>
              <a:gd name="connsiteY257" fmla="*/ 121763 h 600884"/>
              <a:gd name="connsiteX258" fmla="*/ 121763 h 600884"/>
              <a:gd name="connsiteY258" fmla="*/ 121763 h 600884"/>
              <a:gd name="connsiteX259" fmla="*/ 121763 h 600884"/>
              <a:gd name="connsiteY259" fmla="*/ 121763 h 600884"/>
              <a:gd name="connsiteX260" fmla="*/ 121763 h 600884"/>
              <a:gd name="connsiteY260" fmla="*/ 121763 h 600884"/>
              <a:gd name="connsiteX261" fmla="*/ 121763 h 600884"/>
              <a:gd name="connsiteY261" fmla="*/ 121763 h 600884"/>
              <a:gd name="connsiteX262" fmla="*/ 121763 h 600884"/>
              <a:gd name="connsiteY262" fmla="*/ 121763 h 600884"/>
              <a:gd name="connsiteX263" fmla="*/ 121763 h 600884"/>
              <a:gd name="connsiteY263" fmla="*/ 121763 h 600884"/>
              <a:gd name="connsiteX264" fmla="*/ 121763 h 600884"/>
              <a:gd name="connsiteY264" fmla="*/ 121763 h 600884"/>
              <a:gd name="connsiteX265" fmla="*/ 121763 h 600884"/>
              <a:gd name="connsiteY265" fmla="*/ 121763 h 600884"/>
              <a:gd name="connsiteX266" fmla="*/ 121763 h 600884"/>
              <a:gd name="connsiteY266" fmla="*/ 121763 h 600884"/>
              <a:gd name="connsiteX267" fmla="*/ 121763 h 600884"/>
              <a:gd name="connsiteY267" fmla="*/ 121763 h 600884"/>
              <a:gd name="connsiteX268" fmla="*/ 121763 h 600884"/>
              <a:gd name="connsiteY268" fmla="*/ 121763 h 600884"/>
              <a:gd name="connsiteX269" fmla="*/ 121763 h 600884"/>
              <a:gd name="connsiteY269" fmla="*/ 121763 h 600884"/>
              <a:gd name="connsiteX270" fmla="*/ 121763 h 600884"/>
              <a:gd name="connsiteY270" fmla="*/ 121763 h 600884"/>
              <a:gd name="connsiteX271" fmla="*/ 121763 h 600884"/>
              <a:gd name="connsiteY271" fmla="*/ 121763 h 600884"/>
              <a:gd name="connsiteX272" fmla="*/ 121763 h 600884"/>
              <a:gd name="connsiteY272" fmla="*/ 121763 h 600884"/>
              <a:gd name="connsiteX273" fmla="*/ 121763 h 600884"/>
              <a:gd name="connsiteY273" fmla="*/ 121763 h 600884"/>
              <a:gd name="connsiteX274" fmla="*/ 121763 h 600884"/>
              <a:gd name="connsiteY274" fmla="*/ 121763 h 600884"/>
              <a:gd name="connsiteX275" fmla="*/ 121763 h 600884"/>
              <a:gd name="connsiteY275" fmla="*/ 121763 h 600884"/>
              <a:gd name="connsiteX276" fmla="*/ 121763 h 600884"/>
              <a:gd name="connsiteY276" fmla="*/ 121763 h 600884"/>
              <a:gd name="connsiteX277" fmla="*/ 121763 h 600884"/>
              <a:gd name="connsiteY277" fmla="*/ 121763 h 600884"/>
              <a:gd name="connsiteX278" fmla="*/ 121763 h 600884"/>
              <a:gd name="connsiteY278" fmla="*/ 121763 h 600884"/>
              <a:gd name="connsiteX279" fmla="*/ 121763 h 600884"/>
              <a:gd name="connsiteY279" fmla="*/ 121763 h 600884"/>
              <a:gd name="connsiteX280" fmla="*/ 121763 h 600884"/>
              <a:gd name="connsiteY280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607639" h="509201">
                <a:moveTo>
                  <a:pt x="424199" y="455962"/>
                </a:moveTo>
                <a:lnTo>
                  <a:pt x="424199" y="484404"/>
                </a:lnTo>
                <a:lnTo>
                  <a:pt x="508576" y="484404"/>
                </a:lnTo>
                <a:lnTo>
                  <a:pt x="508576" y="455962"/>
                </a:lnTo>
                <a:close/>
                <a:moveTo>
                  <a:pt x="261586" y="455962"/>
                </a:moveTo>
                <a:lnTo>
                  <a:pt x="261586" y="484404"/>
                </a:lnTo>
                <a:lnTo>
                  <a:pt x="345964" y="484404"/>
                </a:lnTo>
                <a:lnTo>
                  <a:pt x="345964" y="455962"/>
                </a:lnTo>
                <a:close/>
                <a:moveTo>
                  <a:pt x="98974" y="455962"/>
                </a:moveTo>
                <a:lnTo>
                  <a:pt x="98974" y="484404"/>
                </a:lnTo>
                <a:lnTo>
                  <a:pt x="183351" y="484404"/>
                </a:lnTo>
                <a:lnTo>
                  <a:pt x="183351" y="455962"/>
                </a:lnTo>
                <a:close/>
                <a:moveTo>
                  <a:pt x="492705" y="374209"/>
                </a:moveTo>
                <a:lnTo>
                  <a:pt x="492883" y="374209"/>
                </a:lnTo>
                <a:cubicBezTo>
                  <a:pt x="499733" y="374209"/>
                  <a:pt x="505249" y="379717"/>
                  <a:pt x="505249" y="386558"/>
                </a:cubicBezTo>
                <a:cubicBezTo>
                  <a:pt x="505249" y="393399"/>
                  <a:pt x="499733" y="398907"/>
                  <a:pt x="492883" y="398907"/>
                </a:cubicBezTo>
                <a:lnTo>
                  <a:pt x="492705" y="398907"/>
                </a:lnTo>
                <a:cubicBezTo>
                  <a:pt x="485855" y="398907"/>
                  <a:pt x="480339" y="393399"/>
                  <a:pt x="480339" y="386558"/>
                </a:cubicBezTo>
                <a:cubicBezTo>
                  <a:pt x="480339" y="379717"/>
                  <a:pt x="485855" y="374209"/>
                  <a:pt x="492705" y="374209"/>
                </a:cubicBezTo>
                <a:close/>
                <a:moveTo>
                  <a:pt x="24832" y="337041"/>
                </a:moveTo>
                <a:lnTo>
                  <a:pt x="24832" y="374193"/>
                </a:lnTo>
                <a:lnTo>
                  <a:pt x="44681" y="374193"/>
                </a:lnTo>
                <a:lnTo>
                  <a:pt x="452592" y="374193"/>
                </a:lnTo>
                <a:cubicBezTo>
                  <a:pt x="459445" y="374193"/>
                  <a:pt x="464964" y="379703"/>
                  <a:pt x="464964" y="386547"/>
                </a:cubicBezTo>
                <a:cubicBezTo>
                  <a:pt x="464964" y="393391"/>
                  <a:pt x="459445" y="398901"/>
                  <a:pt x="452592" y="398901"/>
                </a:cubicBezTo>
                <a:lnTo>
                  <a:pt x="57052" y="398901"/>
                </a:lnTo>
                <a:lnTo>
                  <a:pt x="57052" y="484404"/>
                </a:lnTo>
                <a:lnTo>
                  <a:pt x="74230" y="484404"/>
                </a:lnTo>
                <a:lnTo>
                  <a:pt x="74230" y="443519"/>
                </a:lnTo>
                <a:cubicBezTo>
                  <a:pt x="74230" y="436675"/>
                  <a:pt x="79749" y="431165"/>
                  <a:pt x="86602" y="431165"/>
                </a:cubicBezTo>
                <a:lnTo>
                  <a:pt x="195812" y="431165"/>
                </a:lnTo>
                <a:cubicBezTo>
                  <a:pt x="202576" y="431165"/>
                  <a:pt x="208183" y="436675"/>
                  <a:pt x="208183" y="443519"/>
                </a:cubicBezTo>
                <a:lnTo>
                  <a:pt x="208183" y="484404"/>
                </a:lnTo>
                <a:lnTo>
                  <a:pt x="236843" y="484404"/>
                </a:lnTo>
                <a:lnTo>
                  <a:pt x="236843" y="443519"/>
                </a:lnTo>
                <a:cubicBezTo>
                  <a:pt x="236843" y="436675"/>
                  <a:pt x="242361" y="431165"/>
                  <a:pt x="249215" y="431165"/>
                </a:cubicBezTo>
                <a:lnTo>
                  <a:pt x="358424" y="431165"/>
                </a:lnTo>
                <a:cubicBezTo>
                  <a:pt x="365189" y="431165"/>
                  <a:pt x="370796" y="436675"/>
                  <a:pt x="370796" y="443519"/>
                </a:cubicBezTo>
                <a:lnTo>
                  <a:pt x="370796" y="484404"/>
                </a:lnTo>
                <a:lnTo>
                  <a:pt x="399456" y="484404"/>
                </a:lnTo>
                <a:lnTo>
                  <a:pt x="399456" y="443519"/>
                </a:lnTo>
                <a:cubicBezTo>
                  <a:pt x="399456" y="436675"/>
                  <a:pt x="404974" y="431165"/>
                  <a:pt x="411827" y="431165"/>
                </a:cubicBezTo>
                <a:lnTo>
                  <a:pt x="520948" y="431165"/>
                </a:lnTo>
                <a:cubicBezTo>
                  <a:pt x="527801" y="431165"/>
                  <a:pt x="533409" y="436675"/>
                  <a:pt x="533409" y="443519"/>
                </a:cubicBezTo>
                <a:lnTo>
                  <a:pt x="533409" y="484404"/>
                </a:lnTo>
                <a:lnTo>
                  <a:pt x="550587" y="484404"/>
                </a:lnTo>
                <a:lnTo>
                  <a:pt x="550587" y="398901"/>
                </a:lnTo>
                <a:lnTo>
                  <a:pt x="534477" y="398901"/>
                </a:lnTo>
                <a:cubicBezTo>
                  <a:pt x="527623" y="398901"/>
                  <a:pt x="522016" y="393391"/>
                  <a:pt x="522016" y="386547"/>
                </a:cubicBezTo>
                <a:cubicBezTo>
                  <a:pt x="522016" y="379703"/>
                  <a:pt x="527623" y="374193"/>
                  <a:pt x="534477" y="374193"/>
                </a:cubicBezTo>
                <a:lnTo>
                  <a:pt x="582806" y="374193"/>
                </a:lnTo>
                <a:lnTo>
                  <a:pt x="582806" y="337041"/>
                </a:lnTo>
                <a:lnTo>
                  <a:pt x="578979" y="337041"/>
                </a:lnTo>
                <a:lnTo>
                  <a:pt x="212011" y="337041"/>
                </a:lnTo>
                <a:lnTo>
                  <a:pt x="28749" y="337041"/>
                </a:lnTo>
                <a:close/>
                <a:moveTo>
                  <a:pt x="446984" y="243895"/>
                </a:moveTo>
                <a:lnTo>
                  <a:pt x="415477" y="257493"/>
                </a:lnTo>
                <a:cubicBezTo>
                  <a:pt x="411293" y="259271"/>
                  <a:pt x="407911" y="265315"/>
                  <a:pt x="407911" y="270914"/>
                </a:cubicBezTo>
                <a:lnTo>
                  <a:pt x="407911" y="312243"/>
                </a:lnTo>
                <a:lnTo>
                  <a:pt x="566608" y="312243"/>
                </a:lnTo>
                <a:lnTo>
                  <a:pt x="566608" y="270914"/>
                </a:lnTo>
                <a:cubicBezTo>
                  <a:pt x="566608" y="265315"/>
                  <a:pt x="563225" y="259271"/>
                  <a:pt x="559042" y="257493"/>
                </a:cubicBezTo>
                <a:lnTo>
                  <a:pt x="528157" y="244161"/>
                </a:lnTo>
                <a:cubicBezTo>
                  <a:pt x="517566" y="254738"/>
                  <a:pt x="503058" y="260871"/>
                  <a:pt x="487749" y="260871"/>
                </a:cubicBezTo>
                <a:cubicBezTo>
                  <a:pt x="472262" y="260871"/>
                  <a:pt x="457665" y="254649"/>
                  <a:pt x="446984" y="243895"/>
                </a:cubicBezTo>
                <a:close/>
                <a:moveTo>
                  <a:pt x="269686" y="241228"/>
                </a:moveTo>
                <a:lnTo>
                  <a:pt x="231948" y="257493"/>
                </a:lnTo>
                <a:cubicBezTo>
                  <a:pt x="228388" y="259004"/>
                  <a:pt x="225361" y="263804"/>
                  <a:pt x="224649" y="268692"/>
                </a:cubicBezTo>
                <a:lnTo>
                  <a:pt x="224649" y="312243"/>
                </a:lnTo>
                <a:lnTo>
                  <a:pt x="383079" y="312243"/>
                </a:lnTo>
                <a:lnTo>
                  <a:pt x="382990" y="268959"/>
                </a:lnTo>
                <a:cubicBezTo>
                  <a:pt x="382367" y="263982"/>
                  <a:pt x="379251" y="259093"/>
                  <a:pt x="375602" y="257493"/>
                </a:cubicBezTo>
                <a:lnTo>
                  <a:pt x="337864" y="241228"/>
                </a:lnTo>
                <a:lnTo>
                  <a:pt x="327183" y="268159"/>
                </a:lnTo>
                <a:cubicBezTo>
                  <a:pt x="323267" y="278025"/>
                  <a:pt x="314100" y="284424"/>
                  <a:pt x="303775" y="284424"/>
                </a:cubicBezTo>
                <a:cubicBezTo>
                  <a:pt x="293450" y="284424"/>
                  <a:pt x="284283" y="278025"/>
                  <a:pt x="280367" y="268159"/>
                </a:cubicBezTo>
                <a:close/>
                <a:moveTo>
                  <a:pt x="150597" y="239540"/>
                </a:moveTo>
                <a:lnTo>
                  <a:pt x="132885" y="251627"/>
                </a:lnTo>
                <a:lnTo>
                  <a:pt x="132885" y="312243"/>
                </a:lnTo>
                <a:lnTo>
                  <a:pt x="199639" y="312243"/>
                </a:lnTo>
                <a:cubicBezTo>
                  <a:pt x="199639" y="312243"/>
                  <a:pt x="199639" y="269670"/>
                  <a:pt x="199728" y="269137"/>
                </a:cubicBezTo>
                <a:cubicBezTo>
                  <a:pt x="199105" y="264070"/>
                  <a:pt x="195990" y="259093"/>
                  <a:pt x="192251" y="257493"/>
                </a:cubicBezTo>
                <a:close/>
                <a:moveTo>
                  <a:pt x="90429" y="239540"/>
                </a:moveTo>
                <a:lnTo>
                  <a:pt x="48686" y="257493"/>
                </a:lnTo>
                <a:cubicBezTo>
                  <a:pt x="44503" y="259271"/>
                  <a:pt x="41120" y="265315"/>
                  <a:pt x="41120" y="270914"/>
                </a:cubicBezTo>
                <a:lnTo>
                  <a:pt x="41120" y="312243"/>
                </a:lnTo>
                <a:lnTo>
                  <a:pt x="108052" y="312243"/>
                </a:lnTo>
                <a:lnTo>
                  <a:pt x="108052" y="251627"/>
                </a:lnTo>
                <a:close/>
                <a:moveTo>
                  <a:pt x="472707" y="215187"/>
                </a:moveTo>
                <a:lnTo>
                  <a:pt x="472707" y="217231"/>
                </a:lnTo>
                <a:cubicBezTo>
                  <a:pt x="472707" y="221941"/>
                  <a:pt x="471283" y="226385"/>
                  <a:pt x="468880" y="230118"/>
                </a:cubicBezTo>
                <a:cubicBezTo>
                  <a:pt x="474309" y="233940"/>
                  <a:pt x="480896" y="236162"/>
                  <a:pt x="487749" y="236162"/>
                </a:cubicBezTo>
                <a:cubicBezTo>
                  <a:pt x="494335" y="236162"/>
                  <a:pt x="500566" y="234118"/>
                  <a:pt x="505906" y="230563"/>
                </a:cubicBezTo>
                <a:cubicBezTo>
                  <a:pt x="503325" y="226741"/>
                  <a:pt x="501812" y="222119"/>
                  <a:pt x="501812" y="217231"/>
                </a:cubicBezTo>
                <a:lnTo>
                  <a:pt x="501812" y="215187"/>
                </a:lnTo>
                <a:cubicBezTo>
                  <a:pt x="497183" y="217497"/>
                  <a:pt x="492199" y="218564"/>
                  <a:pt x="487215" y="218564"/>
                </a:cubicBezTo>
                <a:cubicBezTo>
                  <a:pt x="482231" y="218564"/>
                  <a:pt x="477246" y="217497"/>
                  <a:pt x="472707" y="215187"/>
                </a:cubicBezTo>
                <a:close/>
                <a:moveTo>
                  <a:pt x="289178" y="215187"/>
                </a:moveTo>
                <a:lnTo>
                  <a:pt x="289178" y="217231"/>
                </a:lnTo>
                <a:cubicBezTo>
                  <a:pt x="289178" y="218831"/>
                  <a:pt x="289000" y="220342"/>
                  <a:pt x="288733" y="221853"/>
                </a:cubicBezTo>
                <a:lnTo>
                  <a:pt x="303419" y="259093"/>
                </a:lnTo>
                <a:cubicBezTo>
                  <a:pt x="303597" y="259538"/>
                  <a:pt x="303775" y="259715"/>
                  <a:pt x="303775" y="259715"/>
                </a:cubicBezTo>
                <a:cubicBezTo>
                  <a:pt x="303775" y="259715"/>
                  <a:pt x="303953" y="259538"/>
                  <a:pt x="304131" y="259093"/>
                </a:cubicBezTo>
                <a:lnTo>
                  <a:pt x="318817" y="221853"/>
                </a:lnTo>
                <a:cubicBezTo>
                  <a:pt x="318550" y="220342"/>
                  <a:pt x="318372" y="218831"/>
                  <a:pt x="318372" y="217231"/>
                </a:cubicBezTo>
                <a:lnTo>
                  <a:pt x="318372" y="215187"/>
                </a:lnTo>
                <a:cubicBezTo>
                  <a:pt x="313744" y="217497"/>
                  <a:pt x="308759" y="218564"/>
                  <a:pt x="303775" y="218564"/>
                </a:cubicBezTo>
                <a:cubicBezTo>
                  <a:pt x="298791" y="218564"/>
                  <a:pt x="293806" y="217497"/>
                  <a:pt x="289178" y="215187"/>
                </a:cubicBezTo>
                <a:close/>
                <a:moveTo>
                  <a:pt x="105916" y="215187"/>
                </a:moveTo>
                <a:lnTo>
                  <a:pt x="105916" y="217231"/>
                </a:lnTo>
                <a:cubicBezTo>
                  <a:pt x="105916" y="218120"/>
                  <a:pt x="105827" y="219097"/>
                  <a:pt x="105738" y="219986"/>
                </a:cubicBezTo>
                <a:lnTo>
                  <a:pt x="120513" y="230118"/>
                </a:lnTo>
                <a:lnTo>
                  <a:pt x="135288" y="219986"/>
                </a:lnTo>
                <a:cubicBezTo>
                  <a:pt x="135110" y="219097"/>
                  <a:pt x="135110" y="218120"/>
                  <a:pt x="135110" y="217231"/>
                </a:cubicBezTo>
                <a:lnTo>
                  <a:pt x="135110" y="215187"/>
                </a:lnTo>
                <a:cubicBezTo>
                  <a:pt x="130482" y="217409"/>
                  <a:pt x="125497" y="218564"/>
                  <a:pt x="120513" y="218564"/>
                </a:cubicBezTo>
                <a:cubicBezTo>
                  <a:pt x="115529" y="218564"/>
                  <a:pt x="110545" y="217497"/>
                  <a:pt x="105916" y="215187"/>
                </a:cubicBezTo>
                <a:close/>
                <a:moveTo>
                  <a:pt x="529403" y="116086"/>
                </a:moveTo>
                <a:cubicBezTo>
                  <a:pt x="525843" y="116797"/>
                  <a:pt x="522105" y="117241"/>
                  <a:pt x="518278" y="117241"/>
                </a:cubicBezTo>
                <a:lnTo>
                  <a:pt x="445115" y="117241"/>
                </a:lnTo>
                <a:lnTo>
                  <a:pt x="445115" y="166836"/>
                </a:lnTo>
                <a:cubicBezTo>
                  <a:pt x="445471" y="170391"/>
                  <a:pt x="447340" y="173591"/>
                  <a:pt x="450011" y="175280"/>
                </a:cubicBezTo>
                <a:lnTo>
                  <a:pt x="482409" y="192256"/>
                </a:lnTo>
                <a:cubicBezTo>
                  <a:pt x="482676" y="192433"/>
                  <a:pt x="482854" y="192522"/>
                  <a:pt x="483121" y="192611"/>
                </a:cubicBezTo>
                <a:cubicBezTo>
                  <a:pt x="485702" y="194300"/>
                  <a:pt x="488728" y="194300"/>
                  <a:pt x="491398" y="192611"/>
                </a:cubicBezTo>
                <a:cubicBezTo>
                  <a:pt x="491665" y="192522"/>
                  <a:pt x="491843" y="192433"/>
                  <a:pt x="492110" y="192256"/>
                </a:cubicBezTo>
                <a:lnTo>
                  <a:pt x="524419" y="175280"/>
                </a:lnTo>
                <a:cubicBezTo>
                  <a:pt x="527089" y="173502"/>
                  <a:pt x="528958" y="170302"/>
                  <a:pt x="529403" y="166747"/>
                </a:cubicBezTo>
                <a:close/>
                <a:moveTo>
                  <a:pt x="162613" y="116086"/>
                </a:moveTo>
                <a:cubicBezTo>
                  <a:pt x="159052" y="116797"/>
                  <a:pt x="155314" y="117241"/>
                  <a:pt x="151487" y="117241"/>
                </a:cubicBezTo>
                <a:lnTo>
                  <a:pt x="78325" y="117241"/>
                </a:lnTo>
                <a:lnTo>
                  <a:pt x="78325" y="166836"/>
                </a:lnTo>
                <a:cubicBezTo>
                  <a:pt x="78770" y="170391"/>
                  <a:pt x="80639" y="173591"/>
                  <a:pt x="83220" y="175280"/>
                </a:cubicBezTo>
                <a:lnTo>
                  <a:pt x="115618" y="192256"/>
                </a:lnTo>
                <a:cubicBezTo>
                  <a:pt x="115885" y="192433"/>
                  <a:pt x="116152" y="192522"/>
                  <a:pt x="116330" y="192611"/>
                </a:cubicBezTo>
                <a:cubicBezTo>
                  <a:pt x="119000" y="194300"/>
                  <a:pt x="122026" y="194300"/>
                  <a:pt x="124696" y="192611"/>
                </a:cubicBezTo>
                <a:cubicBezTo>
                  <a:pt x="124874" y="192522"/>
                  <a:pt x="125052" y="192433"/>
                  <a:pt x="125319" y="192256"/>
                </a:cubicBezTo>
                <a:lnTo>
                  <a:pt x="157628" y="175280"/>
                </a:lnTo>
                <a:cubicBezTo>
                  <a:pt x="160388" y="173502"/>
                  <a:pt x="162257" y="170302"/>
                  <a:pt x="162613" y="166747"/>
                </a:cubicBezTo>
                <a:close/>
                <a:moveTo>
                  <a:pt x="281435" y="94843"/>
                </a:moveTo>
                <a:cubicBezTo>
                  <a:pt x="263367" y="102131"/>
                  <a:pt x="261765" y="112886"/>
                  <a:pt x="261676" y="114486"/>
                </a:cubicBezTo>
                <a:cubicBezTo>
                  <a:pt x="261676" y="114664"/>
                  <a:pt x="261586" y="114486"/>
                  <a:pt x="261586" y="114841"/>
                </a:cubicBezTo>
                <a:lnTo>
                  <a:pt x="261586" y="166836"/>
                </a:lnTo>
                <a:cubicBezTo>
                  <a:pt x="262032" y="170391"/>
                  <a:pt x="263901" y="173591"/>
                  <a:pt x="266571" y="175280"/>
                </a:cubicBezTo>
                <a:lnTo>
                  <a:pt x="298969" y="192256"/>
                </a:lnTo>
                <a:cubicBezTo>
                  <a:pt x="299147" y="192433"/>
                  <a:pt x="299414" y="192522"/>
                  <a:pt x="299592" y="192611"/>
                </a:cubicBezTo>
                <a:cubicBezTo>
                  <a:pt x="302262" y="194300"/>
                  <a:pt x="305288" y="194300"/>
                  <a:pt x="307958" y="192611"/>
                </a:cubicBezTo>
                <a:cubicBezTo>
                  <a:pt x="308136" y="192522"/>
                  <a:pt x="308403" y="192433"/>
                  <a:pt x="308581" y="192256"/>
                </a:cubicBezTo>
                <a:lnTo>
                  <a:pt x="340890" y="175280"/>
                </a:lnTo>
                <a:cubicBezTo>
                  <a:pt x="343649" y="173502"/>
                  <a:pt x="345518" y="170302"/>
                  <a:pt x="345964" y="166747"/>
                </a:cubicBezTo>
                <a:lnTo>
                  <a:pt x="345964" y="135106"/>
                </a:lnTo>
                <a:cubicBezTo>
                  <a:pt x="331456" y="131906"/>
                  <a:pt x="317660" y="123018"/>
                  <a:pt x="304042" y="108175"/>
                </a:cubicBezTo>
                <a:cubicBezTo>
                  <a:pt x="294518" y="97687"/>
                  <a:pt x="285173" y="95288"/>
                  <a:pt x="281435" y="94843"/>
                </a:cubicBezTo>
                <a:close/>
                <a:moveTo>
                  <a:pt x="550142" y="35827"/>
                </a:moveTo>
                <a:cubicBezTo>
                  <a:pt x="546047" y="37338"/>
                  <a:pt x="541508" y="38227"/>
                  <a:pt x="536613" y="38227"/>
                </a:cubicBezTo>
                <a:lnTo>
                  <a:pt x="448231" y="38227"/>
                </a:lnTo>
                <a:cubicBezTo>
                  <a:pt x="437016" y="38227"/>
                  <a:pt x="428026" y="47026"/>
                  <a:pt x="427670" y="58136"/>
                </a:cubicBezTo>
                <a:cubicBezTo>
                  <a:pt x="427670" y="58314"/>
                  <a:pt x="427670" y="58403"/>
                  <a:pt x="427670" y="58580"/>
                </a:cubicBezTo>
                <a:lnTo>
                  <a:pt x="427670" y="84800"/>
                </a:lnTo>
                <a:cubicBezTo>
                  <a:pt x="427670" y="88977"/>
                  <a:pt x="431142" y="92444"/>
                  <a:pt x="435325" y="92444"/>
                </a:cubicBezTo>
                <a:lnTo>
                  <a:pt x="518278" y="92444"/>
                </a:lnTo>
                <a:cubicBezTo>
                  <a:pt x="535812" y="92444"/>
                  <a:pt x="550142" y="78134"/>
                  <a:pt x="550142" y="60625"/>
                </a:cubicBezTo>
                <a:close/>
                <a:moveTo>
                  <a:pt x="183351" y="35827"/>
                </a:moveTo>
                <a:cubicBezTo>
                  <a:pt x="179346" y="37338"/>
                  <a:pt x="174806" y="38227"/>
                  <a:pt x="169822" y="38227"/>
                </a:cubicBezTo>
                <a:lnTo>
                  <a:pt x="81440" y="38227"/>
                </a:lnTo>
                <a:cubicBezTo>
                  <a:pt x="70225" y="38227"/>
                  <a:pt x="61236" y="47026"/>
                  <a:pt x="60969" y="58136"/>
                </a:cubicBezTo>
                <a:cubicBezTo>
                  <a:pt x="60969" y="58314"/>
                  <a:pt x="60880" y="58403"/>
                  <a:pt x="60880" y="58580"/>
                </a:cubicBezTo>
                <a:lnTo>
                  <a:pt x="60880" y="84800"/>
                </a:lnTo>
                <a:cubicBezTo>
                  <a:pt x="60880" y="88977"/>
                  <a:pt x="64351" y="92444"/>
                  <a:pt x="68534" y="92444"/>
                </a:cubicBezTo>
                <a:lnTo>
                  <a:pt x="151487" y="92444"/>
                </a:lnTo>
                <a:cubicBezTo>
                  <a:pt x="169110" y="92444"/>
                  <a:pt x="183351" y="78134"/>
                  <a:pt x="183351" y="60625"/>
                </a:cubicBezTo>
                <a:close/>
                <a:moveTo>
                  <a:pt x="303864" y="33694"/>
                </a:moveTo>
                <a:cubicBezTo>
                  <a:pt x="258649" y="33694"/>
                  <a:pt x="224649" y="77690"/>
                  <a:pt x="224649" y="136084"/>
                </a:cubicBezTo>
                <a:lnTo>
                  <a:pt x="224649" y="233674"/>
                </a:lnTo>
                <a:lnTo>
                  <a:pt x="264435" y="216520"/>
                </a:lnTo>
                <a:lnTo>
                  <a:pt x="264435" y="203721"/>
                </a:lnTo>
                <a:cubicBezTo>
                  <a:pt x="264435" y="203188"/>
                  <a:pt x="264435" y="202743"/>
                  <a:pt x="264524" y="202210"/>
                </a:cubicBezTo>
                <a:lnTo>
                  <a:pt x="254555" y="196966"/>
                </a:lnTo>
                <a:cubicBezTo>
                  <a:pt x="254377" y="196877"/>
                  <a:pt x="254110" y="196788"/>
                  <a:pt x="253932" y="196611"/>
                </a:cubicBezTo>
                <a:cubicBezTo>
                  <a:pt x="244230" y="190745"/>
                  <a:pt x="237822" y="180168"/>
                  <a:pt x="236843" y="168436"/>
                </a:cubicBezTo>
                <a:cubicBezTo>
                  <a:pt x="236843" y="168080"/>
                  <a:pt x="236843" y="167725"/>
                  <a:pt x="236843" y="167369"/>
                </a:cubicBezTo>
                <a:lnTo>
                  <a:pt x="236843" y="114841"/>
                </a:lnTo>
                <a:cubicBezTo>
                  <a:pt x="236843" y="110842"/>
                  <a:pt x="238356" y="83911"/>
                  <a:pt x="275382" y="70668"/>
                </a:cubicBezTo>
                <a:cubicBezTo>
                  <a:pt x="276628" y="70224"/>
                  <a:pt x="277874" y="69957"/>
                  <a:pt x="279121" y="69868"/>
                </a:cubicBezTo>
                <a:cubicBezTo>
                  <a:pt x="281435" y="69779"/>
                  <a:pt x="302529" y="69690"/>
                  <a:pt x="322377" y="91466"/>
                </a:cubicBezTo>
                <a:cubicBezTo>
                  <a:pt x="335016" y="105242"/>
                  <a:pt x="346409" y="111730"/>
                  <a:pt x="358335" y="111730"/>
                </a:cubicBezTo>
                <a:cubicBezTo>
                  <a:pt x="365189" y="111730"/>
                  <a:pt x="370707" y="117241"/>
                  <a:pt x="370707" y="124085"/>
                </a:cubicBezTo>
                <a:cubicBezTo>
                  <a:pt x="370707" y="124174"/>
                  <a:pt x="370707" y="124263"/>
                  <a:pt x="370707" y="124351"/>
                </a:cubicBezTo>
                <a:cubicBezTo>
                  <a:pt x="370707" y="124440"/>
                  <a:pt x="370707" y="124529"/>
                  <a:pt x="370707" y="124618"/>
                </a:cubicBezTo>
                <a:lnTo>
                  <a:pt x="370707" y="167369"/>
                </a:lnTo>
                <a:cubicBezTo>
                  <a:pt x="370707" y="167725"/>
                  <a:pt x="370707" y="168080"/>
                  <a:pt x="370707" y="168436"/>
                </a:cubicBezTo>
                <a:cubicBezTo>
                  <a:pt x="369728" y="180168"/>
                  <a:pt x="363320" y="190745"/>
                  <a:pt x="353529" y="196611"/>
                </a:cubicBezTo>
                <a:cubicBezTo>
                  <a:pt x="353351" y="196788"/>
                  <a:pt x="353084" y="196877"/>
                  <a:pt x="352906" y="196966"/>
                </a:cubicBezTo>
                <a:lnTo>
                  <a:pt x="343026" y="202121"/>
                </a:lnTo>
                <a:cubicBezTo>
                  <a:pt x="343115" y="202655"/>
                  <a:pt x="343115" y="203188"/>
                  <a:pt x="343115" y="203721"/>
                </a:cubicBezTo>
                <a:lnTo>
                  <a:pt x="343115" y="216520"/>
                </a:lnTo>
                <a:lnTo>
                  <a:pt x="382990" y="233674"/>
                </a:lnTo>
                <a:lnTo>
                  <a:pt x="382990" y="136084"/>
                </a:lnTo>
                <a:cubicBezTo>
                  <a:pt x="382990" y="77690"/>
                  <a:pt x="348990" y="33694"/>
                  <a:pt x="303864" y="33694"/>
                </a:cubicBezTo>
                <a:close/>
                <a:moveTo>
                  <a:pt x="199906" y="720"/>
                </a:moveTo>
                <a:cubicBezTo>
                  <a:pt x="204801" y="2408"/>
                  <a:pt x="208183" y="7119"/>
                  <a:pt x="208183" y="12363"/>
                </a:cubicBezTo>
                <a:lnTo>
                  <a:pt x="208183" y="60625"/>
                </a:lnTo>
                <a:cubicBezTo>
                  <a:pt x="208183" y="78223"/>
                  <a:pt x="200084" y="93955"/>
                  <a:pt x="187445" y="104353"/>
                </a:cubicBezTo>
                <a:lnTo>
                  <a:pt x="187445" y="167369"/>
                </a:lnTo>
                <a:cubicBezTo>
                  <a:pt x="187445" y="167725"/>
                  <a:pt x="187445" y="168080"/>
                  <a:pt x="187445" y="168436"/>
                </a:cubicBezTo>
                <a:cubicBezTo>
                  <a:pt x="186466" y="180168"/>
                  <a:pt x="180058" y="190745"/>
                  <a:pt x="170267" y="196611"/>
                </a:cubicBezTo>
                <a:cubicBezTo>
                  <a:pt x="170000" y="196788"/>
                  <a:pt x="169822" y="196877"/>
                  <a:pt x="169555" y="196966"/>
                </a:cubicBezTo>
                <a:lnTo>
                  <a:pt x="159764" y="202121"/>
                </a:lnTo>
                <a:cubicBezTo>
                  <a:pt x="159853" y="202655"/>
                  <a:pt x="159853" y="203188"/>
                  <a:pt x="159853" y="203721"/>
                </a:cubicBezTo>
                <a:lnTo>
                  <a:pt x="159853" y="216520"/>
                </a:lnTo>
                <a:lnTo>
                  <a:pt x="199817" y="233762"/>
                </a:lnTo>
                <a:lnTo>
                  <a:pt x="199817" y="136084"/>
                </a:lnTo>
                <a:cubicBezTo>
                  <a:pt x="199817" y="102576"/>
                  <a:pt x="209785" y="71201"/>
                  <a:pt x="227942" y="47737"/>
                </a:cubicBezTo>
                <a:cubicBezTo>
                  <a:pt x="247257" y="22673"/>
                  <a:pt x="274136" y="8897"/>
                  <a:pt x="303775" y="8897"/>
                </a:cubicBezTo>
                <a:cubicBezTo>
                  <a:pt x="333414" y="8897"/>
                  <a:pt x="360382" y="22673"/>
                  <a:pt x="379696" y="47737"/>
                </a:cubicBezTo>
                <a:cubicBezTo>
                  <a:pt x="397765" y="71201"/>
                  <a:pt x="407822" y="102576"/>
                  <a:pt x="407822" y="136084"/>
                </a:cubicBezTo>
                <a:lnTo>
                  <a:pt x="407822" y="233851"/>
                </a:lnTo>
                <a:lnTo>
                  <a:pt x="445738" y="217497"/>
                </a:lnTo>
                <a:cubicBezTo>
                  <a:pt x="446450" y="217142"/>
                  <a:pt x="447162" y="216875"/>
                  <a:pt x="447964" y="216698"/>
                </a:cubicBezTo>
                <a:lnTo>
                  <a:pt x="447875" y="216520"/>
                </a:lnTo>
                <a:lnTo>
                  <a:pt x="447875" y="203721"/>
                </a:lnTo>
                <a:cubicBezTo>
                  <a:pt x="447875" y="203188"/>
                  <a:pt x="447875" y="202655"/>
                  <a:pt x="447964" y="202210"/>
                </a:cubicBezTo>
                <a:lnTo>
                  <a:pt x="438084" y="196966"/>
                </a:lnTo>
                <a:cubicBezTo>
                  <a:pt x="437817" y="196877"/>
                  <a:pt x="437639" y="196788"/>
                  <a:pt x="437372" y="196611"/>
                </a:cubicBezTo>
                <a:cubicBezTo>
                  <a:pt x="427670" y="190745"/>
                  <a:pt x="421351" y="180168"/>
                  <a:pt x="420372" y="168436"/>
                </a:cubicBezTo>
                <a:cubicBezTo>
                  <a:pt x="420283" y="168080"/>
                  <a:pt x="420283" y="167725"/>
                  <a:pt x="420283" y="167369"/>
                </a:cubicBezTo>
                <a:lnTo>
                  <a:pt x="420283" y="113508"/>
                </a:lnTo>
                <a:cubicBezTo>
                  <a:pt x="409958" y="108086"/>
                  <a:pt x="402838" y="97243"/>
                  <a:pt x="402838" y="84800"/>
                </a:cubicBezTo>
                <a:lnTo>
                  <a:pt x="402838" y="57692"/>
                </a:lnTo>
                <a:cubicBezTo>
                  <a:pt x="402838" y="57247"/>
                  <a:pt x="402927" y="56803"/>
                  <a:pt x="402927" y="56358"/>
                </a:cubicBezTo>
                <a:cubicBezTo>
                  <a:pt x="404173" y="32183"/>
                  <a:pt x="423843" y="13518"/>
                  <a:pt x="448231" y="13518"/>
                </a:cubicBezTo>
                <a:lnTo>
                  <a:pt x="536613" y="13518"/>
                </a:lnTo>
                <a:cubicBezTo>
                  <a:pt x="545246" y="13518"/>
                  <a:pt x="552812" y="4719"/>
                  <a:pt x="552812" y="4630"/>
                </a:cubicBezTo>
                <a:cubicBezTo>
                  <a:pt x="556105" y="542"/>
                  <a:pt x="561623" y="-1058"/>
                  <a:pt x="566608" y="720"/>
                </a:cubicBezTo>
                <a:cubicBezTo>
                  <a:pt x="571592" y="2408"/>
                  <a:pt x="574885" y="7119"/>
                  <a:pt x="574885" y="12363"/>
                </a:cubicBezTo>
                <a:lnTo>
                  <a:pt x="574885" y="60625"/>
                </a:lnTo>
                <a:cubicBezTo>
                  <a:pt x="574885" y="78223"/>
                  <a:pt x="566875" y="93955"/>
                  <a:pt x="554236" y="104353"/>
                </a:cubicBezTo>
                <a:lnTo>
                  <a:pt x="554236" y="167369"/>
                </a:lnTo>
                <a:cubicBezTo>
                  <a:pt x="554236" y="167725"/>
                  <a:pt x="554147" y="168080"/>
                  <a:pt x="554147" y="168436"/>
                </a:cubicBezTo>
                <a:cubicBezTo>
                  <a:pt x="553168" y="180168"/>
                  <a:pt x="546759" y="190745"/>
                  <a:pt x="536969" y="196611"/>
                </a:cubicBezTo>
                <a:cubicBezTo>
                  <a:pt x="536791" y="196788"/>
                  <a:pt x="536524" y="196877"/>
                  <a:pt x="536346" y="196966"/>
                </a:cubicBezTo>
                <a:lnTo>
                  <a:pt x="526555" y="202121"/>
                </a:lnTo>
                <a:cubicBezTo>
                  <a:pt x="526555" y="202655"/>
                  <a:pt x="526644" y="203188"/>
                  <a:pt x="526644" y="203721"/>
                </a:cubicBezTo>
                <a:lnTo>
                  <a:pt x="526644" y="216520"/>
                </a:lnTo>
                <a:lnTo>
                  <a:pt x="526466" y="216875"/>
                </a:lnTo>
                <a:cubicBezTo>
                  <a:pt x="527534" y="217053"/>
                  <a:pt x="528513" y="217320"/>
                  <a:pt x="529581" y="217764"/>
                </a:cubicBezTo>
                <a:lnTo>
                  <a:pt x="568833" y="234740"/>
                </a:lnTo>
                <a:cubicBezTo>
                  <a:pt x="582094" y="240428"/>
                  <a:pt x="591351" y="255360"/>
                  <a:pt x="591351" y="270914"/>
                </a:cubicBezTo>
                <a:lnTo>
                  <a:pt x="591351" y="312243"/>
                </a:lnTo>
                <a:lnTo>
                  <a:pt x="595178" y="312243"/>
                </a:lnTo>
                <a:cubicBezTo>
                  <a:pt x="602032" y="312243"/>
                  <a:pt x="607639" y="317843"/>
                  <a:pt x="607639" y="324687"/>
                </a:cubicBezTo>
                <a:lnTo>
                  <a:pt x="607639" y="386547"/>
                </a:lnTo>
                <a:cubicBezTo>
                  <a:pt x="607639" y="393391"/>
                  <a:pt x="602032" y="398901"/>
                  <a:pt x="595178" y="398901"/>
                </a:cubicBezTo>
                <a:lnTo>
                  <a:pt x="575330" y="398901"/>
                </a:lnTo>
                <a:lnTo>
                  <a:pt x="575330" y="496758"/>
                </a:lnTo>
                <a:cubicBezTo>
                  <a:pt x="575330" y="503602"/>
                  <a:pt x="569812" y="509201"/>
                  <a:pt x="562958" y="509201"/>
                </a:cubicBezTo>
                <a:lnTo>
                  <a:pt x="44681" y="509201"/>
                </a:lnTo>
                <a:cubicBezTo>
                  <a:pt x="37827" y="509201"/>
                  <a:pt x="32220" y="503602"/>
                  <a:pt x="32220" y="496758"/>
                </a:cubicBezTo>
                <a:lnTo>
                  <a:pt x="32220" y="398901"/>
                </a:lnTo>
                <a:lnTo>
                  <a:pt x="12372" y="398901"/>
                </a:lnTo>
                <a:cubicBezTo>
                  <a:pt x="5518" y="398901"/>
                  <a:pt x="0" y="393391"/>
                  <a:pt x="0" y="386547"/>
                </a:cubicBezTo>
                <a:lnTo>
                  <a:pt x="0" y="324687"/>
                </a:lnTo>
                <a:cubicBezTo>
                  <a:pt x="0" y="317843"/>
                  <a:pt x="5518" y="312243"/>
                  <a:pt x="12372" y="312243"/>
                </a:cubicBezTo>
                <a:lnTo>
                  <a:pt x="16377" y="312243"/>
                </a:lnTo>
                <a:lnTo>
                  <a:pt x="16377" y="270914"/>
                </a:lnTo>
                <a:cubicBezTo>
                  <a:pt x="16377" y="255360"/>
                  <a:pt x="25634" y="240428"/>
                  <a:pt x="38895" y="234740"/>
                </a:cubicBezTo>
                <a:lnTo>
                  <a:pt x="81084" y="216520"/>
                </a:lnTo>
                <a:lnTo>
                  <a:pt x="81084" y="203721"/>
                </a:lnTo>
                <a:cubicBezTo>
                  <a:pt x="81084" y="203188"/>
                  <a:pt x="81173" y="202655"/>
                  <a:pt x="81262" y="202210"/>
                </a:cubicBezTo>
                <a:lnTo>
                  <a:pt x="71293" y="196966"/>
                </a:lnTo>
                <a:cubicBezTo>
                  <a:pt x="71115" y="196877"/>
                  <a:pt x="70848" y="196788"/>
                  <a:pt x="70670" y="196611"/>
                </a:cubicBezTo>
                <a:cubicBezTo>
                  <a:pt x="60969" y="190745"/>
                  <a:pt x="54560" y="180168"/>
                  <a:pt x="53581" y="168436"/>
                </a:cubicBezTo>
                <a:cubicBezTo>
                  <a:pt x="53581" y="168080"/>
                  <a:pt x="53581" y="167725"/>
                  <a:pt x="53581" y="167369"/>
                </a:cubicBezTo>
                <a:lnTo>
                  <a:pt x="53581" y="113508"/>
                </a:lnTo>
                <a:cubicBezTo>
                  <a:pt x="43168" y="108086"/>
                  <a:pt x="36136" y="97243"/>
                  <a:pt x="36136" y="84800"/>
                </a:cubicBezTo>
                <a:lnTo>
                  <a:pt x="36136" y="57692"/>
                </a:lnTo>
                <a:cubicBezTo>
                  <a:pt x="36136" y="57247"/>
                  <a:pt x="36136" y="56803"/>
                  <a:pt x="36225" y="56358"/>
                </a:cubicBezTo>
                <a:cubicBezTo>
                  <a:pt x="37471" y="32183"/>
                  <a:pt x="57141" y="13518"/>
                  <a:pt x="81440" y="13518"/>
                </a:cubicBezTo>
                <a:lnTo>
                  <a:pt x="169911" y="13518"/>
                </a:lnTo>
                <a:cubicBezTo>
                  <a:pt x="178456" y="13518"/>
                  <a:pt x="186021" y="4719"/>
                  <a:pt x="186110" y="4630"/>
                </a:cubicBezTo>
                <a:cubicBezTo>
                  <a:pt x="189403" y="542"/>
                  <a:pt x="194922" y="-1058"/>
                  <a:pt x="199906" y="7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2914224" y="406531"/>
            <a:ext cx="1251881" cy="1251984"/>
            <a:chOff x="4894809" y="2430910"/>
            <a:chExt cx="2402382" cy="2402580"/>
          </a:xfrm>
        </p:grpSpPr>
        <p:sp>
          <p:nvSpPr>
            <p:cNvPr id="7" name="ïṥḷíḋè"/>
            <p:cNvSpPr/>
            <p:nvPr/>
          </p:nvSpPr>
          <p:spPr bwMode="auto">
            <a:xfrm>
              <a:off x="4894809" y="2430910"/>
              <a:ext cx="2402382" cy="2402580"/>
            </a:xfrm>
            <a:prstGeom prst="ellipse">
              <a:avLst/>
            </a:prstGeom>
            <a:solidFill>
              <a:srgbClr val="F4CF4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ṩļïḋê"/>
            <p:cNvSpPr/>
            <p:nvPr/>
          </p:nvSpPr>
          <p:spPr bwMode="auto">
            <a:xfrm>
              <a:off x="6197302" y="3900928"/>
              <a:ext cx="610710" cy="317734"/>
            </a:xfrm>
            <a:custGeom>
              <a:avLst/>
              <a:gdLst>
                <a:gd name="T0" fmla="+- 0 10723 36"/>
                <a:gd name="T1" fmla="*/ T0 w 21374"/>
                <a:gd name="T2" fmla="+- 0 10776 9"/>
                <a:gd name="T3" fmla="*/ 10776 h 21534"/>
                <a:gd name="T4" fmla="+- 0 10723 36"/>
                <a:gd name="T5" fmla="*/ T4 w 21374"/>
                <a:gd name="T6" fmla="+- 0 10776 9"/>
                <a:gd name="T7" fmla="*/ 10776 h 21534"/>
                <a:gd name="T8" fmla="+- 0 10723 36"/>
                <a:gd name="T9" fmla="*/ T8 w 21374"/>
                <a:gd name="T10" fmla="+- 0 10776 9"/>
                <a:gd name="T11" fmla="*/ 10776 h 21534"/>
                <a:gd name="T12" fmla="+- 0 10723 36"/>
                <a:gd name="T13" fmla="*/ T12 w 21374"/>
                <a:gd name="T14" fmla="+- 0 10776 9"/>
                <a:gd name="T15" fmla="*/ 10776 h 2153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374" h="21534">
                  <a:moveTo>
                    <a:pt x="19663" y="1"/>
                  </a:moveTo>
                  <a:cubicBezTo>
                    <a:pt x="19251" y="10"/>
                    <a:pt x="18830" y="311"/>
                    <a:pt x="18524" y="929"/>
                  </a:cubicBezTo>
                  <a:cubicBezTo>
                    <a:pt x="17427" y="3149"/>
                    <a:pt x="16459" y="5544"/>
                    <a:pt x="15320" y="7519"/>
                  </a:cubicBezTo>
                  <a:cubicBezTo>
                    <a:pt x="14126" y="9590"/>
                    <a:pt x="12774" y="11153"/>
                    <a:pt x="11327" y="12365"/>
                  </a:cubicBezTo>
                  <a:cubicBezTo>
                    <a:pt x="9819" y="13628"/>
                    <a:pt x="8263" y="14465"/>
                    <a:pt x="6651" y="14806"/>
                  </a:cubicBezTo>
                  <a:cubicBezTo>
                    <a:pt x="5173" y="15118"/>
                    <a:pt x="3666" y="15003"/>
                    <a:pt x="2184" y="15050"/>
                  </a:cubicBezTo>
                  <a:cubicBezTo>
                    <a:pt x="2038" y="15055"/>
                    <a:pt x="1892" y="15029"/>
                    <a:pt x="1746" y="15037"/>
                  </a:cubicBezTo>
                  <a:cubicBezTo>
                    <a:pt x="821" y="14951"/>
                    <a:pt x="37" y="16345"/>
                    <a:pt x="1" y="18139"/>
                  </a:cubicBezTo>
                  <a:cubicBezTo>
                    <a:pt x="-36" y="20034"/>
                    <a:pt x="768" y="21591"/>
                    <a:pt x="1746" y="21519"/>
                  </a:cubicBezTo>
                  <a:cubicBezTo>
                    <a:pt x="1925" y="21513"/>
                    <a:pt x="2103" y="21541"/>
                    <a:pt x="2281" y="21533"/>
                  </a:cubicBezTo>
                  <a:cubicBezTo>
                    <a:pt x="3932" y="21454"/>
                    <a:pt x="5597" y="21291"/>
                    <a:pt x="7236" y="20792"/>
                  </a:cubicBezTo>
                  <a:cubicBezTo>
                    <a:pt x="9009" y="20252"/>
                    <a:pt x="10746" y="19327"/>
                    <a:pt x="12428" y="18013"/>
                  </a:cubicBezTo>
                  <a:cubicBezTo>
                    <a:pt x="14125" y="16686"/>
                    <a:pt x="15753" y="14971"/>
                    <a:pt x="17232" y="12788"/>
                  </a:cubicBezTo>
                  <a:cubicBezTo>
                    <a:pt x="18635" y="10716"/>
                    <a:pt x="19898" y="8229"/>
                    <a:pt x="20969" y="5367"/>
                  </a:cubicBezTo>
                  <a:cubicBezTo>
                    <a:pt x="21564" y="4030"/>
                    <a:pt x="21494" y="2014"/>
                    <a:pt x="20816" y="835"/>
                  </a:cubicBezTo>
                  <a:cubicBezTo>
                    <a:pt x="20488" y="264"/>
                    <a:pt x="20074" y="-9"/>
                    <a:pt x="19663" y="1"/>
                  </a:cubicBezTo>
                  <a:close/>
                </a:path>
              </a:pathLst>
            </a:custGeom>
            <a:solidFill>
              <a:srgbClr val="4E271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îslïḓé"/>
            <p:cNvSpPr/>
            <p:nvPr/>
          </p:nvSpPr>
          <p:spPr bwMode="auto">
            <a:xfrm>
              <a:off x="4931626" y="3062530"/>
              <a:ext cx="2341336" cy="723517"/>
            </a:xfrm>
            <a:custGeom>
              <a:avLst/>
              <a:gdLst>
                <a:gd name="T0" fmla="+- 0 10799 39"/>
                <a:gd name="T1" fmla="*/ T0 w 21521"/>
                <a:gd name="T2" fmla="+- 0 10823 49"/>
                <a:gd name="T3" fmla="*/ 10823 h 21548"/>
                <a:gd name="T4" fmla="+- 0 10799 39"/>
                <a:gd name="T5" fmla="*/ T4 w 21521"/>
                <a:gd name="T6" fmla="+- 0 10823 49"/>
                <a:gd name="T7" fmla="*/ 10823 h 21548"/>
                <a:gd name="T8" fmla="+- 0 10799 39"/>
                <a:gd name="T9" fmla="*/ T8 w 21521"/>
                <a:gd name="T10" fmla="+- 0 10823 49"/>
                <a:gd name="T11" fmla="*/ 10823 h 21548"/>
                <a:gd name="T12" fmla="+- 0 10799 39"/>
                <a:gd name="T13" fmla="*/ T12 w 21521"/>
                <a:gd name="T14" fmla="+- 0 10823 49"/>
                <a:gd name="T15" fmla="*/ 10823 h 215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21" h="21548">
                  <a:moveTo>
                    <a:pt x="3912" y="11"/>
                  </a:moveTo>
                  <a:cubicBezTo>
                    <a:pt x="2901" y="72"/>
                    <a:pt x="1893" y="370"/>
                    <a:pt x="895" y="892"/>
                  </a:cubicBezTo>
                  <a:cubicBezTo>
                    <a:pt x="740" y="995"/>
                    <a:pt x="585" y="1104"/>
                    <a:pt x="430" y="1229"/>
                  </a:cubicBezTo>
                  <a:cubicBezTo>
                    <a:pt x="287" y="1345"/>
                    <a:pt x="136" y="1494"/>
                    <a:pt x="56" y="1897"/>
                  </a:cubicBezTo>
                  <a:cubicBezTo>
                    <a:pt x="-39" y="2379"/>
                    <a:pt x="10" y="2980"/>
                    <a:pt x="35" y="3546"/>
                  </a:cubicBezTo>
                  <a:cubicBezTo>
                    <a:pt x="57" y="4080"/>
                    <a:pt x="61" y="4664"/>
                    <a:pt x="184" y="5029"/>
                  </a:cubicBezTo>
                  <a:cubicBezTo>
                    <a:pt x="321" y="5436"/>
                    <a:pt x="532" y="5335"/>
                    <a:pt x="695" y="5608"/>
                  </a:cubicBezTo>
                  <a:cubicBezTo>
                    <a:pt x="900" y="5952"/>
                    <a:pt x="972" y="6725"/>
                    <a:pt x="1030" y="7452"/>
                  </a:cubicBezTo>
                  <a:cubicBezTo>
                    <a:pt x="1315" y="10985"/>
                    <a:pt x="1623" y="14529"/>
                    <a:pt x="2187" y="17695"/>
                  </a:cubicBezTo>
                  <a:cubicBezTo>
                    <a:pt x="2334" y="18523"/>
                    <a:pt x="2501" y="19324"/>
                    <a:pt x="2727" y="19941"/>
                  </a:cubicBezTo>
                  <a:cubicBezTo>
                    <a:pt x="2986" y="20649"/>
                    <a:pt x="3307" y="21064"/>
                    <a:pt x="3639" y="21288"/>
                  </a:cubicBezTo>
                  <a:cubicBezTo>
                    <a:pt x="4022" y="21547"/>
                    <a:pt x="4415" y="21551"/>
                    <a:pt x="4806" y="21548"/>
                  </a:cubicBezTo>
                  <a:cubicBezTo>
                    <a:pt x="5199" y="21545"/>
                    <a:pt x="5592" y="21535"/>
                    <a:pt x="5984" y="21442"/>
                  </a:cubicBezTo>
                  <a:cubicBezTo>
                    <a:pt x="6352" y="21354"/>
                    <a:pt x="6716" y="21191"/>
                    <a:pt x="7068" y="20857"/>
                  </a:cubicBezTo>
                  <a:cubicBezTo>
                    <a:pt x="7419" y="20521"/>
                    <a:pt x="7755" y="20018"/>
                    <a:pt x="8063" y="19361"/>
                  </a:cubicBezTo>
                  <a:cubicBezTo>
                    <a:pt x="8650" y="18114"/>
                    <a:pt x="9122" y="16383"/>
                    <a:pt x="9453" y="14379"/>
                  </a:cubicBezTo>
                  <a:cubicBezTo>
                    <a:pt x="9759" y="12530"/>
                    <a:pt x="9938" y="10497"/>
                    <a:pt x="10126" y="8493"/>
                  </a:cubicBezTo>
                  <a:cubicBezTo>
                    <a:pt x="10171" y="8015"/>
                    <a:pt x="10216" y="7535"/>
                    <a:pt x="10303" y="7121"/>
                  </a:cubicBezTo>
                  <a:cubicBezTo>
                    <a:pt x="10371" y="6798"/>
                    <a:pt x="10464" y="6526"/>
                    <a:pt x="10580" y="6418"/>
                  </a:cubicBezTo>
                  <a:cubicBezTo>
                    <a:pt x="10640" y="6363"/>
                    <a:pt x="10700" y="6361"/>
                    <a:pt x="10761" y="6359"/>
                  </a:cubicBezTo>
                  <a:cubicBezTo>
                    <a:pt x="10821" y="6361"/>
                    <a:pt x="10881" y="6363"/>
                    <a:pt x="10940" y="6418"/>
                  </a:cubicBezTo>
                  <a:cubicBezTo>
                    <a:pt x="11056" y="6526"/>
                    <a:pt x="11149" y="6798"/>
                    <a:pt x="11217" y="7121"/>
                  </a:cubicBezTo>
                  <a:cubicBezTo>
                    <a:pt x="11304" y="7535"/>
                    <a:pt x="11349" y="8015"/>
                    <a:pt x="11394" y="8493"/>
                  </a:cubicBezTo>
                  <a:cubicBezTo>
                    <a:pt x="11582" y="10497"/>
                    <a:pt x="11761" y="12530"/>
                    <a:pt x="12067" y="14379"/>
                  </a:cubicBezTo>
                  <a:cubicBezTo>
                    <a:pt x="12398" y="16383"/>
                    <a:pt x="12870" y="18114"/>
                    <a:pt x="13457" y="19361"/>
                  </a:cubicBezTo>
                  <a:cubicBezTo>
                    <a:pt x="13765" y="20018"/>
                    <a:pt x="14101" y="20521"/>
                    <a:pt x="14452" y="20857"/>
                  </a:cubicBezTo>
                  <a:cubicBezTo>
                    <a:pt x="14804" y="21191"/>
                    <a:pt x="15168" y="21354"/>
                    <a:pt x="15536" y="21442"/>
                  </a:cubicBezTo>
                  <a:cubicBezTo>
                    <a:pt x="15928" y="21535"/>
                    <a:pt x="16321" y="21546"/>
                    <a:pt x="16714" y="21548"/>
                  </a:cubicBezTo>
                  <a:cubicBezTo>
                    <a:pt x="17105" y="21551"/>
                    <a:pt x="17498" y="21545"/>
                    <a:pt x="17881" y="21288"/>
                  </a:cubicBezTo>
                  <a:cubicBezTo>
                    <a:pt x="18214" y="21065"/>
                    <a:pt x="18535" y="20651"/>
                    <a:pt x="18795" y="19941"/>
                  </a:cubicBezTo>
                  <a:cubicBezTo>
                    <a:pt x="19021" y="19325"/>
                    <a:pt x="19186" y="18522"/>
                    <a:pt x="19333" y="17695"/>
                  </a:cubicBezTo>
                  <a:cubicBezTo>
                    <a:pt x="19896" y="14528"/>
                    <a:pt x="20205" y="10986"/>
                    <a:pt x="20490" y="7452"/>
                  </a:cubicBezTo>
                  <a:cubicBezTo>
                    <a:pt x="20548" y="6725"/>
                    <a:pt x="20620" y="5952"/>
                    <a:pt x="20825" y="5608"/>
                  </a:cubicBezTo>
                  <a:cubicBezTo>
                    <a:pt x="20988" y="5335"/>
                    <a:pt x="21199" y="5437"/>
                    <a:pt x="21336" y="5029"/>
                  </a:cubicBezTo>
                  <a:cubicBezTo>
                    <a:pt x="21459" y="4664"/>
                    <a:pt x="21462" y="4079"/>
                    <a:pt x="21485" y="3546"/>
                  </a:cubicBezTo>
                  <a:cubicBezTo>
                    <a:pt x="21510" y="2980"/>
                    <a:pt x="21561" y="2380"/>
                    <a:pt x="21465" y="1897"/>
                  </a:cubicBezTo>
                  <a:cubicBezTo>
                    <a:pt x="21385" y="1492"/>
                    <a:pt x="21234" y="1344"/>
                    <a:pt x="21090" y="1229"/>
                  </a:cubicBezTo>
                  <a:cubicBezTo>
                    <a:pt x="20935" y="1106"/>
                    <a:pt x="20780" y="993"/>
                    <a:pt x="20625" y="892"/>
                  </a:cubicBezTo>
                  <a:cubicBezTo>
                    <a:pt x="19627" y="370"/>
                    <a:pt x="18619" y="72"/>
                    <a:pt x="17608" y="11"/>
                  </a:cubicBezTo>
                  <a:cubicBezTo>
                    <a:pt x="16600" y="-49"/>
                    <a:pt x="15589" y="124"/>
                    <a:pt x="14600" y="768"/>
                  </a:cubicBezTo>
                  <a:cubicBezTo>
                    <a:pt x="14034" y="1136"/>
                    <a:pt x="13480" y="1656"/>
                    <a:pt x="12926" y="2180"/>
                  </a:cubicBezTo>
                  <a:cubicBezTo>
                    <a:pt x="12629" y="2462"/>
                    <a:pt x="12331" y="2744"/>
                    <a:pt x="12027" y="2925"/>
                  </a:cubicBezTo>
                  <a:cubicBezTo>
                    <a:pt x="11754" y="3087"/>
                    <a:pt x="11477" y="3164"/>
                    <a:pt x="11200" y="3162"/>
                  </a:cubicBezTo>
                  <a:lnTo>
                    <a:pt x="10320" y="3162"/>
                  </a:lnTo>
                  <a:cubicBezTo>
                    <a:pt x="10043" y="3165"/>
                    <a:pt x="9767" y="3086"/>
                    <a:pt x="9495" y="2925"/>
                  </a:cubicBezTo>
                  <a:cubicBezTo>
                    <a:pt x="9190" y="2744"/>
                    <a:pt x="8892" y="2462"/>
                    <a:pt x="8594" y="2180"/>
                  </a:cubicBezTo>
                  <a:cubicBezTo>
                    <a:pt x="8040" y="1657"/>
                    <a:pt x="7486" y="1136"/>
                    <a:pt x="6920" y="768"/>
                  </a:cubicBezTo>
                  <a:cubicBezTo>
                    <a:pt x="5931" y="124"/>
                    <a:pt x="4920" y="-49"/>
                    <a:pt x="3912" y="11"/>
                  </a:cubicBezTo>
                  <a:close/>
                </a:path>
              </a:pathLst>
            </a:custGeom>
            <a:solidFill>
              <a:srgbClr val="1F1C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íśļíďé"/>
            <p:cNvSpPr/>
            <p:nvPr/>
          </p:nvSpPr>
          <p:spPr bwMode="auto">
            <a:xfrm>
              <a:off x="5120629" y="3139335"/>
              <a:ext cx="810676" cy="569922"/>
            </a:xfrm>
            <a:custGeom>
              <a:avLst/>
              <a:gdLst>
                <a:gd name="T0" fmla="+- 0 10860 208"/>
                <a:gd name="T1" fmla="*/ T0 w 21305"/>
                <a:gd name="T2" fmla="+- 0 10797 23"/>
                <a:gd name="T3" fmla="*/ 10797 h 21549"/>
                <a:gd name="T4" fmla="+- 0 10860 208"/>
                <a:gd name="T5" fmla="*/ T4 w 21305"/>
                <a:gd name="T6" fmla="+- 0 10797 23"/>
                <a:gd name="T7" fmla="*/ 10797 h 21549"/>
                <a:gd name="T8" fmla="+- 0 10860 208"/>
                <a:gd name="T9" fmla="*/ T8 w 21305"/>
                <a:gd name="T10" fmla="+- 0 10797 23"/>
                <a:gd name="T11" fmla="*/ 10797 h 21549"/>
                <a:gd name="T12" fmla="+- 0 10860 208"/>
                <a:gd name="T13" fmla="*/ T12 w 21305"/>
                <a:gd name="T14" fmla="+- 0 10797 23"/>
                <a:gd name="T15" fmla="*/ 10797 h 2154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305" h="21549">
                  <a:moveTo>
                    <a:pt x="2989" y="402"/>
                  </a:moveTo>
                  <a:cubicBezTo>
                    <a:pt x="4801" y="110"/>
                    <a:pt x="6624" y="-23"/>
                    <a:pt x="8447" y="3"/>
                  </a:cubicBezTo>
                  <a:cubicBezTo>
                    <a:pt x="10245" y="28"/>
                    <a:pt x="12040" y="208"/>
                    <a:pt x="13821" y="570"/>
                  </a:cubicBezTo>
                  <a:cubicBezTo>
                    <a:pt x="15778" y="968"/>
                    <a:pt x="17737" y="1598"/>
                    <a:pt x="19417" y="3105"/>
                  </a:cubicBezTo>
                  <a:cubicBezTo>
                    <a:pt x="20008" y="3635"/>
                    <a:pt x="20560" y="4279"/>
                    <a:pt x="20912" y="5146"/>
                  </a:cubicBezTo>
                  <a:cubicBezTo>
                    <a:pt x="21275" y="6041"/>
                    <a:pt x="21392" y="7098"/>
                    <a:pt x="21241" y="8111"/>
                  </a:cubicBezTo>
                  <a:cubicBezTo>
                    <a:pt x="21060" y="9178"/>
                    <a:pt x="20848" y="10233"/>
                    <a:pt x="20604" y="11274"/>
                  </a:cubicBezTo>
                  <a:cubicBezTo>
                    <a:pt x="20370" y="12274"/>
                    <a:pt x="20107" y="13262"/>
                    <a:pt x="19768" y="14197"/>
                  </a:cubicBezTo>
                  <a:cubicBezTo>
                    <a:pt x="19212" y="15733"/>
                    <a:pt x="18460" y="17105"/>
                    <a:pt x="17552" y="18242"/>
                  </a:cubicBezTo>
                  <a:cubicBezTo>
                    <a:pt x="16847" y="19059"/>
                    <a:pt x="16064" y="19725"/>
                    <a:pt x="15227" y="20221"/>
                  </a:cubicBezTo>
                  <a:cubicBezTo>
                    <a:pt x="13585" y="21194"/>
                    <a:pt x="11821" y="21477"/>
                    <a:pt x="10084" y="21538"/>
                  </a:cubicBezTo>
                  <a:cubicBezTo>
                    <a:pt x="8960" y="21577"/>
                    <a:pt x="7829" y="21523"/>
                    <a:pt x="6715" y="21236"/>
                  </a:cubicBezTo>
                  <a:cubicBezTo>
                    <a:pt x="6039" y="21062"/>
                    <a:pt x="5362" y="20798"/>
                    <a:pt x="4799" y="20215"/>
                  </a:cubicBezTo>
                  <a:cubicBezTo>
                    <a:pt x="4234" y="19629"/>
                    <a:pt x="3855" y="18814"/>
                    <a:pt x="3510" y="17959"/>
                  </a:cubicBezTo>
                  <a:cubicBezTo>
                    <a:pt x="3100" y="16944"/>
                    <a:pt x="2730" y="15861"/>
                    <a:pt x="2385" y="14779"/>
                  </a:cubicBezTo>
                  <a:cubicBezTo>
                    <a:pt x="1547" y="12150"/>
                    <a:pt x="817" y="9454"/>
                    <a:pt x="191" y="6705"/>
                  </a:cubicBezTo>
                  <a:cubicBezTo>
                    <a:pt x="-208" y="5090"/>
                    <a:pt x="27" y="3291"/>
                    <a:pt x="807" y="1995"/>
                  </a:cubicBezTo>
                  <a:cubicBezTo>
                    <a:pt x="1361" y="1074"/>
                    <a:pt x="2145" y="502"/>
                    <a:pt x="2989" y="402"/>
                  </a:cubicBezTo>
                  <a:close/>
                </a:path>
              </a:pathLst>
            </a:custGeom>
            <a:solidFill>
              <a:srgbClr val="443C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ŝḷîḓê"/>
            <p:cNvSpPr/>
            <p:nvPr/>
          </p:nvSpPr>
          <p:spPr bwMode="auto">
            <a:xfrm>
              <a:off x="6270436" y="3139335"/>
              <a:ext cx="810646" cy="569922"/>
            </a:xfrm>
            <a:custGeom>
              <a:avLst/>
              <a:gdLst>
                <a:gd name="T0" fmla="+- 0 10739 87"/>
                <a:gd name="T1" fmla="*/ T0 w 21305"/>
                <a:gd name="T2" fmla="+- 0 10797 23"/>
                <a:gd name="T3" fmla="*/ 10797 h 21549"/>
                <a:gd name="T4" fmla="+- 0 10739 87"/>
                <a:gd name="T5" fmla="*/ T4 w 21305"/>
                <a:gd name="T6" fmla="+- 0 10797 23"/>
                <a:gd name="T7" fmla="*/ 10797 h 21549"/>
                <a:gd name="T8" fmla="+- 0 10739 87"/>
                <a:gd name="T9" fmla="*/ T8 w 21305"/>
                <a:gd name="T10" fmla="+- 0 10797 23"/>
                <a:gd name="T11" fmla="*/ 10797 h 21549"/>
                <a:gd name="T12" fmla="+- 0 10739 87"/>
                <a:gd name="T13" fmla="*/ T12 w 21305"/>
                <a:gd name="T14" fmla="+- 0 10797 23"/>
                <a:gd name="T15" fmla="*/ 10797 h 2154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305" h="21549">
                  <a:moveTo>
                    <a:pt x="18316" y="402"/>
                  </a:moveTo>
                  <a:cubicBezTo>
                    <a:pt x="16504" y="110"/>
                    <a:pt x="14681" y="-23"/>
                    <a:pt x="12858" y="3"/>
                  </a:cubicBezTo>
                  <a:cubicBezTo>
                    <a:pt x="11060" y="28"/>
                    <a:pt x="9265" y="208"/>
                    <a:pt x="7484" y="570"/>
                  </a:cubicBezTo>
                  <a:cubicBezTo>
                    <a:pt x="5527" y="968"/>
                    <a:pt x="3568" y="1598"/>
                    <a:pt x="1888" y="3105"/>
                  </a:cubicBezTo>
                  <a:cubicBezTo>
                    <a:pt x="1297" y="3635"/>
                    <a:pt x="745" y="4279"/>
                    <a:pt x="393" y="5146"/>
                  </a:cubicBezTo>
                  <a:cubicBezTo>
                    <a:pt x="30" y="6041"/>
                    <a:pt x="-87" y="7098"/>
                    <a:pt x="64" y="8111"/>
                  </a:cubicBezTo>
                  <a:cubicBezTo>
                    <a:pt x="245" y="9178"/>
                    <a:pt x="457" y="10233"/>
                    <a:pt x="701" y="11274"/>
                  </a:cubicBezTo>
                  <a:cubicBezTo>
                    <a:pt x="935" y="12274"/>
                    <a:pt x="1198" y="13262"/>
                    <a:pt x="1537" y="14197"/>
                  </a:cubicBezTo>
                  <a:cubicBezTo>
                    <a:pt x="2093" y="15733"/>
                    <a:pt x="2845" y="17105"/>
                    <a:pt x="3753" y="18242"/>
                  </a:cubicBezTo>
                  <a:cubicBezTo>
                    <a:pt x="4458" y="19059"/>
                    <a:pt x="5241" y="19725"/>
                    <a:pt x="6078" y="20221"/>
                  </a:cubicBezTo>
                  <a:cubicBezTo>
                    <a:pt x="7720" y="21194"/>
                    <a:pt x="9484" y="21477"/>
                    <a:pt x="11221" y="21538"/>
                  </a:cubicBezTo>
                  <a:cubicBezTo>
                    <a:pt x="12345" y="21577"/>
                    <a:pt x="13476" y="21523"/>
                    <a:pt x="14590" y="21236"/>
                  </a:cubicBezTo>
                  <a:cubicBezTo>
                    <a:pt x="15266" y="21062"/>
                    <a:pt x="15943" y="20798"/>
                    <a:pt x="16506" y="20215"/>
                  </a:cubicBezTo>
                  <a:cubicBezTo>
                    <a:pt x="17071" y="19629"/>
                    <a:pt x="17450" y="18814"/>
                    <a:pt x="17795" y="17959"/>
                  </a:cubicBezTo>
                  <a:cubicBezTo>
                    <a:pt x="18205" y="16944"/>
                    <a:pt x="18575" y="15861"/>
                    <a:pt x="18920" y="14779"/>
                  </a:cubicBezTo>
                  <a:cubicBezTo>
                    <a:pt x="19758" y="12150"/>
                    <a:pt x="20488" y="9454"/>
                    <a:pt x="21114" y="6705"/>
                  </a:cubicBezTo>
                  <a:cubicBezTo>
                    <a:pt x="21513" y="5090"/>
                    <a:pt x="21278" y="3291"/>
                    <a:pt x="20498" y="1995"/>
                  </a:cubicBezTo>
                  <a:cubicBezTo>
                    <a:pt x="19944" y="1074"/>
                    <a:pt x="19160" y="502"/>
                    <a:pt x="18316" y="402"/>
                  </a:cubicBezTo>
                  <a:close/>
                </a:path>
              </a:pathLst>
            </a:custGeom>
            <a:solidFill>
              <a:srgbClr val="443C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灯片编号占位符 7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en-US" altLang="zh-CN" smtClean="0"/>
            </a:fld>
            <a:endParaRPr 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50520" y="2858849"/>
            <a:ext cx="2598737" cy="1109662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何宁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308500" y="3469089"/>
            <a:ext cx="228347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产品经理</a:t>
            </a:r>
            <a:endParaRPr 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3207281" y="2874169"/>
            <a:ext cx="2598737" cy="1109662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祖培宏</a:t>
            </a:r>
            <a:endParaRPr lang="zh-CN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3363993" y="3472149"/>
            <a:ext cx="228347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产品经理</a:t>
            </a:r>
            <a:endParaRPr 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2747416" y="5652948"/>
            <a:ext cx="2598737" cy="1109662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千反田</a:t>
            </a:r>
            <a:endParaRPr lang="zh-CN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1"/>
          </p:nvPr>
        </p:nvSpPr>
        <p:spPr>
          <a:xfrm>
            <a:off x="2905969" y="6241986"/>
            <a:ext cx="228347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监督官</a:t>
            </a:r>
            <a:endParaRPr 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2"/>
          </p:nvPr>
        </p:nvSpPr>
        <p:spPr>
          <a:xfrm>
            <a:off x="3550875" y="4171212"/>
            <a:ext cx="2598737" cy="1109662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苏子乔</a:t>
            </a:r>
            <a:endParaRPr lang="zh-CN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4"/>
          </p:nvPr>
        </p:nvSpPr>
        <p:spPr>
          <a:xfrm>
            <a:off x="3708507" y="4751545"/>
            <a:ext cx="228347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监督官</a:t>
            </a:r>
            <a:endParaRPr lang="zh-CN" dirty="0"/>
          </a:p>
        </p:txBody>
      </p:sp>
      <p:pic>
        <p:nvPicPr>
          <p:cNvPr id="13" name="图片占位符 12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150520" y="261357"/>
            <a:ext cx="2596896" cy="2596896"/>
          </a:xfrm>
        </p:spPr>
      </p:pic>
      <p:pic>
        <p:nvPicPr>
          <p:cNvPr id="21" name="图片占位符 20"/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/>
          <a:stretch>
            <a:fillRect/>
          </a:stretch>
        </p:blipFill>
        <p:spPr>
          <a:xfrm>
            <a:off x="3207281" y="261953"/>
            <a:ext cx="2596896" cy="2596896"/>
          </a:xfrm>
        </p:spPr>
      </p:pic>
      <p:pic>
        <p:nvPicPr>
          <p:cNvPr id="26" name="图片占位符 25"/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t="31" b="31"/>
          <a:stretch>
            <a:fillRect/>
          </a:stretch>
        </p:blipFill>
        <p:spPr>
          <a:xfrm>
            <a:off x="152361" y="4171212"/>
            <a:ext cx="2596896" cy="2596896"/>
          </a:xfrm>
        </p:spPr>
      </p:pic>
      <p:pic>
        <p:nvPicPr>
          <p:cNvPr id="30" name="图片占位符 29"/>
          <p:cNvPicPr>
            <a:picLocks noGrp="1" noChangeAspect="1"/>
          </p:cNvPicPr>
          <p:nvPr>
            <p:ph type="pic" sz="quarter" idx="23"/>
          </p:nvPr>
        </p:nvPicPr>
        <p:blipFill>
          <a:blip r:embed="rId4"/>
          <a:srcRect l="16" r="16"/>
          <a:stretch>
            <a:fillRect/>
          </a:stretch>
        </p:blipFill>
        <p:spPr>
          <a:xfrm>
            <a:off x="6147771" y="4171212"/>
            <a:ext cx="2596896" cy="2596896"/>
          </a:xfrm>
        </p:spPr>
      </p:pic>
      <p:sp>
        <p:nvSpPr>
          <p:cNvPr id="33" name="文本占位符 5"/>
          <p:cNvSpPr txBox="1"/>
          <p:nvPr/>
        </p:nvSpPr>
        <p:spPr>
          <a:xfrm>
            <a:off x="6751150" y="2858253"/>
            <a:ext cx="2598737" cy="1109662"/>
          </a:xfrm>
          <a:prstGeom prst="rect">
            <a:avLst/>
          </a:prstGeom>
          <a:solidFill>
            <a:schemeClr val="bg1"/>
          </a:solidFill>
        </p:spPr>
        <p:txBody>
          <a:bodyPr vert="horz" lIns="0" tIns="274320" rIns="0" bIns="45720" rtlCol="0" anchor="t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sz="1800" b="1" kern="1200" cap="all" baseline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6858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2pPr>
            <a:lvl3pPr marL="11430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3pPr>
            <a:lvl4pPr marL="16002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4pPr>
            <a:lvl5pPr marL="20574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r>
              <a:rPr lang="zh-CN" altLang="en-US" dirty="0"/>
              <a:t>沈兴满</a:t>
            </a:r>
            <a:endParaRPr lang="zh-CN" altLang="en-US" dirty="0"/>
          </a:p>
        </p:txBody>
      </p:sp>
      <p:sp>
        <p:nvSpPr>
          <p:cNvPr id="34" name="文本占位符 7"/>
          <p:cNvSpPr txBox="1"/>
          <p:nvPr/>
        </p:nvSpPr>
        <p:spPr>
          <a:xfrm>
            <a:off x="6962453" y="3469088"/>
            <a:ext cx="228347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zh-CN" sz="1400" kern="1200"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  <a:lvl2pPr marL="6858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2pPr>
            <a:lvl3pPr marL="11430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3pPr>
            <a:lvl4pPr marL="16002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4pPr>
            <a:lvl5pPr marL="20574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r>
              <a:rPr lang="zh-CN" altLang="en-US" dirty="0"/>
              <a:t>组员</a:t>
            </a:r>
            <a:endParaRPr lang="zh-CN" altLang="en-US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443" y="352806"/>
            <a:ext cx="2302150" cy="230215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10048901" y="1684008"/>
            <a:ext cx="1292662" cy="378565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7200" b="1" dirty="0">
                <a:solidFill>
                  <a:srgbClr val="0070C0"/>
                </a:solidFill>
              </a:rPr>
              <a:t>搬砖家族</a:t>
            </a:r>
            <a:endParaRPr lang="zh-CN" altLang="en-US" sz="7200" b="1" dirty="0">
              <a:solidFill>
                <a:srgbClr val="0070C0"/>
              </a:solidFill>
            </a:endParaRPr>
          </a:p>
        </p:txBody>
      </p:sp>
      <p:sp>
        <p:nvSpPr>
          <p:cNvPr id="3" name="任意多边形: 形状 2"/>
          <p:cNvSpPr/>
          <p:nvPr/>
        </p:nvSpPr>
        <p:spPr>
          <a:xfrm>
            <a:off x="10290004" y="840823"/>
            <a:ext cx="810455" cy="733882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  <a:gd name="connsiteX91" fmla="*/ 121763 h 600884"/>
              <a:gd name="connsiteY91" fmla="*/ 121763 h 600884"/>
              <a:gd name="connsiteX92" fmla="*/ 121763 h 600884"/>
              <a:gd name="connsiteY92" fmla="*/ 121763 h 600884"/>
              <a:gd name="connsiteX93" fmla="*/ 121763 h 600884"/>
              <a:gd name="connsiteY93" fmla="*/ 121763 h 600884"/>
              <a:gd name="connsiteX94" fmla="*/ 121763 h 600884"/>
              <a:gd name="connsiteY94" fmla="*/ 121763 h 600884"/>
              <a:gd name="connsiteX95" fmla="*/ 121763 h 600884"/>
              <a:gd name="connsiteY95" fmla="*/ 121763 h 600884"/>
              <a:gd name="connsiteX96" fmla="*/ 121763 h 600884"/>
              <a:gd name="connsiteY96" fmla="*/ 121763 h 600884"/>
              <a:gd name="connsiteX97" fmla="*/ 121763 h 600884"/>
              <a:gd name="connsiteY97" fmla="*/ 121763 h 600884"/>
              <a:gd name="connsiteX98" fmla="*/ 121763 h 600884"/>
              <a:gd name="connsiteY98" fmla="*/ 121763 h 600884"/>
              <a:gd name="connsiteX99" fmla="*/ 121763 h 600884"/>
              <a:gd name="connsiteY99" fmla="*/ 121763 h 600884"/>
              <a:gd name="connsiteX100" fmla="*/ 121763 h 600884"/>
              <a:gd name="connsiteY100" fmla="*/ 121763 h 600884"/>
              <a:gd name="connsiteX101" fmla="*/ 121763 h 600884"/>
              <a:gd name="connsiteY101" fmla="*/ 121763 h 600884"/>
              <a:gd name="connsiteX102" fmla="*/ 121763 h 600884"/>
              <a:gd name="connsiteY102" fmla="*/ 121763 h 600884"/>
              <a:gd name="connsiteX103" fmla="*/ 121763 h 600884"/>
              <a:gd name="connsiteY103" fmla="*/ 121763 h 600884"/>
              <a:gd name="connsiteX104" fmla="*/ 121763 h 600884"/>
              <a:gd name="connsiteY104" fmla="*/ 121763 h 600884"/>
              <a:gd name="connsiteX105" fmla="*/ 121763 h 600884"/>
              <a:gd name="connsiteY105" fmla="*/ 121763 h 600884"/>
              <a:gd name="connsiteX106" fmla="*/ 121763 h 600884"/>
              <a:gd name="connsiteY106" fmla="*/ 121763 h 600884"/>
              <a:gd name="connsiteX107" fmla="*/ 121763 h 600884"/>
              <a:gd name="connsiteY107" fmla="*/ 121763 h 600884"/>
              <a:gd name="connsiteX108" fmla="*/ 121763 h 600884"/>
              <a:gd name="connsiteY108" fmla="*/ 121763 h 600884"/>
              <a:gd name="connsiteX109" fmla="*/ 121763 h 600884"/>
              <a:gd name="connsiteY109" fmla="*/ 121763 h 600884"/>
              <a:gd name="connsiteX110" fmla="*/ 121763 h 600884"/>
              <a:gd name="connsiteY110" fmla="*/ 121763 h 600884"/>
              <a:gd name="connsiteX111" fmla="*/ 121763 h 600884"/>
              <a:gd name="connsiteY111" fmla="*/ 121763 h 600884"/>
              <a:gd name="connsiteX112" fmla="*/ 121763 h 600884"/>
              <a:gd name="connsiteY112" fmla="*/ 121763 h 600884"/>
              <a:gd name="connsiteX113" fmla="*/ 121763 h 600884"/>
              <a:gd name="connsiteY113" fmla="*/ 121763 h 600884"/>
              <a:gd name="connsiteX114" fmla="*/ 121763 h 600884"/>
              <a:gd name="connsiteY114" fmla="*/ 121763 h 600884"/>
              <a:gd name="connsiteX115" fmla="*/ 121763 h 600884"/>
              <a:gd name="connsiteY115" fmla="*/ 121763 h 600884"/>
              <a:gd name="connsiteX116" fmla="*/ 121763 h 600884"/>
              <a:gd name="connsiteY116" fmla="*/ 121763 h 600884"/>
              <a:gd name="connsiteX117" fmla="*/ 121763 h 600884"/>
              <a:gd name="connsiteY117" fmla="*/ 121763 h 600884"/>
              <a:gd name="connsiteX118" fmla="*/ 121763 h 600884"/>
              <a:gd name="connsiteY118" fmla="*/ 121763 h 600884"/>
              <a:gd name="connsiteX119" fmla="*/ 121763 h 600884"/>
              <a:gd name="connsiteY119" fmla="*/ 121763 h 600884"/>
              <a:gd name="connsiteX120" fmla="*/ 121763 h 600884"/>
              <a:gd name="connsiteY120" fmla="*/ 121763 h 600884"/>
              <a:gd name="connsiteX121" fmla="*/ 121763 h 600884"/>
              <a:gd name="connsiteY121" fmla="*/ 121763 h 600884"/>
              <a:gd name="connsiteX122" fmla="*/ 121763 h 600884"/>
              <a:gd name="connsiteY122" fmla="*/ 121763 h 600884"/>
              <a:gd name="connsiteX123" fmla="*/ 121763 h 600884"/>
              <a:gd name="connsiteY123" fmla="*/ 121763 h 600884"/>
              <a:gd name="connsiteX124" fmla="*/ 121763 h 600884"/>
              <a:gd name="connsiteY124" fmla="*/ 121763 h 600884"/>
              <a:gd name="connsiteX125" fmla="*/ 121763 h 600884"/>
              <a:gd name="connsiteY125" fmla="*/ 121763 h 600884"/>
              <a:gd name="connsiteX126" fmla="*/ 121763 h 600884"/>
              <a:gd name="connsiteY126" fmla="*/ 121763 h 600884"/>
              <a:gd name="connsiteX127" fmla="*/ 121763 h 600884"/>
              <a:gd name="connsiteY127" fmla="*/ 121763 h 600884"/>
              <a:gd name="connsiteX128" fmla="*/ 121763 h 600884"/>
              <a:gd name="connsiteY128" fmla="*/ 121763 h 600884"/>
              <a:gd name="connsiteX129" fmla="*/ 121763 h 600884"/>
              <a:gd name="connsiteY129" fmla="*/ 121763 h 600884"/>
              <a:gd name="connsiteX130" fmla="*/ 121763 h 600884"/>
              <a:gd name="connsiteY130" fmla="*/ 121763 h 600884"/>
              <a:gd name="connsiteX131" fmla="*/ 121763 h 600884"/>
              <a:gd name="connsiteY131" fmla="*/ 121763 h 600884"/>
              <a:gd name="connsiteX132" fmla="*/ 121763 h 600884"/>
              <a:gd name="connsiteY132" fmla="*/ 121763 h 600884"/>
              <a:gd name="connsiteX133" fmla="*/ 121763 h 600884"/>
              <a:gd name="connsiteY133" fmla="*/ 121763 h 600884"/>
              <a:gd name="connsiteX134" fmla="*/ 121763 h 600884"/>
              <a:gd name="connsiteY134" fmla="*/ 121763 h 600884"/>
              <a:gd name="connsiteX135" fmla="*/ 121763 h 600884"/>
              <a:gd name="connsiteY135" fmla="*/ 121763 h 600884"/>
              <a:gd name="connsiteX136" fmla="*/ 121763 h 600884"/>
              <a:gd name="connsiteY136" fmla="*/ 121763 h 600884"/>
              <a:gd name="connsiteX137" fmla="*/ 121763 h 600884"/>
              <a:gd name="connsiteY137" fmla="*/ 121763 h 600884"/>
              <a:gd name="connsiteX138" fmla="*/ 121763 h 600884"/>
              <a:gd name="connsiteY138" fmla="*/ 121763 h 600884"/>
              <a:gd name="connsiteX139" fmla="*/ 121763 h 600884"/>
              <a:gd name="connsiteY139" fmla="*/ 121763 h 600884"/>
              <a:gd name="connsiteX140" fmla="*/ 121763 h 600884"/>
              <a:gd name="connsiteY140" fmla="*/ 121763 h 600884"/>
              <a:gd name="connsiteX141" fmla="*/ 121763 h 600884"/>
              <a:gd name="connsiteY141" fmla="*/ 121763 h 600884"/>
              <a:gd name="connsiteX142" fmla="*/ 121763 h 600884"/>
              <a:gd name="connsiteY142" fmla="*/ 121763 h 600884"/>
              <a:gd name="connsiteX143" fmla="*/ 121763 h 600884"/>
              <a:gd name="connsiteY143" fmla="*/ 121763 h 600884"/>
              <a:gd name="connsiteX144" fmla="*/ 121763 h 600884"/>
              <a:gd name="connsiteY144" fmla="*/ 121763 h 600884"/>
              <a:gd name="connsiteX145" fmla="*/ 121763 h 600884"/>
              <a:gd name="connsiteY145" fmla="*/ 121763 h 600884"/>
              <a:gd name="connsiteX146" fmla="*/ 121763 h 600884"/>
              <a:gd name="connsiteY146" fmla="*/ 121763 h 600884"/>
              <a:gd name="connsiteX147" fmla="*/ 121763 h 600884"/>
              <a:gd name="connsiteY147" fmla="*/ 121763 h 600884"/>
              <a:gd name="connsiteX148" fmla="*/ 121763 h 600884"/>
              <a:gd name="connsiteY148" fmla="*/ 121763 h 600884"/>
              <a:gd name="connsiteX149" fmla="*/ 121763 h 600884"/>
              <a:gd name="connsiteY149" fmla="*/ 121763 h 600884"/>
              <a:gd name="connsiteX150" fmla="*/ 121763 h 600884"/>
              <a:gd name="connsiteY150" fmla="*/ 121763 h 600884"/>
              <a:gd name="connsiteX151" fmla="*/ 121763 h 600884"/>
              <a:gd name="connsiteY151" fmla="*/ 121763 h 600884"/>
              <a:gd name="connsiteX152" fmla="*/ 121763 h 600884"/>
              <a:gd name="connsiteY152" fmla="*/ 121763 h 600884"/>
              <a:gd name="connsiteX153" fmla="*/ 121763 h 600884"/>
              <a:gd name="connsiteY153" fmla="*/ 121763 h 600884"/>
              <a:gd name="connsiteX154" fmla="*/ 121763 h 600884"/>
              <a:gd name="connsiteY154" fmla="*/ 121763 h 600884"/>
              <a:gd name="connsiteX155" fmla="*/ 121763 h 600884"/>
              <a:gd name="connsiteY155" fmla="*/ 121763 h 600884"/>
              <a:gd name="connsiteX156" fmla="*/ 121763 h 600884"/>
              <a:gd name="connsiteY156" fmla="*/ 121763 h 600884"/>
              <a:gd name="connsiteX157" fmla="*/ 121763 h 600884"/>
              <a:gd name="connsiteY157" fmla="*/ 121763 h 600884"/>
              <a:gd name="connsiteX158" fmla="*/ 121763 h 600884"/>
              <a:gd name="connsiteY158" fmla="*/ 121763 h 600884"/>
              <a:gd name="connsiteX159" fmla="*/ 121763 h 600884"/>
              <a:gd name="connsiteY159" fmla="*/ 121763 h 600884"/>
              <a:gd name="connsiteX160" fmla="*/ 121763 h 600884"/>
              <a:gd name="connsiteY160" fmla="*/ 121763 h 600884"/>
              <a:gd name="connsiteX161" fmla="*/ 121763 h 600884"/>
              <a:gd name="connsiteY161" fmla="*/ 121763 h 600884"/>
              <a:gd name="connsiteX162" fmla="*/ 121763 h 600884"/>
              <a:gd name="connsiteY162" fmla="*/ 121763 h 600884"/>
              <a:gd name="connsiteX163" fmla="*/ 121763 h 600884"/>
              <a:gd name="connsiteY163" fmla="*/ 121763 h 600884"/>
              <a:gd name="connsiteX164" fmla="*/ 121763 h 600884"/>
              <a:gd name="connsiteY164" fmla="*/ 121763 h 600884"/>
              <a:gd name="connsiteX165" fmla="*/ 121763 h 600884"/>
              <a:gd name="connsiteY165" fmla="*/ 121763 h 600884"/>
              <a:gd name="connsiteX166" fmla="*/ 121763 h 600884"/>
              <a:gd name="connsiteY166" fmla="*/ 121763 h 600884"/>
              <a:gd name="connsiteX167" fmla="*/ 121763 h 600884"/>
              <a:gd name="connsiteY167" fmla="*/ 121763 h 600884"/>
              <a:gd name="connsiteX168" fmla="*/ 121763 h 600884"/>
              <a:gd name="connsiteY168" fmla="*/ 121763 h 600884"/>
              <a:gd name="connsiteX169" fmla="*/ 121763 h 600884"/>
              <a:gd name="connsiteY169" fmla="*/ 121763 h 600884"/>
              <a:gd name="connsiteX170" fmla="*/ 121763 h 600884"/>
              <a:gd name="connsiteY170" fmla="*/ 121763 h 600884"/>
              <a:gd name="connsiteX171" fmla="*/ 121763 h 600884"/>
              <a:gd name="connsiteY171" fmla="*/ 121763 h 600884"/>
              <a:gd name="connsiteX172" fmla="*/ 121763 h 600884"/>
              <a:gd name="connsiteY172" fmla="*/ 121763 h 600884"/>
              <a:gd name="connsiteX173" fmla="*/ 121763 h 600884"/>
              <a:gd name="connsiteY173" fmla="*/ 121763 h 600884"/>
              <a:gd name="connsiteX174" fmla="*/ 121763 h 600884"/>
              <a:gd name="connsiteY174" fmla="*/ 121763 h 600884"/>
              <a:gd name="connsiteX175" fmla="*/ 121763 h 600884"/>
              <a:gd name="connsiteY175" fmla="*/ 121763 h 600884"/>
              <a:gd name="connsiteX176" fmla="*/ 121763 h 600884"/>
              <a:gd name="connsiteY176" fmla="*/ 121763 h 600884"/>
              <a:gd name="connsiteX177" fmla="*/ 121763 h 600884"/>
              <a:gd name="connsiteY177" fmla="*/ 121763 h 600884"/>
              <a:gd name="connsiteX178" fmla="*/ 121763 h 600884"/>
              <a:gd name="connsiteY178" fmla="*/ 121763 h 600884"/>
              <a:gd name="connsiteX179" fmla="*/ 121763 h 600884"/>
              <a:gd name="connsiteY179" fmla="*/ 121763 h 600884"/>
              <a:gd name="connsiteX180" fmla="*/ 121763 h 600884"/>
              <a:gd name="connsiteY180" fmla="*/ 121763 h 600884"/>
              <a:gd name="connsiteX181" fmla="*/ 121763 h 600884"/>
              <a:gd name="connsiteY181" fmla="*/ 121763 h 600884"/>
              <a:gd name="connsiteX182" fmla="*/ 121763 h 600884"/>
              <a:gd name="connsiteY182" fmla="*/ 121763 h 600884"/>
              <a:gd name="connsiteX183" fmla="*/ 121763 h 600884"/>
              <a:gd name="connsiteY183" fmla="*/ 121763 h 600884"/>
              <a:gd name="connsiteX184" fmla="*/ 121763 h 600884"/>
              <a:gd name="connsiteY184" fmla="*/ 121763 h 600884"/>
              <a:gd name="connsiteX185" fmla="*/ 121763 h 600884"/>
              <a:gd name="connsiteY185" fmla="*/ 121763 h 600884"/>
              <a:gd name="connsiteX186" fmla="*/ 121763 h 600884"/>
              <a:gd name="connsiteY186" fmla="*/ 121763 h 600884"/>
              <a:gd name="connsiteX187" fmla="*/ 121763 h 600884"/>
              <a:gd name="connsiteY187" fmla="*/ 121763 h 600884"/>
              <a:gd name="connsiteX188" fmla="*/ 121763 h 600884"/>
              <a:gd name="connsiteY188" fmla="*/ 121763 h 600884"/>
              <a:gd name="connsiteX189" fmla="*/ 121763 h 600884"/>
              <a:gd name="connsiteY189" fmla="*/ 121763 h 600884"/>
              <a:gd name="connsiteX190" fmla="*/ 121763 h 600884"/>
              <a:gd name="connsiteY190" fmla="*/ 121763 h 600884"/>
              <a:gd name="connsiteX191" fmla="*/ 121763 h 600884"/>
              <a:gd name="connsiteY191" fmla="*/ 121763 h 600884"/>
              <a:gd name="connsiteX192" fmla="*/ 121763 h 600884"/>
              <a:gd name="connsiteY192" fmla="*/ 121763 h 600884"/>
              <a:gd name="connsiteX193" fmla="*/ 121763 h 600884"/>
              <a:gd name="connsiteY193" fmla="*/ 121763 h 600884"/>
              <a:gd name="connsiteX194" fmla="*/ 121763 h 600884"/>
              <a:gd name="connsiteY194" fmla="*/ 121763 h 600884"/>
              <a:gd name="connsiteX195" fmla="*/ 121763 h 600884"/>
              <a:gd name="connsiteY195" fmla="*/ 121763 h 600884"/>
              <a:gd name="connsiteX196" fmla="*/ 121763 h 600884"/>
              <a:gd name="connsiteY196" fmla="*/ 121763 h 600884"/>
              <a:gd name="connsiteX197" fmla="*/ 121763 h 600884"/>
              <a:gd name="connsiteY197" fmla="*/ 121763 h 600884"/>
              <a:gd name="connsiteX198" fmla="*/ 121763 h 600884"/>
              <a:gd name="connsiteY198" fmla="*/ 121763 h 600884"/>
              <a:gd name="connsiteX199" fmla="*/ 121763 h 600884"/>
              <a:gd name="connsiteY199" fmla="*/ 121763 h 600884"/>
              <a:gd name="connsiteX200" fmla="*/ 121763 h 600884"/>
              <a:gd name="connsiteY200" fmla="*/ 121763 h 600884"/>
              <a:gd name="connsiteX201" fmla="*/ 121763 h 600884"/>
              <a:gd name="connsiteY201" fmla="*/ 121763 h 600884"/>
              <a:gd name="connsiteX202" fmla="*/ 121763 h 600884"/>
              <a:gd name="connsiteY202" fmla="*/ 121763 h 600884"/>
              <a:gd name="connsiteX203" fmla="*/ 121763 h 600884"/>
              <a:gd name="connsiteY203" fmla="*/ 121763 h 600884"/>
              <a:gd name="connsiteX204" fmla="*/ 121763 h 600884"/>
              <a:gd name="connsiteY204" fmla="*/ 121763 h 600884"/>
              <a:gd name="connsiteX205" fmla="*/ 121763 h 600884"/>
              <a:gd name="connsiteY205" fmla="*/ 121763 h 600884"/>
              <a:gd name="connsiteX206" fmla="*/ 121763 h 600884"/>
              <a:gd name="connsiteY206" fmla="*/ 121763 h 600884"/>
              <a:gd name="connsiteX207" fmla="*/ 121763 h 600884"/>
              <a:gd name="connsiteY207" fmla="*/ 121763 h 600884"/>
              <a:gd name="connsiteX208" fmla="*/ 121763 h 600884"/>
              <a:gd name="connsiteY208" fmla="*/ 121763 h 600884"/>
              <a:gd name="connsiteX209" fmla="*/ 121763 h 600884"/>
              <a:gd name="connsiteY209" fmla="*/ 121763 h 600884"/>
              <a:gd name="connsiteX210" fmla="*/ 121763 h 600884"/>
              <a:gd name="connsiteY210" fmla="*/ 121763 h 600884"/>
              <a:gd name="connsiteX211" fmla="*/ 121763 h 600884"/>
              <a:gd name="connsiteY211" fmla="*/ 121763 h 600884"/>
              <a:gd name="connsiteX212" fmla="*/ 121763 h 600884"/>
              <a:gd name="connsiteY212" fmla="*/ 121763 h 600884"/>
              <a:gd name="connsiteX213" fmla="*/ 121763 h 600884"/>
              <a:gd name="connsiteY213" fmla="*/ 121763 h 600884"/>
              <a:gd name="connsiteX214" fmla="*/ 121763 h 600884"/>
              <a:gd name="connsiteY214" fmla="*/ 121763 h 600884"/>
              <a:gd name="connsiteX215" fmla="*/ 121763 h 600884"/>
              <a:gd name="connsiteY215" fmla="*/ 121763 h 600884"/>
              <a:gd name="connsiteX216" fmla="*/ 121763 h 600884"/>
              <a:gd name="connsiteY216" fmla="*/ 121763 h 600884"/>
              <a:gd name="connsiteX217" fmla="*/ 121763 h 600884"/>
              <a:gd name="connsiteY217" fmla="*/ 121763 h 600884"/>
              <a:gd name="connsiteX218" fmla="*/ 121763 h 600884"/>
              <a:gd name="connsiteY218" fmla="*/ 121763 h 600884"/>
              <a:gd name="connsiteX219" fmla="*/ 121763 h 600884"/>
              <a:gd name="connsiteY219" fmla="*/ 121763 h 600884"/>
              <a:gd name="connsiteX220" fmla="*/ 121763 h 600884"/>
              <a:gd name="connsiteY220" fmla="*/ 121763 h 600884"/>
              <a:gd name="connsiteX221" fmla="*/ 121763 h 600884"/>
              <a:gd name="connsiteY221" fmla="*/ 121763 h 600884"/>
              <a:gd name="connsiteX222" fmla="*/ 121763 h 600884"/>
              <a:gd name="connsiteY222" fmla="*/ 121763 h 600884"/>
              <a:gd name="connsiteX223" fmla="*/ 121763 h 600884"/>
              <a:gd name="connsiteY223" fmla="*/ 121763 h 600884"/>
              <a:gd name="connsiteX224" fmla="*/ 121763 h 600884"/>
              <a:gd name="connsiteY224" fmla="*/ 121763 h 600884"/>
              <a:gd name="connsiteX225" fmla="*/ 121763 h 600884"/>
              <a:gd name="connsiteY225" fmla="*/ 121763 h 600884"/>
              <a:gd name="connsiteX226" fmla="*/ 121763 h 600884"/>
              <a:gd name="connsiteY226" fmla="*/ 121763 h 600884"/>
              <a:gd name="connsiteX227" fmla="*/ 121763 h 600884"/>
              <a:gd name="connsiteY227" fmla="*/ 121763 h 600884"/>
              <a:gd name="connsiteX228" fmla="*/ 121763 h 600884"/>
              <a:gd name="connsiteY228" fmla="*/ 121763 h 600884"/>
              <a:gd name="connsiteX229" fmla="*/ 121763 h 600884"/>
              <a:gd name="connsiteY229" fmla="*/ 121763 h 600884"/>
              <a:gd name="connsiteX230" fmla="*/ 121763 h 600884"/>
              <a:gd name="connsiteY230" fmla="*/ 121763 h 600884"/>
              <a:gd name="connsiteX231" fmla="*/ 121763 h 600884"/>
              <a:gd name="connsiteY231" fmla="*/ 121763 h 600884"/>
              <a:gd name="connsiteX232" fmla="*/ 121763 h 600884"/>
              <a:gd name="connsiteY232" fmla="*/ 121763 h 600884"/>
              <a:gd name="connsiteX233" fmla="*/ 121763 h 600884"/>
              <a:gd name="connsiteY233" fmla="*/ 121763 h 600884"/>
              <a:gd name="connsiteX234" fmla="*/ 121763 h 600884"/>
              <a:gd name="connsiteY234" fmla="*/ 121763 h 600884"/>
              <a:gd name="connsiteX235" fmla="*/ 121763 h 600884"/>
              <a:gd name="connsiteY235" fmla="*/ 121763 h 600884"/>
              <a:gd name="connsiteX236" fmla="*/ 121763 h 600884"/>
              <a:gd name="connsiteY236" fmla="*/ 121763 h 600884"/>
              <a:gd name="connsiteX237" fmla="*/ 121763 h 600884"/>
              <a:gd name="connsiteY237" fmla="*/ 121763 h 600884"/>
              <a:gd name="connsiteX238" fmla="*/ 121763 h 600884"/>
              <a:gd name="connsiteY238" fmla="*/ 121763 h 600884"/>
              <a:gd name="connsiteX239" fmla="*/ 121763 h 600884"/>
              <a:gd name="connsiteY239" fmla="*/ 121763 h 600884"/>
              <a:gd name="connsiteX240" fmla="*/ 121763 h 600884"/>
              <a:gd name="connsiteY240" fmla="*/ 121763 h 600884"/>
              <a:gd name="connsiteX241" fmla="*/ 121763 h 600884"/>
              <a:gd name="connsiteY241" fmla="*/ 121763 h 600884"/>
              <a:gd name="connsiteX242" fmla="*/ 121763 h 600884"/>
              <a:gd name="connsiteY242" fmla="*/ 121763 h 600884"/>
              <a:gd name="connsiteX243" fmla="*/ 121763 h 600884"/>
              <a:gd name="connsiteY243" fmla="*/ 121763 h 600884"/>
              <a:gd name="connsiteX244" fmla="*/ 121763 h 600884"/>
              <a:gd name="connsiteY244" fmla="*/ 121763 h 600884"/>
              <a:gd name="connsiteX245" fmla="*/ 121763 h 600884"/>
              <a:gd name="connsiteY245" fmla="*/ 121763 h 600884"/>
              <a:gd name="connsiteX246" fmla="*/ 121763 h 600884"/>
              <a:gd name="connsiteY246" fmla="*/ 121763 h 600884"/>
              <a:gd name="connsiteX247" fmla="*/ 121763 h 600884"/>
              <a:gd name="connsiteY247" fmla="*/ 121763 h 600884"/>
              <a:gd name="connsiteX248" fmla="*/ 121763 h 600884"/>
              <a:gd name="connsiteY248" fmla="*/ 121763 h 600884"/>
              <a:gd name="connsiteX249" fmla="*/ 121763 h 600884"/>
              <a:gd name="connsiteY249" fmla="*/ 121763 h 600884"/>
              <a:gd name="connsiteX250" fmla="*/ 121763 h 600884"/>
              <a:gd name="connsiteY250" fmla="*/ 121763 h 600884"/>
              <a:gd name="connsiteX251" fmla="*/ 121763 h 600884"/>
              <a:gd name="connsiteY251" fmla="*/ 121763 h 600884"/>
              <a:gd name="connsiteX252" fmla="*/ 121763 h 600884"/>
              <a:gd name="connsiteY252" fmla="*/ 121763 h 600884"/>
              <a:gd name="connsiteX253" fmla="*/ 121763 h 600884"/>
              <a:gd name="connsiteY253" fmla="*/ 121763 h 600884"/>
              <a:gd name="connsiteX254" fmla="*/ 121763 h 600884"/>
              <a:gd name="connsiteY254" fmla="*/ 121763 h 600884"/>
              <a:gd name="connsiteX255" fmla="*/ 121763 h 600884"/>
              <a:gd name="connsiteY255" fmla="*/ 121763 h 600884"/>
              <a:gd name="connsiteX256" fmla="*/ 121763 h 600884"/>
              <a:gd name="connsiteY256" fmla="*/ 121763 h 600884"/>
              <a:gd name="connsiteX257" fmla="*/ 121763 h 600884"/>
              <a:gd name="connsiteY257" fmla="*/ 121763 h 600884"/>
              <a:gd name="connsiteX258" fmla="*/ 121763 h 600884"/>
              <a:gd name="connsiteY258" fmla="*/ 121763 h 600884"/>
              <a:gd name="connsiteX259" fmla="*/ 121763 h 600884"/>
              <a:gd name="connsiteY259" fmla="*/ 121763 h 600884"/>
              <a:gd name="connsiteX260" fmla="*/ 121763 h 600884"/>
              <a:gd name="connsiteY260" fmla="*/ 121763 h 600884"/>
              <a:gd name="connsiteX261" fmla="*/ 121763 h 600884"/>
              <a:gd name="connsiteY261" fmla="*/ 121763 h 600884"/>
              <a:gd name="connsiteX262" fmla="*/ 121763 h 600884"/>
              <a:gd name="connsiteY262" fmla="*/ 121763 h 600884"/>
              <a:gd name="connsiteX263" fmla="*/ 121763 h 600884"/>
              <a:gd name="connsiteY263" fmla="*/ 121763 h 600884"/>
              <a:gd name="connsiteX264" fmla="*/ 121763 h 600884"/>
              <a:gd name="connsiteY264" fmla="*/ 121763 h 600884"/>
              <a:gd name="connsiteX265" fmla="*/ 121763 h 600884"/>
              <a:gd name="connsiteY265" fmla="*/ 121763 h 600884"/>
              <a:gd name="connsiteX266" fmla="*/ 121763 h 600884"/>
              <a:gd name="connsiteY266" fmla="*/ 121763 h 600884"/>
              <a:gd name="connsiteX267" fmla="*/ 121763 h 600884"/>
              <a:gd name="connsiteY267" fmla="*/ 121763 h 600884"/>
              <a:gd name="connsiteX268" fmla="*/ 121763 h 600884"/>
              <a:gd name="connsiteY268" fmla="*/ 121763 h 600884"/>
              <a:gd name="connsiteX269" fmla="*/ 121763 h 600884"/>
              <a:gd name="connsiteY269" fmla="*/ 121763 h 600884"/>
              <a:gd name="connsiteX270" fmla="*/ 121763 h 600884"/>
              <a:gd name="connsiteY270" fmla="*/ 121763 h 600884"/>
              <a:gd name="connsiteX271" fmla="*/ 121763 h 600884"/>
              <a:gd name="connsiteY271" fmla="*/ 121763 h 600884"/>
              <a:gd name="connsiteX272" fmla="*/ 121763 h 600884"/>
              <a:gd name="connsiteY272" fmla="*/ 121763 h 600884"/>
              <a:gd name="connsiteX273" fmla="*/ 121763 h 600884"/>
              <a:gd name="connsiteY273" fmla="*/ 121763 h 600884"/>
              <a:gd name="connsiteX274" fmla="*/ 121763 h 600884"/>
              <a:gd name="connsiteY274" fmla="*/ 121763 h 600884"/>
              <a:gd name="connsiteX275" fmla="*/ 121763 h 600884"/>
              <a:gd name="connsiteY275" fmla="*/ 121763 h 600884"/>
              <a:gd name="connsiteX276" fmla="*/ 121763 h 600884"/>
              <a:gd name="connsiteY276" fmla="*/ 121763 h 600884"/>
              <a:gd name="connsiteX277" fmla="*/ 121763 h 600884"/>
              <a:gd name="connsiteY277" fmla="*/ 121763 h 600884"/>
              <a:gd name="connsiteX278" fmla="*/ 121763 h 600884"/>
              <a:gd name="connsiteY278" fmla="*/ 121763 h 600884"/>
              <a:gd name="connsiteX279" fmla="*/ 121763 h 600884"/>
              <a:gd name="connsiteY279" fmla="*/ 121763 h 600884"/>
              <a:gd name="connsiteX280" fmla="*/ 121763 h 600884"/>
              <a:gd name="connsiteY280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607639" h="509201">
                <a:moveTo>
                  <a:pt x="424199" y="455962"/>
                </a:moveTo>
                <a:lnTo>
                  <a:pt x="424199" y="484404"/>
                </a:lnTo>
                <a:lnTo>
                  <a:pt x="508576" y="484404"/>
                </a:lnTo>
                <a:lnTo>
                  <a:pt x="508576" y="455962"/>
                </a:lnTo>
                <a:close/>
                <a:moveTo>
                  <a:pt x="261586" y="455962"/>
                </a:moveTo>
                <a:lnTo>
                  <a:pt x="261586" y="484404"/>
                </a:lnTo>
                <a:lnTo>
                  <a:pt x="345964" y="484404"/>
                </a:lnTo>
                <a:lnTo>
                  <a:pt x="345964" y="455962"/>
                </a:lnTo>
                <a:close/>
                <a:moveTo>
                  <a:pt x="98974" y="455962"/>
                </a:moveTo>
                <a:lnTo>
                  <a:pt x="98974" y="484404"/>
                </a:lnTo>
                <a:lnTo>
                  <a:pt x="183351" y="484404"/>
                </a:lnTo>
                <a:lnTo>
                  <a:pt x="183351" y="455962"/>
                </a:lnTo>
                <a:close/>
                <a:moveTo>
                  <a:pt x="492705" y="374209"/>
                </a:moveTo>
                <a:lnTo>
                  <a:pt x="492883" y="374209"/>
                </a:lnTo>
                <a:cubicBezTo>
                  <a:pt x="499733" y="374209"/>
                  <a:pt x="505249" y="379717"/>
                  <a:pt x="505249" y="386558"/>
                </a:cubicBezTo>
                <a:cubicBezTo>
                  <a:pt x="505249" y="393399"/>
                  <a:pt x="499733" y="398907"/>
                  <a:pt x="492883" y="398907"/>
                </a:cubicBezTo>
                <a:lnTo>
                  <a:pt x="492705" y="398907"/>
                </a:lnTo>
                <a:cubicBezTo>
                  <a:pt x="485855" y="398907"/>
                  <a:pt x="480339" y="393399"/>
                  <a:pt x="480339" y="386558"/>
                </a:cubicBezTo>
                <a:cubicBezTo>
                  <a:pt x="480339" y="379717"/>
                  <a:pt x="485855" y="374209"/>
                  <a:pt x="492705" y="374209"/>
                </a:cubicBezTo>
                <a:close/>
                <a:moveTo>
                  <a:pt x="24832" y="337041"/>
                </a:moveTo>
                <a:lnTo>
                  <a:pt x="24832" y="374193"/>
                </a:lnTo>
                <a:lnTo>
                  <a:pt x="44681" y="374193"/>
                </a:lnTo>
                <a:lnTo>
                  <a:pt x="452592" y="374193"/>
                </a:lnTo>
                <a:cubicBezTo>
                  <a:pt x="459445" y="374193"/>
                  <a:pt x="464964" y="379703"/>
                  <a:pt x="464964" y="386547"/>
                </a:cubicBezTo>
                <a:cubicBezTo>
                  <a:pt x="464964" y="393391"/>
                  <a:pt x="459445" y="398901"/>
                  <a:pt x="452592" y="398901"/>
                </a:cubicBezTo>
                <a:lnTo>
                  <a:pt x="57052" y="398901"/>
                </a:lnTo>
                <a:lnTo>
                  <a:pt x="57052" y="484404"/>
                </a:lnTo>
                <a:lnTo>
                  <a:pt x="74230" y="484404"/>
                </a:lnTo>
                <a:lnTo>
                  <a:pt x="74230" y="443519"/>
                </a:lnTo>
                <a:cubicBezTo>
                  <a:pt x="74230" y="436675"/>
                  <a:pt x="79749" y="431165"/>
                  <a:pt x="86602" y="431165"/>
                </a:cubicBezTo>
                <a:lnTo>
                  <a:pt x="195812" y="431165"/>
                </a:lnTo>
                <a:cubicBezTo>
                  <a:pt x="202576" y="431165"/>
                  <a:pt x="208183" y="436675"/>
                  <a:pt x="208183" y="443519"/>
                </a:cubicBezTo>
                <a:lnTo>
                  <a:pt x="208183" y="484404"/>
                </a:lnTo>
                <a:lnTo>
                  <a:pt x="236843" y="484404"/>
                </a:lnTo>
                <a:lnTo>
                  <a:pt x="236843" y="443519"/>
                </a:lnTo>
                <a:cubicBezTo>
                  <a:pt x="236843" y="436675"/>
                  <a:pt x="242361" y="431165"/>
                  <a:pt x="249215" y="431165"/>
                </a:cubicBezTo>
                <a:lnTo>
                  <a:pt x="358424" y="431165"/>
                </a:lnTo>
                <a:cubicBezTo>
                  <a:pt x="365189" y="431165"/>
                  <a:pt x="370796" y="436675"/>
                  <a:pt x="370796" y="443519"/>
                </a:cubicBezTo>
                <a:lnTo>
                  <a:pt x="370796" y="484404"/>
                </a:lnTo>
                <a:lnTo>
                  <a:pt x="399456" y="484404"/>
                </a:lnTo>
                <a:lnTo>
                  <a:pt x="399456" y="443519"/>
                </a:lnTo>
                <a:cubicBezTo>
                  <a:pt x="399456" y="436675"/>
                  <a:pt x="404974" y="431165"/>
                  <a:pt x="411827" y="431165"/>
                </a:cubicBezTo>
                <a:lnTo>
                  <a:pt x="520948" y="431165"/>
                </a:lnTo>
                <a:cubicBezTo>
                  <a:pt x="527801" y="431165"/>
                  <a:pt x="533409" y="436675"/>
                  <a:pt x="533409" y="443519"/>
                </a:cubicBezTo>
                <a:lnTo>
                  <a:pt x="533409" y="484404"/>
                </a:lnTo>
                <a:lnTo>
                  <a:pt x="550587" y="484404"/>
                </a:lnTo>
                <a:lnTo>
                  <a:pt x="550587" y="398901"/>
                </a:lnTo>
                <a:lnTo>
                  <a:pt x="534477" y="398901"/>
                </a:lnTo>
                <a:cubicBezTo>
                  <a:pt x="527623" y="398901"/>
                  <a:pt x="522016" y="393391"/>
                  <a:pt x="522016" y="386547"/>
                </a:cubicBezTo>
                <a:cubicBezTo>
                  <a:pt x="522016" y="379703"/>
                  <a:pt x="527623" y="374193"/>
                  <a:pt x="534477" y="374193"/>
                </a:cubicBezTo>
                <a:lnTo>
                  <a:pt x="582806" y="374193"/>
                </a:lnTo>
                <a:lnTo>
                  <a:pt x="582806" y="337041"/>
                </a:lnTo>
                <a:lnTo>
                  <a:pt x="578979" y="337041"/>
                </a:lnTo>
                <a:lnTo>
                  <a:pt x="212011" y="337041"/>
                </a:lnTo>
                <a:lnTo>
                  <a:pt x="28749" y="337041"/>
                </a:lnTo>
                <a:close/>
                <a:moveTo>
                  <a:pt x="446984" y="243895"/>
                </a:moveTo>
                <a:lnTo>
                  <a:pt x="415477" y="257493"/>
                </a:lnTo>
                <a:cubicBezTo>
                  <a:pt x="411293" y="259271"/>
                  <a:pt x="407911" y="265315"/>
                  <a:pt x="407911" y="270914"/>
                </a:cubicBezTo>
                <a:lnTo>
                  <a:pt x="407911" y="312243"/>
                </a:lnTo>
                <a:lnTo>
                  <a:pt x="566608" y="312243"/>
                </a:lnTo>
                <a:lnTo>
                  <a:pt x="566608" y="270914"/>
                </a:lnTo>
                <a:cubicBezTo>
                  <a:pt x="566608" y="265315"/>
                  <a:pt x="563225" y="259271"/>
                  <a:pt x="559042" y="257493"/>
                </a:cubicBezTo>
                <a:lnTo>
                  <a:pt x="528157" y="244161"/>
                </a:lnTo>
                <a:cubicBezTo>
                  <a:pt x="517566" y="254738"/>
                  <a:pt x="503058" y="260871"/>
                  <a:pt x="487749" y="260871"/>
                </a:cubicBezTo>
                <a:cubicBezTo>
                  <a:pt x="472262" y="260871"/>
                  <a:pt x="457665" y="254649"/>
                  <a:pt x="446984" y="243895"/>
                </a:cubicBezTo>
                <a:close/>
                <a:moveTo>
                  <a:pt x="269686" y="241228"/>
                </a:moveTo>
                <a:lnTo>
                  <a:pt x="231948" y="257493"/>
                </a:lnTo>
                <a:cubicBezTo>
                  <a:pt x="228388" y="259004"/>
                  <a:pt x="225361" y="263804"/>
                  <a:pt x="224649" y="268692"/>
                </a:cubicBezTo>
                <a:lnTo>
                  <a:pt x="224649" y="312243"/>
                </a:lnTo>
                <a:lnTo>
                  <a:pt x="383079" y="312243"/>
                </a:lnTo>
                <a:lnTo>
                  <a:pt x="382990" y="268959"/>
                </a:lnTo>
                <a:cubicBezTo>
                  <a:pt x="382367" y="263982"/>
                  <a:pt x="379251" y="259093"/>
                  <a:pt x="375602" y="257493"/>
                </a:cubicBezTo>
                <a:lnTo>
                  <a:pt x="337864" y="241228"/>
                </a:lnTo>
                <a:lnTo>
                  <a:pt x="327183" y="268159"/>
                </a:lnTo>
                <a:cubicBezTo>
                  <a:pt x="323267" y="278025"/>
                  <a:pt x="314100" y="284424"/>
                  <a:pt x="303775" y="284424"/>
                </a:cubicBezTo>
                <a:cubicBezTo>
                  <a:pt x="293450" y="284424"/>
                  <a:pt x="284283" y="278025"/>
                  <a:pt x="280367" y="268159"/>
                </a:cubicBezTo>
                <a:close/>
                <a:moveTo>
                  <a:pt x="150597" y="239540"/>
                </a:moveTo>
                <a:lnTo>
                  <a:pt x="132885" y="251627"/>
                </a:lnTo>
                <a:lnTo>
                  <a:pt x="132885" y="312243"/>
                </a:lnTo>
                <a:lnTo>
                  <a:pt x="199639" y="312243"/>
                </a:lnTo>
                <a:cubicBezTo>
                  <a:pt x="199639" y="312243"/>
                  <a:pt x="199639" y="269670"/>
                  <a:pt x="199728" y="269137"/>
                </a:cubicBezTo>
                <a:cubicBezTo>
                  <a:pt x="199105" y="264070"/>
                  <a:pt x="195990" y="259093"/>
                  <a:pt x="192251" y="257493"/>
                </a:cubicBezTo>
                <a:close/>
                <a:moveTo>
                  <a:pt x="90429" y="239540"/>
                </a:moveTo>
                <a:lnTo>
                  <a:pt x="48686" y="257493"/>
                </a:lnTo>
                <a:cubicBezTo>
                  <a:pt x="44503" y="259271"/>
                  <a:pt x="41120" y="265315"/>
                  <a:pt x="41120" y="270914"/>
                </a:cubicBezTo>
                <a:lnTo>
                  <a:pt x="41120" y="312243"/>
                </a:lnTo>
                <a:lnTo>
                  <a:pt x="108052" y="312243"/>
                </a:lnTo>
                <a:lnTo>
                  <a:pt x="108052" y="251627"/>
                </a:lnTo>
                <a:close/>
                <a:moveTo>
                  <a:pt x="472707" y="215187"/>
                </a:moveTo>
                <a:lnTo>
                  <a:pt x="472707" y="217231"/>
                </a:lnTo>
                <a:cubicBezTo>
                  <a:pt x="472707" y="221941"/>
                  <a:pt x="471283" y="226385"/>
                  <a:pt x="468880" y="230118"/>
                </a:cubicBezTo>
                <a:cubicBezTo>
                  <a:pt x="474309" y="233940"/>
                  <a:pt x="480896" y="236162"/>
                  <a:pt x="487749" y="236162"/>
                </a:cubicBezTo>
                <a:cubicBezTo>
                  <a:pt x="494335" y="236162"/>
                  <a:pt x="500566" y="234118"/>
                  <a:pt x="505906" y="230563"/>
                </a:cubicBezTo>
                <a:cubicBezTo>
                  <a:pt x="503325" y="226741"/>
                  <a:pt x="501812" y="222119"/>
                  <a:pt x="501812" y="217231"/>
                </a:cubicBezTo>
                <a:lnTo>
                  <a:pt x="501812" y="215187"/>
                </a:lnTo>
                <a:cubicBezTo>
                  <a:pt x="497183" y="217497"/>
                  <a:pt x="492199" y="218564"/>
                  <a:pt x="487215" y="218564"/>
                </a:cubicBezTo>
                <a:cubicBezTo>
                  <a:pt x="482231" y="218564"/>
                  <a:pt x="477246" y="217497"/>
                  <a:pt x="472707" y="215187"/>
                </a:cubicBezTo>
                <a:close/>
                <a:moveTo>
                  <a:pt x="289178" y="215187"/>
                </a:moveTo>
                <a:lnTo>
                  <a:pt x="289178" y="217231"/>
                </a:lnTo>
                <a:cubicBezTo>
                  <a:pt x="289178" y="218831"/>
                  <a:pt x="289000" y="220342"/>
                  <a:pt x="288733" y="221853"/>
                </a:cubicBezTo>
                <a:lnTo>
                  <a:pt x="303419" y="259093"/>
                </a:lnTo>
                <a:cubicBezTo>
                  <a:pt x="303597" y="259538"/>
                  <a:pt x="303775" y="259715"/>
                  <a:pt x="303775" y="259715"/>
                </a:cubicBezTo>
                <a:cubicBezTo>
                  <a:pt x="303775" y="259715"/>
                  <a:pt x="303953" y="259538"/>
                  <a:pt x="304131" y="259093"/>
                </a:cubicBezTo>
                <a:lnTo>
                  <a:pt x="318817" y="221853"/>
                </a:lnTo>
                <a:cubicBezTo>
                  <a:pt x="318550" y="220342"/>
                  <a:pt x="318372" y="218831"/>
                  <a:pt x="318372" y="217231"/>
                </a:cubicBezTo>
                <a:lnTo>
                  <a:pt x="318372" y="215187"/>
                </a:lnTo>
                <a:cubicBezTo>
                  <a:pt x="313744" y="217497"/>
                  <a:pt x="308759" y="218564"/>
                  <a:pt x="303775" y="218564"/>
                </a:cubicBezTo>
                <a:cubicBezTo>
                  <a:pt x="298791" y="218564"/>
                  <a:pt x="293806" y="217497"/>
                  <a:pt x="289178" y="215187"/>
                </a:cubicBezTo>
                <a:close/>
                <a:moveTo>
                  <a:pt x="105916" y="215187"/>
                </a:moveTo>
                <a:lnTo>
                  <a:pt x="105916" y="217231"/>
                </a:lnTo>
                <a:cubicBezTo>
                  <a:pt x="105916" y="218120"/>
                  <a:pt x="105827" y="219097"/>
                  <a:pt x="105738" y="219986"/>
                </a:cubicBezTo>
                <a:lnTo>
                  <a:pt x="120513" y="230118"/>
                </a:lnTo>
                <a:lnTo>
                  <a:pt x="135288" y="219986"/>
                </a:lnTo>
                <a:cubicBezTo>
                  <a:pt x="135110" y="219097"/>
                  <a:pt x="135110" y="218120"/>
                  <a:pt x="135110" y="217231"/>
                </a:cubicBezTo>
                <a:lnTo>
                  <a:pt x="135110" y="215187"/>
                </a:lnTo>
                <a:cubicBezTo>
                  <a:pt x="130482" y="217409"/>
                  <a:pt x="125497" y="218564"/>
                  <a:pt x="120513" y="218564"/>
                </a:cubicBezTo>
                <a:cubicBezTo>
                  <a:pt x="115529" y="218564"/>
                  <a:pt x="110545" y="217497"/>
                  <a:pt x="105916" y="215187"/>
                </a:cubicBezTo>
                <a:close/>
                <a:moveTo>
                  <a:pt x="529403" y="116086"/>
                </a:moveTo>
                <a:cubicBezTo>
                  <a:pt x="525843" y="116797"/>
                  <a:pt x="522105" y="117241"/>
                  <a:pt x="518278" y="117241"/>
                </a:cubicBezTo>
                <a:lnTo>
                  <a:pt x="445115" y="117241"/>
                </a:lnTo>
                <a:lnTo>
                  <a:pt x="445115" y="166836"/>
                </a:lnTo>
                <a:cubicBezTo>
                  <a:pt x="445471" y="170391"/>
                  <a:pt x="447340" y="173591"/>
                  <a:pt x="450011" y="175280"/>
                </a:cubicBezTo>
                <a:lnTo>
                  <a:pt x="482409" y="192256"/>
                </a:lnTo>
                <a:cubicBezTo>
                  <a:pt x="482676" y="192433"/>
                  <a:pt x="482854" y="192522"/>
                  <a:pt x="483121" y="192611"/>
                </a:cubicBezTo>
                <a:cubicBezTo>
                  <a:pt x="485702" y="194300"/>
                  <a:pt x="488728" y="194300"/>
                  <a:pt x="491398" y="192611"/>
                </a:cubicBezTo>
                <a:cubicBezTo>
                  <a:pt x="491665" y="192522"/>
                  <a:pt x="491843" y="192433"/>
                  <a:pt x="492110" y="192256"/>
                </a:cubicBezTo>
                <a:lnTo>
                  <a:pt x="524419" y="175280"/>
                </a:lnTo>
                <a:cubicBezTo>
                  <a:pt x="527089" y="173502"/>
                  <a:pt x="528958" y="170302"/>
                  <a:pt x="529403" y="166747"/>
                </a:cubicBezTo>
                <a:close/>
                <a:moveTo>
                  <a:pt x="162613" y="116086"/>
                </a:moveTo>
                <a:cubicBezTo>
                  <a:pt x="159052" y="116797"/>
                  <a:pt x="155314" y="117241"/>
                  <a:pt x="151487" y="117241"/>
                </a:cubicBezTo>
                <a:lnTo>
                  <a:pt x="78325" y="117241"/>
                </a:lnTo>
                <a:lnTo>
                  <a:pt x="78325" y="166836"/>
                </a:lnTo>
                <a:cubicBezTo>
                  <a:pt x="78770" y="170391"/>
                  <a:pt x="80639" y="173591"/>
                  <a:pt x="83220" y="175280"/>
                </a:cubicBezTo>
                <a:lnTo>
                  <a:pt x="115618" y="192256"/>
                </a:lnTo>
                <a:cubicBezTo>
                  <a:pt x="115885" y="192433"/>
                  <a:pt x="116152" y="192522"/>
                  <a:pt x="116330" y="192611"/>
                </a:cubicBezTo>
                <a:cubicBezTo>
                  <a:pt x="119000" y="194300"/>
                  <a:pt x="122026" y="194300"/>
                  <a:pt x="124696" y="192611"/>
                </a:cubicBezTo>
                <a:cubicBezTo>
                  <a:pt x="124874" y="192522"/>
                  <a:pt x="125052" y="192433"/>
                  <a:pt x="125319" y="192256"/>
                </a:cubicBezTo>
                <a:lnTo>
                  <a:pt x="157628" y="175280"/>
                </a:lnTo>
                <a:cubicBezTo>
                  <a:pt x="160388" y="173502"/>
                  <a:pt x="162257" y="170302"/>
                  <a:pt x="162613" y="166747"/>
                </a:cubicBezTo>
                <a:close/>
                <a:moveTo>
                  <a:pt x="281435" y="94843"/>
                </a:moveTo>
                <a:cubicBezTo>
                  <a:pt x="263367" y="102131"/>
                  <a:pt x="261765" y="112886"/>
                  <a:pt x="261676" y="114486"/>
                </a:cubicBezTo>
                <a:cubicBezTo>
                  <a:pt x="261676" y="114664"/>
                  <a:pt x="261586" y="114486"/>
                  <a:pt x="261586" y="114841"/>
                </a:cubicBezTo>
                <a:lnTo>
                  <a:pt x="261586" y="166836"/>
                </a:lnTo>
                <a:cubicBezTo>
                  <a:pt x="262032" y="170391"/>
                  <a:pt x="263901" y="173591"/>
                  <a:pt x="266571" y="175280"/>
                </a:cubicBezTo>
                <a:lnTo>
                  <a:pt x="298969" y="192256"/>
                </a:lnTo>
                <a:cubicBezTo>
                  <a:pt x="299147" y="192433"/>
                  <a:pt x="299414" y="192522"/>
                  <a:pt x="299592" y="192611"/>
                </a:cubicBezTo>
                <a:cubicBezTo>
                  <a:pt x="302262" y="194300"/>
                  <a:pt x="305288" y="194300"/>
                  <a:pt x="307958" y="192611"/>
                </a:cubicBezTo>
                <a:cubicBezTo>
                  <a:pt x="308136" y="192522"/>
                  <a:pt x="308403" y="192433"/>
                  <a:pt x="308581" y="192256"/>
                </a:cubicBezTo>
                <a:lnTo>
                  <a:pt x="340890" y="175280"/>
                </a:lnTo>
                <a:cubicBezTo>
                  <a:pt x="343649" y="173502"/>
                  <a:pt x="345518" y="170302"/>
                  <a:pt x="345964" y="166747"/>
                </a:cubicBezTo>
                <a:lnTo>
                  <a:pt x="345964" y="135106"/>
                </a:lnTo>
                <a:cubicBezTo>
                  <a:pt x="331456" y="131906"/>
                  <a:pt x="317660" y="123018"/>
                  <a:pt x="304042" y="108175"/>
                </a:cubicBezTo>
                <a:cubicBezTo>
                  <a:pt x="294518" y="97687"/>
                  <a:pt x="285173" y="95288"/>
                  <a:pt x="281435" y="94843"/>
                </a:cubicBezTo>
                <a:close/>
                <a:moveTo>
                  <a:pt x="550142" y="35827"/>
                </a:moveTo>
                <a:cubicBezTo>
                  <a:pt x="546047" y="37338"/>
                  <a:pt x="541508" y="38227"/>
                  <a:pt x="536613" y="38227"/>
                </a:cubicBezTo>
                <a:lnTo>
                  <a:pt x="448231" y="38227"/>
                </a:lnTo>
                <a:cubicBezTo>
                  <a:pt x="437016" y="38227"/>
                  <a:pt x="428026" y="47026"/>
                  <a:pt x="427670" y="58136"/>
                </a:cubicBezTo>
                <a:cubicBezTo>
                  <a:pt x="427670" y="58314"/>
                  <a:pt x="427670" y="58403"/>
                  <a:pt x="427670" y="58580"/>
                </a:cubicBezTo>
                <a:lnTo>
                  <a:pt x="427670" y="84800"/>
                </a:lnTo>
                <a:cubicBezTo>
                  <a:pt x="427670" y="88977"/>
                  <a:pt x="431142" y="92444"/>
                  <a:pt x="435325" y="92444"/>
                </a:cubicBezTo>
                <a:lnTo>
                  <a:pt x="518278" y="92444"/>
                </a:lnTo>
                <a:cubicBezTo>
                  <a:pt x="535812" y="92444"/>
                  <a:pt x="550142" y="78134"/>
                  <a:pt x="550142" y="60625"/>
                </a:cubicBezTo>
                <a:close/>
                <a:moveTo>
                  <a:pt x="183351" y="35827"/>
                </a:moveTo>
                <a:cubicBezTo>
                  <a:pt x="179346" y="37338"/>
                  <a:pt x="174806" y="38227"/>
                  <a:pt x="169822" y="38227"/>
                </a:cubicBezTo>
                <a:lnTo>
                  <a:pt x="81440" y="38227"/>
                </a:lnTo>
                <a:cubicBezTo>
                  <a:pt x="70225" y="38227"/>
                  <a:pt x="61236" y="47026"/>
                  <a:pt x="60969" y="58136"/>
                </a:cubicBezTo>
                <a:cubicBezTo>
                  <a:pt x="60969" y="58314"/>
                  <a:pt x="60880" y="58403"/>
                  <a:pt x="60880" y="58580"/>
                </a:cubicBezTo>
                <a:lnTo>
                  <a:pt x="60880" y="84800"/>
                </a:lnTo>
                <a:cubicBezTo>
                  <a:pt x="60880" y="88977"/>
                  <a:pt x="64351" y="92444"/>
                  <a:pt x="68534" y="92444"/>
                </a:cubicBezTo>
                <a:lnTo>
                  <a:pt x="151487" y="92444"/>
                </a:lnTo>
                <a:cubicBezTo>
                  <a:pt x="169110" y="92444"/>
                  <a:pt x="183351" y="78134"/>
                  <a:pt x="183351" y="60625"/>
                </a:cubicBezTo>
                <a:close/>
                <a:moveTo>
                  <a:pt x="303864" y="33694"/>
                </a:moveTo>
                <a:cubicBezTo>
                  <a:pt x="258649" y="33694"/>
                  <a:pt x="224649" y="77690"/>
                  <a:pt x="224649" y="136084"/>
                </a:cubicBezTo>
                <a:lnTo>
                  <a:pt x="224649" y="233674"/>
                </a:lnTo>
                <a:lnTo>
                  <a:pt x="264435" y="216520"/>
                </a:lnTo>
                <a:lnTo>
                  <a:pt x="264435" y="203721"/>
                </a:lnTo>
                <a:cubicBezTo>
                  <a:pt x="264435" y="203188"/>
                  <a:pt x="264435" y="202743"/>
                  <a:pt x="264524" y="202210"/>
                </a:cubicBezTo>
                <a:lnTo>
                  <a:pt x="254555" y="196966"/>
                </a:lnTo>
                <a:cubicBezTo>
                  <a:pt x="254377" y="196877"/>
                  <a:pt x="254110" y="196788"/>
                  <a:pt x="253932" y="196611"/>
                </a:cubicBezTo>
                <a:cubicBezTo>
                  <a:pt x="244230" y="190745"/>
                  <a:pt x="237822" y="180168"/>
                  <a:pt x="236843" y="168436"/>
                </a:cubicBezTo>
                <a:cubicBezTo>
                  <a:pt x="236843" y="168080"/>
                  <a:pt x="236843" y="167725"/>
                  <a:pt x="236843" y="167369"/>
                </a:cubicBezTo>
                <a:lnTo>
                  <a:pt x="236843" y="114841"/>
                </a:lnTo>
                <a:cubicBezTo>
                  <a:pt x="236843" y="110842"/>
                  <a:pt x="238356" y="83911"/>
                  <a:pt x="275382" y="70668"/>
                </a:cubicBezTo>
                <a:cubicBezTo>
                  <a:pt x="276628" y="70224"/>
                  <a:pt x="277874" y="69957"/>
                  <a:pt x="279121" y="69868"/>
                </a:cubicBezTo>
                <a:cubicBezTo>
                  <a:pt x="281435" y="69779"/>
                  <a:pt x="302529" y="69690"/>
                  <a:pt x="322377" y="91466"/>
                </a:cubicBezTo>
                <a:cubicBezTo>
                  <a:pt x="335016" y="105242"/>
                  <a:pt x="346409" y="111730"/>
                  <a:pt x="358335" y="111730"/>
                </a:cubicBezTo>
                <a:cubicBezTo>
                  <a:pt x="365189" y="111730"/>
                  <a:pt x="370707" y="117241"/>
                  <a:pt x="370707" y="124085"/>
                </a:cubicBezTo>
                <a:cubicBezTo>
                  <a:pt x="370707" y="124174"/>
                  <a:pt x="370707" y="124263"/>
                  <a:pt x="370707" y="124351"/>
                </a:cubicBezTo>
                <a:cubicBezTo>
                  <a:pt x="370707" y="124440"/>
                  <a:pt x="370707" y="124529"/>
                  <a:pt x="370707" y="124618"/>
                </a:cubicBezTo>
                <a:lnTo>
                  <a:pt x="370707" y="167369"/>
                </a:lnTo>
                <a:cubicBezTo>
                  <a:pt x="370707" y="167725"/>
                  <a:pt x="370707" y="168080"/>
                  <a:pt x="370707" y="168436"/>
                </a:cubicBezTo>
                <a:cubicBezTo>
                  <a:pt x="369728" y="180168"/>
                  <a:pt x="363320" y="190745"/>
                  <a:pt x="353529" y="196611"/>
                </a:cubicBezTo>
                <a:cubicBezTo>
                  <a:pt x="353351" y="196788"/>
                  <a:pt x="353084" y="196877"/>
                  <a:pt x="352906" y="196966"/>
                </a:cubicBezTo>
                <a:lnTo>
                  <a:pt x="343026" y="202121"/>
                </a:lnTo>
                <a:cubicBezTo>
                  <a:pt x="343115" y="202655"/>
                  <a:pt x="343115" y="203188"/>
                  <a:pt x="343115" y="203721"/>
                </a:cubicBezTo>
                <a:lnTo>
                  <a:pt x="343115" y="216520"/>
                </a:lnTo>
                <a:lnTo>
                  <a:pt x="382990" y="233674"/>
                </a:lnTo>
                <a:lnTo>
                  <a:pt x="382990" y="136084"/>
                </a:lnTo>
                <a:cubicBezTo>
                  <a:pt x="382990" y="77690"/>
                  <a:pt x="348990" y="33694"/>
                  <a:pt x="303864" y="33694"/>
                </a:cubicBezTo>
                <a:close/>
                <a:moveTo>
                  <a:pt x="199906" y="720"/>
                </a:moveTo>
                <a:cubicBezTo>
                  <a:pt x="204801" y="2408"/>
                  <a:pt x="208183" y="7119"/>
                  <a:pt x="208183" y="12363"/>
                </a:cubicBezTo>
                <a:lnTo>
                  <a:pt x="208183" y="60625"/>
                </a:lnTo>
                <a:cubicBezTo>
                  <a:pt x="208183" y="78223"/>
                  <a:pt x="200084" y="93955"/>
                  <a:pt x="187445" y="104353"/>
                </a:cubicBezTo>
                <a:lnTo>
                  <a:pt x="187445" y="167369"/>
                </a:lnTo>
                <a:cubicBezTo>
                  <a:pt x="187445" y="167725"/>
                  <a:pt x="187445" y="168080"/>
                  <a:pt x="187445" y="168436"/>
                </a:cubicBezTo>
                <a:cubicBezTo>
                  <a:pt x="186466" y="180168"/>
                  <a:pt x="180058" y="190745"/>
                  <a:pt x="170267" y="196611"/>
                </a:cubicBezTo>
                <a:cubicBezTo>
                  <a:pt x="170000" y="196788"/>
                  <a:pt x="169822" y="196877"/>
                  <a:pt x="169555" y="196966"/>
                </a:cubicBezTo>
                <a:lnTo>
                  <a:pt x="159764" y="202121"/>
                </a:lnTo>
                <a:cubicBezTo>
                  <a:pt x="159853" y="202655"/>
                  <a:pt x="159853" y="203188"/>
                  <a:pt x="159853" y="203721"/>
                </a:cubicBezTo>
                <a:lnTo>
                  <a:pt x="159853" y="216520"/>
                </a:lnTo>
                <a:lnTo>
                  <a:pt x="199817" y="233762"/>
                </a:lnTo>
                <a:lnTo>
                  <a:pt x="199817" y="136084"/>
                </a:lnTo>
                <a:cubicBezTo>
                  <a:pt x="199817" y="102576"/>
                  <a:pt x="209785" y="71201"/>
                  <a:pt x="227942" y="47737"/>
                </a:cubicBezTo>
                <a:cubicBezTo>
                  <a:pt x="247257" y="22673"/>
                  <a:pt x="274136" y="8897"/>
                  <a:pt x="303775" y="8897"/>
                </a:cubicBezTo>
                <a:cubicBezTo>
                  <a:pt x="333414" y="8897"/>
                  <a:pt x="360382" y="22673"/>
                  <a:pt x="379696" y="47737"/>
                </a:cubicBezTo>
                <a:cubicBezTo>
                  <a:pt x="397765" y="71201"/>
                  <a:pt x="407822" y="102576"/>
                  <a:pt x="407822" y="136084"/>
                </a:cubicBezTo>
                <a:lnTo>
                  <a:pt x="407822" y="233851"/>
                </a:lnTo>
                <a:lnTo>
                  <a:pt x="445738" y="217497"/>
                </a:lnTo>
                <a:cubicBezTo>
                  <a:pt x="446450" y="217142"/>
                  <a:pt x="447162" y="216875"/>
                  <a:pt x="447964" y="216698"/>
                </a:cubicBezTo>
                <a:lnTo>
                  <a:pt x="447875" y="216520"/>
                </a:lnTo>
                <a:lnTo>
                  <a:pt x="447875" y="203721"/>
                </a:lnTo>
                <a:cubicBezTo>
                  <a:pt x="447875" y="203188"/>
                  <a:pt x="447875" y="202655"/>
                  <a:pt x="447964" y="202210"/>
                </a:cubicBezTo>
                <a:lnTo>
                  <a:pt x="438084" y="196966"/>
                </a:lnTo>
                <a:cubicBezTo>
                  <a:pt x="437817" y="196877"/>
                  <a:pt x="437639" y="196788"/>
                  <a:pt x="437372" y="196611"/>
                </a:cubicBezTo>
                <a:cubicBezTo>
                  <a:pt x="427670" y="190745"/>
                  <a:pt x="421351" y="180168"/>
                  <a:pt x="420372" y="168436"/>
                </a:cubicBezTo>
                <a:cubicBezTo>
                  <a:pt x="420283" y="168080"/>
                  <a:pt x="420283" y="167725"/>
                  <a:pt x="420283" y="167369"/>
                </a:cubicBezTo>
                <a:lnTo>
                  <a:pt x="420283" y="113508"/>
                </a:lnTo>
                <a:cubicBezTo>
                  <a:pt x="409958" y="108086"/>
                  <a:pt x="402838" y="97243"/>
                  <a:pt x="402838" y="84800"/>
                </a:cubicBezTo>
                <a:lnTo>
                  <a:pt x="402838" y="57692"/>
                </a:lnTo>
                <a:cubicBezTo>
                  <a:pt x="402838" y="57247"/>
                  <a:pt x="402927" y="56803"/>
                  <a:pt x="402927" y="56358"/>
                </a:cubicBezTo>
                <a:cubicBezTo>
                  <a:pt x="404173" y="32183"/>
                  <a:pt x="423843" y="13518"/>
                  <a:pt x="448231" y="13518"/>
                </a:cubicBezTo>
                <a:lnTo>
                  <a:pt x="536613" y="13518"/>
                </a:lnTo>
                <a:cubicBezTo>
                  <a:pt x="545246" y="13518"/>
                  <a:pt x="552812" y="4719"/>
                  <a:pt x="552812" y="4630"/>
                </a:cubicBezTo>
                <a:cubicBezTo>
                  <a:pt x="556105" y="542"/>
                  <a:pt x="561623" y="-1058"/>
                  <a:pt x="566608" y="720"/>
                </a:cubicBezTo>
                <a:cubicBezTo>
                  <a:pt x="571592" y="2408"/>
                  <a:pt x="574885" y="7119"/>
                  <a:pt x="574885" y="12363"/>
                </a:cubicBezTo>
                <a:lnTo>
                  <a:pt x="574885" y="60625"/>
                </a:lnTo>
                <a:cubicBezTo>
                  <a:pt x="574885" y="78223"/>
                  <a:pt x="566875" y="93955"/>
                  <a:pt x="554236" y="104353"/>
                </a:cubicBezTo>
                <a:lnTo>
                  <a:pt x="554236" y="167369"/>
                </a:lnTo>
                <a:cubicBezTo>
                  <a:pt x="554236" y="167725"/>
                  <a:pt x="554147" y="168080"/>
                  <a:pt x="554147" y="168436"/>
                </a:cubicBezTo>
                <a:cubicBezTo>
                  <a:pt x="553168" y="180168"/>
                  <a:pt x="546759" y="190745"/>
                  <a:pt x="536969" y="196611"/>
                </a:cubicBezTo>
                <a:cubicBezTo>
                  <a:pt x="536791" y="196788"/>
                  <a:pt x="536524" y="196877"/>
                  <a:pt x="536346" y="196966"/>
                </a:cubicBezTo>
                <a:lnTo>
                  <a:pt x="526555" y="202121"/>
                </a:lnTo>
                <a:cubicBezTo>
                  <a:pt x="526555" y="202655"/>
                  <a:pt x="526644" y="203188"/>
                  <a:pt x="526644" y="203721"/>
                </a:cubicBezTo>
                <a:lnTo>
                  <a:pt x="526644" y="216520"/>
                </a:lnTo>
                <a:lnTo>
                  <a:pt x="526466" y="216875"/>
                </a:lnTo>
                <a:cubicBezTo>
                  <a:pt x="527534" y="217053"/>
                  <a:pt x="528513" y="217320"/>
                  <a:pt x="529581" y="217764"/>
                </a:cubicBezTo>
                <a:lnTo>
                  <a:pt x="568833" y="234740"/>
                </a:lnTo>
                <a:cubicBezTo>
                  <a:pt x="582094" y="240428"/>
                  <a:pt x="591351" y="255360"/>
                  <a:pt x="591351" y="270914"/>
                </a:cubicBezTo>
                <a:lnTo>
                  <a:pt x="591351" y="312243"/>
                </a:lnTo>
                <a:lnTo>
                  <a:pt x="595178" y="312243"/>
                </a:lnTo>
                <a:cubicBezTo>
                  <a:pt x="602032" y="312243"/>
                  <a:pt x="607639" y="317843"/>
                  <a:pt x="607639" y="324687"/>
                </a:cubicBezTo>
                <a:lnTo>
                  <a:pt x="607639" y="386547"/>
                </a:lnTo>
                <a:cubicBezTo>
                  <a:pt x="607639" y="393391"/>
                  <a:pt x="602032" y="398901"/>
                  <a:pt x="595178" y="398901"/>
                </a:cubicBezTo>
                <a:lnTo>
                  <a:pt x="575330" y="398901"/>
                </a:lnTo>
                <a:lnTo>
                  <a:pt x="575330" y="496758"/>
                </a:lnTo>
                <a:cubicBezTo>
                  <a:pt x="575330" y="503602"/>
                  <a:pt x="569812" y="509201"/>
                  <a:pt x="562958" y="509201"/>
                </a:cubicBezTo>
                <a:lnTo>
                  <a:pt x="44681" y="509201"/>
                </a:lnTo>
                <a:cubicBezTo>
                  <a:pt x="37827" y="509201"/>
                  <a:pt x="32220" y="503602"/>
                  <a:pt x="32220" y="496758"/>
                </a:cubicBezTo>
                <a:lnTo>
                  <a:pt x="32220" y="398901"/>
                </a:lnTo>
                <a:lnTo>
                  <a:pt x="12372" y="398901"/>
                </a:lnTo>
                <a:cubicBezTo>
                  <a:pt x="5518" y="398901"/>
                  <a:pt x="0" y="393391"/>
                  <a:pt x="0" y="386547"/>
                </a:cubicBezTo>
                <a:lnTo>
                  <a:pt x="0" y="324687"/>
                </a:lnTo>
                <a:cubicBezTo>
                  <a:pt x="0" y="317843"/>
                  <a:pt x="5518" y="312243"/>
                  <a:pt x="12372" y="312243"/>
                </a:cubicBezTo>
                <a:lnTo>
                  <a:pt x="16377" y="312243"/>
                </a:lnTo>
                <a:lnTo>
                  <a:pt x="16377" y="270914"/>
                </a:lnTo>
                <a:cubicBezTo>
                  <a:pt x="16377" y="255360"/>
                  <a:pt x="25634" y="240428"/>
                  <a:pt x="38895" y="234740"/>
                </a:cubicBezTo>
                <a:lnTo>
                  <a:pt x="81084" y="216520"/>
                </a:lnTo>
                <a:lnTo>
                  <a:pt x="81084" y="203721"/>
                </a:lnTo>
                <a:cubicBezTo>
                  <a:pt x="81084" y="203188"/>
                  <a:pt x="81173" y="202655"/>
                  <a:pt x="81262" y="202210"/>
                </a:cubicBezTo>
                <a:lnTo>
                  <a:pt x="71293" y="196966"/>
                </a:lnTo>
                <a:cubicBezTo>
                  <a:pt x="71115" y="196877"/>
                  <a:pt x="70848" y="196788"/>
                  <a:pt x="70670" y="196611"/>
                </a:cubicBezTo>
                <a:cubicBezTo>
                  <a:pt x="60969" y="190745"/>
                  <a:pt x="54560" y="180168"/>
                  <a:pt x="53581" y="168436"/>
                </a:cubicBezTo>
                <a:cubicBezTo>
                  <a:pt x="53581" y="168080"/>
                  <a:pt x="53581" y="167725"/>
                  <a:pt x="53581" y="167369"/>
                </a:cubicBezTo>
                <a:lnTo>
                  <a:pt x="53581" y="113508"/>
                </a:lnTo>
                <a:cubicBezTo>
                  <a:pt x="43168" y="108086"/>
                  <a:pt x="36136" y="97243"/>
                  <a:pt x="36136" y="84800"/>
                </a:cubicBezTo>
                <a:lnTo>
                  <a:pt x="36136" y="57692"/>
                </a:lnTo>
                <a:cubicBezTo>
                  <a:pt x="36136" y="57247"/>
                  <a:pt x="36136" y="56803"/>
                  <a:pt x="36225" y="56358"/>
                </a:cubicBezTo>
                <a:cubicBezTo>
                  <a:pt x="37471" y="32183"/>
                  <a:pt x="57141" y="13518"/>
                  <a:pt x="81440" y="13518"/>
                </a:cubicBezTo>
                <a:lnTo>
                  <a:pt x="169911" y="13518"/>
                </a:lnTo>
                <a:cubicBezTo>
                  <a:pt x="178456" y="13518"/>
                  <a:pt x="186021" y="4719"/>
                  <a:pt x="186110" y="4630"/>
                </a:cubicBezTo>
                <a:cubicBezTo>
                  <a:pt x="189403" y="542"/>
                  <a:pt x="194922" y="-1058"/>
                  <a:pt x="199906" y="7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2930" y="2827953"/>
            <a:ext cx="8445691" cy="768096"/>
          </a:xfrm>
        </p:spPr>
        <p:txBody>
          <a:bodyPr/>
          <a:lstStyle/>
          <a:p>
            <a:r>
              <a:rPr lang="zh-CN" altLang="en-US" sz="8000" dirty="0"/>
              <a:t>四、项目开发流程</a:t>
            </a:r>
            <a:endParaRPr lang="zh-CN" altLang="en-US" sz="80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p="http://schemas.openxmlformats.org/presentationml/2006/main">
  <p:tag name="commondata" val="eyJoZGlkIjoiMGZhMDFhNjVjYTEyZGI1M2VhMjFjNmYzMzk1N2NkZTIifQ=="/>
</p:tagLst>
</file>

<file path=ppt/theme/theme1.xml><?xml version="1.0" encoding="utf-8"?>
<a:theme xmlns:a="http://schemas.openxmlformats.org/drawingml/2006/main" name="Office 主题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font">
      <a:majorFont>
        <a:latin typeface="Microsoft YaHei UI"/>
        <a:ea typeface="Microsoft YaHei UI"/>
        <a:cs typeface=""/>
      </a:majorFont>
      <a:minorFont>
        <a:latin typeface="Microsoft YaHei UI"/>
        <a:ea typeface="Microsoft YaHei UI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/>
        <a:ea typeface=""/>
        <a:cs typeface="Microsoft YaHei UI Light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crosoft YaHei UI"/>
        <a:ea typeface=""/>
        <a:cs typeface="Microsoft YaHei UI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{6B3F9E39-D4E6-434D-AC8D-5E08A2FD3537}tf78438558_win32</Template>
  <TotalTime>0</TotalTime>
  <Words>1170</Words>
  <Application>WPS 演示</Application>
  <PresentationFormat>宽屏</PresentationFormat>
  <Paragraphs>220</Paragraphs>
  <Slides>16</Slides>
  <Notes>9</Notes>
  <HiddenSlides>0</HiddenSlides>
  <MMClips>1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Microsoft YaHei UI</vt:lpstr>
      <vt:lpstr>微软雅黑</vt:lpstr>
      <vt:lpstr>Arial</vt:lpstr>
      <vt:lpstr>微软雅黑 Light</vt:lpstr>
      <vt:lpstr>锐字真言体免费商用</vt:lpstr>
      <vt:lpstr>Arial Unicode MS</vt:lpstr>
      <vt:lpstr>Office 主题</vt:lpstr>
      <vt:lpstr>Package</vt:lpstr>
      <vt:lpstr>C++搬砖小分队 </vt:lpstr>
      <vt:lpstr>一、项目演示</vt:lpstr>
      <vt:lpstr>PowerPoint 演示文稿</vt:lpstr>
      <vt:lpstr>二、代码讲解</vt:lpstr>
      <vt:lpstr>PowerPoint 演示文稿</vt:lpstr>
      <vt:lpstr>三、小组介绍</vt:lpstr>
      <vt:lpstr>了解我们的团队</vt:lpstr>
      <vt:lpstr>PowerPoint 演示文稿</vt:lpstr>
      <vt:lpstr>四、项目开发流程</vt:lpstr>
      <vt:lpstr>PowerPoint 演示文稿</vt:lpstr>
      <vt:lpstr>PowerPoint 演示文稿</vt:lpstr>
      <vt:lpstr>PowerPoint 演示文稿</vt:lpstr>
      <vt:lpstr>PowerPoint 演示文稿</vt:lpstr>
      <vt:lpstr>五、小组学习心得分享</vt:lpstr>
      <vt:lpstr>PowerPoint 演示文稿</vt:lpstr>
      <vt:lpstr>感谢您的聆听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C++搬砖小分队 </dc:title>
  <dc:creator>培宏 祖</dc:creator>
  <cp:lastModifiedBy>快乐小凳凳</cp:lastModifiedBy>
  <cp:revision>11</cp:revision>
  <dcterms:created xsi:type="dcterms:W3CDTF">2023-09-26T14:13:00Z</dcterms:created>
  <dcterms:modified xsi:type="dcterms:W3CDTF">2023-10-05T14:20:00Z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261E0A98C2E947BEBC682867F8C6C146_12</vt:lpwstr>
  </property>
  <property fmtid="{D5CDD505-2E9C-101B-9397-08002B2CF9AE}" pid="3" name="KSOProductBuildVer">
    <vt:lpwstr>2052-12.1.0.15374</vt:lpwstr>
  </property>
</Properties>
</file>