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256" r:id="rId2"/>
    <p:sldId id="257" r:id="rId3"/>
    <p:sldId id="266" r:id="rId4"/>
    <p:sldId id="273" r:id="rId5"/>
    <p:sldId id="258" r:id="rId6"/>
    <p:sldId id="267" r:id="rId7"/>
    <p:sldId id="27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5D7C-C729-DA40-9516-D5372038E428}" type="datetimeFigureOut">
              <a:rPr lang="de-DE" smtClean="0"/>
              <a:t>13.05.18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77FC0-6468-1E49-8885-8E24095D0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66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7FC0-6468-1E49-8885-8E24095D00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6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Sonntag, 13. Mai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Sonntag, 13. Mai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giph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2" y="373563"/>
            <a:ext cx="6484437" cy="64844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6696"/>
            <a:ext cx="7848600" cy="1927225"/>
          </a:xfrm>
        </p:spPr>
        <p:txBody>
          <a:bodyPr/>
          <a:lstStyle/>
          <a:p>
            <a:r>
              <a:rPr lang="en-GB" sz="4400" dirty="0" smtClean="0"/>
              <a:t>ANT-COLONY-Optimization</a:t>
            </a:r>
            <a:endParaRPr lang="en-GB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56252" cy="1752600"/>
          </a:xfrm>
        </p:spPr>
        <p:txBody>
          <a:bodyPr>
            <a:normAutofit/>
          </a:bodyPr>
          <a:lstStyle/>
          <a:p>
            <a:r>
              <a:rPr lang="de-DE" sz="1800" dirty="0"/>
              <a:t>BY </a:t>
            </a:r>
            <a:r>
              <a:rPr lang="de-DE" sz="1800" dirty="0" smtClean="0"/>
              <a:t>VANESSA TOBOREK, FRANZI </a:t>
            </a:r>
            <a:r>
              <a:rPr lang="de-DE" sz="1800" dirty="0"/>
              <a:t>BRÄNDLE, </a:t>
            </a:r>
            <a:r>
              <a:rPr lang="de-DE" sz="1800" dirty="0" smtClean="0"/>
              <a:t>PATRICK </a:t>
            </a:r>
            <a:r>
              <a:rPr lang="de-DE" sz="1800" dirty="0"/>
              <a:t>ROHMANN, </a:t>
            </a:r>
            <a:r>
              <a:rPr lang="de-DE" sz="1800" dirty="0" smtClean="0"/>
              <a:t>PHILIPP </a:t>
            </a:r>
            <a:r>
              <a:rPr lang="de-DE" sz="1800" dirty="0"/>
              <a:t>FUKAS, </a:t>
            </a:r>
            <a:r>
              <a:rPr lang="de-DE" sz="1800" dirty="0" smtClean="0"/>
              <a:t>BHASKAR </a:t>
            </a:r>
            <a:r>
              <a:rPr lang="de-DE" sz="1800" dirty="0"/>
              <a:t>MAJUMDER AND </a:t>
            </a:r>
            <a:r>
              <a:rPr lang="de-DE" sz="1800" dirty="0" smtClean="0"/>
              <a:t>FARINA </a:t>
            </a:r>
            <a:r>
              <a:rPr lang="de-DE" sz="1800" dirty="0"/>
              <a:t>KOCK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7323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Setup of the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Our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Evaluation: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City Matrix 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City Matrix </a:t>
            </a:r>
            <a:r>
              <a:rPr lang="en-GB" dirty="0" smtClean="0"/>
              <a:t>2</a:t>
            </a:r>
            <a:endParaRPr lang="en-GB" dirty="0"/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City Matrix </a:t>
            </a:r>
            <a:r>
              <a:rPr lang="en-GB" dirty="0" smtClean="0"/>
              <a:t>3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Conclusion</a:t>
            </a:r>
            <a:endParaRPr lang="en-GB" dirty="0"/>
          </a:p>
          <a:p>
            <a:pPr marL="274320" lvl="1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391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1. Setup of the Experiment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1. Initialization: </a:t>
            </a:r>
          </a:p>
          <a:p>
            <a:pPr lvl="1"/>
            <a:r>
              <a:rPr lang="en-GB" dirty="0" smtClean="0"/>
              <a:t>Returns city matrix with 150 x 150 array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2. Solution construction:</a:t>
            </a:r>
          </a:p>
          <a:p>
            <a:pPr lvl="1"/>
            <a:r>
              <a:rPr lang="en-GB" dirty="0" smtClean="0"/>
              <a:t>Selection array with all cities left to choose for one ant </a:t>
            </a:r>
          </a:p>
          <a:p>
            <a:pPr lvl="1"/>
            <a:r>
              <a:rPr lang="en-GB" dirty="0" smtClean="0"/>
              <a:t>Using roulette-wheel selection</a:t>
            </a:r>
          </a:p>
          <a:p>
            <a:pPr lvl="1"/>
            <a:r>
              <a:rPr lang="en-GB" dirty="0" smtClean="0"/>
              <a:t>Returns </a:t>
            </a:r>
            <a:r>
              <a:rPr lang="en-GB" dirty="0"/>
              <a:t>solution </a:t>
            </a:r>
            <a:r>
              <a:rPr lang="en-GB" dirty="0" smtClean="0"/>
              <a:t>array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3. Evaporation: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Returns pheromone matrix</a:t>
            </a:r>
          </a:p>
          <a:p>
            <a:pPr lvl="1">
              <a:buFont typeface="Arial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4. Intensification:</a:t>
            </a:r>
          </a:p>
          <a:p>
            <a:pPr lvl="1"/>
            <a:r>
              <a:rPr lang="en-GB" dirty="0" smtClean="0"/>
              <a:t>Returns “new” pheromone matrix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5. Convergence:</a:t>
            </a:r>
          </a:p>
          <a:p>
            <a:pPr lvl="1"/>
            <a:r>
              <a:rPr lang="en-GB" dirty="0" smtClean="0"/>
              <a:t>No change </a:t>
            </a:r>
            <a:r>
              <a:rPr lang="en-GB" dirty="0"/>
              <a:t>after 10 </a:t>
            </a:r>
            <a:r>
              <a:rPr lang="en-GB" dirty="0" smtClean="0"/>
              <a:t>iterations or stop after 400 iterations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5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2. Our Parameters</a:t>
            </a:r>
            <a:endParaRPr lang="en-GB" sz="320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Number of </a:t>
            </a:r>
            <a:r>
              <a:rPr lang="en-GB" sz="2400" dirty="0" smtClean="0"/>
              <a:t>ants: </a:t>
            </a:r>
            <a:endParaRPr lang="en-GB" sz="2400" dirty="0"/>
          </a:p>
          <a:p>
            <a:pPr lvl="1"/>
            <a:r>
              <a:rPr lang="en-GB" sz="2000" dirty="0" smtClean="0"/>
              <a:t>Fixed: 50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 smtClean="0"/>
          </a:p>
          <a:p>
            <a:r>
              <a:rPr lang="en-GB" sz="2400" dirty="0" smtClean="0"/>
              <a:t>Evaporation </a:t>
            </a:r>
            <a:r>
              <a:rPr lang="en-GB" sz="2400" dirty="0" smtClean="0"/>
              <a:t>rate </a:t>
            </a:r>
            <a:endParaRPr lang="en-GB" sz="2400" dirty="0" smtClean="0"/>
          </a:p>
          <a:p>
            <a:pPr lvl="1"/>
            <a:r>
              <a:rPr lang="en-GB" sz="2000" dirty="0" smtClean="0"/>
              <a:t>0.9</a:t>
            </a:r>
          </a:p>
          <a:p>
            <a:pPr lvl="1"/>
            <a:r>
              <a:rPr lang="en-GB" sz="2000" dirty="0" smtClean="0"/>
              <a:t>0.8</a:t>
            </a:r>
            <a:br>
              <a:rPr lang="en-GB" sz="2000" dirty="0" smtClean="0"/>
            </a:br>
            <a:endParaRPr lang="en-GB" sz="2000" dirty="0" smtClean="0"/>
          </a:p>
          <a:p>
            <a:r>
              <a:rPr lang="en-GB" sz="2400" dirty="0" smtClean="0"/>
              <a:t>Intensification </a:t>
            </a:r>
            <a:r>
              <a:rPr lang="en-GB" sz="2400" dirty="0" smtClean="0"/>
              <a:t>rate:</a:t>
            </a:r>
          </a:p>
          <a:p>
            <a:pPr lvl="1"/>
            <a:r>
              <a:rPr lang="en-GB" sz="2000" dirty="0" smtClean="0"/>
              <a:t>1.05</a:t>
            </a:r>
          </a:p>
          <a:p>
            <a:pPr lvl="1"/>
            <a:r>
              <a:rPr lang="en-GB" sz="2000" dirty="0" smtClean="0"/>
              <a:t>1.10</a:t>
            </a:r>
            <a:endParaRPr lang="en-GB" sz="200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Distance heuristics </a:t>
            </a:r>
          </a:p>
          <a:p>
            <a:pPr lvl="1"/>
            <a:r>
              <a:rPr lang="en-GB" sz="2000" dirty="0" smtClean="0"/>
              <a:t>α=1, β=0</a:t>
            </a:r>
          </a:p>
          <a:p>
            <a:pPr lvl="1"/>
            <a:r>
              <a:rPr lang="en-GB" sz="2000" dirty="0" smtClean="0"/>
              <a:t>α=1, β=1</a:t>
            </a:r>
          </a:p>
          <a:p>
            <a:pPr lvl="1"/>
            <a:r>
              <a:rPr lang="en-GB" sz="2000" dirty="0" smtClean="0"/>
              <a:t>α=1, β=5</a:t>
            </a:r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 Pheromone parameter</a:t>
            </a:r>
          </a:p>
          <a:p>
            <a:pPr lvl="1"/>
            <a:r>
              <a:rPr lang="en-GB" sz="2000" dirty="0" smtClean="0"/>
              <a:t>0.1</a:t>
            </a:r>
          </a:p>
          <a:p>
            <a:pPr lvl="1"/>
            <a:r>
              <a:rPr lang="en-GB" sz="2000" dirty="0" smtClean="0"/>
              <a:t>1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000" dirty="0" smtClean="0">
              <a:sym typeface="Wingdings"/>
            </a:endParaRPr>
          </a:p>
          <a:p>
            <a:pPr marL="0" indent="0">
              <a:buNone/>
            </a:pPr>
            <a:r>
              <a:rPr lang="en-GB" sz="2000" dirty="0" smtClean="0">
                <a:sym typeface="Wingdings"/>
              </a:rPr>
              <a:t> We combined all these possible parameter settings and tested them for City Matrix 1, 2 and 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145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3.1. City Matrix 1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GB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99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3.2. City Matrix 2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63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3.3. City Matrix 3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2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sz="3200" dirty="0" smtClean="0"/>
              <a:t>4. Conclusion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was our best result? </a:t>
            </a:r>
          </a:p>
          <a:p>
            <a:r>
              <a:rPr lang="en-GB" dirty="0" smtClean="0"/>
              <a:t>Which parameters accomplished the best results?</a:t>
            </a:r>
          </a:p>
          <a:p>
            <a:r>
              <a:rPr lang="en-GB" dirty="0" smtClean="0"/>
              <a:t>Which city matrix worked best with these parameters?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277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200</Words>
  <Application>Microsoft Macintosh PowerPoint</Application>
  <PresentationFormat>Bildschirmpräsentation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Klarheit</vt:lpstr>
      <vt:lpstr>ANT-COLONY-Optimization</vt:lpstr>
      <vt:lpstr>Content</vt:lpstr>
      <vt:lpstr>1. Setup of the Experiment</vt:lpstr>
      <vt:lpstr>2. Our Parameters</vt:lpstr>
      <vt:lpstr>3.1. City Matrix 1</vt:lpstr>
      <vt:lpstr>3.2. City Matrix 2</vt:lpstr>
      <vt:lpstr>3.3. City Matrix 3</vt:lpstr>
      <vt:lpstr>4.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Farina Kock</dc:creator>
  <cp:lastModifiedBy>Farina Kock</cp:lastModifiedBy>
  <cp:revision>32</cp:revision>
  <dcterms:created xsi:type="dcterms:W3CDTF">2018-04-19T17:36:10Z</dcterms:created>
  <dcterms:modified xsi:type="dcterms:W3CDTF">2018-05-13T19:13:39Z</dcterms:modified>
</cp:coreProperties>
</file>