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58" r:id="rId5"/>
    <p:sldId id="267" r:id="rId6"/>
    <p:sldId id="272" r:id="rId7"/>
    <p:sldId id="259" r:id="rId8"/>
    <p:sldId id="268" r:id="rId9"/>
    <p:sldId id="269" r:id="rId10"/>
    <p:sldId id="27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Montag, 23. April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Montag, 23. April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6696"/>
            <a:ext cx="7848600" cy="1927225"/>
          </a:xfrm>
        </p:spPr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56252" cy="1752600"/>
          </a:xfrm>
        </p:spPr>
        <p:txBody>
          <a:bodyPr>
            <a:normAutofit/>
          </a:bodyPr>
          <a:lstStyle/>
          <a:p>
            <a:r>
              <a:rPr lang="de-DE" sz="1800" dirty="0"/>
              <a:t>BY FRANZI BRÄNDLE, </a:t>
            </a:r>
            <a:r>
              <a:rPr lang="de-DE" sz="1800" dirty="0" smtClean="0"/>
              <a:t>PATRICK </a:t>
            </a:r>
            <a:r>
              <a:rPr lang="de-DE" sz="1800" dirty="0"/>
              <a:t>ROHMANN, </a:t>
            </a:r>
            <a:r>
              <a:rPr lang="de-DE" sz="1800" dirty="0" smtClean="0"/>
              <a:t>PHILIPP </a:t>
            </a:r>
            <a:r>
              <a:rPr lang="de-DE" sz="1800" dirty="0"/>
              <a:t>FUKAS, </a:t>
            </a:r>
            <a:r>
              <a:rPr lang="de-DE" sz="1800" dirty="0" smtClean="0"/>
              <a:t>BHASKAR </a:t>
            </a:r>
            <a:r>
              <a:rPr lang="de-DE" sz="1800" dirty="0"/>
              <a:t>MAJUMDER AND </a:t>
            </a:r>
            <a:r>
              <a:rPr lang="de-DE" sz="1800" dirty="0" smtClean="0"/>
              <a:t>FARINA </a:t>
            </a:r>
            <a:r>
              <a:rPr lang="de-DE" sz="1800" dirty="0"/>
              <a:t>KOCK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732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&amp; further outlook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Computation time: </a:t>
            </a:r>
          </a:p>
          <a:p>
            <a:pPr marL="274320" lvl="1" indent="0">
              <a:buNone/>
            </a:pPr>
            <a:r>
              <a:rPr lang="en-GB" dirty="0" smtClean="0"/>
              <a:t>e.g. population size = 100 took so long we had to interrupt it… </a:t>
            </a:r>
          </a:p>
          <a:p>
            <a:pPr lvl="1">
              <a:buFont typeface="Wingdings" charset="0"/>
              <a:buChar char="à"/>
            </a:pPr>
            <a:r>
              <a:rPr lang="en-GB" dirty="0" smtClean="0">
                <a:sym typeface="Wingdings"/>
              </a:rPr>
              <a:t> Adapt code and try to get rid of a few for loops</a:t>
            </a:r>
          </a:p>
          <a:p>
            <a:pPr lvl="1">
              <a:buFont typeface="Wingdings" charset="0"/>
              <a:buChar char="à"/>
            </a:pPr>
            <a:endParaRPr lang="en-GB" dirty="0">
              <a:sym typeface="Wingdings"/>
            </a:endParaRPr>
          </a:p>
          <a:p>
            <a:r>
              <a:rPr lang="en-GB" dirty="0"/>
              <a:t>Further outlook: 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all</a:t>
            </a:r>
            <a:r>
              <a:rPr lang="en-GB" dirty="0"/>
              <a:t> possible combinations of optimization techniques</a:t>
            </a:r>
          </a:p>
          <a:p>
            <a:pPr lvl="1"/>
            <a:r>
              <a:rPr lang="en-GB" dirty="0"/>
              <a:t>adapting fixed parameters</a:t>
            </a:r>
          </a:p>
          <a:p>
            <a:pPr marL="274320" lvl="1" indent="0">
              <a:buNone/>
            </a:pPr>
            <a:endParaRPr lang="en-GB" dirty="0" smtClean="0"/>
          </a:p>
          <a:p>
            <a:pPr marL="27432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946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The End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689" r="-336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Makespan</a:t>
            </a:r>
            <a:r>
              <a:rPr lang="en-GB" dirty="0" smtClean="0"/>
              <a:t> Problem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Which optimization techniques did we </a:t>
            </a:r>
            <a:r>
              <a:rPr lang="en-GB" dirty="0" smtClean="0"/>
              <a:t>try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Fixed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Results: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Benchmark Problem 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Benchmark Problem 2</a:t>
            </a:r>
            <a:endParaRPr lang="en-GB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Benchmark Problem </a:t>
            </a:r>
            <a:r>
              <a:rPr lang="en-GB" dirty="0" smtClean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Conclusion</a:t>
            </a:r>
            <a:endParaRPr lang="en-GB" dirty="0"/>
          </a:p>
          <a:p>
            <a:pPr marL="274320" lvl="1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391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1. </a:t>
            </a:r>
            <a:r>
              <a:rPr lang="en-GB" sz="3200" dirty="0" err="1" smtClean="0"/>
              <a:t>Makespan</a:t>
            </a:r>
            <a:r>
              <a:rPr lang="en-GB" sz="3200" dirty="0" smtClean="0"/>
              <a:t> </a:t>
            </a:r>
            <a:r>
              <a:rPr lang="en-GB" sz="3200" dirty="0" smtClean="0"/>
              <a:t>Problem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Makespan</a:t>
            </a:r>
            <a:r>
              <a:rPr lang="en-GB" dirty="0" smtClean="0"/>
              <a:t> problem deals with the time a job takes from the beginning to the end</a:t>
            </a:r>
          </a:p>
          <a:p>
            <a:r>
              <a:rPr lang="en-GB" dirty="0" smtClean="0"/>
              <a:t>Given 1,...,n jobs with processing time p</a:t>
            </a:r>
            <a:r>
              <a:rPr lang="en-GB" baseline="-25000" dirty="0" smtClean="0"/>
              <a:t>1</a:t>
            </a:r>
            <a:r>
              <a:rPr lang="en-GB" dirty="0" smtClean="0"/>
              <a:t>,...,p</a:t>
            </a:r>
            <a:r>
              <a:rPr lang="en-GB" baseline="-25000" dirty="0" smtClean="0"/>
              <a:t>n</a:t>
            </a:r>
            <a:r>
              <a:rPr lang="en-GB" dirty="0" smtClean="0"/>
              <a:t> and m machines, the task is to assign jobs to machines in a way that minimizes time to finish all jobs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58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2. Which </a:t>
            </a:r>
            <a:r>
              <a:rPr lang="en-GB" sz="3200" dirty="0" smtClean="0"/>
              <a:t>optimization techniques did we try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Selection</a:t>
            </a:r>
          </a:p>
          <a:p>
            <a:pPr lvl="1"/>
            <a:r>
              <a:rPr lang="en-GB" dirty="0" smtClean="0"/>
              <a:t>Roulette-Wheel</a:t>
            </a:r>
          </a:p>
          <a:p>
            <a:pPr lvl="1"/>
            <a:r>
              <a:rPr lang="en-GB" dirty="0" smtClean="0"/>
              <a:t>Tournament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b="1" dirty="0" smtClean="0"/>
              <a:t>Recombination</a:t>
            </a:r>
            <a:endParaRPr lang="en-GB" b="1" dirty="0"/>
          </a:p>
          <a:p>
            <a:pPr lvl="1"/>
            <a:r>
              <a:rPr lang="en-GB" dirty="0" smtClean="0"/>
              <a:t>One-</a:t>
            </a:r>
            <a:r>
              <a:rPr lang="en-GB" dirty="0"/>
              <a:t>P</a:t>
            </a:r>
            <a:r>
              <a:rPr lang="en-GB" dirty="0" smtClean="0"/>
              <a:t>oint Crossover</a:t>
            </a:r>
          </a:p>
          <a:p>
            <a:pPr lvl="1"/>
            <a:r>
              <a:rPr lang="en-GB" dirty="0" smtClean="0"/>
              <a:t>Uniform Crossover</a:t>
            </a:r>
            <a:endParaRPr lang="en-GB" dirty="0"/>
          </a:p>
          <a:p>
            <a:pPr lvl="1"/>
            <a:endParaRPr lang="en-GB" dirty="0" smtClean="0"/>
          </a:p>
          <a:p>
            <a:pPr marL="274320" lvl="1" indent="0">
              <a:buNone/>
            </a:pP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Mutation</a:t>
            </a:r>
          </a:p>
          <a:p>
            <a:pPr lvl="1"/>
            <a:r>
              <a:rPr lang="en-GB" dirty="0"/>
              <a:t>Flip</a:t>
            </a:r>
          </a:p>
          <a:p>
            <a:pPr lvl="1"/>
            <a:r>
              <a:rPr lang="en-GB" dirty="0" smtClean="0"/>
              <a:t>Swap</a:t>
            </a:r>
          </a:p>
          <a:p>
            <a:pPr marL="274320" lvl="1" indent="0">
              <a:buNone/>
            </a:pPr>
            <a:endParaRPr lang="en-GB" dirty="0"/>
          </a:p>
          <a:p>
            <a:r>
              <a:rPr lang="en-GB" b="1" dirty="0" smtClean="0"/>
              <a:t>Replacement</a:t>
            </a:r>
            <a:endParaRPr lang="en-GB" b="1" dirty="0"/>
          </a:p>
          <a:p>
            <a:pPr lvl="1"/>
            <a:r>
              <a:rPr lang="en-GB" dirty="0"/>
              <a:t>Delete All</a:t>
            </a:r>
          </a:p>
          <a:p>
            <a:pPr lvl="1"/>
            <a:r>
              <a:rPr lang="en-GB" dirty="0"/>
              <a:t>Choose Best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9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3. Fixed Parameters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Crossover probability</a:t>
            </a:r>
            <a:r>
              <a:rPr lang="en-GB" dirty="0" smtClean="0"/>
              <a:t> = 90 %</a:t>
            </a:r>
          </a:p>
          <a:p>
            <a:pPr marL="0" indent="0">
              <a:buNone/>
            </a:pPr>
            <a:r>
              <a:rPr lang="en-GB" dirty="0" smtClean="0"/>
              <a:t>i.e. that in 90 % of the cases we apply recombination techniques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Mutation probability</a:t>
            </a:r>
            <a:r>
              <a:rPr lang="en-GB" dirty="0" smtClean="0"/>
              <a:t> = 10 %</a:t>
            </a:r>
          </a:p>
          <a:p>
            <a:pPr marL="0" indent="0">
              <a:buNone/>
            </a:pPr>
            <a:r>
              <a:rPr lang="en-GB" dirty="0" smtClean="0"/>
              <a:t>i.e. in 10 % of the cases we apply mutation techniques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Mating Pool Size</a:t>
            </a:r>
            <a:r>
              <a:rPr lang="en-GB" b="1" dirty="0"/>
              <a:t> </a:t>
            </a:r>
            <a:r>
              <a:rPr lang="en-GB" dirty="0" smtClean="0"/>
              <a:t>= 80%</a:t>
            </a:r>
          </a:p>
          <a:p>
            <a:pPr marL="0" indent="0">
              <a:buNone/>
            </a:pPr>
            <a:r>
              <a:rPr lang="en-GB" dirty="0" smtClean="0"/>
              <a:t>i.e. that 80 % of the population will get children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63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4. Results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only used functions </a:t>
            </a:r>
            <a:r>
              <a:rPr lang="en-GB" dirty="0" smtClean="0">
                <a:sym typeface="Wingdings"/>
              </a:rPr>
              <a:t> no OOP</a:t>
            </a:r>
            <a:endParaRPr lang="en-GB" dirty="0" smtClean="0"/>
          </a:p>
          <a:p>
            <a:r>
              <a:rPr lang="en-GB" dirty="0" smtClean="0"/>
              <a:t>After trying out a few combination, we decided to simplify our </a:t>
            </a:r>
            <a:r>
              <a:rPr lang="en-GB" dirty="0" smtClean="0"/>
              <a:t>optimization problem</a:t>
            </a:r>
          </a:p>
          <a:p>
            <a:r>
              <a:rPr lang="en-GB" dirty="0"/>
              <a:t>W</a:t>
            </a:r>
            <a:r>
              <a:rPr lang="en-GB" dirty="0" smtClean="0"/>
              <a:t>e decided to use: </a:t>
            </a:r>
          </a:p>
          <a:p>
            <a:pPr lvl="1"/>
            <a:r>
              <a:rPr lang="en-GB" dirty="0" smtClean="0"/>
              <a:t>Selection: Roulette wheel</a:t>
            </a:r>
          </a:p>
          <a:p>
            <a:pPr lvl="1"/>
            <a:r>
              <a:rPr lang="en-GB" dirty="0" smtClean="0"/>
              <a:t>Recombination: uniform crossover</a:t>
            </a:r>
          </a:p>
          <a:p>
            <a:pPr lvl="1"/>
            <a:r>
              <a:rPr lang="en-GB" dirty="0" smtClean="0"/>
              <a:t>Mutation: Swap</a:t>
            </a:r>
          </a:p>
          <a:p>
            <a:pPr lvl="1"/>
            <a:r>
              <a:rPr lang="en-GB" dirty="0" smtClean="0"/>
              <a:t>Replacement: Choose-Best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2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4.1 Results for Benchmark Problem 1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Initial situation:</a:t>
            </a:r>
          </a:p>
          <a:p>
            <a:pPr lvl="1"/>
            <a:r>
              <a:rPr lang="en-GB" dirty="0"/>
              <a:t>Selection: Roulette wheel</a:t>
            </a:r>
          </a:p>
          <a:p>
            <a:pPr lvl="1"/>
            <a:r>
              <a:rPr lang="en-GB" dirty="0"/>
              <a:t>Recombination: uniform crossover</a:t>
            </a:r>
          </a:p>
          <a:p>
            <a:pPr lvl="1"/>
            <a:r>
              <a:rPr lang="en-GB" dirty="0"/>
              <a:t>Mutation: Swap</a:t>
            </a:r>
          </a:p>
          <a:p>
            <a:pPr lvl="1"/>
            <a:r>
              <a:rPr lang="en-GB" dirty="0"/>
              <a:t>Replacement: Choose-Best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27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4.2 Results for Benchmark Problem 2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9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4.3 </a:t>
            </a:r>
            <a:r>
              <a:rPr lang="en-GB" sz="3200" dirty="0"/>
              <a:t>Results for </a:t>
            </a:r>
            <a:r>
              <a:rPr lang="en-GB" sz="3200" dirty="0" smtClean="0"/>
              <a:t>Benchmark Problem 3</a:t>
            </a:r>
            <a:endParaRPr lang="en-GB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0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317</Words>
  <Application>Microsoft Macintosh PowerPoint</Application>
  <PresentationFormat>Bildschirmpräsentation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Genetic Algorithms</vt:lpstr>
      <vt:lpstr>Content</vt:lpstr>
      <vt:lpstr>1. Makespan Problem</vt:lpstr>
      <vt:lpstr>2. Which optimization techniques did we try</vt:lpstr>
      <vt:lpstr>3. Fixed Parameters</vt:lpstr>
      <vt:lpstr>4. Results</vt:lpstr>
      <vt:lpstr>4.1 Results for Benchmark Problem 1</vt:lpstr>
      <vt:lpstr>4.2 Results for Benchmark Problem 2</vt:lpstr>
      <vt:lpstr>4.3 Results for Benchmark Problem 3</vt:lpstr>
      <vt:lpstr>Problems &amp; further outlook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Farina Kock</dc:creator>
  <cp:lastModifiedBy>Farina Kock</cp:lastModifiedBy>
  <cp:revision>20</cp:revision>
  <dcterms:created xsi:type="dcterms:W3CDTF">2018-04-19T17:36:10Z</dcterms:created>
  <dcterms:modified xsi:type="dcterms:W3CDTF">2018-04-23T17:48:24Z</dcterms:modified>
</cp:coreProperties>
</file>