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34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2322-A866-4744-AEFF-EF8167D1D0F6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50EE-BAD3-4B1A-9A4F-BA9EE4661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10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2322-A866-4744-AEFF-EF8167D1D0F6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50EE-BAD3-4B1A-9A4F-BA9EE4661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3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6912322-A866-4744-AEFF-EF8167D1D0F6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588650EE-BAD3-4B1A-9A4F-BA9EE4661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0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2322-A866-4744-AEFF-EF8167D1D0F6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50EE-BAD3-4B1A-9A4F-BA9EE4661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2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912322-A866-4744-AEFF-EF8167D1D0F6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8650EE-BAD3-4B1A-9A4F-BA9EE4661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12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2322-A866-4744-AEFF-EF8167D1D0F6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50EE-BAD3-4B1A-9A4F-BA9EE4661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2322-A866-4744-AEFF-EF8167D1D0F6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50EE-BAD3-4B1A-9A4F-BA9EE4661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7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2322-A866-4744-AEFF-EF8167D1D0F6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50EE-BAD3-4B1A-9A4F-BA9EE4661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0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2322-A866-4744-AEFF-EF8167D1D0F6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50EE-BAD3-4B1A-9A4F-BA9EE4661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7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2322-A866-4744-AEFF-EF8167D1D0F6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50EE-BAD3-4B1A-9A4F-BA9EE4661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3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2322-A866-4744-AEFF-EF8167D1D0F6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50EE-BAD3-4B1A-9A4F-BA9EE4661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3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6912322-A866-4744-AEFF-EF8167D1D0F6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588650EE-BAD3-4B1A-9A4F-BA9EE4661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95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9759" y="456187"/>
            <a:ext cx="8364902" cy="1515533"/>
          </a:xfrm>
        </p:spPr>
        <p:txBody>
          <a:bodyPr>
            <a:noAutofit/>
          </a:bodyPr>
          <a:lstStyle/>
          <a:p>
            <a:pPr algn="ctr"/>
            <a:r>
              <a:rPr lang="en-US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CAO ĐẲNG CÔNG NGHỆ THỦ ĐỨC</a:t>
            </a:r>
            <a:br>
              <a:rPr lang="en-US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2019 - 2020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2253753"/>
            <a:ext cx="9308251" cy="41480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   </a:t>
            </a:r>
            <a:r>
              <a:rPr lang="en-US" sz="3200" b="1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b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200" b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endParaRPr lang="en-US" sz="32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00" b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viên: </a:t>
            </a:r>
            <a:r>
              <a:rPr lang="en-US" sz="2400" b="1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2400" b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2400" b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400" b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</a:t>
            </a:r>
            <a:r>
              <a:rPr lang="en-US" sz="2400" b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endParaRPr lang="en-US" sz="2400" b="1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b="1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Sinh viên:</a:t>
            </a:r>
          </a:p>
          <a:p>
            <a:pPr marL="3543300" lvl="7" indent="-342900">
              <a:buFont typeface="Arial" panose="020B0604020202020204" pitchFamily="34" charset="0"/>
              <a:buChar char="•"/>
            </a:pP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3300" lvl="7" indent="-342900">
              <a:buFont typeface="Arial" panose="020B0604020202020204" pitchFamily="34" charset="0"/>
              <a:buChar char="•"/>
            </a:pP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b="1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83" y="221144"/>
            <a:ext cx="79208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82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774" y="-173219"/>
            <a:ext cx="9905998" cy="1478570"/>
          </a:xfrm>
        </p:spPr>
        <p:txBody>
          <a:bodyPr>
            <a:normAutofit/>
          </a:bodyPr>
          <a:lstStyle/>
          <a:p>
            <a:r>
              <a:rPr lang="en-US" sz="2800"/>
              <a:t>5. Màn </a:t>
            </a:r>
            <a:r>
              <a:rPr lang="en-US" sz="2800" err="1"/>
              <a:t>hình</a:t>
            </a:r>
            <a:r>
              <a:rPr lang="en-US" sz="2800"/>
              <a:t> </a:t>
            </a:r>
            <a:r>
              <a:rPr lang="en-US" sz="2800" err="1"/>
              <a:t>Môn</a:t>
            </a:r>
            <a:r>
              <a:rPr lang="en-US" sz="2800"/>
              <a:t> </a:t>
            </a:r>
            <a:r>
              <a:rPr lang="en-US" sz="2800" err="1"/>
              <a:t>học</a:t>
            </a:r>
            <a:endParaRPr lang="en-US" sz="2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2741E4-4F47-4EFD-BC01-76259B03938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7" y="1117886"/>
            <a:ext cx="2933700" cy="55822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A8C3CF-E036-4BFB-9FFF-5B6DDD32015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667" y="1117886"/>
            <a:ext cx="3019425" cy="55822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0209AB-A997-40DE-A168-7AEEE7CA4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274" y="1117886"/>
            <a:ext cx="2972215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34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950" y="-184370"/>
            <a:ext cx="9905998" cy="1478570"/>
          </a:xfrm>
        </p:spPr>
        <p:txBody>
          <a:bodyPr>
            <a:normAutofit/>
          </a:bodyPr>
          <a:lstStyle/>
          <a:p>
            <a:r>
              <a:rPr lang="en-US" sz="2800"/>
              <a:t>7. Màn hình thống kê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BA2AC-BBD8-4D0A-B803-8E18ABD1C9BD}"/>
              </a:ext>
            </a:extLst>
          </p:cNvPr>
          <p:cNvSpPr txBox="1"/>
          <p:nvPr/>
        </p:nvSpPr>
        <p:spPr>
          <a:xfrm>
            <a:off x="7868530" y="1893212"/>
            <a:ext cx="3939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AD271-C430-4229-B5FE-5DF4FB7FBE9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527" y="1108537"/>
            <a:ext cx="2933700" cy="53009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A6C841-C29F-4075-B670-776327E86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164" y="1087568"/>
            <a:ext cx="3092309" cy="540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06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077" y="-262428"/>
            <a:ext cx="9905998" cy="1478570"/>
          </a:xfrm>
        </p:spPr>
        <p:txBody>
          <a:bodyPr/>
          <a:lstStyle/>
          <a:p>
            <a:r>
              <a:rPr lang="en-US" b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 Các tiêu chí nhận xét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0982457"/>
              </p:ext>
            </p:extLst>
          </p:nvPr>
        </p:nvGraphicFramePr>
        <p:xfrm>
          <a:off x="921846" y="820250"/>
          <a:ext cx="7631310" cy="5889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6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3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299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Chức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năng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Điểm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023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 </a:t>
                      </a:r>
                      <a:r>
                        <a:rPr lang="en-US" err="1"/>
                        <a:t>Thêm</a:t>
                      </a:r>
                      <a:r>
                        <a:rPr lang="en-US"/>
                        <a:t>, xóa,</a:t>
                      </a:r>
                      <a:r>
                        <a:rPr lang="en-US" baseline="0"/>
                        <a:t> sửa, tìm kiếm, </a:t>
                      </a:r>
                      <a:r>
                        <a:rPr lang="en-US" baseline="0" err="1"/>
                        <a:t>hiển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thị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 điểm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23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 </a:t>
                      </a:r>
                      <a:r>
                        <a:rPr lang="en-US" err="1"/>
                        <a:t>Liên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kết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các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bảng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bằng</a:t>
                      </a:r>
                      <a:r>
                        <a:rPr lang="en-US"/>
                        <a:t> spinner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</a:t>
                      </a:r>
                      <a:r>
                        <a:rPr lang="en-US" err="1"/>
                        <a:t>điểm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023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 </a:t>
                      </a:r>
                      <a:r>
                        <a:rPr lang="en-US" err="1"/>
                        <a:t>Hiệu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ứng</a:t>
                      </a:r>
                      <a:r>
                        <a:rPr lang="en-US" baseline="0"/>
                        <a:t> Animation </a:t>
                      </a:r>
                    </a:p>
                    <a:p>
                      <a:r>
                        <a:rPr lang="en-US" baseline="0"/>
                        <a:t>- UI </a:t>
                      </a:r>
                      <a:r>
                        <a:rPr lang="en-US" baseline="0" err="1"/>
                        <a:t>đẹp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</a:t>
                      </a:r>
                      <a:r>
                        <a:rPr lang="en-US" err="1"/>
                        <a:t>điểm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109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 </a:t>
                      </a:r>
                      <a:r>
                        <a:rPr lang="en-US" err="1"/>
                        <a:t>Có</a:t>
                      </a:r>
                      <a:r>
                        <a:rPr lang="en-US" baseline="0"/>
                        <a:t> tính </a:t>
                      </a:r>
                      <a:r>
                        <a:rPr lang="en-US" baseline="0" err="1"/>
                        <a:t>ứng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dụng</a:t>
                      </a:r>
                      <a:endParaRPr lang="en-US" baseline="0"/>
                    </a:p>
                    <a:p>
                      <a:r>
                        <a:rPr lang="en-US" baseline="0"/>
                        <a:t>- Custom </a:t>
                      </a:r>
                      <a:r>
                        <a:rPr lang="en-US" baseline="0" err="1"/>
                        <a:t>spinner:chọn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tên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phòng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nhưng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lưu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mã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phòng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vào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cơ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sở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dữ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liệu</a:t>
                      </a:r>
                      <a:endParaRPr lang="en-US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 </a:t>
                      </a:r>
                      <a:r>
                        <a:rPr lang="en-US" err="1"/>
                        <a:t>điểm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023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 </a:t>
                      </a:r>
                      <a:r>
                        <a:rPr lang="en-US" err="1"/>
                        <a:t>Thêm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hình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nhân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viên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bằng</a:t>
                      </a:r>
                      <a:r>
                        <a:rPr lang="en-US"/>
                        <a:t> camera </a:t>
                      </a:r>
                      <a:r>
                        <a:rPr lang="en-US" err="1"/>
                        <a:t>hoặc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chọn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trong</a:t>
                      </a:r>
                      <a:r>
                        <a:rPr lang="en-US"/>
                        <a:t> gallery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 </a:t>
                      </a:r>
                      <a:r>
                        <a:rPr lang="en-US" err="1"/>
                        <a:t>điểm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1023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err="1"/>
                        <a:t>Thống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kê</a:t>
                      </a:r>
                      <a:endParaRPr lang="en-US" baseline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err="1"/>
                        <a:t>biểu</a:t>
                      </a:r>
                      <a:r>
                        <a:rPr lang="en-US" baseline="0"/>
                        <a:t> đồ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 điểm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37045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B88AB5-E39D-488F-BED7-54DD97B16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374918"/>
              </p:ext>
            </p:extLst>
          </p:nvPr>
        </p:nvGraphicFramePr>
        <p:xfrm>
          <a:off x="8553156" y="815563"/>
          <a:ext cx="2174240" cy="5889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240">
                  <a:extLst>
                    <a:ext uri="{9D8B030D-6E8A-4147-A177-3AD203B41FA5}">
                      <a16:colId xmlns:a16="http://schemas.microsoft.com/office/drawing/2014/main" val="4018706912"/>
                    </a:ext>
                  </a:extLst>
                </a:gridCol>
              </a:tblGrid>
              <a:tr h="456219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Mức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Độ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910080"/>
                  </a:ext>
                </a:extLst>
              </a:tr>
              <a:tr h="80694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100%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850608"/>
                  </a:ext>
                </a:extLst>
              </a:tr>
              <a:tr h="48569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100%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506291"/>
                  </a:ext>
                </a:extLst>
              </a:tr>
              <a:tr h="81379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90%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522370"/>
                  </a:ext>
                </a:extLst>
              </a:tr>
              <a:tr h="165631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80%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781481"/>
                  </a:ext>
                </a:extLst>
              </a:tr>
              <a:tr h="80486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0%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856882"/>
                  </a:ext>
                </a:extLst>
              </a:tr>
              <a:tr h="86542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50%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645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5682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2781" y="404180"/>
            <a:ext cx="10489310" cy="1478570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bg1">
                    <a:lumMod val="95000"/>
                    <a:lumOff val="5000"/>
                  </a:schemeClr>
                </a:solidFill>
              </a:rPr>
              <a:t>Thanks For watching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294C77-41FE-421E-92DB-D38DCEE8F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309" y="1882750"/>
            <a:ext cx="9129933" cy="477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81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5E-6 3.33333E-6 L 5E-6 -0.07223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12007" y="3643921"/>
            <a:ext cx="10266208" cy="2723426"/>
          </a:xfrm>
        </p:spPr>
        <p:txBody>
          <a:bodyPr>
            <a:norm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I.	Giới thiệu</a:t>
            </a:r>
            <a:b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II.	Cấu trúc dữ liệu</a:t>
            </a:r>
            <a:b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iii.	Giao diện và chức năng</a:t>
            </a:r>
            <a:b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IV.	Các tiêu chí nhân xét của giáo viên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F57CE0-250B-4C44-93DF-4E0C33937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86" y="149468"/>
            <a:ext cx="11867859" cy="65350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9BB339-02FE-445F-A4DC-F5EDE4E1B475}"/>
              </a:ext>
            </a:extLst>
          </p:cNvPr>
          <p:cNvSpPr txBox="1"/>
          <p:nvPr/>
        </p:nvSpPr>
        <p:spPr>
          <a:xfrm>
            <a:off x="5613010" y="1434906"/>
            <a:ext cx="3727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err="1">
                <a:solidFill>
                  <a:srgbClr val="9534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Quản</a:t>
            </a:r>
            <a:r>
              <a:rPr lang="en-US" sz="3600" b="1">
                <a:solidFill>
                  <a:srgbClr val="9534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err="1">
                <a:solidFill>
                  <a:srgbClr val="9534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Lý</a:t>
            </a:r>
            <a:r>
              <a:rPr lang="en-US" sz="3600" b="1">
                <a:solidFill>
                  <a:srgbClr val="9534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err="1">
                <a:solidFill>
                  <a:srgbClr val="9534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Học</a:t>
            </a:r>
            <a:r>
              <a:rPr lang="en-US" sz="3600" b="1">
                <a:solidFill>
                  <a:srgbClr val="9534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err="1">
                <a:solidFill>
                  <a:srgbClr val="9534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Sinh</a:t>
            </a:r>
            <a:endParaRPr lang="vi-VN" sz="3600" b="1">
              <a:solidFill>
                <a:srgbClr val="95340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08067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95494"/>
            <a:ext cx="9905998" cy="1478570"/>
          </a:xfrm>
        </p:spPr>
        <p:txBody>
          <a:bodyPr/>
          <a:lstStyle/>
          <a:p>
            <a:r>
              <a:rPr lang="en-US" b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giới thiệu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74064"/>
            <a:ext cx="9905999" cy="4437526"/>
          </a:xfrm>
        </p:spPr>
        <p:txBody>
          <a:bodyPr/>
          <a:lstStyle/>
          <a:p>
            <a:r>
              <a:rPr lang="en-US"/>
              <a:t>Đây là ứng dụng dùng </a:t>
            </a:r>
            <a:r>
              <a:rPr lang="en-US" err="1"/>
              <a:t>để</a:t>
            </a:r>
            <a:r>
              <a:rPr lang="en-US" b="1"/>
              <a:t> </a:t>
            </a:r>
            <a:r>
              <a:rPr lang="en-US" err="1"/>
              <a:t>quản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sinh</a:t>
            </a:r>
            <a:endParaRPr lang="en-US"/>
          </a:p>
          <a:p>
            <a:r>
              <a:rPr lang="en-US" err="1"/>
              <a:t>Giúp</a:t>
            </a:r>
            <a:r>
              <a:rPr lang="en-US"/>
              <a:t> </a:t>
            </a:r>
            <a:r>
              <a:rPr lang="en-US" err="1"/>
              <a:t>giáo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 </a:t>
            </a:r>
            <a:r>
              <a:rPr lang="en-US" err="1"/>
              <a:t>dễ</a:t>
            </a:r>
            <a:r>
              <a:rPr lang="en-US"/>
              <a:t> dàng quản lý thông tin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sinh</a:t>
            </a:r>
            <a:r>
              <a:rPr lang="en-US"/>
              <a:t>. </a:t>
            </a:r>
          </a:p>
          <a:p>
            <a:r>
              <a:rPr lang="en-US"/>
              <a:t>Cho </a:t>
            </a:r>
            <a:r>
              <a:rPr lang="en-US" err="1"/>
              <a:t>phép</a:t>
            </a:r>
            <a:r>
              <a:rPr lang="en-US"/>
              <a:t> </a:t>
            </a:r>
            <a:r>
              <a:rPr lang="en-US" err="1"/>
              <a:t>thêm</a:t>
            </a:r>
            <a:r>
              <a:rPr lang="en-US"/>
              <a:t> , </a:t>
            </a:r>
            <a:r>
              <a:rPr lang="en-US" err="1"/>
              <a:t>xoá</a:t>
            </a:r>
            <a:r>
              <a:rPr lang="en-US"/>
              <a:t>, </a:t>
            </a:r>
            <a:r>
              <a:rPr lang="en-US" err="1"/>
              <a:t>sửa</a:t>
            </a:r>
            <a:r>
              <a:rPr lang="en-US"/>
              <a:t> </a:t>
            </a:r>
            <a:r>
              <a:rPr lang="en-US" err="1"/>
              <a:t>điểm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sinh</a:t>
            </a:r>
            <a:r>
              <a:rPr lang="en-US"/>
              <a:t> </a:t>
            </a:r>
            <a:r>
              <a:rPr lang="en-US" err="1"/>
              <a:t>hoặc</a:t>
            </a:r>
            <a:r>
              <a:rPr lang="en-US"/>
              <a:t> </a:t>
            </a:r>
            <a:r>
              <a:rPr lang="en-US" err="1"/>
              <a:t>cá</a:t>
            </a:r>
            <a:r>
              <a:rPr lang="en-US"/>
              <a:t> </a:t>
            </a:r>
            <a:r>
              <a:rPr lang="en-US" err="1"/>
              <a:t>nhân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sinh</a:t>
            </a:r>
            <a:endParaRPr lang="en-US"/>
          </a:p>
          <a:p>
            <a:r>
              <a:rPr lang="en-US"/>
              <a:t>Theo </a:t>
            </a:r>
            <a:r>
              <a:rPr lang="en-US" err="1"/>
              <a:t>dõi</a:t>
            </a:r>
            <a:r>
              <a:rPr lang="en-US"/>
              <a:t> </a:t>
            </a:r>
            <a:r>
              <a:rPr lang="en-US" err="1"/>
              <a:t>điểm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sinh</a:t>
            </a:r>
            <a:r>
              <a:rPr lang="en-US"/>
              <a:t> trong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lần</a:t>
            </a:r>
            <a:r>
              <a:rPr lang="en-US"/>
              <a:t> </a:t>
            </a:r>
            <a:r>
              <a:rPr lang="en-US" err="1"/>
              <a:t>kiểm</a:t>
            </a:r>
            <a:r>
              <a:rPr lang="en-US"/>
              <a:t> </a:t>
            </a:r>
            <a:r>
              <a:rPr lang="en-US" err="1"/>
              <a:t>tra</a:t>
            </a:r>
            <a:r>
              <a:rPr lang="en-US"/>
              <a:t>.  </a:t>
            </a:r>
          </a:p>
          <a:p>
            <a:r>
              <a:rPr lang="en-US"/>
              <a:t>Thống </a:t>
            </a:r>
            <a:r>
              <a:rPr lang="en-US" err="1"/>
              <a:t>kê</a:t>
            </a:r>
            <a:r>
              <a:rPr lang="en-US"/>
              <a:t> </a:t>
            </a:r>
            <a:r>
              <a:rPr lang="en-US" err="1"/>
              <a:t>điểm</a:t>
            </a:r>
            <a:r>
              <a:rPr lang="en-US"/>
              <a:t> </a:t>
            </a:r>
            <a:r>
              <a:rPr lang="en-US" err="1"/>
              <a:t>từng</a:t>
            </a:r>
            <a:r>
              <a:rPr lang="en-US"/>
              <a:t> </a:t>
            </a:r>
            <a:r>
              <a:rPr lang="en-US" err="1"/>
              <a:t>lớp</a:t>
            </a:r>
            <a:r>
              <a:rPr lang="en-US"/>
              <a:t> ,</a:t>
            </a:r>
            <a:r>
              <a:rPr lang="en-US" err="1"/>
              <a:t>từng</a:t>
            </a:r>
            <a:r>
              <a:rPr lang="en-US"/>
              <a:t> </a:t>
            </a:r>
            <a:r>
              <a:rPr lang="en-US" err="1"/>
              <a:t>môn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439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506" y="83260"/>
            <a:ext cx="9905998" cy="1478570"/>
          </a:xfrm>
        </p:spPr>
        <p:txBody>
          <a:bodyPr/>
          <a:lstStyle/>
          <a:p>
            <a:r>
              <a:rPr lang="en-US" b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Cấu trúc dữ liệu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0A0E12-7BEF-4E0B-8092-7937646D2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831" y="1561830"/>
            <a:ext cx="8337719" cy="510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915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b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Giao diện và chức năng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461" y="1153655"/>
            <a:ext cx="9905999" cy="64983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1. </a:t>
            </a:r>
            <a:r>
              <a:rPr lang="en-US">
                <a:latin typeface="Bahnschrift Light" panose="020B0502040204020203" pitchFamily="34" charset="0"/>
              </a:rPr>
              <a:t>MÀN HÌNH GIỚI THIỆU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ACABA-55B3-4F33-9CE8-32127AF243B3}"/>
              </a:ext>
            </a:extLst>
          </p:cNvPr>
          <p:cNvSpPr txBox="1"/>
          <p:nvPr/>
        </p:nvSpPr>
        <p:spPr>
          <a:xfrm>
            <a:off x="5222439" y="1784558"/>
            <a:ext cx="56165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>
                <a:latin typeface="Arial" panose="020B0604020202020204" pitchFamily="34" charset="0"/>
                <a:cs typeface="Arial" panose="020B0604020202020204" pitchFamily="34" charset="0"/>
              </a:rPr>
              <a:t>Giao diện phần mềm được thiết kế đơn giản,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vi-VN" sz="2000">
                <a:latin typeface="Arial" panose="020B0604020202020204" pitchFamily="34" charset="0"/>
                <a:cs typeface="Arial" panose="020B0604020202020204" pitchFamily="34" charset="0"/>
              </a:rPr>
              <a:t> khách hàng có thể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8802B1-9917-48BE-AA50-7DE1282BB4FC}"/>
              </a:ext>
            </a:extLst>
          </p:cNvPr>
          <p:cNvSpPr txBox="1"/>
          <p:nvPr/>
        </p:nvSpPr>
        <p:spPr>
          <a:xfrm>
            <a:off x="5222439" y="3106209"/>
            <a:ext cx="56165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Khi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giây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menu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f11.photo.talk.zdn.vn/9116245255618204668/a06d337e2ee1d2bf8bf0.jpg">
            <a:extLst>
              <a:ext uri="{FF2B5EF4-FFF2-40B4-BE49-F238E27FC236}">
                <a16:creationId xmlns:a16="http://schemas.microsoft.com/office/drawing/2014/main" id="{F0F6693B-EAF1-49EB-8630-7060DEE35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05" y="1153655"/>
            <a:ext cx="3386577" cy="550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2904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2788" y="239376"/>
            <a:ext cx="9905998" cy="1478570"/>
          </a:xfrm>
        </p:spPr>
        <p:txBody>
          <a:bodyPr>
            <a:normAutofit/>
          </a:bodyPr>
          <a:lstStyle/>
          <a:p>
            <a:r>
              <a:rPr lang="en-US" sz="2800"/>
              <a:t>2. MÀN HÌNH QUẢN LÝ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BBA9AA-37D4-48B1-9D4E-A55B361133FA}"/>
              </a:ext>
            </a:extLst>
          </p:cNvPr>
          <p:cNvSpPr txBox="1"/>
          <p:nvPr/>
        </p:nvSpPr>
        <p:spPr>
          <a:xfrm>
            <a:off x="6543629" y="1977631"/>
            <a:ext cx="33740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/>
              <a:t>Màn</a:t>
            </a:r>
            <a:r>
              <a:rPr lang="en-US" sz="2400"/>
              <a:t> </a:t>
            </a:r>
            <a:r>
              <a:rPr lang="en-US" sz="2400" err="1"/>
              <a:t>hình</a:t>
            </a:r>
            <a:r>
              <a:rPr lang="en-US" sz="2400"/>
              <a:t> </a:t>
            </a:r>
            <a:r>
              <a:rPr lang="en-US" sz="2400" err="1"/>
              <a:t>quản</a:t>
            </a:r>
            <a:r>
              <a:rPr lang="en-US" sz="2400"/>
              <a:t> </a:t>
            </a:r>
            <a:r>
              <a:rPr lang="en-US" sz="2400" err="1"/>
              <a:t>lý</a:t>
            </a:r>
            <a:r>
              <a:rPr lang="en-US" sz="2400"/>
              <a:t> </a:t>
            </a:r>
            <a:r>
              <a:rPr lang="en-US" sz="2400" err="1"/>
              <a:t>gồm</a:t>
            </a:r>
            <a:r>
              <a:rPr lang="en-US" sz="240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err="1"/>
              <a:t>Học</a:t>
            </a:r>
            <a:r>
              <a:rPr lang="en-US" sz="2400"/>
              <a:t> </a:t>
            </a:r>
            <a:r>
              <a:rPr lang="en-US" sz="2400" err="1"/>
              <a:t>Sinh</a:t>
            </a:r>
            <a:endParaRPr lang="en-US" sz="240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err="1"/>
              <a:t>Giáo</a:t>
            </a:r>
            <a:r>
              <a:rPr lang="en-US" sz="2400"/>
              <a:t> </a:t>
            </a:r>
            <a:r>
              <a:rPr lang="en-US" sz="2400" err="1"/>
              <a:t>Viên</a:t>
            </a:r>
            <a:endParaRPr lang="en-US" sz="240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err="1"/>
              <a:t>Lớp</a:t>
            </a:r>
            <a:endParaRPr lang="en-US" sz="240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err="1"/>
              <a:t>Môn</a:t>
            </a:r>
            <a:r>
              <a:rPr lang="en-US" sz="2400"/>
              <a:t> </a:t>
            </a:r>
            <a:r>
              <a:rPr lang="en-US" sz="2400" err="1"/>
              <a:t>Học</a:t>
            </a:r>
            <a:endParaRPr lang="en-US" sz="240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err="1"/>
              <a:t>Thống</a:t>
            </a:r>
            <a:r>
              <a:rPr lang="en-US" sz="2400"/>
              <a:t> </a:t>
            </a:r>
            <a:r>
              <a:rPr lang="en-US" sz="2400" err="1"/>
              <a:t>kê</a:t>
            </a:r>
            <a:endParaRPr lang="en-US" sz="240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err="1"/>
              <a:t>Thoát</a:t>
            </a:r>
            <a:endParaRPr lang="en-US" sz="2400"/>
          </a:p>
        </p:txBody>
      </p:sp>
      <p:pic>
        <p:nvPicPr>
          <p:cNvPr id="2050" name="Picture 2" descr="https://f8.photo.talk.zdn.vn/7690707919038949539/5656144409dbf585acca.jpg">
            <a:extLst>
              <a:ext uri="{FF2B5EF4-FFF2-40B4-BE49-F238E27FC236}">
                <a16:creationId xmlns:a16="http://schemas.microsoft.com/office/drawing/2014/main" id="{C2C57617-A73E-426A-AC15-3FCF75724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437" y="1380876"/>
            <a:ext cx="3527934" cy="523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7474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496" y="-84009"/>
            <a:ext cx="9905998" cy="1478570"/>
          </a:xfrm>
        </p:spPr>
        <p:txBody>
          <a:bodyPr>
            <a:normAutofit/>
          </a:bodyPr>
          <a:lstStyle/>
          <a:p>
            <a:r>
              <a:rPr lang="en-US" sz="2800"/>
              <a:t>3. MÀN HÌNH </a:t>
            </a:r>
            <a:r>
              <a:rPr lang="en-US" sz="2800" err="1"/>
              <a:t>học</a:t>
            </a:r>
            <a:r>
              <a:rPr lang="en-US" sz="2800"/>
              <a:t> </a:t>
            </a:r>
            <a:r>
              <a:rPr lang="en-US" sz="2800" err="1"/>
              <a:t>sinh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971A2-F7F3-4E92-BC42-708E634F5ECC}"/>
              </a:ext>
            </a:extLst>
          </p:cNvPr>
          <p:cNvSpPr txBox="1"/>
          <p:nvPr/>
        </p:nvSpPr>
        <p:spPr>
          <a:xfrm>
            <a:off x="9075276" y="1857466"/>
            <a:ext cx="3116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EA5033-77DA-4332-96DC-658237648DB4}"/>
              </a:ext>
            </a:extLst>
          </p:cNvPr>
          <p:cNvSpPr txBox="1"/>
          <p:nvPr/>
        </p:nvSpPr>
        <p:spPr>
          <a:xfrm>
            <a:off x="9075276" y="3833216"/>
            <a:ext cx="31167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chụp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camera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smartphone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lớpn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custom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9DA08B-E498-41CC-B7AD-F57FE9BF4E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78" y="1394559"/>
            <a:ext cx="2933700" cy="53009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14E37E-A66A-483A-8345-CCF87BA2079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165" y="1394559"/>
            <a:ext cx="2845835" cy="53009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B56DB1-E46D-48C5-8D37-E94021BECF2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87" y="1394559"/>
            <a:ext cx="2794989" cy="530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780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472" y="-234175"/>
            <a:ext cx="9905998" cy="1478570"/>
          </a:xfrm>
        </p:spPr>
        <p:txBody>
          <a:bodyPr>
            <a:normAutofit/>
          </a:bodyPr>
          <a:lstStyle/>
          <a:p>
            <a:r>
              <a:rPr lang="en-US" sz="2800"/>
              <a:t>3. MÀN HÌNH </a:t>
            </a:r>
            <a:r>
              <a:rPr lang="en-US" sz="2800" err="1"/>
              <a:t>giáo</a:t>
            </a:r>
            <a:r>
              <a:rPr lang="en-US" sz="2800"/>
              <a:t> VIÊN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B16F91-DF03-402F-9F1C-6BF4983E020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1226808"/>
            <a:ext cx="2952750" cy="53009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0287E3-5DB6-4422-904D-F3B1BC884A5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538" y="1226807"/>
            <a:ext cx="2952750" cy="53009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5B9385-435A-4023-B1A6-DF6499EFF30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62" y="1226810"/>
            <a:ext cx="2933700" cy="530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923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076" y="-284731"/>
            <a:ext cx="9905998" cy="1478570"/>
          </a:xfrm>
        </p:spPr>
        <p:txBody>
          <a:bodyPr>
            <a:normAutofit/>
          </a:bodyPr>
          <a:lstStyle/>
          <a:p>
            <a:r>
              <a:rPr lang="en-US" sz="2800"/>
              <a:t>4. Màn </a:t>
            </a:r>
            <a:r>
              <a:rPr lang="en-US" sz="2800" err="1"/>
              <a:t>hình</a:t>
            </a:r>
            <a:r>
              <a:rPr lang="en-US" sz="2800"/>
              <a:t> </a:t>
            </a:r>
            <a:r>
              <a:rPr lang="en-US" sz="2800" err="1"/>
              <a:t>lớp</a:t>
            </a:r>
            <a:endParaRPr lang="en-US" sz="2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872568-041B-401E-AFB3-51681FAECDA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62" y="1139937"/>
            <a:ext cx="2933700" cy="53009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8BFE8F-00B0-458D-904A-74D58340E00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553" y="1157399"/>
            <a:ext cx="2933698" cy="5266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1439AC-C2D7-4CB4-8E21-773CAF3B338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321" y="1122474"/>
            <a:ext cx="2933700" cy="530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518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700</TotalTime>
  <Words>419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Bahnschrift Light</vt:lpstr>
      <vt:lpstr>Corbel</vt:lpstr>
      <vt:lpstr>Times New Roman</vt:lpstr>
      <vt:lpstr>Verdana</vt:lpstr>
      <vt:lpstr>Wingdings</vt:lpstr>
      <vt:lpstr>Banded</vt:lpstr>
      <vt:lpstr>TRƯỜNG CAO ĐẲNG CÔNG NGHỆ THỦ ĐỨC 2019 - 2020</vt:lpstr>
      <vt:lpstr>I. Giới thiệu II. Cấu trúc dữ liệu iii. Giao diện và chức năng IV. Các tiêu chí nhân xét của giáo viên</vt:lpstr>
      <vt:lpstr>i. giới thiệu</vt:lpstr>
      <vt:lpstr>ii. Cấu trúc dữ liệu</vt:lpstr>
      <vt:lpstr>iii. Giao diện và chức năng</vt:lpstr>
      <vt:lpstr>2. MÀN HÌNH QUẢN LÝ</vt:lpstr>
      <vt:lpstr>3. MÀN HÌNH học sinh</vt:lpstr>
      <vt:lpstr>3. MÀN HÌNH giáo VIÊN</vt:lpstr>
      <vt:lpstr>4. Màn hình lớp</vt:lpstr>
      <vt:lpstr>5. Màn hình Môn học</vt:lpstr>
      <vt:lpstr>7. Màn hình thống kê</vt:lpstr>
      <vt:lpstr>vi. Các tiêu chí nhận xét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CAO ĐẲNG CÔNG NGHỆ THỦ ĐỨC 2019 - 2020</dc:title>
  <dc:creator>Dell</dc:creator>
  <cp:lastModifiedBy>Administrator</cp:lastModifiedBy>
  <cp:revision>78</cp:revision>
  <dcterms:created xsi:type="dcterms:W3CDTF">2020-08-07T13:04:28Z</dcterms:created>
  <dcterms:modified xsi:type="dcterms:W3CDTF">2020-08-15T03:10:58Z</dcterms:modified>
</cp:coreProperties>
</file>