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7086600" cy="10223500"/>
  <p:embeddedFontLst>
    <p:embeddedFont>
      <p:font typeface="Cambria"/>
      <p:regular r:id="rId30"/>
      <p:bold r:id="rId31"/>
      <p:italic r:id="rId32"/>
      <p:boldItalic r:id="rId33"/>
    </p:embeddedFont>
    <p:embeddedFont>
      <p:font typeface="Calibri"/>
      <p:regular r:id="rId34"/>
      <p:bold r:id="rId35"/>
      <p:italic r:id="rId36"/>
      <p:boldItalic r:id="rId37"/>
    </p:embeddedFont>
    <p:embeddedFont>
      <p:font typeface="Tahoma"/>
      <p:regular r:id="rId38"/>
      <p:bold r:id="rId39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mbria-bold.fntdata"/><Relationship Id="rId30" Type="http://schemas.openxmlformats.org/officeDocument/2006/relationships/font" Target="fonts/Cambria-regular.fntdata"/><Relationship Id="rId11" Type="http://schemas.openxmlformats.org/officeDocument/2006/relationships/slide" Target="slides/slide6.xml"/><Relationship Id="rId33" Type="http://schemas.openxmlformats.org/officeDocument/2006/relationships/font" Target="fonts/Cambria-boldItalic.fntdata"/><Relationship Id="rId10" Type="http://schemas.openxmlformats.org/officeDocument/2006/relationships/slide" Target="slides/slide5.xml"/><Relationship Id="rId32" Type="http://schemas.openxmlformats.org/officeDocument/2006/relationships/font" Target="fonts/Cambria-italic.fntdata"/><Relationship Id="rId13" Type="http://schemas.openxmlformats.org/officeDocument/2006/relationships/slide" Target="slides/slide8.xml"/><Relationship Id="rId35" Type="http://schemas.openxmlformats.org/officeDocument/2006/relationships/font" Target="fonts/Calibri-bold.fntdata"/><Relationship Id="rId12" Type="http://schemas.openxmlformats.org/officeDocument/2006/relationships/slide" Target="slides/slide7.xml"/><Relationship Id="rId34" Type="http://schemas.openxmlformats.org/officeDocument/2006/relationships/font" Target="fonts/Calibri-regular.fntdata"/><Relationship Id="rId15" Type="http://schemas.openxmlformats.org/officeDocument/2006/relationships/slide" Target="slides/slide10.xml"/><Relationship Id="rId37" Type="http://schemas.openxmlformats.org/officeDocument/2006/relationships/font" Target="fonts/Calibri-boldItalic.fntdata"/><Relationship Id="rId14" Type="http://schemas.openxmlformats.org/officeDocument/2006/relationships/slide" Target="slides/slide9.xml"/><Relationship Id="rId36" Type="http://schemas.openxmlformats.org/officeDocument/2006/relationships/font" Target="fonts/Calibri-italic.fntdata"/><Relationship Id="rId17" Type="http://schemas.openxmlformats.org/officeDocument/2006/relationships/slide" Target="slides/slide12.xml"/><Relationship Id="rId39" Type="http://schemas.openxmlformats.org/officeDocument/2006/relationships/font" Target="fonts/Tahoma-bold.fntdata"/><Relationship Id="rId16" Type="http://schemas.openxmlformats.org/officeDocument/2006/relationships/slide" Target="slides/slide11.xml"/><Relationship Id="rId38" Type="http://schemas.openxmlformats.org/officeDocument/2006/relationships/font" Target="fonts/Tahom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3070224" cy="511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 b="0" baseline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marL="457200" marR="0" rtl="0" algn="l">
              <a:spcBef>
                <a:spcPts val="0"/>
              </a:spcBef>
              <a:spcAft>
                <a:spcPts val="0"/>
              </a:spcAft>
              <a:defRPr b="0" baseline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spcAft>
                <a:spcPts val="0"/>
              </a:spcAft>
              <a:defRPr b="0" baseline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spcAft>
                <a:spcPts val="0"/>
              </a:spcAft>
              <a:defRPr b="0" baseline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4014787" y="0"/>
            <a:ext cx="3070224" cy="511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spcAft>
                <a:spcPts val="0"/>
              </a:spcAft>
              <a:defRPr b="0" baseline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marL="457200" marR="0" rtl="0" algn="l">
              <a:spcBef>
                <a:spcPts val="0"/>
              </a:spcBef>
              <a:spcAft>
                <a:spcPts val="0"/>
              </a:spcAft>
              <a:defRPr b="0" baseline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spcAft>
                <a:spcPts val="0"/>
              </a:spcAft>
              <a:defRPr b="0" baseline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spcAft>
                <a:spcPts val="0"/>
              </a:spcAft>
              <a:defRPr b="0" baseline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987425" y="766762"/>
            <a:ext cx="5111750" cy="38338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708025" y="4856162"/>
            <a:ext cx="5670549" cy="4600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54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54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54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54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54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9710738"/>
            <a:ext cx="3070224" cy="5111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 b="0" baseline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marL="457200" marR="0" rtl="0" algn="l">
              <a:spcBef>
                <a:spcPts val="0"/>
              </a:spcBef>
              <a:spcAft>
                <a:spcPts val="0"/>
              </a:spcAft>
              <a:defRPr b="0" baseline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spcAft>
                <a:spcPts val="0"/>
              </a:spcAft>
              <a:defRPr b="0" baseline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spcAft>
                <a:spcPts val="0"/>
              </a:spcAft>
              <a:defRPr b="0" baseline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4014787" y="9710738"/>
            <a:ext cx="3070224" cy="5111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th-TH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708025" y="4856162"/>
            <a:ext cx="5670549" cy="460057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>
            <p:ph idx="2" type="sldImg"/>
          </p:nvPr>
        </p:nvSpPr>
        <p:spPr>
          <a:xfrm>
            <a:off x="987425" y="766762"/>
            <a:ext cx="5111750" cy="38338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708025" y="4856162"/>
            <a:ext cx="5670549" cy="460057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987425" y="766762"/>
            <a:ext cx="5111750" cy="38338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708025" y="4856162"/>
            <a:ext cx="5670549" cy="460057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987425" y="766762"/>
            <a:ext cx="5111750" cy="38338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708025" y="4856162"/>
            <a:ext cx="5670549" cy="460057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987425" y="766762"/>
            <a:ext cx="5111750" cy="38338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708025" y="4856162"/>
            <a:ext cx="5670549" cy="460057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987425" y="766762"/>
            <a:ext cx="5111750" cy="38338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708025" y="4856162"/>
            <a:ext cx="5670549" cy="460057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987425" y="766762"/>
            <a:ext cx="5111750" cy="38338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708025" y="4856162"/>
            <a:ext cx="5670549" cy="460057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987425" y="766762"/>
            <a:ext cx="5111750" cy="38338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708025" y="4856162"/>
            <a:ext cx="5670549" cy="460057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987425" y="766762"/>
            <a:ext cx="5111750" cy="38338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" type="body"/>
          </p:nvPr>
        </p:nvSpPr>
        <p:spPr>
          <a:xfrm>
            <a:off x="708025" y="4856162"/>
            <a:ext cx="5670549" cy="460057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>
            <p:ph idx="2" type="sldImg"/>
          </p:nvPr>
        </p:nvSpPr>
        <p:spPr>
          <a:xfrm>
            <a:off x="987425" y="766762"/>
            <a:ext cx="5111750" cy="38338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idx="1" type="body"/>
          </p:nvPr>
        </p:nvSpPr>
        <p:spPr>
          <a:xfrm>
            <a:off x="708025" y="4856162"/>
            <a:ext cx="5670549" cy="460057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>
            <p:ph idx="2" type="sldImg"/>
          </p:nvPr>
        </p:nvSpPr>
        <p:spPr>
          <a:xfrm>
            <a:off x="987425" y="766762"/>
            <a:ext cx="5111750" cy="38338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idx="1" type="body"/>
          </p:nvPr>
        </p:nvSpPr>
        <p:spPr>
          <a:xfrm>
            <a:off x="708025" y="4856162"/>
            <a:ext cx="5670549" cy="460057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>
            <p:ph idx="2" type="sldImg"/>
          </p:nvPr>
        </p:nvSpPr>
        <p:spPr>
          <a:xfrm>
            <a:off x="987425" y="766762"/>
            <a:ext cx="5111750" cy="38338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708025" y="4856162"/>
            <a:ext cx="5670549" cy="460057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x="987425" y="766762"/>
            <a:ext cx="5111750" cy="38338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idx="1" type="body"/>
          </p:nvPr>
        </p:nvSpPr>
        <p:spPr>
          <a:xfrm>
            <a:off x="708025" y="4856162"/>
            <a:ext cx="5670549" cy="460057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>
            <p:ph idx="2" type="sldImg"/>
          </p:nvPr>
        </p:nvSpPr>
        <p:spPr>
          <a:xfrm>
            <a:off x="987425" y="766762"/>
            <a:ext cx="5111750" cy="38338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idx="1" type="body"/>
          </p:nvPr>
        </p:nvSpPr>
        <p:spPr>
          <a:xfrm>
            <a:off x="708025" y="4856162"/>
            <a:ext cx="5670549" cy="460057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>
            <p:ph idx="2" type="sldImg"/>
          </p:nvPr>
        </p:nvSpPr>
        <p:spPr>
          <a:xfrm>
            <a:off x="987425" y="766762"/>
            <a:ext cx="5111750" cy="38338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idx="1" type="body"/>
          </p:nvPr>
        </p:nvSpPr>
        <p:spPr>
          <a:xfrm>
            <a:off x="708025" y="4856162"/>
            <a:ext cx="5670549" cy="460057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/>
          <p:nvPr>
            <p:ph idx="2" type="sldImg"/>
          </p:nvPr>
        </p:nvSpPr>
        <p:spPr>
          <a:xfrm>
            <a:off x="987425" y="766762"/>
            <a:ext cx="5111750" cy="38338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idx="1" type="body"/>
          </p:nvPr>
        </p:nvSpPr>
        <p:spPr>
          <a:xfrm>
            <a:off x="708025" y="4856162"/>
            <a:ext cx="5670549" cy="460057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/>
          <p:nvPr>
            <p:ph idx="2" type="sldImg"/>
          </p:nvPr>
        </p:nvSpPr>
        <p:spPr>
          <a:xfrm>
            <a:off x="987425" y="766762"/>
            <a:ext cx="5111750" cy="38338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idx="1" type="body"/>
          </p:nvPr>
        </p:nvSpPr>
        <p:spPr>
          <a:xfrm>
            <a:off x="708025" y="4856162"/>
            <a:ext cx="5670549" cy="460057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/>
          <p:nvPr>
            <p:ph idx="2" type="sldImg"/>
          </p:nvPr>
        </p:nvSpPr>
        <p:spPr>
          <a:xfrm>
            <a:off x="987425" y="766762"/>
            <a:ext cx="5111750" cy="38338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708025" y="4856162"/>
            <a:ext cx="5670549" cy="460057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987425" y="766762"/>
            <a:ext cx="5111750" cy="38338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708025" y="4856162"/>
            <a:ext cx="5670549" cy="460057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987425" y="766762"/>
            <a:ext cx="5111750" cy="38338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708025" y="4856162"/>
            <a:ext cx="5670549" cy="460057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987425" y="766762"/>
            <a:ext cx="5111750" cy="38338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708025" y="4856162"/>
            <a:ext cx="5670549" cy="460057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987425" y="766762"/>
            <a:ext cx="5111750" cy="38338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708025" y="4856162"/>
            <a:ext cx="5670549" cy="460057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987425" y="766762"/>
            <a:ext cx="5111750" cy="38338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708025" y="4856162"/>
            <a:ext cx="5670549" cy="460057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987425" y="766762"/>
            <a:ext cx="5111750" cy="38338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708025" y="4856162"/>
            <a:ext cx="5670549" cy="460057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987425" y="766762"/>
            <a:ext cx="5111750" cy="38338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32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32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32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32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 b="0" baseline="0" i="0" sz="32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 b="0" baseline="0" i="0" sz="32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 b="0" baseline="0" i="0" sz="32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 b="0" baseline="0" i="0" sz="32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371600" y="5029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mbria"/>
              <a:buNone/>
              <a:defRPr b="0" baseline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133350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–"/>
              <a:defRPr b="0" baseline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101600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•"/>
              <a:defRPr b="0" baseline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101600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–"/>
              <a:defRPr b="0" baseline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127000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 b="0" baseline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27000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 b="0" baseline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127000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 b="0" baseline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127000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 b="0" baseline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127000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 b="0" baseline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-3175" y="1588"/>
            <a:ext cx="9147175" cy="7620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00009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rtl="0" algn="ctr">
              <a:spcBef>
                <a:spcPts val="0"/>
              </a:spcBef>
              <a:spcAft>
                <a:spcPts val="0"/>
              </a:spcAft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rtl="0" algn="ctr">
              <a:spcBef>
                <a:spcPts val="0"/>
              </a:spcBef>
              <a:spcAft>
                <a:spcPts val="0"/>
              </a:spcAft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rtl="0" algn="ctr">
              <a:spcBef>
                <a:spcPts val="0"/>
              </a:spcBef>
              <a:spcAft>
                <a:spcPts val="0"/>
              </a:spcAft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rtl="0" algn="ctr">
              <a:spcBef>
                <a:spcPts val="0"/>
              </a:spcBef>
              <a:spcAft>
                <a:spcPts val="0"/>
              </a:spcAft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 rot="5400000">
            <a:off x="2091531" y="-499268"/>
            <a:ext cx="5105399" cy="79200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•"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133350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–"/>
              <a:defRPr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101600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•"/>
              <a:defRPr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–"/>
              <a:defRPr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127000" marL="2057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27000" marL="2514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127000" marL="2971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127000" marL="3429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127000" marL="3886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6858000" y="1588"/>
            <a:ext cx="2286000" cy="6011861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00009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/>
        </p:nvSpPr>
        <p:spPr>
          <a:xfrm rot="5400000">
            <a:off x="4995069" y="1864505"/>
            <a:ext cx="6011861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32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Click to edit Master title style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 rot="5400000">
            <a:off x="345281" y="-346868"/>
            <a:ext cx="6011861" cy="67087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•"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133350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–"/>
              <a:defRPr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101600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•"/>
              <a:defRPr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–"/>
              <a:defRPr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127000" marL="2057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27000" marL="2514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127000" marL="2971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127000" marL="3429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127000" marL="3886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 and 4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-3175" y="1588"/>
            <a:ext cx="9147175" cy="7620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00009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rtl="0" algn="ctr">
              <a:spcBef>
                <a:spcPts val="0"/>
              </a:spcBef>
              <a:spcAft>
                <a:spcPts val="0"/>
              </a:spcAft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rtl="0" algn="ctr">
              <a:spcBef>
                <a:spcPts val="0"/>
              </a:spcBef>
              <a:spcAft>
                <a:spcPts val="0"/>
              </a:spcAft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rtl="0" algn="ctr">
              <a:spcBef>
                <a:spcPts val="0"/>
              </a:spcBef>
              <a:spcAft>
                <a:spcPts val="0"/>
              </a:spcAft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rtl="0" algn="ctr">
              <a:spcBef>
                <a:spcPts val="0"/>
              </a:spcBef>
              <a:spcAft>
                <a:spcPts val="0"/>
              </a:spcAft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4212" y="908050"/>
            <a:ext cx="3883025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•"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133350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–"/>
              <a:defRPr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101600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•"/>
              <a:defRPr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–"/>
              <a:defRPr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127000" marL="2057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27000" marL="2514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127000" marL="2971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127000" marL="3429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127000" marL="3886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719637" y="908050"/>
            <a:ext cx="3884611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•"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133350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–"/>
              <a:defRPr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101600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•"/>
              <a:defRPr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–"/>
              <a:defRPr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127000" marL="2057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27000" marL="2514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127000" marL="2971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127000" marL="3429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127000" marL="3886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684212" y="3536950"/>
            <a:ext cx="3883025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•"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133350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–"/>
              <a:defRPr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101600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•"/>
              <a:defRPr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–"/>
              <a:defRPr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127000" marL="2057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27000" marL="2514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127000" marL="2971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127000" marL="3429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127000" marL="3886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4719637" y="3536950"/>
            <a:ext cx="3884611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•"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133350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–"/>
              <a:defRPr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101600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•"/>
              <a:defRPr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–"/>
              <a:defRPr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127000" marL="2057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27000" marL="2514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127000" marL="2971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127000" marL="3429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127000" marL="3886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-3175" y="1588"/>
            <a:ext cx="9147175" cy="7620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00009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 baseline="0"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84212" y="908050"/>
            <a:ext cx="7920036" cy="510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baseline="0">
                <a:latin typeface="Cambria"/>
                <a:ea typeface="Cambria"/>
                <a:cs typeface="Cambria"/>
                <a:sym typeface="Cambria"/>
              </a:defRPr>
            </a:lvl1pPr>
            <a:lvl2pPr rtl="0">
              <a:spcBef>
                <a:spcPts val="0"/>
              </a:spcBef>
              <a:defRPr baseline="0">
                <a:latin typeface="Cambria"/>
                <a:ea typeface="Cambria"/>
                <a:cs typeface="Cambria"/>
                <a:sym typeface="Cambria"/>
              </a:defRPr>
            </a:lvl2pPr>
            <a:lvl3pPr rtl="0">
              <a:spcBef>
                <a:spcPts val="0"/>
              </a:spcBef>
              <a:defRPr baseline="0">
                <a:latin typeface="Cambria"/>
                <a:ea typeface="Cambria"/>
                <a:cs typeface="Cambria"/>
                <a:sym typeface="Cambria"/>
              </a:defRPr>
            </a:lvl3pPr>
            <a:lvl4pPr rtl="0">
              <a:spcBef>
                <a:spcPts val="0"/>
              </a:spcBef>
              <a:defRPr baseline="0">
                <a:latin typeface="Cambria"/>
                <a:ea typeface="Cambria"/>
                <a:cs typeface="Cambria"/>
                <a:sym typeface="Cambria"/>
              </a:defRPr>
            </a:lvl4pPr>
            <a:lvl5pPr rtl="0">
              <a:spcBef>
                <a:spcPts val="0"/>
              </a:spcBef>
              <a:defRPr baseline="0">
                <a:latin typeface="Cambria"/>
                <a:ea typeface="Cambria"/>
                <a:cs typeface="Cambria"/>
                <a:sym typeface="Cambria"/>
              </a:defRPr>
            </a:lvl5pPr>
            <a:lvl6pPr rtl="0">
              <a:spcBef>
                <a:spcPts val="0"/>
              </a:spcBef>
              <a:defRPr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rtl="0">
              <a:spcBef>
                <a:spcPts val="0"/>
              </a:spcBef>
              <a:defRPr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rtl="0">
              <a:spcBef>
                <a:spcPts val="0"/>
              </a:spcBef>
              <a:defRPr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rtl="0">
              <a:spcBef>
                <a:spcPts val="0"/>
              </a:spcBef>
              <a:defRPr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-3175" y="1588"/>
            <a:ext cx="9147175" cy="7620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00009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 baseline="0">
                <a:latin typeface="Tahoma"/>
                <a:ea typeface="Tahoma"/>
                <a:cs typeface="Tahoma"/>
                <a:sym typeface="Tahoma"/>
              </a:defRPr>
            </a:lvl1pPr>
            <a:lvl2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00009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 b="1" sz="4000" cap="none"/>
            </a:lvl1pPr>
            <a:lvl2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mbria"/>
              <a:buNone/>
              <a:defRPr sz="2000"/>
            </a:lvl1pPr>
            <a:lvl2pPr indent="0" marL="457200" rtl="0">
              <a:spcBef>
                <a:spcPts val="0"/>
              </a:spcBef>
              <a:buFont typeface="Cambria"/>
              <a:buNone/>
              <a:defRPr sz="1800"/>
            </a:lvl2pPr>
            <a:lvl3pPr indent="0" marL="914400" rtl="0">
              <a:spcBef>
                <a:spcPts val="0"/>
              </a:spcBef>
              <a:buFont typeface="Cambria"/>
              <a:buNone/>
              <a:defRPr sz="1600"/>
            </a:lvl3pPr>
            <a:lvl4pPr indent="0" marL="1371600" rtl="0">
              <a:spcBef>
                <a:spcPts val="0"/>
              </a:spcBef>
              <a:buFont typeface="Cambria"/>
              <a:buNone/>
              <a:defRPr sz="1400"/>
            </a:lvl4pPr>
            <a:lvl5pPr indent="0" marL="1828800" rtl="0">
              <a:spcBef>
                <a:spcPts val="0"/>
              </a:spcBef>
              <a:buFont typeface="Cambria"/>
              <a:buNone/>
              <a:defRPr sz="1400"/>
            </a:lvl5pPr>
            <a:lvl6pPr indent="0" marL="2286000" rtl="0">
              <a:spcBef>
                <a:spcPts val="0"/>
              </a:spcBef>
              <a:buFont typeface="Cambria"/>
              <a:buNone/>
              <a:defRPr sz="1400"/>
            </a:lvl6pPr>
            <a:lvl7pPr indent="0" marL="2743200" rtl="0">
              <a:spcBef>
                <a:spcPts val="0"/>
              </a:spcBef>
              <a:buFont typeface="Cambria"/>
              <a:buNone/>
              <a:defRPr sz="1400"/>
            </a:lvl7pPr>
            <a:lvl8pPr indent="0" marL="3200400" rtl="0">
              <a:spcBef>
                <a:spcPts val="0"/>
              </a:spcBef>
              <a:buFont typeface="Cambria"/>
              <a:buNone/>
              <a:defRPr sz="1400"/>
            </a:lvl8pPr>
            <a:lvl9pPr indent="0" marL="3657600" rtl="0">
              <a:spcBef>
                <a:spcPts val="0"/>
              </a:spcBef>
              <a:buFont typeface="Cambria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-3175" y="1588"/>
            <a:ext cx="9147175" cy="7620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00009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 baseline="0">
                <a:latin typeface="Tahoma"/>
                <a:ea typeface="Tahoma"/>
                <a:cs typeface="Tahoma"/>
                <a:sym typeface="Tahoma"/>
              </a:defRPr>
            </a:lvl1pPr>
            <a:lvl2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684212" y="908050"/>
            <a:ext cx="3883025" cy="510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719637" y="908050"/>
            <a:ext cx="3884611" cy="510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00009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mbria"/>
              <a:buNone/>
              <a:defRPr b="1" sz="2400"/>
            </a:lvl1pPr>
            <a:lvl2pPr indent="0" marL="457200" rtl="0">
              <a:spcBef>
                <a:spcPts val="0"/>
              </a:spcBef>
              <a:buFont typeface="Cambria"/>
              <a:buNone/>
              <a:defRPr b="1" sz="2000"/>
            </a:lvl2pPr>
            <a:lvl3pPr indent="0" marL="914400" rtl="0">
              <a:spcBef>
                <a:spcPts val="0"/>
              </a:spcBef>
              <a:buFont typeface="Cambria"/>
              <a:buNone/>
              <a:defRPr b="1" sz="1800"/>
            </a:lvl3pPr>
            <a:lvl4pPr indent="0" marL="1371600" rtl="0">
              <a:spcBef>
                <a:spcPts val="0"/>
              </a:spcBef>
              <a:buFont typeface="Cambria"/>
              <a:buNone/>
              <a:defRPr b="1" sz="1600"/>
            </a:lvl4pPr>
            <a:lvl5pPr indent="0" marL="1828800" rtl="0">
              <a:spcBef>
                <a:spcPts val="0"/>
              </a:spcBef>
              <a:buFont typeface="Cambria"/>
              <a:buNone/>
              <a:defRPr b="1" sz="1600"/>
            </a:lvl5pPr>
            <a:lvl6pPr indent="0" marL="2286000" rtl="0">
              <a:spcBef>
                <a:spcPts val="0"/>
              </a:spcBef>
              <a:buFont typeface="Cambria"/>
              <a:buNone/>
              <a:defRPr b="1" sz="1600"/>
            </a:lvl6pPr>
            <a:lvl7pPr indent="0" marL="2743200" rtl="0">
              <a:spcBef>
                <a:spcPts val="0"/>
              </a:spcBef>
              <a:buFont typeface="Cambria"/>
              <a:buNone/>
              <a:defRPr b="1" sz="1600"/>
            </a:lvl7pPr>
            <a:lvl8pPr indent="0" marL="3200400" rtl="0">
              <a:spcBef>
                <a:spcPts val="0"/>
              </a:spcBef>
              <a:buFont typeface="Cambria"/>
              <a:buNone/>
              <a:defRPr b="1" sz="1600"/>
            </a:lvl8pPr>
            <a:lvl9pPr indent="0" marL="3657600" rtl="0">
              <a:spcBef>
                <a:spcPts val="0"/>
              </a:spcBef>
              <a:buFont typeface="Cambria"/>
              <a:buNone/>
              <a:defRPr b="1" sz="16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mbria"/>
              <a:buNone/>
              <a:defRPr b="1" sz="2400"/>
            </a:lvl1pPr>
            <a:lvl2pPr indent="0" marL="457200" rtl="0">
              <a:spcBef>
                <a:spcPts val="0"/>
              </a:spcBef>
              <a:buFont typeface="Cambria"/>
              <a:buNone/>
              <a:defRPr b="1" sz="2000"/>
            </a:lvl2pPr>
            <a:lvl3pPr indent="0" marL="914400" rtl="0">
              <a:spcBef>
                <a:spcPts val="0"/>
              </a:spcBef>
              <a:buFont typeface="Cambria"/>
              <a:buNone/>
              <a:defRPr b="1" sz="1800"/>
            </a:lvl3pPr>
            <a:lvl4pPr indent="0" marL="1371600" rtl="0">
              <a:spcBef>
                <a:spcPts val="0"/>
              </a:spcBef>
              <a:buFont typeface="Cambria"/>
              <a:buNone/>
              <a:defRPr b="1" sz="1600"/>
            </a:lvl4pPr>
            <a:lvl5pPr indent="0" marL="1828800" rtl="0">
              <a:spcBef>
                <a:spcPts val="0"/>
              </a:spcBef>
              <a:buFont typeface="Cambria"/>
              <a:buNone/>
              <a:defRPr b="1" sz="1600"/>
            </a:lvl5pPr>
            <a:lvl6pPr indent="0" marL="2286000" rtl="0">
              <a:spcBef>
                <a:spcPts val="0"/>
              </a:spcBef>
              <a:buFont typeface="Cambria"/>
              <a:buNone/>
              <a:defRPr b="1" sz="1600"/>
            </a:lvl6pPr>
            <a:lvl7pPr indent="0" marL="2743200" rtl="0">
              <a:spcBef>
                <a:spcPts val="0"/>
              </a:spcBef>
              <a:buFont typeface="Cambria"/>
              <a:buNone/>
              <a:defRPr b="1" sz="1600"/>
            </a:lvl7pPr>
            <a:lvl8pPr indent="0" marL="3200400" rtl="0">
              <a:spcBef>
                <a:spcPts val="0"/>
              </a:spcBef>
              <a:buFont typeface="Cambria"/>
              <a:buNone/>
              <a:defRPr b="1" sz="1600"/>
            </a:lvl8pPr>
            <a:lvl9pPr indent="0" marL="3657600" rtl="0">
              <a:spcBef>
                <a:spcPts val="0"/>
              </a:spcBef>
              <a:buFont typeface="Cambria"/>
              <a:buNone/>
              <a:defRPr b="1" sz="1600"/>
            </a:lvl9pPr>
          </a:lstStyle>
          <a:p/>
        </p:txBody>
      </p:sp>
      <p:sp>
        <p:nvSpPr>
          <p:cNvPr id="33" name="Shape 33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00009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1" sz="2000"/>
            </a:lvl1pPr>
            <a:lvl2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mbria"/>
              <a:buNone/>
              <a:defRPr sz="1400"/>
            </a:lvl1pPr>
            <a:lvl2pPr indent="0" marL="457200" rtl="0">
              <a:spcBef>
                <a:spcPts val="0"/>
              </a:spcBef>
              <a:buFont typeface="Cambria"/>
              <a:buNone/>
              <a:defRPr sz="1200"/>
            </a:lvl2pPr>
            <a:lvl3pPr indent="0" marL="914400" rtl="0">
              <a:spcBef>
                <a:spcPts val="0"/>
              </a:spcBef>
              <a:buFont typeface="Cambria"/>
              <a:buNone/>
              <a:defRPr sz="1000"/>
            </a:lvl3pPr>
            <a:lvl4pPr indent="0" marL="1371600" rtl="0">
              <a:spcBef>
                <a:spcPts val="0"/>
              </a:spcBef>
              <a:buFont typeface="Cambria"/>
              <a:buNone/>
              <a:defRPr sz="900"/>
            </a:lvl4pPr>
            <a:lvl5pPr indent="0" marL="1828800" rtl="0">
              <a:spcBef>
                <a:spcPts val="0"/>
              </a:spcBef>
              <a:buFont typeface="Cambria"/>
              <a:buNone/>
              <a:defRPr sz="900"/>
            </a:lvl5pPr>
            <a:lvl6pPr indent="0" marL="2286000" rtl="0">
              <a:spcBef>
                <a:spcPts val="0"/>
              </a:spcBef>
              <a:buFont typeface="Cambria"/>
              <a:buNone/>
              <a:defRPr sz="900"/>
            </a:lvl6pPr>
            <a:lvl7pPr indent="0" marL="2743200" rtl="0">
              <a:spcBef>
                <a:spcPts val="0"/>
              </a:spcBef>
              <a:buFont typeface="Cambria"/>
              <a:buNone/>
              <a:defRPr sz="900"/>
            </a:lvl7pPr>
            <a:lvl8pPr indent="0" marL="3200400" rtl="0">
              <a:spcBef>
                <a:spcPts val="0"/>
              </a:spcBef>
              <a:buFont typeface="Cambria"/>
              <a:buNone/>
              <a:defRPr sz="900"/>
            </a:lvl8pPr>
            <a:lvl9pPr indent="0" marL="3657600" rtl="0">
              <a:spcBef>
                <a:spcPts val="0"/>
              </a:spcBef>
              <a:buFont typeface="Cambria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00009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1" sz="2000"/>
            </a:lvl1pPr>
            <a:lvl2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rtl="0">
              <a:spcBef>
                <a:spcPts val="0"/>
              </a:spcBef>
              <a:defRPr sz="32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1" name="Shape 41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mbria"/>
              <a:buNone/>
              <a:defRPr sz="1400"/>
            </a:lvl1pPr>
            <a:lvl2pPr indent="0" marL="457200" rtl="0">
              <a:spcBef>
                <a:spcPts val="0"/>
              </a:spcBef>
              <a:buFont typeface="Cambria"/>
              <a:buNone/>
              <a:defRPr sz="1200"/>
            </a:lvl2pPr>
            <a:lvl3pPr indent="0" marL="914400" rtl="0">
              <a:spcBef>
                <a:spcPts val="0"/>
              </a:spcBef>
              <a:buFont typeface="Cambria"/>
              <a:buNone/>
              <a:defRPr sz="1000"/>
            </a:lvl3pPr>
            <a:lvl4pPr indent="0" marL="1371600" rtl="0">
              <a:spcBef>
                <a:spcPts val="0"/>
              </a:spcBef>
              <a:buFont typeface="Cambria"/>
              <a:buNone/>
              <a:defRPr sz="900"/>
            </a:lvl4pPr>
            <a:lvl5pPr indent="0" marL="1828800" rtl="0">
              <a:spcBef>
                <a:spcPts val="0"/>
              </a:spcBef>
              <a:buFont typeface="Cambria"/>
              <a:buNone/>
              <a:defRPr sz="900"/>
            </a:lvl5pPr>
            <a:lvl6pPr indent="0" marL="2286000" rtl="0">
              <a:spcBef>
                <a:spcPts val="0"/>
              </a:spcBef>
              <a:buFont typeface="Cambria"/>
              <a:buNone/>
              <a:defRPr sz="900"/>
            </a:lvl6pPr>
            <a:lvl7pPr indent="0" marL="2743200" rtl="0">
              <a:spcBef>
                <a:spcPts val="0"/>
              </a:spcBef>
              <a:buFont typeface="Cambria"/>
              <a:buNone/>
              <a:defRPr sz="900"/>
            </a:lvl7pPr>
            <a:lvl8pPr indent="0" marL="3200400" rtl="0">
              <a:spcBef>
                <a:spcPts val="0"/>
              </a:spcBef>
              <a:buFont typeface="Cambria"/>
              <a:buNone/>
              <a:defRPr sz="900"/>
            </a:lvl8pPr>
            <a:lvl9pPr indent="0" marL="3657600" rtl="0">
              <a:spcBef>
                <a:spcPts val="0"/>
              </a:spcBef>
              <a:buFont typeface="Cambria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CC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body"/>
          </p:nvPr>
        </p:nvSpPr>
        <p:spPr>
          <a:xfrm>
            <a:off x="684212" y="908050"/>
            <a:ext cx="7920036" cy="510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•"/>
              <a:defRPr b="0" baseline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133350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–"/>
              <a:defRPr b="0" baseline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101600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•"/>
              <a:defRPr b="0" baseline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101600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–"/>
              <a:defRPr b="0" baseline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127000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 b="0" baseline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27000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 b="0" baseline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127000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 b="0" baseline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127000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 b="0" baseline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127000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 b="0" baseline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0" name="Shape 10"/>
          <p:cNvSpPr txBox="1"/>
          <p:nvPr/>
        </p:nvSpPr>
        <p:spPr>
          <a:xfrm>
            <a:off x="0" y="6597650"/>
            <a:ext cx="356393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2110101 วิศวกรรมคอมพิวเตอร์ จุฬาฯ (25/08/58)</a:t>
            </a:r>
          </a:p>
        </p:txBody>
      </p:sp>
      <p:sp>
        <p:nvSpPr>
          <p:cNvPr id="11" name="Shape 11"/>
          <p:cNvSpPr txBox="1"/>
          <p:nvPr/>
        </p:nvSpPr>
        <p:spPr>
          <a:xfrm>
            <a:off x="7885113" y="6597650"/>
            <a:ext cx="12588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th-TH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-3175" y="1588"/>
            <a:ext cx="9147175" cy="7620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00009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32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32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32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32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32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 b="0" baseline="0" i="0" sz="32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 b="0" baseline="0" i="0" sz="32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 b="0" baseline="0" i="0" sz="32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 b="0" baseline="0" i="0" sz="32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การใช้ลิสต์</a:t>
            </a:r>
          </a:p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1371600" y="5029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mbria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-3175" y="1588"/>
            <a:ext cx="9147175" cy="7620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00009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3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การค้นหาแบบตามลำดับ (Sequential Search)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700087" y="1214437"/>
            <a:ext cx="7772400" cy="67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mbria"/>
              <a:buNone/>
            </a:pPr>
            <a:r>
              <a:rPr b="0" baseline="0" i="0" lang="th-TH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เปรียบเทียบข้อมูลทีละตัว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2658268" y="3706812"/>
            <a:ext cx="256302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baseline="0" i="0" lang="th-TH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Search for     14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baseline="0" i="0" lang="th-TH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Search for     11</a:t>
            </a:r>
          </a:p>
        </p:txBody>
      </p:sp>
      <p:grpSp>
        <p:nvGrpSpPr>
          <p:cNvPr id="214" name="Shape 214"/>
          <p:cNvGrpSpPr/>
          <p:nvPr/>
        </p:nvGrpSpPr>
        <p:grpSpPr>
          <a:xfrm>
            <a:off x="1736725" y="2409825"/>
            <a:ext cx="5045075" cy="757238"/>
            <a:chOff x="1076" y="1800"/>
            <a:chExt cx="3178" cy="477"/>
          </a:xfrm>
        </p:grpSpPr>
        <p:grpSp>
          <p:nvGrpSpPr>
            <p:cNvPr id="215" name="Shape 215"/>
            <p:cNvGrpSpPr/>
            <p:nvPr/>
          </p:nvGrpSpPr>
          <p:grpSpPr>
            <a:xfrm>
              <a:off x="1457" y="1800"/>
              <a:ext cx="2797" cy="477"/>
              <a:chOff x="1521" y="1014"/>
              <a:chExt cx="2797" cy="477"/>
            </a:xfrm>
          </p:grpSpPr>
          <p:sp>
            <p:nvSpPr>
              <p:cNvPr id="216" name="Shape 216"/>
              <p:cNvSpPr txBox="1"/>
              <p:nvPr/>
            </p:nvSpPr>
            <p:spPr>
              <a:xfrm>
                <a:off x="1521" y="1014"/>
                <a:ext cx="2797" cy="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0" baseline="0" i="0" lang="th-TH" sz="21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0   1   2   3   4   5   6 </a:t>
                </a:r>
              </a:p>
            </p:txBody>
          </p:sp>
          <p:sp>
            <p:nvSpPr>
              <p:cNvPr id="217" name="Shape 217"/>
              <p:cNvSpPr txBox="1"/>
              <p:nvPr/>
            </p:nvSpPr>
            <p:spPr>
              <a:xfrm>
                <a:off x="1521" y="1235"/>
                <a:ext cx="398" cy="255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baseline="0" i="0" lang="th-TH" sz="20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23</a:t>
                </a:r>
              </a:p>
            </p:txBody>
          </p:sp>
          <p:sp>
            <p:nvSpPr>
              <p:cNvPr id="218" name="Shape 218"/>
              <p:cNvSpPr txBox="1"/>
              <p:nvPr/>
            </p:nvSpPr>
            <p:spPr>
              <a:xfrm>
                <a:off x="1920" y="1235"/>
                <a:ext cx="398" cy="255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baseline="0" i="0" lang="th-TH" sz="20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</a:p>
            </p:txBody>
          </p:sp>
          <p:sp>
            <p:nvSpPr>
              <p:cNvPr id="219" name="Shape 219"/>
              <p:cNvSpPr txBox="1"/>
              <p:nvPr/>
            </p:nvSpPr>
            <p:spPr>
              <a:xfrm>
                <a:off x="2319" y="1235"/>
                <a:ext cx="398" cy="255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baseline="0" i="0" lang="th-TH" sz="20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</a:p>
            </p:txBody>
          </p:sp>
          <p:sp>
            <p:nvSpPr>
              <p:cNvPr id="220" name="Shape 220"/>
              <p:cNvSpPr txBox="1"/>
              <p:nvPr/>
            </p:nvSpPr>
            <p:spPr>
              <a:xfrm>
                <a:off x="2718" y="1235"/>
                <a:ext cx="398" cy="255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baseline="0" i="0" lang="th-TH" sz="20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14</a:t>
                </a:r>
              </a:p>
            </p:txBody>
          </p:sp>
          <p:sp>
            <p:nvSpPr>
              <p:cNvPr id="221" name="Shape 221"/>
              <p:cNvSpPr txBox="1"/>
              <p:nvPr/>
            </p:nvSpPr>
            <p:spPr>
              <a:xfrm>
                <a:off x="3117" y="1235"/>
                <a:ext cx="398" cy="255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baseline="0" i="0" lang="th-TH" sz="20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</a:p>
            </p:txBody>
          </p:sp>
          <p:sp>
            <p:nvSpPr>
              <p:cNvPr id="222" name="Shape 222"/>
              <p:cNvSpPr txBox="1"/>
              <p:nvPr/>
            </p:nvSpPr>
            <p:spPr>
              <a:xfrm>
                <a:off x="3515" y="1235"/>
                <a:ext cx="398" cy="255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baseline="0" i="0" lang="th-TH" sz="20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99</a:t>
                </a:r>
              </a:p>
            </p:txBody>
          </p:sp>
          <p:sp>
            <p:nvSpPr>
              <p:cNvPr id="223" name="Shape 223"/>
              <p:cNvSpPr txBox="1"/>
              <p:nvPr/>
            </p:nvSpPr>
            <p:spPr>
              <a:xfrm>
                <a:off x="3913" y="1235"/>
                <a:ext cx="398" cy="255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baseline="0" i="0" lang="th-TH" sz="20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</a:p>
            </p:txBody>
          </p:sp>
        </p:grpSp>
        <p:sp>
          <p:nvSpPr>
            <p:cNvPr id="224" name="Shape 224"/>
            <p:cNvSpPr txBox="1"/>
            <p:nvPr/>
          </p:nvSpPr>
          <p:spPr>
            <a:xfrm>
              <a:off x="1076" y="2023"/>
              <a:ext cx="369" cy="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d</a:t>
              </a:r>
            </a:p>
          </p:txBody>
        </p:sp>
      </p:grpSp>
      <p:sp>
        <p:nvSpPr>
          <p:cNvPr id="225" name="Shape 225"/>
          <p:cNvSpPr/>
          <p:nvPr/>
        </p:nvSpPr>
        <p:spPr>
          <a:xfrm>
            <a:off x="2379663" y="2641600"/>
            <a:ext cx="552449" cy="5810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3005138" y="2627313"/>
            <a:ext cx="552449" cy="5810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3643312" y="2627313"/>
            <a:ext cx="552449" cy="5810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4281487" y="2627313"/>
            <a:ext cx="552449" cy="5810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4532312" y="3600450"/>
            <a:ext cx="552449" cy="5810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4532312" y="3948112"/>
            <a:ext cx="552449" cy="5810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2379663" y="2670175"/>
            <a:ext cx="552449" cy="5810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3005138" y="2655888"/>
            <a:ext cx="552449" cy="5810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3643312" y="2655888"/>
            <a:ext cx="552449" cy="5810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4281487" y="2655888"/>
            <a:ext cx="552449" cy="5810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4935537" y="2655888"/>
            <a:ext cx="552449" cy="5810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5573712" y="2655888"/>
            <a:ext cx="552449" cy="5810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6169025" y="2655888"/>
            <a:ext cx="552449" cy="5810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/>
        </p:nvSpPr>
        <p:spPr>
          <a:xfrm>
            <a:off x="609599" y="862658"/>
            <a:ext cx="7921624" cy="47089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file   = open("c:/data.txt")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found  = False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key_id = input("ID: ")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file: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tokens = line.split()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id     = tokens[0]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grade  = tokens[1]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if (key_id == id):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baseline="0" i="0" lang="th-TH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found = True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b="1" baseline="0" i="0" lang="th-TH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b="1" baseline="0" i="0" lang="th-TH" sz="20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print(key_id,": Grade=",grade)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print(key_id,"is not found.")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file.close()</a:t>
            </a:r>
          </a:p>
        </p:txBody>
      </p:sp>
      <p:sp>
        <p:nvSpPr>
          <p:cNvPr id="243" name="Shape 243"/>
          <p:cNvSpPr txBox="1"/>
          <p:nvPr>
            <p:ph type="title"/>
          </p:nvPr>
        </p:nvSpPr>
        <p:spPr>
          <a:xfrm>
            <a:off x="-3175" y="1588"/>
            <a:ext cx="9147175" cy="7620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00009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32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ตัวอย่าง หาเกรดของนักเรียนที่เก็บอยู่ในไฟล์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6659560" y="862658"/>
            <a:ext cx="1871662" cy="1570038"/>
          </a:xfrm>
          <a:prstGeom prst="rect">
            <a:avLst/>
          </a:prstGeom>
          <a:solidFill>
            <a:srgbClr val="CBEDDE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4531001321      3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4531003621      3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4531004221      4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4531005921      3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4531006521      3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. . </a:t>
            </a:r>
          </a:p>
        </p:txBody>
      </p:sp>
      <p:sp>
        <p:nvSpPr>
          <p:cNvPr id="245" name="Shape 245"/>
          <p:cNvSpPr/>
          <p:nvPr/>
        </p:nvSpPr>
        <p:spPr>
          <a:xfrm>
            <a:off x="4517408" y="1185762"/>
            <a:ext cx="1799290" cy="764588"/>
          </a:xfrm>
          <a:prstGeom prst="wedgeRoundRectCallout">
            <a:avLst>
              <a:gd fmla="val -82050" name="adj1"/>
              <a:gd fmla="val -27657" name="adj2"/>
              <a:gd fmla="val 16667" name="adj3"/>
            </a:avLst>
          </a:prstGeom>
          <a:solidFill>
            <a:srgbClr val="FFCC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กำหนดสถานะว่า </a:t>
            </a:r>
            <a:br>
              <a:rPr b="0" baseline="0" i="0" lang="th-TH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baseline="0" i="0" lang="th-TH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“ยังไม่พบ”</a:t>
            </a:r>
          </a:p>
        </p:txBody>
      </p:sp>
      <p:sp>
        <p:nvSpPr>
          <p:cNvPr id="246" name="Shape 246"/>
          <p:cNvSpPr/>
          <p:nvPr/>
        </p:nvSpPr>
        <p:spPr>
          <a:xfrm>
            <a:off x="4340505" y="3444516"/>
            <a:ext cx="2725691" cy="508222"/>
          </a:xfrm>
          <a:prstGeom prst="wedgeRoundRectCallout">
            <a:avLst>
              <a:gd fmla="val -67735" name="adj1"/>
              <a:gd fmla="val -32773" name="adj2"/>
              <a:gd fmla="val 16667" name="adj3"/>
            </a:avLst>
          </a:prstGeom>
          <a:solidFill>
            <a:srgbClr val="FFCC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กำหนดสถานะว่า “พบแล้ว”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776814" y="5757837"/>
            <a:ext cx="7532830" cy="430886"/>
          </a:xfrm>
          <a:prstGeom prst="rect">
            <a:avLst/>
          </a:prstGeom>
          <a:gradFill>
            <a:gsLst>
              <a:gs pos="0">
                <a:srgbClr val="ADFFE9"/>
              </a:gs>
              <a:gs pos="35000">
                <a:srgbClr val="C5FFF1"/>
              </a:gs>
              <a:gs pos="100000">
                <a:srgbClr val="EAFFFA"/>
              </a:gs>
            </a:gsLst>
            <a:lin ang="16200000" scaled="0"/>
          </a:gradFill>
          <a:ln cap="flat" cmpd="sng" w="9525">
            <a:solidFill>
              <a:srgbClr val="36CB9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ค้นจากแฟ้ม : อ่านไป เปรียบเทียบไป จนกว่าจะพบ หรือหมดแฟ้ม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14288" y="763587"/>
            <a:ext cx="4556123" cy="313932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8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File   = open("c:/data.txt")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8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found  = False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8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key_id = input("ID: ")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8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file: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tokens = line.split()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id     = tokens[0]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grade  = tokens[1]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8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if (key_id == id):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8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    found = True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8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8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  <p:sp>
        <p:nvSpPr>
          <p:cNvPr id="253" name="Shape 253"/>
          <p:cNvSpPr txBox="1"/>
          <p:nvPr>
            <p:ph type="title"/>
          </p:nvPr>
        </p:nvSpPr>
        <p:spPr>
          <a:xfrm>
            <a:off x="-3175" y="1588"/>
            <a:ext cx="9147175" cy="7620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00009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32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แยกเก็บในตัวแปร ได้หลายแบบ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4544217" y="763587"/>
            <a:ext cx="4591050" cy="313932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8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File   = open("c:/data.txt")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8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found  = False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8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key_id = input("ID: ")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8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file: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[id,grade] = line.split()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8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if (key_id == id):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8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    found = True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8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8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7272336" y="3437319"/>
            <a:ext cx="1871662" cy="1570038"/>
          </a:xfrm>
          <a:prstGeom prst="rect">
            <a:avLst/>
          </a:prstGeom>
          <a:solidFill>
            <a:srgbClr val="CBEDDE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4531001321      3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4531003621      3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4531004221      4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4531005921      3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4531006521      3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. .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/>
        </p:nvSpPr>
        <p:spPr>
          <a:xfrm>
            <a:off x="609599" y="953174"/>
            <a:ext cx="7921624" cy="576465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9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file   = open("c:/source/data.txt")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9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ids    = []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9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grades = []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9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file: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9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tokens = line.split()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9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ids.append(</a:t>
            </a:r>
            <a:r>
              <a:rPr b="1" baseline="0" i="0" lang="th-TH" sz="19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tokens[0]</a:t>
            </a:r>
            <a:r>
              <a:rPr b="1" baseline="0" i="0" lang="th-TH" sz="19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9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grades.append(</a:t>
            </a:r>
            <a:r>
              <a:rPr b="1" baseline="0" i="0" lang="th-TH" sz="19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tokens[1]</a:t>
            </a:r>
            <a:r>
              <a:rPr b="1" baseline="0" i="0" lang="th-TH" sz="19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9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file.close()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9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#---------  อ่านเสร็จแล้วค่อยค้น -----------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9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found  = False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9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key_id = input("ID: ")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9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for index in range(len(ids)):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9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if (</a:t>
            </a:r>
            <a:r>
              <a:rPr b="1" baseline="0" i="0" lang="th-TH" sz="19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key_id == ids[index]</a:t>
            </a:r>
            <a:r>
              <a:rPr b="1" baseline="0" i="0" lang="th-TH" sz="19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9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baseline="0" i="0" lang="th-TH" sz="19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found = True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9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9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b="1" baseline="0" i="0" lang="th-TH" sz="19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b="1" baseline="0" i="0" lang="th-TH" sz="19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9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print(key_id,": Grade=",grades[index])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9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9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print(key_id,"is not found.")</a:t>
            </a:r>
          </a:p>
        </p:txBody>
      </p:sp>
      <p:sp>
        <p:nvSpPr>
          <p:cNvPr id="261" name="Shape 261"/>
          <p:cNvSpPr txBox="1"/>
          <p:nvPr>
            <p:ph type="title"/>
          </p:nvPr>
        </p:nvSpPr>
        <p:spPr>
          <a:xfrm>
            <a:off x="-3175" y="1586"/>
            <a:ext cx="9147175" cy="985619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00009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32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ตัวอย่าง : หาเกรดของนักเรียนที่เก็บอยู่ในไฟล์ </a:t>
            </a:r>
            <a:br>
              <a:rPr b="0" baseline="0" i="0" lang="th-TH" sz="32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baseline="0" i="0" lang="th-TH" sz="32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(เก็บข้อมูลใน</a:t>
            </a:r>
            <a:r>
              <a:rPr b="0" baseline="0" i="0" lang="th-TH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2 ลิสต์</a:t>
            </a:r>
            <a:r>
              <a:rPr b="0" baseline="0" i="0" lang="th-TH" sz="32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 : ids กับ grades)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6654324" y="986075"/>
            <a:ext cx="1871662" cy="1570038"/>
          </a:xfrm>
          <a:prstGeom prst="rect">
            <a:avLst/>
          </a:prstGeom>
          <a:solidFill>
            <a:srgbClr val="CBEDDE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4531001321      3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4531003621      3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4531004221      4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4531005921      3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4531006521      3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. . 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5032901" y="2806826"/>
            <a:ext cx="4009431" cy="3877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</a:t>
            </a:r>
            <a:r>
              <a:rPr b="0" baseline="0" i="0" lang="th-TH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"4531001321", "4531003621", ... </a:t>
            </a:r>
            <a:r>
              <a:rPr b="1" baseline="0" i="0" lang="th-TH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]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5032901" y="3313803"/>
            <a:ext cx="4009431" cy="387797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</a:t>
            </a:r>
            <a:r>
              <a:rPr b="0" baseline="0" i="0" lang="th-TH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"3",                 "3",                 ... </a:t>
            </a:r>
            <a:r>
              <a:rPr b="1" baseline="0" i="0" lang="th-TH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]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5440178" y="4168744"/>
            <a:ext cx="2997937" cy="769441"/>
          </a:xfrm>
          <a:prstGeom prst="rect">
            <a:avLst/>
          </a:prstGeom>
          <a:gradFill>
            <a:gsLst>
              <a:gs pos="0">
                <a:srgbClr val="ADFFE9"/>
              </a:gs>
              <a:gs pos="35000">
                <a:srgbClr val="C5FFF1"/>
              </a:gs>
              <a:gs pos="100000">
                <a:srgbClr val="EAFFFA"/>
              </a:gs>
            </a:gsLst>
            <a:lin ang="16200000" scaled="0"/>
          </a:gradFill>
          <a:ln cap="flat" cmpd="sng" w="9525">
            <a:solidFill>
              <a:srgbClr val="36CB9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อ่านจากแฟ้มเก็บใส่ลิสต์ </a:t>
            </a:r>
            <a:br>
              <a:rPr b="0" baseline="0" i="0" lang="th-TH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baseline="0" i="0" lang="th-TH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แล้วค่อยค้นในลิสต์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/>
        </p:nvSpPr>
        <p:spPr>
          <a:xfrm>
            <a:off x="609599" y="987205"/>
            <a:ext cx="7921624" cy="544764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file     = open("c:/source/data.txt")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students = []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file: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th-TH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[id,grade]</a:t>
            </a:r>
            <a:r>
              <a:rPr b="1" baseline="0" i="0" lang="th-TH" sz="20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= line.split()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students.append( [id,grade] 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file.close()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#---------  อ่านเสร็จแล้วค่อยค้น -----------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found  = False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key_id = input("ID: ")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baseline="0" i="0" lang="th-TH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[id,grade]</a:t>
            </a:r>
            <a:r>
              <a:rPr b="1" baseline="0" i="0" lang="th-TH" sz="20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in students: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if(</a:t>
            </a:r>
            <a:r>
              <a:rPr b="1" baseline="0" i="0" lang="th-TH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key_id == id</a:t>
            </a:r>
            <a:r>
              <a:rPr b="1" baseline="0" i="0" lang="th-TH" sz="20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baseline="0" i="0" lang="th-TH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found = True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b="1" baseline="0" i="0" lang="th-TH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b="1" baseline="0" i="0" lang="th-TH" sz="20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print(key_id,": Grade=",</a:t>
            </a:r>
            <a:r>
              <a:rPr b="1" baseline="0" i="0" lang="th-TH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grade</a:t>
            </a:r>
            <a:r>
              <a:rPr b="1" baseline="0" i="0" lang="th-TH" sz="20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print(key_id,"is not found.")</a:t>
            </a:r>
          </a:p>
        </p:txBody>
      </p:sp>
      <p:sp>
        <p:nvSpPr>
          <p:cNvPr id="271" name="Shape 271"/>
          <p:cNvSpPr txBox="1"/>
          <p:nvPr>
            <p:ph type="title"/>
          </p:nvPr>
        </p:nvSpPr>
        <p:spPr>
          <a:xfrm>
            <a:off x="-3175" y="1586"/>
            <a:ext cx="9147175" cy="985619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00009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32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ตัวอย่าง หาเกรดของนักเรียนที่เก็บอยู่ในไฟล์ </a:t>
            </a:r>
            <a:br>
              <a:rPr b="0" baseline="0" i="0" lang="th-TH" sz="32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baseline="0" i="0" lang="th-TH" sz="32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(เก็บทั้งหมดใน</a:t>
            </a:r>
            <a:r>
              <a:rPr b="0" baseline="0" i="0" lang="th-TH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ลิสต์ของลิสต์</a:t>
            </a:r>
            <a:r>
              <a:rPr b="0" baseline="0" i="0" lang="th-TH" sz="32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6659560" y="975337"/>
            <a:ext cx="1871662" cy="1570038"/>
          </a:xfrm>
          <a:prstGeom prst="rect">
            <a:avLst/>
          </a:prstGeom>
          <a:solidFill>
            <a:srgbClr val="CBEDDE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4531001321      3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4531003621      3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4531004221      4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4531005921      3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4531006521      3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. . 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4000501" y="3192601"/>
            <a:ext cx="5143498" cy="387797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</a:t>
            </a:r>
            <a:r>
              <a:rPr b="0" baseline="0" i="0" lang="th-TH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baseline="0" i="0" lang="th-TH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</a:t>
            </a:r>
            <a:r>
              <a:rPr b="0" baseline="0" i="0" lang="th-TH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"4531001321", "3"</a:t>
            </a:r>
            <a:r>
              <a:rPr b="1" baseline="0" i="0" lang="th-TH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]</a:t>
            </a:r>
            <a:r>
              <a:rPr b="0" baseline="0" i="0" lang="th-TH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1" baseline="0" i="0" lang="th-TH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</a:t>
            </a:r>
            <a:r>
              <a:rPr b="0" baseline="0" i="0" lang="th-TH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"4531003621", "3"</a:t>
            </a:r>
            <a:r>
              <a:rPr b="1" baseline="0" i="0" lang="th-TH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]</a:t>
            </a:r>
            <a:r>
              <a:rPr b="0" baseline="0" i="0" lang="th-TH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... </a:t>
            </a:r>
            <a:r>
              <a:rPr b="1" baseline="0" i="0" lang="th-TH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]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5440178" y="4168744"/>
            <a:ext cx="2997937" cy="769441"/>
          </a:xfrm>
          <a:prstGeom prst="rect">
            <a:avLst/>
          </a:prstGeom>
          <a:gradFill>
            <a:gsLst>
              <a:gs pos="0">
                <a:srgbClr val="ADFFE9"/>
              </a:gs>
              <a:gs pos="35000">
                <a:srgbClr val="C5FFF1"/>
              </a:gs>
              <a:gs pos="100000">
                <a:srgbClr val="EAFFFA"/>
              </a:gs>
            </a:gsLst>
            <a:lin ang="16200000" scaled="0"/>
          </a:gradFill>
          <a:ln cap="flat" cmpd="sng" w="9525">
            <a:solidFill>
              <a:srgbClr val="36CB9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อ่านจากแฟ้มเก็บใส่ลิสต์ </a:t>
            </a:r>
            <a:br>
              <a:rPr b="0" baseline="0" i="0" lang="th-TH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baseline="0" i="0" lang="th-TH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แล้วค่อยค้นในลิสต์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-3175" y="1588"/>
            <a:ext cx="9147175" cy="7620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00009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32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แบบฝึกหัด: หาเกรดของนักเรียนในไฟล์ [CH05_03]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226397" y="931086"/>
            <a:ext cx="8429921" cy="1017843"/>
          </a:xfrm>
          <a:prstGeom prst="rect">
            <a:avLst/>
          </a:prstGeom>
          <a:solidFill>
            <a:srgbClr val="FFCCFF"/>
          </a:solidFill>
          <a:ln cap="flat" cmpd="sng" w="9525">
            <a:solidFill>
              <a:schemeClr val="dk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ให้หาเกรดของนักเรียนที่เก็บไว้ในไฟล์ จนกว่าผู้ใช้พิมพ์ "-1" เข้ามาทางแป้นพิมพ์ จึงเลิกค้นหา (ข้อแนะนำ: ใช้ while True: และเมื่อผู้ใช้พิมพ์ "-1" ให้ break ออกจากวงวน while)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226394" y="2759908"/>
            <a:ext cx="8429921" cy="1941172"/>
          </a:xfrm>
          <a:prstGeom prst="rect">
            <a:avLst/>
          </a:prstGeom>
          <a:solidFill>
            <a:srgbClr val="FFCCFF"/>
          </a:solidFill>
          <a:ln cap="flat" cmpd="sng" w="9525">
            <a:solidFill>
              <a:schemeClr val="dk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Input: </a:t>
            </a:r>
            <a:b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3418645</a:t>
            </a:r>
            <a:b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3417843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3418374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3417422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-1 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226395" y="4833910"/>
            <a:ext cx="8429921" cy="1633396"/>
          </a:xfrm>
          <a:prstGeom prst="rect">
            <a:avLst/>
          </a:prstGeom>
          <a:solidFill>
            <a:srgbClr val="FFCCFF"/>
          </a:solidFill>
          <a:ln cap="flat" cmpd="sng" w="9525">
            <a:solidFill>
              <a:schemeClr val="dk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Output: </a:t>
            </a:r>
            <a:b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-3175" y="1588"/>
            <a:ext cx="9147175" cy="7620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00009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32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การเรียงลำดับข้อมูล (Sorting)</a:t>
            </a:r>
          </a:p>
        </p:txBody>
      </p:sp>
      <p:grpSp>
        <p:nvGrpSpPr>
          <p:cNvPr id="288" name="Shape 288"/>
          <p:cNvGrpSpPr/>
          <p:nvPr/>
        </p:nvGrpSpPr>
        <p:grpSpPr>
          <a:xfrm>
            <a:off x="2386013" y="1609725"/>
            <a:ext cx="4440237" cy="757238"/>
            <a:chOff x="1521" y="1014"/>
            <a:chExt cx="2797" cy="477"/>
          </a:xfrm>
        </p:grpSpPr>
        <p:sp>
          <p:nvSpPr>
            <p:cNvPr id="289" name="Shape 289"/>
            <p:cNvSpPr txBox="1"/>
            <p:nvPr/>
          </p:nvSpPr>
          <p:spPr>
            <a:xfrm>
              <a:off x="1521" y="1014"/>
              <a:ext cx="2797" cy="2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th-TH" sz="2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0   1   2   3   4   5   6 </a:t>
              </a:r>
            </a:p>
          </p:txBody>
        </p:sp>
        <p:sp>
          <p:nvSpPr>
            <p:cNvPr id="290" name="Shape 290"/>
            <p:cNvSpPr txBox="1"/>
            <p:nvPr/>
          </p:nvSpPr>
          <p:spPr>
            <a:xfrm>
              <a:off x="1521" y="1235"/>
              <a:ext cx="398" cy="25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23</a:t>
              </a:r>
            </a:p>
          </p:txBody>
        </p:sp>
        <p:sp>
          <p:nvSpPr>
            <p:cNvPr id="291" name="Shape 291"/>
            <p:cNvSpPr txBox="1"/>
            <p:nvPr/>
          </p:nvSpPr>
          <p:spPr>
            <a:xfrm>
              <a:off x="1920" y="1235"/>
              <a:ext cx="398" cy="25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</a:p>
          </p:txBody>
        </p:sp>
        <p:sp>
          <p:nvSpPr>
            <p:cNvPr id="292" name="Shape 292"/>
            <p:cNvSpPr txBox="1"/>
            <p:nvPr/>
          </p:nvSpPr>
          <p:spPr>
            <a:xfrm>
              <a:off x="2319" y="1235"/>
              <a:ext cx="398" cy="25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</a:p>
          </p:txBody>
        </p:sp>
        <p:sp>
          <p:nvSpPr>
            <p:cNvPr id="293" name="Shape 293"/>
            <p:cNvSpPr txBox="1"/>
            <p:nvPr/>
          </p:nvSpPr>
          <p:spPr>
            <a:xfrm>
              <a:off x="2718" y="1235"/>
              <a:ext cx="398" cy="25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14</a:t>
              </a:r>
            </a:p>
          </p:txBody>
        </p:sp>
        <p:sp>
          <p:nvSpPr>
            <p:cNvPr id="294" name="Shape 294"/>
            <p:cNvSpPr txBox="1"/>
            <p:nvPr/>
          </p:nvSpPr>
          <p:spPr>
            <a:xfrm>
              <a:off x="3117" y="1235"/>
              <a:ext cx="398" cy="25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</a:p>
          </p:txBody>
        </p:sp>
        <p:sp>
          <p:nvSpPr>
            <p:cNvPr id="295" name="Shape 295"/>
            <p:cNvSpPr txBox="1"/>
            <p:nvPr/>
          </p:nvSpPr>
          <p:spPr>
            <a:xfrm>
              <a:off x="3515" y="1235"/>
              <a:ext cx="398" cy="25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99</a:t>
              </a:r>
            </a:p>
          </p:txBody>
        </p:sp>
        <p:sp>
          <p:nvSpPr>
            <p:cNvPr id="296" name="Shape 296"/>
            <p:cNvSpPr txBox="1"/>
            <p:nvPr/>
          </p:nvSpPr>
          <p:spPr>
            <a:xfrm>
              <a:off x="3913" y="1235"/>
              <a:ext cx="398" cy="25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</a:p>
          </p:txBody>
        </p:sp>
      </p:grpSp>
      <p:grpSp>
        <p:nvGrpSpPr>
          <p:cNvPr id="297" name="Shape 297"/>
          <p:cNvGrpSpPr/>
          <p:nvPr/>
        </p:nvGrpSpPr>
        <p:grpSpPr>
          <a:xfrm>
            <a:off x="2386012" y="3571874"/>
            <a:ext cx="4432299" cy="406399"/>
            <a:chOff x="1502" y="2121"/>
            <a:chExt cx="2791" cy="255"/>
          </a:xfrm>
        </p:grpSpPr>
        <p:sp>
          <p:nvSpPr>
            <p:cNvPr id="298" name="Shape 298"/>
            <p:cNvSpPr txBox="1"/>
            <p:nvPr/>
          </p:nvSpPr>
          <p:spPr>
            <a:xfrm>
              <a:off x="1502" y="2121"/>
              <a:ext cx="398" cy="25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</a:p>
          </p:txBody>
        </p:sp>
        <p:sp>
          <p:nvSpPr>
            <p:cNvPr id="299" name="Shape 299"/>
            <p:cNvSpPr txBox="1"/>
            <p:nvPr/>
          </p:nvSpPr>
          <p:spPr>
            <a:xfrm>
              <a:off x="1902" y="2121"/>
              <a:ext cx="398" cy="25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2301" y="2121"/>
              <a:ext cx="398" cy="25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</a:p>
          </p:txBody>
        </p:sp>
        <p:sp>
          <p:nvSpPr>
            <p:cNvPr id="301" name="Shape 301"/>
            <p:cNvSpPr txBox="1"/>
            <p:nvPr/>
          </p:nvSpPr>
          <p:spPr>
            <a:xfrm>
              <a:off x="2700" y="2121"/>
              <a:ext cx="398" cy="25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3098" y="2121"/>
              <a:ext cx="398" cy="25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14</a:t>
              </a:r>
            </a:p>
          </p:txBody>
        </p:sp>
        <p:sp>
          <p:nvSpPr>
            <p:cNvPr id="303" name="Shape 303"/>
            <p:cNvSpPr txBox="1"/>
            <p:nvPr/>
          </p:nvSpPr>
          <p:spPr>
            <a:xfrm>
              <a:off x="3497" y="2121"/>
              <a:ext cx="398" cy="25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23</a:t>
              </a:r>
            </a:p>
          </p:txBody>
        </p:sp>
        <p:sp>
          <p:nvSpPr>
            <p:cNvPr id="304" name="Shape 304"/>
            <p:cNvSpPr txBox="1"/>
            <p:nvPr/>
          </p:nvSpPr>
          <p:spPr>
            <a:xfrm>
              <a:off x="3895" y="2121"/>
              <a:ext cx="398" cy="25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99</a:t>
              </a:r>
            </a:p>
          </p:txBody>
        </p:sp>
      </p:grpSp>
      <p:sp>
        <p:nvSpPr>
          <p:cNvPr id="305" name="Shape 305"/>
          <p:cNvSpPr/>
          <p:nvPr/>
        </p:nvSpPr>
        <p:spPr>
          <a:xfrm>
            <a:off x="4194175" y="2613025"/>
            <a:ext cx="900112" cy="798513"/>
          </a:xfrm>
          <a:prstGeom prst="downArrow">
            <a:avLst>
              <a:gd fmla="val 50000" name="adj1"/>
              <a:gd fmla="val 25000" name="adj2"/>
            </a:avLst>
          </a:prstGeom>
          <a:solidFill>
            <a:srgbClr val="CCCCFF"/>
          </a:solidFill>
          <a:ln cap="flat" cmpd="sng" w="9525">
            <a:solidFill>
              <a:schemeClr val="dk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6" name="Shape 306"/>
          <p:cNvGrpSpPr/>
          <p:nvPr/>
        </p:nvGrpSpPr>
        <p:grpSpPr>
          <a:xfrm>
            <a:off x="2408238" y="4108454"/>
            <a:ext cx="4384675" cy="401637"/>
            <a:chOff x="1517" y="2587"/>
            <a:chExt cx="2762" cy="252"/>
          </a:xfrm>
        </p:grpSpPr>
        <p:sp>
          <p:nvSpPr>
            <p:cNvPr id="307" name="Shape 307"/>
            <p:cNvSpPr txBox="1"/>
            <p:nvPr/>
          </p:nvSpPr>
          <p:spPr>
            <a:xfrm>
              <a:off x="2284" y="2587"/>
              <a:ext cx="1421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rIns="90000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th-TH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เรียงจากน้อยไปมาก</a:t>
              </a:r>
            </a:p>
          </p:txBody>
        </p:sp>
        <p:cxnSp>
          <p:nvCxnSpPr>
            <p:cNvPr id="308" name="Shape 308"/>
            <p:cNvCxnSpPr/>
            <p:nvPr/>
          </p:nvCxnSpPr>
          <p:spPr>
            <a:xfrm>
              <a:off x="3849" y="2743"/>
              <a:ext cx="43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09" name="Shape 309"/>
            <p:cNvCxnSpPr/>
            <p:nvPr/>
          </p:nvCxnSpPr>
          <p:spPr>
            <a:xfrm>
              <a:off x="1517" y="2743"/>
              <a:ext cx="503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-3175" y="1588"/>
            <a:ext cx="9147175" cy="7620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00009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32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การเรียงลำดับแบบฟอง (Bubble Sort)</a:t>
            </a:r>
          </a:p>
        </p:txBody>
      </p:sp>
      <p:grpSp>
        <p:nvGrpSpPr>
          <p:cNvPr id="315" name="Shape 315"/>
          <p:cNvGrpSpPr/>
          <p:nvPr/>
        </p:nvGrpSpPr>
        <p:grpSpPr>
          <a:xfrm>
            <a:off x="2347665" y="2003090"/>
            <a:ext cx="4454525" cy="757238"/>
            <a:chOff x="2371725" y="968375"/>
            <a:chExt cx="4454525" cy="757238"/>
          </a:xfrm>
        </p:grpSpPr>
        <p:sp>
          <p:nvSpPr>
            <p:cNvPr id="316" name="Shape 316"/>
            <p:cNvSpPr txBox="1"/>
            <p:nvPr/>
          </p:nvSpPr>
          <p:spPr>
            <a:xfrm>
              <a:off x="2386013" y="968375"/>
              <a:ext cx="4440237" cy="4127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th-TH" sz="2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0   1   2   3   4   5   6 </a:t>
              </a:r>
            </a:p>
          </p:txBody>
        </p:sp>
        <p:grpSp>
          <p:nvGrpSpPr>
            <p:cNvPr id="317" name="Shape 317"/>
            <p:cNvGrpSpPr/>
            <p:nvPr/>
          </p:nvGrpSpPr>
          <p:grpSpPr>
            <a:xfrm>
              <a:off x="2371725" y="1319213"/>
              <a:ext cx="4432300" cy="406399"/>
              <a:chOff x="2003875" y="1564778"/>
              <a:chExt cx="4432299" cy="406399"/>
            </a:xfrm>
          </p:grpSpPr>
          <p:sp>
            <p:nvSpPr>
              <p:cNvPr id="318" name="Shape 318"/>
              <p:cNvSpPr txBox="1"/>
              <p:nvPr/>
            </p:nvSpPr>
            <p:spPr>
              <a:xfrm>
                <a:off x="2003875" y="1564778"/>
                <a:ext cx="633412" cy="4063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baseline="0" i="0" lang="th-TH" sz="20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23</a:t>
                </a:r>
              </a:p>
            </p:txBody>
          </p:sp>
          <p:sp>
            <p:nvSpPr>
              <p:cNvPr id="319" name="Shape 319"/>
              <p:cNvSpPr txBox="1"/>
              <p:nvPr/>
            </p:nvSpPr>
            <p:spPr>
              <a:xfrm>
                <a:off x="2637286" y="1564778"/>
                <a:ext cx="633412" cy="4063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baseline="0" i="0" lang="th-TH" sz="20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</a:p>
            </p:txBody>
          </p:sp>
          <p:sp>
            <p:nvSpPr>
              <p:cNvPr id="320" name="Shape 320"/>
              <p:cNvSpPr txBox="1"/>
              <p:nvPr/>
            </p:nvSpPr>
            <p:spPr>
              <a:xfrm>
                <a:off x="3270700" y="1564778"/>
                <a:ext cx="633412" cy="4063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baseline="0" i="0" lang="th-TH" sz="20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</a:p>
            </p:txBody>
          </p:sp>
          <p:sp>
            <p:nvSpPr>
              <p:cNvPr id="321" name="Shape 321"/>
              <p:cNvSpPr txBox="1"/>
              <p:nvPr/>
            </p:nvSpPr>
            <p:spPr>
              <a:xfrm>
                <a:off x="3904112" y="1564778"/>
                <a:ext cx="633412" cy="4063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baseline="0" i="0" lang="th-TH" sz="20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14</a:t>
                </a:r>
              </a:p>
            </p:txBody>
          </p:sp>
          <p:sp>
            <p:nvSpPr>
              <p:cNvPr id="322" name="Shape 322"/>
              <p:cNvSpPr txBox="1"/>
              <p:nvPr/>
            </p:nvSpPr>
            <p:spPr>
              <a:xfrm>
                <a:off x="4537525" y="1564778"/>
                <a:ext cx="631825" cy="4063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baseline="0" i="0" lang="th-TH" sz="20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</a:p>
            </p:txBody>
          </p:sp>
          <p:sp>
            <p:nvSpPr>
              <p:cNvPr id="323" name="Shape 323"/>
              <p:cNvSpPr txBox="1"/>
              <p:nvPr/>
            </p:nvSpPr>
            <p:spPr>
              <a:xfrm>
                <a:off x="5169350" y="1564778"/>
                <a:ext cx="633412" cy="4063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baseline="0" i="0" lang="th-TH" sz="20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99</a:t>
                </a:r>
              </a:p>
            </p:txBody>
          </p:sp>
          <p:sp>
            <p:nvSpPr>
              <p:cNvPr id="324" name="Shape 324"/>
              <p:cNvSpPr txBox="1"/>
              <p:nvPr/>
            </p:nvSpPr>
            <p:spPr>
              <a:xfrm>
                <a:off x="5802762" y="1564778"/>
                <a:ext cx="633412" cy="4063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baseline="0" i="0" lang="th-TH" sz="20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</a:p>
            </p:txBody>
          </p:sp>
        </p:grpSp>
      </p:grpSp>
      <p:grpSp>
        <p:nvGrpSpPr>
          <p:cNvPr id="325" name="Shape 325"/>
          <p:cNvGrpSpPr/>
          <p:nvPr/>
        </p:nvGrpSpPr>
        <p:grpSpPr>
          <a:xfrm>
            <a:off x="2341878" y="2995278"/>
            <a:ext cx="4438087" cy="406399"/>
            <a:chOff x="1998088" y="1564778"/>
            <a:chExt cx="4438086" cy="406399"/>
          </a:xfrm>
        </p:grpSpPr>
        <p:sp>
          <p:nvSpPr>
            <p:cNvPr id="326" name="Shape 326"/>
            <p:cNvSpPr txBox="1"/>
            <p:nvPr/>
          </p:nvSpPr>
          <p:spPr>
            <a:xfrm>
              <a:off x="1998088" y="1564778"/>
              <a:ext cx="633412" cy="40639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</a:p>
          </p:txBody>
        </p:sp>
        <p:sp>
          <p:nvSpPr>
            <p:cNvPr id="327" name="Shape 327"/>
            <p:cNvSpPr txBox="1"/>
            <p:nvPr/>
          </p:nvSpPr>
          <p:spPr>
            <a:xfrm>
              <a:off x="2637286" y="1564778"/>
              <a:ext cx="633412" cy="40639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</a:p>
          </p:txBody>
        </p:sp>
        <p:sp>
          <p:nvSpPr>
            <p:cNvPr id="328" name="Shape 328"/>
            <p:cNvSpPr txBox="1"/>
            <p:nvPr/>
          </p:nvSpPr>
          <p:spPr>
            <a:xfrm>
              <a:off x="3270700" y="1564778"/>
              <a:ext cx="633412" cy="40639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14</a:t>
              </a:r>
            </a:p>
          </p:txBody>
        </p:sp>
        <p:sp>
          <p:nvSpPr>
            <p:cNvPr id="329" name="Shape 329"/>
            <p:cNvSpPr txBox="1"/>
            <p:nvPr/>
          </p:nvSpPr>
          <p:spPr>
            <a:xfrm>
              <a:off x="3904112" y="1564778"/>
              <a:ext cx="633412" cy="40639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4537525" y="1564778"/>
              <a:ext cx="631825" cy="40639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23</a:t>
              </a:r>
            </a:p>
          </p:txBody>
        </p:sp>
        <p:sp>
          <p:nvSpPr>
            <p:cNvPr id="331" name="Shape 331"/>
            <p:cNvSpPr txBox="1"/>
            <p:nvPr/>
          </p:nvSpPr>
          <p:spPr>
            <a:xfrm>
              <a:off x="5169350" y="1564778"/>
              <a:ext cx="633412" cy="40639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</a:p>
          </p:txBody>
        </p:sp>
        <p:sp>
          <p:nvSpPr>
            <p:cNvPr id="332" name="Shape 332"/>
            <p:cNvSpPr txBox="1"/>
            <p:nvPr/>
          </p:nvSpPr>
          <p:spPr>
            <a:xfrm>
              <a:off x="5802762" y="1564778"/>
              <a:ext cx="633412" cy="400109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99</a:t>
              </a:r>
            </a:p>
          </p:txBody>
        </p:sp>
      </p:grpSp>
      <p:grpSp>
        <p:nvGrpSpPr>
          <p:cNvPr id="333" name="Shape 333"/>
          <p:cNvGrpSpPr/>
          <p:nvPr/>
        </p:nvGrpSpPr>
        <p:grpSpPr>
          <a:xfrm>
            <a:off x="2347665" y="3636628"/>
            <a:ext cx="4432300" cy="406399"/>
            <a:chOff x="2003875" y="1564778"/>
            <a:chExt cx="4432299" cy="406399"/>
          </a:xfrm>
        </p:grpSpPr>
        <p:sp>
          <p:nvSpPr>
            <p:cNvPr id="334" name="Shape 334"/>
            <p:cNvSpPr txBox="1"/>
            <p:nvPr/>
          </p:nvSpPr>
          <p:spPr>
            <a:xfrm>
              <a:off x="2003875" y="1564778"/>
              <a:ext cx="633412" cy="40639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</a:p>
          </p:txBody>
        </p:sp>
        <p:sp>
          <p:nvSpPr>
            <p:cNvPr id="335" name="Shape 335"/>
            <p:cNvSpPr txBox="1"/>
            <p:nvPr/>
          </p:nvSpPr>
          <p:spPr>
            <a:xfrm>
              <a:off x="2637286" y="1564778"/>
              <a:ext cx="633412" cy="40639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</a:p>
          </p:txBody>
        </p:sp>
        <p:sp>
          <p:nvSpPr>
            <p:cNvPr id="336" name="Shape 336"/>
            <p:cNvSpPr txBox="1"/>
            <p:nvPr/>
          </p:nvSpPr>
          <p:spPr>
            <a:xfrm>
              <a:off x="3270700" y="1564778"/>
              <a:ext cx="633412" cy="40639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</a:p>
          </p:txBody>
        </p:sp>
        <p:sp>
          <p:nvSpPr>
            <p:cNvPr id="337" name="Shape 337"/>
            <p:cNvSpPr txBox="1"/>
            <p:nvPr/>
          </p:nvSpPr>
          <p:spPr>
            <a:xfrm>
              <a:off x="3904112" y="1564778"/>
              <a:ext cx="633412" cy="40639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14</a:t>
              </a:r>
            </a:p>
          </p:txBody>
        </p:sp>
        <p:sp>
          <p:nvSpPr>
            <p:cNvPr id="338" name="Shape 338"/>
            <p:cNvSpPr txBox="1"/>
            <p:nvPr/>
          </p:nvSpPr>
          <p:spPr>
            <a:xfrm>
              <a:off x="4537525" y="1564778"/>
              <a:ext cx="631825" cy="40639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</a:p>
          </p:txBody>
        </p:sp>
        <p:sp>
          <p:nvSpPr>
            <p:cNvPr id="339" name="Shape 339"/>
            <p:cNvSpPr txBox="1"/>
            <p:nvPr/>
          </p:nvSpPr>
          <p:spPr>
            <a:xfrm>
              <a:off x="5169350" y="1564778"/>
              <a:ext cx="633412" cy="406399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23</a:t>
              </a:r>
            </a:p>
          </p:txBody>
        </p:sp>
        <p:sp>
          <p:nvSpPr>
            <p:cNvPr id="340" name="Shape 340"/>
            <p:cNvSpPr txBox="1"/>
            <p:nvPr/>
          </p:nvSpPr>
          <p:spPr>
            <a:xfrm>
              <a:off x="5802762" y="1564778"/>
              <a:ext cx="633412" cy="406399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99</a:t>
              </a:r>
            </a:p>
          </p:txBody>
        </p:sp>
      </p:grpSp>
      <p:grpSp>
        <p:nvGrpSpPr>
          <p:cNvPr id="341" name="Shape 341"/>
          <p:cNvGrpSpPr/>
          <p:nvPr/>
        </p:nvGrpSpPr>
        <p:grpSpPr>
          <a:xfrm>
            <a:off x="2347665" y="4277978"/>
            <a:ext cx="4432300" cy="406399"/>
            <a:chOff x="2003875" y="1564778"/>
            <a:chExt cx="4432299" cy="406399"/>
          </a:xfrm>
        </p:grpSpPr>
        <p:sp>
          <p:nvSpPr>
            <p:cNvPr id="342" name="Shape 342"/>
            <p:cNvSpPr txBox="1"/>
            <p:nvPr/>
          </p:nvSpPr>
          <p:spPr>
            <a:xfrm>
              <a:off x="2003875" y="1564778"/>
              <a:ext cx="633412" cy="40010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</a:p>
          </p:txBody>
        </p:sp>
        <p:sp>
          <p:nvSpPr>
            <p:cNvPr id="343" name="Shape 343"/>
            <p:cNvSpPr txBox="1"/>
            <p:nvPr/>
          </p:nvSpPr>
          <p:spPr>
            <a:xfrm>
              <a:off x="2637286" y="1564778"/>
              <a:ext cx="633412" cy="40639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</a:p>
          </p:txBody>
        </p:sp>
        <p:sp>
          <p:nvSpPr>
            <p:cNvPr id="344" name="Shape 344"/>
            <p:cNvSpPr txBox="1"/>
            <p:nvPr/>
          </p:nvSpPr>
          <p:spPr>
            <a:xfrm>
              <a:off x="3270700" y="1564778"/>
              <a:ext cx="633412" cy="40639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</a:p>
          </p:txBody>
        </p:sp>
        <p:sp>
          <p:nvSpPr>
            <p:cNvPr id="345" name="Shape 345"/>
            <p:cNvSpPr txBox="1"/>
            <p:nvPr/>
          </p:nvSpPr>
          <p:spPr>
            <a:xfrm>
              <a:off x="3904112" y="1564778"/>
              <a:ext cx="633412" cy="40639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</a:p>
          </p:txBody>
        </p:sp>
        <p:sp>
          <p:nvSpPr>
            <p:cNvPr id="346" name="Shape 346"/>
            <p:cNvSpPr txBox="1"/>
            <p:nvPr/>
          </p:nvSpPr>
          <p:spPr>
            <a:xfrm>
              <a:off x="4537525" y="1564778"/>
              <a:ext cx="631825" cy="406399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14</a:t>
              </a:r>
            </a:p>
          </p:txBody>
        </p:sp>
        <p:sp>
          <p:nvSpPr>
            <p:cNvPr id="347" name="Shape 347"/>
            <p:cNvSpPr txBox="1"/>
            <p:nvPr/>
          </p:nvSpPr>
          <p:spPr>
            <a:xfrm>
              <a:off x="5169350" y="1564778"/>
              <a:ext cx="633412" cy="406399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23</a:t>
              </a:r>
            </a:p>
          </p:txBody>
        </p:sp>
        <p:sp>
          <p:nvSpPr>
            <p:cNvPr id="348" name="Shape 348"/>
            <p:cNvSpPr txBox="1"/>
            <p:nvPr/>
          </p:nvSpPr>
          <p:spPr>
            <a:xfrm>
              <a:off x="5802762" y="1564778"/>
              <a:ext cx="633412" cy="406399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99</a:t>
              </a:r>
            </a:p>
          </p:txBody>
        </p:sp>
      </p:grpSp>
      <p:grpSp>
        <p:nvGrpSpPr>
          <p:cNvPr id="349" name="Shape 349"/>
          <p:cNvGrpSpPr/>
          <p:nvPr/>
        </p:nvGrpSpPr>
        <p:grpSpPr>
          <a:xfrm>
            <a:off x="2347665" y="4919328"/>
            <a:ext cx="4432300" cy="406399"/>
            <a:chOff x="2003875" y="1564778"/>
            <a:chExt cx="4432299" cy="406399"/>
          </a:xfrm>
        </p:grpSpPr>
        <p:sp>
          <p:nvSpPr>
            <p:cNvPr id="350" name="Shape 350"/>
            <p:cNvSpPr txBox="1"/>
            <p:nvPr/>
          </p:nvSpPr>
          <p:spPr>
            <a:xfrm>
              <a:off x="2003875" y="1564778"/>
              <a:ext cx="633412" cy="40639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</a:p>
          </p:txBody>
        </p:sp>
        <p:sp>
          <p:nvSpPr>
            <p:cNvPr id="351" name="Shape 351"/>
            <p:cNvSpPr txBox="1"/>
            <p:nvPr/>
          </p:nvSpPr>
          <p:spPr>
            <a:xfrm>
              <a:off x="2637286" y="1564778"/>
              <a:ext cx="633412" cy="40639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</a:p>
          </p:txBody>
        </p:sp>
        <p:sp>
          <p:nvSpPr>
            <p:cNvPr id="352" name="Shape 352"/>
            <p:cNvSpPr txBox="1"/>
            <p:nvPr/>
          </p:nvSpPr>
          <p:spPr>
            <a:xfrm>
              <a:off x="3270700" y="1564778"/>
              <a:ext cx="633412" cy="40639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</a:p>
          </p:txBody>
        </p:sp>
        <p:sp>
          <p:nvSpPr>
            <p:cNvPr id="353" name="Shape 353"/>
            <p:cNvSpPr txBox="1"/>
            <p:nvPr/>
          </p:nvSpPr>
          <p:spPr>
            <a:xfrm>
              <a:off x="3904112" y="1564778"/>
              <a:ext cx="633412" cy="400109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</a:p>
          </p:txBody>
        </p:sp>
        <p:sp>
          <p:nvSpPr>
            <p:cNvPr id="354" name="Shape 354"/>
            <p:cNvSpPr txBox="1"/>
            <p:nvPr/>
          </p:nvSpPr>
          <p:spPr>
            <a:xfrm>
              <a:off x="4537525" y="1564778"/>
              <a:ext cx="631825" cy="406399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14</a:t>
              </a:r>
            </a:p>
          </p:txBody>
        </p:sp>
        <p:sp>
          <p:nvSpPr>
            <p:cNvPr id="355" name="Shape 355"/>
            <p:cNvSpPr txBox="1"/>
            <p:nvPr/>
          </p:nvSpPr>
          <p:spPr>
            <a:xfrm>
              <a:off x="5169350" y="1564778"/>
              <a:ext cx="633412" cy="406399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23</a:t>
              </a:r>
            </a:p>
          </p:txBody>
        </p:sp>
        <p:sp>
          <p:nvSpPr>
            <p:cNvPr id="356" name="Shape 356"/>
            <p:cNvSpPr txBox="1"/>
            <p:nvPr/>
          </p:nvSpPr>
          <p:spPr>
            <a:xfrm>
              <a:off x="5802762" y="1564778"/>
              <a:ext cx="633412" cy="406399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99</a:t>
              </a:r>
            </a:p>
          </p:txBody>
        </p:sp>
      </p:grpSp>
      <p:grpSp>
        <p:nvGrpSpPr>
          <p:cNvPr id="357" name="Shape 357"/>
          <p:cNvGrpSpPr/>
          <p:nvPr/>
        </p:nvGrpSpPr>
        <p:grpSpPr>
          <a:xfrm>
            <a:off x="2347665" y="5560678"/>
            <a:ext cx="4432300" cy="406399"/>
            <a:chOff x="2003875" y="1564778"/>
            <a:chExt cx="4432299" cy="406399"/>
          </a:xfrm>
        </p:grpSpPr>
        <p:sp>
          <p:nvSpPr>
            <p:cNvPr id="358" name="Shape 358"/>
            <p:cNvSpPr txBox="1"/>
            <p:nvPr/>
          </p:nvSpPr>
          <p:spPr>
            <a:xfrm>
              <a:off x="2003875" y="1564778"/>
              <a:ext cx="633412" cy="40639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</a:p>
          </p:txBody>
        </p:sp>
        <p:sp>
          <p:nvSpPr>
            <p:cNvPr id="359" name="Shape 359"/>
            <p:cNvSpPr txBox="1"/>
            <p:nvPr/>
          </p:nvSpPr>
          <p:spPr>
            <a:xfrm>
              <a:off x="2637286" y="1564778"/>
              <a:ext cx="633412" cy="40639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</a:p>
          </p:txBody>
        </p:sp>
        <p:sp>
          <p:nvSpPr>
            <p:cNvPr id="360" name="Shape 360"/>
            <p:cNvSpPr txBox="1"/>
            <p:nvPr/>
          </p:nvSpPr>
          <p:spPr>
            <a:xfrm>
              <a:off x="3270700" y="1564778"/>
              <a:ext cx="633412" cy="406399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</a:p>
          </p:txBody>
        </p:sp>
        <p:sp>
          <p:nvSpPr>
            <p:cNvPr id="361" name="Shape 361"/>
            <p:cNvSpPr txBox="1"/>
            <p:nvPr/>
          </p:nvSpPr>
          <p:spPr>
            <a:xfrm>
              <a:off x="3904112" y="1564778"/>
              <a:ext cx="633412" cy="406399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</a:p>
          </p:txBody>
        </p:sp>
        <p:sp>
          <p:nvSpPr>
            <p:cNvPr id="362" name="Shape 362"/>
            <p:cNvSpPr txBox="1"/>
            <p:nvPr/>
          </p:nvSpPr>
          <p:spPr>
            <a:xfrm>
              <a:off x="4537525" y="1564778"/>
              <a:ext cx="631825" cy="406399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14</a:t>
              </a:r>
            </a:p>
          </p:txBody>
        </p:sp>
        <p:sp>
          <p:nvSpPr>
            <p:cNvPr id="363" name="Shape 363"/>
            <p:cNvSpPr txBox="1"/>
            <p:nvPr/>
          </p:nvSpPr>
          <p:spPr>
            <a:xfrm>
              <a:off x="5169350" y="1564778"/>
              <a:ext cx="633412" cy="406399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23</a:t>
              </a:r>
            </a:p>
          </p:txBody>
        </p:sp>
        <p:sp>
          <p:nvSpPr>
            <p:cNvPr id="364" name="Shape 364"/>
            <p:cNvSpPr txBox="1"/>
            <p:nvPr/>
          </p:nvSpPr>
          <p:spPr>
            <a:xfrm>
              <a:off x="5802762" y="1564778"/>
              <a:ext cx="633412" cy="406399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99</a:t>
              </a:r>
            </a:p>
          </p:txBody>
        </p:sp>
      </p:grpSp>
      <p:grpSp>
        <p:nvGrpSpPr>
          <p:cNvPr id="365" name="Shape 365"/>
          <p:cNvGrpSpPr/>
          <p:nvPr/>
        </p:nvGrpSpPr>
        <p:grpSpPr>
          <a:xfrm>
            <a:off x="2347665" y="6202028"/>
            <a:ext cx="4432300" cy="406399"/>
            <a:chOff x="2003875" y="1564778"/>
            <a:chExt cx="4432299" cy="406399"/>
          </a:xfrm>
        </p:grpSpPr>
        <p:sp>
          <p:nvSpPr>
            <p:cNvPr id="366" name="Shape 366"/>
            <p:cNvSpPr txBox="1"/>
            <p:nvPr/>
          </p:nvSpPr>
          <p:spPr>
            <a:xfrm>
              <a:off x="2003875" y="1564778"/>
              <a:ext cx="633412" cy="40639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</a:p>
          </p:txBody>
        </p:sp>
        <p:sp>
          <p:nvSpPr>
            <p:cNvPr id="367" name="Shape 367"/>
            <p:cNvSpPr txBox="1"/>
            <p:nvPr/>
          </p:nvSpPr>
          <p:spPr>
            <a:xfrm>
              <a:off x="2637286" y="1564778"/>
              <a:ext cx="633412" cy="406399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</a:p>
          </p:txBody>
        </p:sp>
        <p:sp>
          <p:nvSpPr>
            <p:cNvPr id="368" name="Shape 368"/>
            <p:cNvSpPr txBox="1"/>
            <p:nvPr/>
          </p:nvSpPr>
          <p:spPr>
            <a:xfrm>
              <a:off x="3270700" y="1564778"/>
              <a:ext cx="633412" cy="406399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</a:p>
          </p:txBody>
        </p:sp>
        <p:sp>
          <p:nvSpPr>
            <p:cNvPr id="369" name="Shape 369"/>
            <p:cNvSpPr txBox="1"/>
            <p:nvPr/>
          </p:nvSpPr>
          <p:spPr>
            <a:xfrm>
              <a:off x="3904112" y="1564778"/>
              <a:ext cx="633412" cy="406399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</a:p>
          </p:txBody>
        </p:sp>
        <p:sp>
          <p:nvSpPr>
            <p:cNvPr id="370" name="Shape 370"/>
            <p:cNvSpPr txBox="1"/>
            <p:nvPr/>
          </p:nvSpPr>
          <p:spPr>
            <a:xfrm>
              <a:off x="4537525" y="1564778"/>
              <a:ext cx="631825" cy="406399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14</a:t>
              </a:r>
            </a:p>
          </p:txBody>
        </p:sp>
        <p:sp>
          <p:nvSpPr>
            <p:cNvPr id="371" name="Shape 371"/>
            <p:cNvSpPr txBox="1"/>
            <p:nvPr/>
          </p:nvSpPr>
          <p:spPr>
            <a:xfrm>
              <a:off x="5169350" y="1564778"/>
              <a:ext cx="633412" cy="406399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23</a:t>
              </a:r>
            </a:p>
          </p:txBody>
        </p:sp>
        <p:sp>
          <p:nvSpPr>
            <p:cNvPr id="372" name="Shape 372"/>
            <p:cNvSpPr txBox="1"/>
            <p:nvPr/>
          </p:nvSpPr>
          <p:spPr>
            <a:xfrm>
              <a:off x="5802762" y="1564778"/>
              <a:ext cx="633412" cy="406399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99</a:t>
              </a:r>
            </a:p>
          </p:txBody>
        </p:sp>
      </p:grpSp>
      <p:sp>
        <p:nvSpPr>
          <p:cNvPr id="373" name="Shape 373"/>
          <p:cNvSpPr/>
          <p:nvPr/>
        </p:nvSpPr>
        <p:spPr>
          <a:xfrm>
            <a:off x="2361952" y="2393615"/>
            <a:ext cx="560387" cy="327025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Shape 374"/>
          <p:cNvSpPr/>
          <p:nvPr/>
        </p:nvSpPr>
        <p:spPr>
          <a:xfrm rot="10800000">
            <a:off x="2642149" y="2149140"/>
            <a:ext cx="653823" cy="266698"/>
          </a:xfrm>
          <a:custGeom>
            <a:pathLst>
              <a:path extrusionOk="0" h="229738" w="2934269">
                <a:moveTo>
                  <a:pt x="0" y="0"/>
                </a:moveTo>
                <a:cubicBezTo>
                  <a:pt x="260445" y="78475"/>
                  <a:pt x="520890" y="156950"/>
                  <a:pt x="914400" y="191069"/>
                </a:cubicBezTo>
                <a:cubicBezTo>
                  <a:pt x="1307911" y="225189"/>
                  <a:pt x="2024418" y="229738"/>
                  <a:pt x="2361063" y="204717"/>
                </a:cubicBezTo>
                <a:cubicBezTo>
                  <a:pt x="2697708" y="179696"/>
                  <a:pt x="2815988" y="110320"/>
                  <a:pt x="2934269" y="40944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Shape 375"/>
          <p:cNvSpPr/>
          <p:nvPr/>
        </p:nvSpPr>
        <p:spPr>
          <a:xfrm rot="10800000">
            <a:off x="4592477" y="2195973"/>
            <a:ext cx="653823" cy="266698"/>
          </a:xfrm>
          <a:custGeom>
            <a:pathLst>
              <a:path extrusionOk="0" h="229738" w="2934269">
                <a:moveTo>
                  <a:pt x="0" y="0"/>
                </a:moveTo>
                <a:cubicBezTo>
                  <a:pt x="260445" y="78475"/>
                  <a:pt x="520890" y="156950"/>
                  <a:pt x="914400" y="191069"/>
                </a:cubicBezTo>
                <a:cubicBezTo>
                  <a:pt x="1307911" y="225189"/>
                  <a:pt x="2024418" y="229738"/>
                  <a:pt x="2361063" y="204717"/>
                </a:cubicBezTo>
                <a:cubicBezTo>
                  <a:pt x="2697708" y="179696"/>
                  <a:pt x="2815988" y="110320"/>
                  <a:pt x="2934269" y="40944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Shape 376"/>
          <p:cNvSpPr/>
          <p:nvPr/>
        </p:nvSpPr>
        <p:spPr>
          <a:xfrm rot="10800000">
            <a:off x="3939590" y="2180516"/>
            <a:ext cx="653823" cy="266698"/>
          </a:xfrm>
          <a:custGeom>
            <a:pathLst>
              <a:path extrusionOk="0" h="229738" w="2934269">
                <a:moveTo>
                  <a:pt x="0" y="0"/>
                </a:moveTo>
                <a:cubicBezTo>
                  <a:pt x="260445" y="78475"/>
                  <a:pt x="520890" y="156950"/>
                  <a:pt x="914400" y="191069"/>
                </a:cubicBezTo>
                <a:cubicBezTo>
                  <a:pt x="1307911" y="225189"/>
                  <a:pt x="2024418" y="229738"/>
                  <a:pt x="2361063" y="204717"/>
                </a:cubicBezTo>
                <a:cubicBezTo>
                  <a:pt x="2697708" y="179696"/>
                  <a:pt x="2815988" y="110320"/>
                  <a:pt x="2934269" y="40944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/>
          <p:nvPr/>
        </p:nvSpPr>
        <p:spPr>
          <a:xfrm rot="10800000">
            <a:off x="3294370" y="2157672"/>
            <a:ext cx="653823" cy="266698"/>
          </a:xfrm>
          <a:custGeom>
            <a:pathLst>
              <a:path extrusionOk="0" h="229738" w="2934269">
                <a:moveTo>
                  <a:pt x="0" y="0"/>
                </a:moveTo>
                <a:cubicBezTo>
                  <a:pt x="260445" y="78475"/>
                  <a:pt x="520890" y="156950"/>
                  <a:pt x="914400" y="191069"/>
                </a:cubicBezTo>
                <a:cubicBezTo>
                  <a:pt x="1307911" y="225189"/>
                  <a:pt x="2024418" y="229738"/>
                  <a:pt x="2361063" y="204717"/>
                </a:cubicBezTo>
                <a:cubicBezTo>
                  <a:pt x="2697708" y="179696"/>
                  <a:pt x="2815988" y="110320"/>
                  <a:pt x="2934269" y="40944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/>
          <p:nvPr/>
        </p:nvSpPr>
        <p:spPr>
          <a:xfrm rot="10800000">
            <a:off x="5881527" y="2209465"/>
            <a:ext cx="653823" cy="266698"/>
          </a:xfrm>
          <a:custGeom>
            <a:pathLst>
              <a:path extrusionOk="0" h="229738" w="2934269">
                <a:moveTo>
                  <a:pt x="0" y="0"/>
                </a:moveTo>
                <a:cubicBezTo>
                  <a:pt x="260445" y="78475"/>
                  <a:pt x="520890" y="156950"/>
                  <a:pt x="914400" y="191069"/>
                </a:cubicBezTo>
                <a:cubicBezTo>
                  <a:pt x="1307911" y="225189"/>
                  <a:pt x="2024418" y="229738"/>
                  <a:pt x="2361063" y="204717"/>
                </a:cubicBezTo>
                <a:cubicBezTo>
                  <a:pt x="2697708" y="179696"/>
                  <a:pt x="2815988" y="110320"/>
                  <a:pt x="2934269" y="40944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Shape 379"/>
          <p:cNvSpPr/>
          <p:nvPr/>
        </p:nvSpPr>
        <p:spPr>
          <a:xfrm rot="10800000">
            <a:off x="3912406" y="2794517"/>
            <a:ext cx="653823" cy="266698"/>
          </a:xfrm>
          <a:custGeom>
            <a:pathLst>
              <a:path extrusionOk="0" h="229738" w="2934269">
                <a:moveTo>
                  <a:pt x="0" y="0"/>
                </a:moveTo>
                <a:cubicBezTo>
                  <a:pt x="260445" y="78475"/>
                  <a:pt x="520890" y="156950"/>
                  <a:pt x="914400" y="191069"/>
                </a:cubicBezTo>
                <a:cubicBezTo>
                  <a:pt x="1307911" y="225189"/>
                  <a:pt x="2024418" y="229738"/>
                  <a:pt x="2361063" y="204717"/>
                </a:cubicBezTo>
                <a:cubicBezTo>
                  <a:pt x="2697708" y="179696"/>
                  <a:pt x="2815988" y="110320"/>
                  <a:pt x="2934269" y="40944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Shape 380"/>
          <p:cNvSpPr/>
          <p:nvPr/>
        </p:nvSpPr>
        <p:spPr>
          <a:xfrm rot="10800000">
            <a:off x="5185018" y="2822834"/>
            <a:ext cx="653823" cy="266698"/>
          </a:xfrm>
          <a:custGeom>
            <a:pathLst>
              <a:path extrusionOk="0" h="229738" w="2934269">
                <a:moveTo>
                  <a:pt x="0" y="0"/>
                </a:moveTo>
                <a:cubicBezTo>
                  <a:pt x="260445" y="78475"/>
                  <a:pt x="520890" y="156950"/>
                  <a:pt x="914400" y="191069"/>
                </a:cubicBezTo>
                <a:cubicBezTo>
                  <a:pt x="1307911" y="225189"/>
                  <a:pt x="2024418" y="229738"/>
                  <a:pt x="2361063" y="204717"/>
                </a:cubicBezTo>
                <a:cubicBezTo>
                  <a:pt x="2697708" y="179696"/>
                  <a:pt x="2815988" y="110320"/>
                  <a:pt x="2934269" y="40944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/>
          <p:nvPr/>
        </p:nvSpPr>
        <p:spPr>
          <a:xfrm rot="10800000">
            <a:off x="4564608" y="3424697"/>
            <a:ext cx="653823" cy="266698"/>
          </a:xfrm>
          <a:custGeom>
            <a:pathLst>
              <a:path extrusionOk="0" h="229738" w="2934269">
                <a:moveTo>
                  <a:pt x="0" y="0"/>
                </a:moveTo>
                <a:cubicBezTo>
                  <a:pt x="260445" y="78475"/>
                  <a:pt x="520890" y="156950"/>
                  <a:pt x="914400" y="191069"/>
                </a:cubicBezTo>
                <a:cubicBezTo>
                  <a:pt x="1307911" y="225189"/>
                  <a:pt x="2024418" y="229738"/>
                  <a:pt x="2361063" y="204717"/>
                </a:cubicBezTo>
                <a:cubicBezTo>
                  <a:pt x="2697708" y="179696"/>
                  <a:pt x="2815988" y="110320"/>
                  <a:pt x="2934269" y="40944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Shape 3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412" y="741266"/>
            <a:ext cx="6096000" cy="133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-3175" y="1588"/>
            <a:ext cx="9147175" cy="7620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00009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32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ต้องการสลับค่าที่เก็บในตัวแปรสองตัว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164640" y="1195649"/>
            <a:ext cx="2420771" cy="120032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= a;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= b;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 = t;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188703" y="3293121"/>
            <a:ext cx="2372642" cy="46166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a,b = b,a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4570412" y="1195648"/>
            <a:ext cx="2420771" cy="120032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   = d[i];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d[i] = d[j];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d[j] = t;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4570412" y="3293119"/>
            <a:ext cx="4057063" cy="46166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d[i],d[j] = d[j],d[i]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980375" y="2565338"/>
            <a:ext cx="789295" cy="5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หรือ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5386148" y="2565335"/>
            <a:ext cx="789295" cy="5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หรือ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-3175" y="1588"/>
            <a:ext cx="9147175" cy="7620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00009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32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การเรียงลำดับข้อมูลในลิสต์ d (แบบฟอง)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429412" y="3993071"/>
            <a:ext cx="8378261" cy="83099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d[i] &gt; d[i+1]: </a:t>
            </a:r>
            <a:r>
              <a:rPr b="0" baseline="0" i="0" lang="th-TH" sz="2000" u="none" cap="none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#ถ้าตัวซ้าย &gt; ตัวขวา ให้สลับค่า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d[i],d[i+1] = d[i+1],d[i]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429412" y="3531405"/>
            <a:ext cx="8378261" cy="46166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i in range(n-1):</a:t>
            </a:r>
            <a:r>
              <a:rPr b="1" baseline="0" i="0" lang="th-TH" sz="2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#i = 0,1,2,...,n-2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429412" y="2700408"/>
            <a:ext cx="8378261" cy="830996"/>
          </a:xfrm>
          <a:prstGeom prst="rect">
            <a:avLst/>
          </a:prstGeom>
          <a:solidFill>
            <a:srgbClr val="C1FEE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len(d) </a:t>
            </a:r>
            <a:r>
              <a:rPr b="1" baseline="0" i="0" lang="th-TH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b="0" baseline="0" i="0" lang="th-TH" sz="2000" u="none" cap="none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 n คือจำนวนข้อมูลในลิสต์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k in range(n-1): </a:t>
            </a:r>
            <a:r>
              <a:rPr b="1" baseline="0" i="0" lang="th-TH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b="0" baseline="0" i="0" lang="th-TH" sz="2000" u="none" cap="none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 ทำซ้ำ n-1 ครั้ง</a:t>
            </a:r>
          </a:p>
        </p:txBody>
      </p:sp>
      <p:pic>
        <p:nvPicPr>
          <p:cNvPr id="402" name="Shape 4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412" y="741266"/>
            <a:ext cx="6096000" cy="133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3" name="Shape 403"/>
          <p:cNvGrpSpPr/>
          <p:nvPr/>
        </p:nvGrpSpPr>
        <p:grpSpPr>
          <a:xfrm>
            <a:off x="2334318" y="4963751"/>
            <a:ext cx="3561354" cy="406399"/>
            <a:chOff x="2249898" y="4556698"/>
            <a:chExt cx="3561354" cy="406399"/>
          </a:xfrm>
        </p:grpSpPr>
        <p:sp>
          <p:nvSpPr>
            <p:cNvPr id="404" name="Shape 404"/>
            <p:cNvSpPr txBox="1"/>
            <p:nvPr/>
          </p:nvSpPr>
          <p:spPr>
            <a:xfrm>
              <a:off x="2249898" y="4556698"/>
              <a:ext cx="445176" cy="406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</a:p>
          </p:txBody>
        </p:sp>
        <p:cxnSp>
          <p:nvCxnSpPr>
            <p:cNvPr id="405" name="Shape 405"/>
            <p:cNvCxnSpPr/>
            <p:nvPr/>
          </p:nvCxnSpPr>
          <p:spPr>
            <a:xfrm>
              <a:off x="2622890" y="4759898"/>
              <a:ext cx="3188362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grpSp>
        <p:nvGrpSpPr>
          <p:cNvPr id="406" name="Shape 406"/>
          <p:cNvGrpSpPr/>
          <p:nvPr/>
        </p:nvGrpSpPr>
        <p:grpSpPr>
          <a:xfrm>
            <a:off x="2475130" y="5285733"/>
            <a:ext cx="4142436" cy="764671"/>
            <a:chOff x="2390710" y="4878680"/>
            <a:chExt cx="4142436" cy="764671"/>
          </a:xfrm>
        </p:grpSpPr>
        <p:sp>
          <p:nvSpPr>
            <p:cNvPr id="407" name="Shape 407"/>
            <p:cNvSpPr txBox="1"/>
            <p:nvPr/>
          </p:nvSpPr>
          <p:spPr>
            <a:xfrm>
              <a:off x="3780391" y="5236951"/>
              <a:ext cx="633412" cy="40639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14</a:t>
              </a:r>
            </a:p>
          </p:txBody>
        </p:sp>
        <p:sp>
          <p:nvSpPr>
            <p:cNvPr id="408" name="Shape 408"/>
            <p:cNvSpPr txBox="1"/>
            <p:nvPr/>
          </p:nvSpPr>
          <p:spPr>
            <a:xfrm>
              <a:off x="4413803" y="5236951"/>
              <a:ext cx="633412" cy="40639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</a:p>
          </p:txBody>
        </p:sp>
        <p:sp>
          <p:nvSpPr>
            <p:cNvPr id="409" name="Shape 409"/>
            <p:cNvSpPr txBox="1"/>
            <p:nvPr/>
          </p:nvSpPr>
          <p:spPr>
            <a:xfrm>
              <a:off x="5047217" y="5236951"/>
              <a:ext cx="932478" cy="40639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...</a:t>
              </a:r>
            </a:p>
          </p:txBody>
        </p:sp>
        <p:sp>
          <p:nvSpPr>
            <p:cNvPr id="410" name="Shape 410"/>
            <p:cNvSpPr txBox="1"/>
            <p:nvPr/>
          </p:nvSpPr>
          <p:spPr>
            <a:xfrm>
              <a:off x="2390710" y="5236951"/>
              <a:ext cx="1389677" cy="40639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...</a:t>
              </a:r>
            </a:p>
          </p:txBody>
        </p:sp>
        <p:sp>
          <p:nvSpPr>
            <p:cNvPr id="411" name="Shape 411"/>
            <p:cNvSpPr txBox="1"/>
            <p:nvPr/>
          </p:nvSpPr>
          <p:spPr>
            <a:xfrm>
              <a:off x="2390710" y="4878680"/>
              <a:ext cx="4142436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rIns="0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       i  i+1       n-1</a:t>
              </a:r>
            </a:p>
          </p:txBody>
        </p:sp>
        <p:sp>
          <p:nvSpPr>
            <p:cNvPr id="412" name="Shape 412"/>
            <p:cNvSpPr txBox="1"/>
            <p:nvPr/>
          </p:nvSpPr>
          <p:spPr>
            <a:xfrm>
              <a:off x="5963401" y="5234348"/>
              <a:ext cx="492598" cy="40639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0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3175" y="1588"/>
            <a:ext cx="9147175" cy="7620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00009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3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หัวข้อ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4212" y="908050"/>
            <a:ext cx="7920036" cy="510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Char char="•"/>
            </a:pPr>
            <a:r>
              <a:rPr b="0" baseline="0" i="0" lang="th-TH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ลิสต์ในแบบ Python และอาเรย์ในภาษาอื่น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Char char="•"/>
            </a:pPr>
            <a:r>
              <a:rPr b="0" baseline="0" i="0" lang="th-TH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การประมวลผลแฟ้มข้อมูลกับการใช้สิสต์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Char char="•"/>
            </a:pPr>
            <a:r>
              <a:rPr b="0" baseline="0" i="0" lang="th-TH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แนวทางการทำงานกับลิสต์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Char char="–"/>
            </a:pPr>
            <a:r>
              <a:rPr b="0" baseline="0" i="0" lang="th-TH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การค้นข้อมูลในลิสต์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Char char="–"/>
            </a:pPr>
            <a:r>
              <a:rPr b="0" baseline="0" i="0" lang="th-TH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การเรียงลำดับข้อมูลในลิสต์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Char char="–"/>
            </a:pPr>
            <a:r>
              <a:rPr b="0" baseline="0" i="0" lang="th-TH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การหาข้อมูลที่มีค่ามากสุดในลิสต์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Char char="•"/>
            </a:pPr>
            <a:r>
              <a:rPr b="0" baseline="0" i="0" lang="th-TH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ตัวอย่าง 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/>
        </p:nvSpPr>
        <p:spPr>
          <a:xfrm>
            <a:off x="378960" y="953174"/>
            <a:ext cx="8382903" cy="599856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9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#---------  อ่านข้อมูลเก็บใส่ลิสต์ -----------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 = open("c:/source/data.txt")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students = []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file: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[id,grade] = line.split()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students.append( [id,grade] 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file.close()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9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#---------  เรียงลำดับลิสต์ตาม id -----------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len(students)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k in range(n-1):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i in range(n-1):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students[i][0] &gt; students[i+1][0] 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students[i], students[i+1] = \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students[i+1], students[i]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9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#---------  บันทึกข้อมูลในลิสต์ลงแฟ้มข้อมูล ----------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fileout = open("c:/source/sorted.txt","w")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range(n):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fileout.write(students[i][0]+" "+students[i][1]+"\n")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fileout.close()</a:t>
            </a:r>
          </a:p>
        </p:txBody>
      </p:sp>
      <p:sp>
        <p:nvSpPr>
          <p:cNvPr id="418" name="Shape 418"/>
          <p:cNvSpPr txBox="1"/>
          <p:nvPr>
            <p:ph type="title"/>
          </p:nvPr>
        </p:nvSpPr>
        <p:spPr>
          <a:xfrm>
            <a:off x="-3175" y="1586"/>
            <a:ext cx="9147175" cy="985619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00009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32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ตัวอย่าง : เรียงลำดับข้อมูลนักเรียนตาม id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6886339" y="986075"/>
            <a:ext cx="1871662" cy="1323439"/>
          </a:xfrm>
          <a:prstGeom prst="rect">
            <a:avLst/>
          </a:prstGeom>
          <a:solidFill>
            <a:srgbClr val="CBEDDE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4531004221      4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4531001321      3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4531005921      3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4531006521      3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4531003621      3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6886339" y="2778780"/>
            <a:ext cx="1871662" cy="1323439"/>
          </a:xfrm>
          <a:prstGeom prst="rect">
            <a:avLst/>
          </a:prstGeom>
          <a:solidFill>
            <a:srgbClr val="CBEDDE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4531001321 </a:t>
            </a: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4531003621</a:t>
            </a: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baseline="0" i="0" lang="th-TH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4531004221</a:t>
            </a: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4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4531005921</a:t>
            </a: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4531006521</a:t>
            </a: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baseline="0" i="0" lang="th-TH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</a:p>
        </p:txBody>
      </p:sp>
      <p:sp>
        <p:nvSpPr>
          <p:cNvPr id="421" name="Shape 421"/>
          <p:cNvSpPr/>
          <p:nvPr/>
        </p:nvSpPr>
        <p:spPr>
          <a:xfrm>
            <a:off x="7655499" y="2309514"/>
            <a:ext cx="336883" cy="46926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3427296" y="1744893"/>
            <a:ext cx="5143498" cy="387797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</a:t>
            </a:r>
            <a:r>
              <a:rPr b="0" baseline="0" i="0" lang="th-TH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baseline="0" i="0" lang="th-TH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</a:t>
            </a:r>
            <a:r>
              <a:rPr b="0" baseline="0" i="0" lang="th-TH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"4531001321", "3"</a:t>
            </a:r>
            <a:r>
              <a:rPr b="1" baseline="0" i="0" lang="th-TH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]</a:t>
            </a:r>
            <a:r>
              <a:rPr b="0" baseline="0" i="0" lang="th-TH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1" baseline="0" i="0" lang="th-TH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</a:t>
            </a:r>
            <a:r>
              <a:rPr b="0" baseline="0" i="0" lang="th-TH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"4531003621", "3"</a:t>
            </a:r>
            <a:r>
              <a:rPr b="1" baseline="0" i="0" lang="th-TH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]</a:t>
            </a:r>
            <a:r>
              <a:rPr b="0" baseline="0" i="0" lang="th-TH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... </a:t>
            </a:r>
            <a:r>
              <a:rPr b="1" baseline="0" i="0" lang="th-TH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]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type="title"/>
          </p:nvPr>
        </p:nvSpPr>
        <p:spPr>
          <a:xfrm>
            <a:off x="-3175" y="1588"/>
            <a:ext cx="9147175" cy="7620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00009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32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การหาค่ามากที่สุดในลิสต์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1269241" y="746831"/>
            <a:ext cx="6589641" cy="230832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   = [28,12,32,23,37,40,89,65,10]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 = d[0]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index in range(1,len(d)):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d[index] &gt; max: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max = d[index]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print(max)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2791417" y="3232575"/>
            <a:ext cx="2353788" cy="3170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 d[index]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0      28     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1      12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2      32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3      23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4      37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5      40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6      89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7      65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8      10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5145205" y="3232575"/>
            <a:ext cx="723994" cy="3170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28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28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32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32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37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40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89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89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89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-3175" y="1588"/>
            <a:ext cx="9147175" cy="7620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00009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8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แบบฝึกหัด: เรียงลำดับข้อมูล [CH05_04]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226397" y="931086"/>
            <a:ext cx="8429921" cy="1017843"/>
          </a:xfrm>
          <a:prstGeom prst="rect">
            <a:avLst/>
          </a:prstGeom>
          <a:solidFill>
            <a:srgbClr val="FFCCFF"/>
          </a:solidFill>
          <a:ln cap="flat" cmpd="sng" w="9525">
            <a:solidFill>
              <a:schemeClr val="dk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อ่านตัวเลขจำนวนเต็ม </a:t>
            </a:r>
            <a:r>
              <a:rPr b="0" baseline="0" i="1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ตัวจากแป้นพิมพ์ จากนั้นให้พิมพ์ข้อมูลทั้งหมดที่เรียงจากมากไปน้อยออกทางหน้าจอ</a:t>
            </a:r>
            <a:b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</a:br>
          </a:p>
        </p:txBody>
      </p:sp>
      <p:sp>
        <p:nvSpPr>
          <p:cNvPr id="437" name="Shape 437"/>
          <p:cNvSpPr txBox="1"/>
          <p:nvPr/>
        </p:nvSpPr>
        <p:spPr>
          <a:xfrm>
            <a:off x="226393" y="2084992"/>
            <a:ext cx="8429921" cy="2248950"/>
          </a:xfrm>
          <a:prstGeom prst="rect">
            <a:avLst/>
          </a:prstGeom>
          <a:solidFill>
            <a:srgbClr val="FFCCFF"/>
          </a:solidFill>
          <a:ln cap="flat" cmpd="sng" w="9525">
            <a:solidFill>
              <a:schemeClr val="dk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ข้อมูลนำเข้า: ประกอบด้วยตัวเลข </a:t>
            </a:r>
            <a:r>
              <a:rPr b="0" baseline="0" i="1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n+1</a:t>
            </a:r>
            <a: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บรรทัด บรรทัดแรกเป็นจำนวนข้อมูล </a:t>
            </a:r>
            <a:r>
              <a:rPr b="0" baseline="0" i="1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 </a:t>
            </a:r>
            <a: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และอีก </a:t>
            </a:r>
            <a:r>
              <a:rPr b="0" baseline="0" i="1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 </a:t>
            </a:r>
            <a: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บรรทัดต่อมา เก็บข้อมูลบรรทัดละหนึ่งตัว </a:t>
            </a:r>
            <a:b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30494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3842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499585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226392" y="4452910"/>
            <a:ext cx="8429921" cy="1633396"/>
          </a:xfrm>
          <a:prstGeom prst="rect">
            <a:avLst/>
          </a:prstGeom>
          <a:solidFill>
            <a:srgbClr val="FFCCFF"/>
          </a:solidFill>
          <a:ln cap="flat" cmpd="sng" w="9525">
            <a:solidFill>
              <a:schemeClr val="dk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ผลลัพธ์: </a:t>
            </a:r>
            <a:b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499585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30494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3842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type="title"/>
          </p:nvPr>
        </p:nvSpPr>
        <p:spPr>
          <a:xfrm>
            <a:off x="-3175" y="1588"/>
            <a:ext cx="9147175" cy="7620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00009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8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แบบฝึกหัด: พิมพ์ข้อมูลนักเรียนเรียงตามลำดับ [CH05_05]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226397" y="931086"/>
            <a:ext cx="8429921" cy="1017843"/>
          </a:xfrm>
          <a:prstGeom prst="rect">
            <a:avLst/>
          </a:prstGeom>
          <a:solidFill>
            <a:srgbClr val="FFCCFF"/>
          </a:solidFill>
          <a:ln cap="flat" cmpd="sng" w="9525">
            <a:solidFill>
              <a:schemeClr val="dk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ให้อ่านข้อมูลจากไฟล์ “scores.txt” โดยไม่ต้องรับข้อมูลจากแป้นพิมพ์ ในไฟล์ประกอบด้วยเลขประจำตัวและคะแนน ให้พิมพ์เลขประจำตัวของนักเรียน เรียงตามลำดับจากน้อยไปมาก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226394" y="3396996"/>
            <a:ext cx="8429921" cy="1941172"/>
          </a:xfrm>
          <a:prstGeom prst="rect">
            <a:avLst/>
          </a:prstGeom>
          <a:solidFill>
            <a:srgbClr val="FFCCFF"/>
          </a:solidFill>
          <a:ln cap="flat" cmpd="sng" w="9525">
            <a:solidFill>
              <a:schemeClr val="dk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ผลลัพธ์: </a:t>
            </a:r>
            <a:b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3417422</a:t>
            </a:r>
            <a:b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3417843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3418374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3418645</a:t>
            </a:r>
            <a:b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type="title"/>
          </p:nvPr>
        </p:nvSpPr>
        <p:spPr>
          <a:xfrm>
            <a:off x="-3175" y="1588"/>
            <a:ext cx="9147175" cy="7620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00009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8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แบบฝึกหัด: พิมพ์ข้อมูลนักเรียนเรียงตามลำดับ [CH05_06]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226397" y="931086"/>
            <a:ext cx="8429921" cy="1017843"/>
          </a:xfrm>
          <a:prstGeom prst="rect">
            <a:avLst/>
          </a:prstGeom>
          <a:solidFill>
            <a:srgbClr val="FFCCFF"/>
          </a:solidFill>
          <a:ln cap="flat" cmpd="sng" w="9525">
            <a:solidFill>
              <a:schemeClr val="dk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ให้อ่านข้อมูลจากไฟล์ “scores.txt” โดยไม่ต้องรับข้อมูลจากแป้นพิมพ์ ในไฟล์ประกอบด้วยเลขประจำตัวและคะแนน ให้พิมพ์เลขประจำตัวของนักเรียน เรียงตามลำดับจากคะแนนมากไปน้อย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226394" y="3396996"/>
            <a:ext cx="8429921" cy="1941172"/>
          </a:xfrm>
          <a:prstGeom prst="rect">
            <a:avLst/>
          </a:prstGeom>
          <a:solidFill>
            <a:srgbClr val="FFCCFF"/>
          </a:solidFill>
          <a:ln cap="flat" cmpd="sng" w="9525">
            <a:solidFill>
              <a:schemeClr val="dk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ผลลัพธ์: </a:t>
            </a:r>
            <a:b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3417422</a:t>
            </a:r>
            <a:b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3417843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3418374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3418645</a:t>
            </a:r>
            <a:b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-3175" y="1588"/>
            <a:ext cx="9147175" cy="7620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00009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3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การใช้ลิสต์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4212" y="908050"/>
            <a:ext cx="7920036" cy="510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Char char="•"/>
            </a:pPr>
            <a:r>
              <a:rPr b="0" baseline="0" i="0" lang="th-TH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การเก็บ + ประมวลผลข้อมูลจำนวนมาก </a:t>
            </a: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Char char="–"/>
            </a:pPr>
            <a:r>
              <a:rPr b="0" baseline="0" i="0" lang="th-TH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Python ใช้ลิสต์ (list)</a:t>
            </a: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Char char="–"/>
            </a:pPr>
            <a:r>
              <a:rPr b="0" baseline="0" i="0" lang="th-TH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ภาษาอื่นใช้อาเรย์ (array)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730654" y="3187401"/>
            <a:ext cx="1871662" cy="1323439"/>
          </a:xfrm>
          <a:prstGeom prst="rect">
            <a:avLst/>
          </a:prstGeom>
          <a:solidFill>
            <a:srgbClr val="CBEDDE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4531001321      3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4531003621      3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4531004221      4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4531005921      3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. . </a:t>
            </a:r>
          </a:p>
        </p:txBody>
      </p:sp>
      <p:sp>
        <p:nvSpPr>
          <p:cNvPr id="72" name="Shape 72"/>
          <p:cNvSpPr/>
          <p:nvPr/>
        </p:nvSpPr>
        <p:spPr>
          <a:xfrm>
            <a:off x="489764" y="2598440"/>
            <a:ext cx="2353442" cy="444500"/>
          </a:xfrm>
          <a:prstGeom prst="wedgeRoundRectCallout">
            <a:avLst>
              <a:gd fmla="val 17550" name="adj1"/>
              <a:gd fmla="val 48785" name="adj2"/>
              <a:gd fmla="val 16667" name="adj3"/>
            </a:avLst>
          </a:prstGeom>
          <a:solidFill>
            <a:srgbClr val="FFCC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ข้อมูลในไฟล์ data.txt </a:t>
            </a:r>
          </a:p>
        </p:txBody>
      </p:sp>
      <p:sp>
        <p:nvSpPr>
          <p:cNvPr id="73" name="Shape 73"/>
          <p:cNvSpPr/>
          <p:nvPr/>
        </p:nvSpPr>
        <p:spPr>
          <a:xfrm>
            <a:off x="2783609" y="3286507"/>
            <a:ext cx="838199" cy="457200"/>
          </a:xfrm>
          <a:prstGeom prst="rightArrow">
            <a:avLst>
              <a:gd fmla="val 50000" name="adj1"/>
              <a:gd fmla="val 45833" name="adj2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" name="Shape 74"/>
          <p:cNvSpPr/>
          <p:nvPr/>
        </p:nvSpPr>
        <p:spPr>
          <a:xfrm rot="5400000">
            <a:off x="5740055" y="5365749"/>
            <a:ext cx="838199" cy="457200"/>
          </a:xfrm>
          <a:prstGeom prst="rightArrow">
            <a:avLst>
              <a:gd fmla="val 50000" name="adj1"/>
              <a:gd fmla="val 45833" name="adj2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4982433" y="6157912"/>
            <a:ext cx="2353442" cy="444500"/>
          </a:xfrm>
          <a:prstGeom prst="wedgeRoundRectCallout">
            <a:avLst>
              <a:gd fmla="val 17550" name="adj1"/>
              <a:gd fmla="val 48785" name="adj2"/>
              <a:gd fmla="val 16667" name="adj3"/>
            </a:avLst>
          </a:prstGeom>
          <a:solidFill>
            <a:srgbClr val="FFCC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นำไปประมวลผลอื่น ๆ  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3954723" y="3042832"/>
            <a:ext cx="4009431" cy="3877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</a:t>
            </a:r>
            <a:r>
              <a:rPr b="0" baseline="0" i="0" lang="th-TH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"4531001321", "4531003621", ... </a:t>
            </a:r>
            <a:r>
              <a:rPr b="1" baseline="0" i="0" lang="th-TH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]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3954723" y="3549808"/>
            <a:ext cx="4009431" cy="387797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</a:t>
            </a:r>
            <a:r>
              <a:rPr b="0" baseline="0" i="0" lang="th-TH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"3",                 "3",                 ... </a:t>
            </a:r>
            <a:r>
              <a:rPr b="1" baseline="0" i="0" lang="th-TH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]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3954723" y="4621157"/>
            <a:ext cx="5143498" cy="387797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</a:t>
            </a:r>
            <a:r>
              <a:rPr b="0" baseline="0" i="0" lang="th-TH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baseline="0" i="0" lang="th-TH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</a:t>
            </a:r>
            <a:r>
              <a:rPr b="0" baseline="0" i="0" lang="th-TH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"4531001321", "3"</a:t>
            </a:r>
            <a:r>
              <a:rPr b="1" baseline="0" i="0" lang="th-TH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]</a:t>
            </a:r>
            <a:r>
              <a:rPr b="0" baseline="0" i="0" lang="th-TH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1" baseline="0" i="0" lang="th-TH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</a:t>
            </a:r>
            <a:r>
              <a:rPr b="0" baseline="0" i="0" lang="th-TH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"4531003621", "3"</a:t>
            </a:r>
            <a:r>
              <a:rPr b="1" baseline="0" i="0" lang="th-TH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]</a:t>
            </a:r>
            <a:r>
              <a:rPr b="0" baseline="0" i="0" lang="th-TH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... </a:t>
            </a:r>
            <a:r>
              <a:rPr b="1" baseline="0" i="0" lang="th-TH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]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5764507" y="3985314"/>
            <a:ext cx="789295" cy="5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หรือ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-3175" y="1588"/>
            <a:ext cx="9147175" cy="7620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00009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3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การเข้าถึงสมาชิกในลิสต์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4212" y="908050"/>
            <a:ext cx="7920036" cy="510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Char char="•"/>
            </a:pPr>
            <a:r>
              <a:rPr b="0" baseline="0" i="0" lang="th-TH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สมาชิกแต่ละตัวมีลำดับที่ชัดเจน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Char char="•"/>
            </a:pPr>
            <a:r>
              <a:rPr b="0" baseline="0" i="0" lang="th-TH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ชี้ด้วยดัชนีตั้งแต่ 0 จนถึง n-1 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Char char="•"/>
            </a:pPr>
            <a:r>
              <a:rPr b="0" baseline="0" i="0" lang="th-TH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เช่น </a:t>
            </a: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baseline="0" i="0" lang="th-TH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x=[100,10,15,30,45,96,173,40,45,180]</a:t>
            </a: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baseline="0" i="0" lang="th-TH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y=[30,110,115,83,145,52,30,40,20,80]</a:t>
            </a: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mbria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mbria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86" name="Shape 86"/>
          <p:cNvGrpSpPr/>
          <p:nvPr/>
        </p:nvGrpSpPr>
        <p:grpSpPr>
          <a:xfrm>
            <a:off x="1330325" y="4240212"/>
            <a:ext cx="6121400" cy="417512"/>
            <a:chOff x="838" y="2670"/>
            <a:chExt cx="3856" cy="263"/>
          </a:xfrm>
        </p:grpSpPr>
        <p:sp>
          <p:nvSpPr>
            <p:cNvPr id="87" name="Shape 87"/>
            <p:cNvSpPr txBox="1"/>
            <p:nvPr/>
          </p:nvSpPr>
          <p:spPr>
            <a:xfrm>
              <a:off x="1064" y="2670"/>
              <a:ext cx="362" cy="24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36000" lIns="36000" rIns="36000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th-TH" sz="2000" u="none" cap="none" strike="noStrike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30</a:t>
              </a:r>
            </a:p>
          </p:txBody>
        </p:sp>
        <p:sp>
          <p:nvSpPr>
            <p:cNvPr id="88" name="Shape 88"/>
            <p:cNvSpPr txBox="1"/>
            <p:nvPr/>
          </p:nvSpPr>
          <p:spPr>
            <a:xfrm>
              <a:off x="1427" y="2670"/>
              <a:ext cx="362" cy="24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36000" lIns="36000" rIns="36000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th-TH" sz="2000" u="none" cap="none" strike="noStrike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110</a:t>
              </a:r>
            </a:p>
          </p:txBody>
        </p:sp>
        <p:sp>
          <p:nvSpPr>
            <p:cNvPr id="89" name="Shape 89"/>
            <p:cNvSpPr txBox="1"/>
            <p:nvPr/>
          </p:nvSpPr>
          <p:spPr>
            <a:xfrm>
              <a:off x="1790" y="2670"/>
              <a:ext cx="362" cy="24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36000" lIns="36000" rIns="36000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th-TH" sz="2000" u="none" cap="none" strike="noStrike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115</a:t>
              </a:r>
            </a:p>
          </p:txBody>
        </p:sp>
        <p:sp>
          <p:nvSpPr>
            <p:cNvPr id="90" name="Shape 90"/>
            <p:cNvSpPr txBox="1"/>
            <p:nvPr/>
          </p:nvSpPr>
          <p:spPr>
            <a:xfrm>
              <a:off x="2153" y="2670"/>
              <a:ext cx="362" cy="24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36000" lIns="36000" rIns="36000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th-TH" sz="2000" u="none" cap="none" strike="noStrike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83</a:t>
              </a:r>
            </a:p>
          </p:txBody>
        </p:sp>
        <p:sp>
          <p:nvSpPr>
            <p:cNvPr id="91" name="Shape 91"/>
            <p:cNvSpPr txBox="1"/>
            <p:nvPr/>
          </p:nvSpPr>
          <p:spPr>
            <a:xfrm>
              <a:off x="2515" y="2670"/>
              <a:ext cx="362" cy="24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36000" lIns="36000" rIns="36000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th-TH" sz="2000" u="none" cap="none" strike="noStrike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145</a:t>
              </a:r>
            </a:p>
          </p:txBody>
        </p:sp>
        <p:sp>
          <p:nvSpPr>
            <p:cNvPr id="92" name="Shape 92"/>
            <p:cNvSpPr txBox="1"/>
            <p:nvPr/>
          </p:nvSpPr>
          <p:spPr>
            <a:xfrm>
              <a:off x="2879" y="2670"/>
              <a:ext cx="362" cy="24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36000" lIns="36000" rIns="36000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th-TH" sz="2000" u="none" cap="none" strike="noStrike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0</a:t>
              </a:r>
            </a:p>
          </p:txBody>
        </p:sp>
        <p:sp>
          <p:nvSpPr>
            <p:cNvPr id="93" name="Shape 93"/>
            <p:cNvSpPr txBox="1"/>
            <p:nvPr/>
          </p:nvSpPr>
          <p:spPr>
            <a:xfrm>
              <a:off x="3243" y="2670"/>
              <a:ext cx="362" cy="24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36000" lIns="36000" rIns="36000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th-TH" sz="2000" u="none" cap="none" strike="noStrike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30</a:t>
              </a:r>
            </a:p>
          </p:txBody>
        </p:sp>
        <p:sp>
          <p:nvSpPr>
            <p:cNvPr id="94" name="Shape 94"/>
            <p:cNvSpPr txBox="1"/>
            <p:nvPr/>
          </p:nvSpPr>
          <p:spPr>
            <a:xfrm>
              <a:off x="3606" y="2670"/>
              <a:ext cx="362" cy="24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36000" lIns="36000" rIns="36000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th-TH" sz="2000" u="none" cap="none" strike="noStrike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40</a:t>
              </a: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968" y="2670"/>
              <a:ext cx="362" cy="24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36000" lIns="36000" rIns="36000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th-TH" sz="2000" u="none" cap="none" strike="noStrike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20</a:t>
              </a:r>
            </a:p>
          </p:txBody>
        </p:sp>
        <p:sp>
          <p:nvSpPr>
            <p:cNvPr id="96" name="Shape 96"/>
            <p:cNvSpPr txBox="1"/>
            <p:nvPr/>
          </p:nvSpPr>
          <p:spPr>
            <a:xfrm>
              <a:off x="4331" y="2670"/>
              <a:ext cx="362" cy="24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36000" lIns="36000" rIns="36000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th-TH" sz="2000" u="none" cap="none" strike="noStrike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80</a:t>
              </a: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838" y="2681"/>
              <a:ext cx="197" cy="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th-TH" sz="2000" u="none" cap="none" strike="noStrike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y</a:t>
              </a:r>
            </a:p>
          </p:txBody>
        </p:sp>
      </p:grpSp>
      <p:grpSp>
        <p:nvGrpSpPr>
          <p:cNvPr id="98" name="Shape 98"/>
          <p:cNvGrpSpPr/>
          <p:nvPr/>
        </p:nvGrpSpPr>
        <p:grpSpPr>
          <a:xfrm>
            <a:off x="1330325" y="3570287"/>
            <a:ext cx="6121400" cy="441325"/>
            <a:chOff x="838" y="2248"/>
            <a:chExt cx="3856" cy="278"/>
          </a:xfrm>
        </p:grpSpPr>
        <p:sp>
          <p:nvSpPr>
            <p:cNvPr id="99" name="Shape 99"/>
            <p:cNvSpPr txBox="1"/>
            <p:nvPr/>
          </p:nvSpPr>
          <p:spPr>
            <a:xfrm>
              <a:off x="1064" y="2282"/>
              <a:ext cx="362" cy="24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36000" lIns="36000" rIns="36000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th-TH" sz="2000" u="none" cap="none" strike="noStrike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100</a:t>
              </a:r>
            </a:p>
          </p:txBody>
        </p:sp>
        <p:sp>
          <p:nvSpPr>
            <p:cNvPr id="100" name="Shape 100"/>
            <p:cNvSpPr txBox="1"/>
            <p:nvPr/>
          </p:nvSpPr>
          <p:spPr>
            <a:xfrm>
              <a:off x="1427" y="2282"/>
              <a:ext cx="362" cy="24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36000" lIns="36000" rIns="36000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th-TH" sz="2000" u="none" cap="none" strike="noStrike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10</a:t>
              </a:r>
            </a:p>
          </p:txBody>
        </p:sp>
        <p:sp>
          <p:nvSpPr>
            <p:cNvPr id="101" name="Shape 101"/>
            <p:cNvSpPr txBox="1"/>
            <p:nvPr/>
          </p:nvSpPr>
          <p:spPr>
            <a:xfrm>
              <a:off x="1790" y="2282"/>
              <a:ext cx="362" cy="24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36000" lIns="36000" rIns="36000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th-TH" sz="2000" u="none" cap="none" strike="noStrike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15</a:t>
              </a:r>
            </a:p>
          </p:txBody>
        </p:sp>
        <p:sp>
          <p:nvSpPr>
            <p:cNvPr id="102" name="Shape 102"/>
            <p:cNvSpPr txBox="1"/>
            <p:nvPr/>
          </p:nvSpPr>
          <p:spPr>
            <a:xfrm>
              <a:off x="2153" y="2282"/>
              <a:ext cx="362" cy="24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36000" lIns="36000" rIns="36000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th-TH" sz="2000" u="none" cap="none" strike="noStrike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30</a:t>
              </a:r>
            </a:p>
          </p:txBody>
        </p:sp>
        <p:sp>
          <p:nvSpPr>
            <p:cNvPr id="103" name="Shape 103"/>
            <p:cNvSpPr txBox="1"/>
            <p:nvPr/>
          </p:nvSpPr>
          <p:spPr>
            <a:xfrm>
              <a:off x="2515" y="2282"/>
              <a:ext cx="362" cy="24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36000" lIns="36000" rIns="36000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th-TH" sz="2000" u="none" cap="none" strike="noStrike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45</a:t>
              </a:r>
            </a:p>
          </p:txBody>
        </p:sp>
        <p:sp>
          <p:nvSpPr>
            <p:cNvPr id="104" name="Shape 104"/>
            <p:cNvSpPr txBox="1"/>
            <p:nvPr/>
          </p:nvSpPr>
          <p:spPr>
            <a:xfrm>
              <a:off x="2879" y="2282"/>
              <a:ext cx="362" cy="24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36000" lIns="36000" rIns="36000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th-TH" sz="2000" u="none" cap="none" strike="noStrike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96</a:t>
              </a:r>
            </a:p>
          </p:txBody>
        </p:sp>
        <p:sp>
          <p:nvSpPr>
            <p:cNvPr id="105" name="Shape 105"/>
            <p:cNvSpPr txBox="1"/>
            <p:nvPr/>
          </p:nvSpPr>
          <p:spPr>
            <a:xfrm>
              <a:off x="3243" y="2282"/>
              <a:ext cx="362" cy="24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36000" lIns="36000" rIns="36000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th-TH" sz="2000" u="none" cap="none" strike="noStrike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173</a:t>
              </a:r>
            </a:p>
          </p:txBody>
        </p:sp>
        <p:sp>
          <p:nvSpPr>
            <p:cNvPr id="106" name="Shape 106"/>
            <p:cNvSpPr txBox="1"/>
            <p:nvPr/>
          </p:nvSpPr>
          <p:spPr>
            <a:xfrm>
              <a:off x="3606" y="2282"/>
              <a:ext cx="362" cy="24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36000" lIns="36000" rIns="36000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th-TH" sz="2000" u="none" cap="none" strike="noStrike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40</a:t>
              </a:r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x="3968" y="2282"/>
              <a:ext cx="362" cy="24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36000" lIns="36000" rIns="36000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th-TH" sz="2000" u="none" cap="none" strike="noStrike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45</a:t>
              </a:r>
            </a:p>
          </p:txBody>
        </p:sp>
        <p:sp>
          <p:nvSpPr>
            <p:cNvPr id="108" name="Shape 108"/>
            <p:cNvSpPr txBox="1"/>
            <p:nvPr/>
          </p:nvSpPr>
          <p:spPr>
            <a:xfrm>
              <a:off x="4331" y="2282"/>
              <a:ext cx="362" cy="24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36000" lIns="36000" rIns="36000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th-TH" sz="2000" u="none" cap="none" strike="noStrike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180</a:t>
              </a:r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838" y="2248"/>
              <a:ext cx="196" cy="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th-TH" sz="2000" u="none" cap="none" strike="noStrike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x</a:t>
              </a:r>
            </a:p>
          </p:txBody>
        </p:sp>
      </p:grpSp>
      <p:grpSp>
        <p:nvGrpSpPr>
          <p:cNvPr id="110" name="Shape 110"/>
          <p:cNvGrpSpPr/>
          <p:nvPr/>
        </p:nvGrpSpPr>
        <p:grpSpPr>
          <a:xfrm>
            <a:off x="1814513" y="3208337"/>
            <a:ext cx="5526086" cy="369886"/>
            <a:chOff x="1143" y="2020"/>
            <a:chExt cx="3480" cy="232"/>
          </a:xfrm>
        </p:grpSpPr>
        <p:sp>
          <p:nvSpPr>
            <p:cNvPr id="111" name="Shape 111"/>
            <p:cNvSpPr txBox="1"/>
            <p:nvPr/>
          </p:nvSpPr>
          <p:spPr>
            <a:xfrm>
              <a:off x="1143" y="2020"/>
              <a:ext cx="203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th-TH" sz="1800" u="none" cap="none" strike="noStrike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1506" y="2020"/>
              <a:ext cx="203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th-TH" sz="1800" u="none" cap="none" strike="noStrike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x="1870" y="2020"/>
              <a:ext cx="203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th-TH" sz="1800" u="none" cap="none" strike="noStrike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</a:p>
          </p:txBody>
        </p:sp>
        <p:sp>
          <p:nvSpPr>
            <p:cNvPr id="114" name="Shape 114"/>
            <p:cNvSpPr txBox="1"/>
            <p:nvPr/>
          </p:nvSpPr>
          <p:spPr>
            <a:xfrm>
              <a:off x="2235" y="2020"/>
              <a:ext cx="203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th-TH" sz="1800" u="none" cap="none" strike="noStrike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2598" y="2020"/>
              <a:ext cx="203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th-TH" sz="1800" u="none" cap="none" strike="noStrike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</a:p>
          </p:txBody>
        </p:sp>
        <p:sp>
          <p:nvSpPr>
            <p:cNvPr id="116" name="Shape 116"/>
            <p:cNvSpPr txBox="1"/>
            <p:nvPr/>
          </p:nvSpPr>
          <p:spPr>
            <a:xfrm>
              <a:off x="2963" y="2020"/>
              <a:ext cx="203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th-TH" sz="1800" u="none" cap="none" strike="noStrike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3327" y="2020"/>
              <a:ext cx="203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th-TH" sz="1800" u="none" cap="none" strike="noStrike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</a:p>
          </p:txBody>
        </p:sp>
        <p:sp>
          <p:nvSpPr>
            <p:cNvPr id="118" name="Shape 118"/>
            <p:cNvSpPr txBox="1"/>
            <p:nvPr/>
          </p:nvSpPr>
          <p:spPr>
            <a:xfrm>
              <a:off x="3691" y="2020"/>
              <a:ext cx="203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th-TH" sz="1800" u="none" cap="none" strike="noStrike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4056" y="2020"/>
              <a:ext cx="203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th-TH" sz="1800" u="none" cap="none" strike="noStrike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4420" y="2020"/>
              <a:ext cx="203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th-TH" sz="1800" u="none" cap="none" strike="noStrike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</a:p>
          </p:txBody>
        </p:sp>
      </p:grpSp>
      <p:grpSp>
        <p:nvGrpSpPr>
          <p:cNvPr id="121" name="Shape 121"/>
          <p:cNvGrpSpPr/>
          <p:nvPr/>
        </p:nvGrpSpPr>
        <p:grpSpPr>
          <a:xfrm>
            <a:off x="2681287" y="4687887"/>
            <a:ext cx="941387" cy="842962"/>
            <a:chOff x="1688" y="2952"/>
            <a:chExt cx="593" cy="531"/>
          </a:xfrm>
        </p:grpSpPr>
        <p:sp>
          <p:nvSpPr>
            <p:cNvPr id="122" name="Shape 122"/>
            <p:cNvSpPr txBox="1"/>
            <p:nvPr/>
          </p:nvSpPr>
          <p:spPr>
            <a:xfrm>
              <a:off x="1688" y="3231"/>
              <a:ext cx="593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rIns="90000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th-TH" sz="2000" u="none" cap="none" strike="noStrike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y[2]</a:t>
              </a:r>
            </a:p>
          </p:txBody>
        </p:sp>
        <p:cxnSp>
          <p:nvCxnSpPr>
            <p:cNvPr id="123" name="Shape 123"/>
            <p:cNvCxnSpPr/>
            <p:nvPr/>
          </p:nvCxnSpPr>
          <p:spPr>
            <a:xfrm rot="10800000">
              <a:off x="2002" y="2952"/>
              <a:ext cx="0" cy="301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sp>
        <p:nvSpPr>
          <p:cNvPr id="124" name="Shape 124"/>
          <p:cNvSpPr txBox="1"/>
          <p:nvPr/>
        </p:nvSpPr>
        <p:spPr>
          <a:xfrm>
            <a:off x="5294312" y="5148262"/>
            <a:ext cx="2625724" cy="709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 = 4;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y[i+1] = 52;</a:t>
            </a:r>
          </a:p>
        </p:txBody>
      </p:sp>
      <p:sp>
        <p:nvSpPr>
          <p:cNvPr id="125" name="Shape 125"/>
          <p:cNvSpPr/>
          <p:nvPr/>
        </p:nvSpPr>
        <p:spPr>
          <a:xfrm>
            <a:off x="2873375" y="3121025"/>
            <a:ext cx="493713" cy="52228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4625975" y="4273550"/>
            <a:ext cx="477837" cy="34131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0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52</a:t>
            </a:r>
          </a:p>
        </p:txBody>
      </p:sp>
      <p:sp>
        <p:nvSpPr>
          <p:cNvPr id="127" name="Shape 127"/>
          <p:cNvSpPr/>
          <p:nvPr/>
        </p:nvSpPr>
        <p:spPr>
          <a:xfrm>
            <a:off x="4848225" y="4687887"/>
            <a:ext cx="420688" cy="827087"/>
          </a:xfrm>
          <a:custGeom>
            <a:pathLst>
              <a:path extrusionOk="0" h="521" w="265">
                <a:moveTo>
                  <a:pt x="265" y="521"/>
                </a:moveTo>
                <a:lnTo>
                  <a:pt x="0" y="52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-3175" y="1588"/>
            <a:ext cx="9147175" cy="7620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00009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3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ตัวอย่าง: หาจำนวนนักเรียนที่ได้เกรดต่าง ๆ 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4212" y="908050"/>
            <a:ext cx="7920036" cy="510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Char char="•"/>
            </a:pPr>
            <a:r>
              <a:rPr b="0" baseline="0" i="0" lang="th-TH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มีไฟล์ข้อความที่เก็บข้อมูล ID และเกรด 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Char char="•"/>
            </a:pPr>
            <a:r>
              <a:rPr b="0" baseline="0" i="0" lang="th-TH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เกรดเป็นจำนวนเต็มมีค่าตั้งแต่ 0 ถึง 4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Char char="•"/>
            </a:pPr>
            <a:r>
              <a:rPr b="0" baseline="0" i="0" lang="th-TH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จงหาจำนวนนักเรียนที่ได้เกรดต่าง ๆ 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638300" y="2740025"/>
            <a:ext cx="2362200" cy="29130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4531001321	3</a:t>
            </a: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4531003621	3</a:t>
            </a: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4531004221	4</a:t>
            </a: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4531005921	3</a:t>
            </a: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4531006521	3</a:t>
            </a: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4531101421	4</a:t>
            </a: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4531102021	4</a:t>
            </a: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4531102221	0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372100" y="3425825"/>
            <a:ext cx="2362200" cy="156844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เกรด	จำนวนนักเรียน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0	       1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1	       0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2	       0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3	       4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4	       3</a:t>
            </a:r>
          </a:p>
        </p:txBody>
      </p:sp>
      <p:sp>
        <p:nvSpPr>
          <p:cNvPr id="136" name="Shape 136"/>
          <p:cNvSpPr/>
          <p:nvPr/>
        </p:nvSpPr>
        <p:spPr>
          <a:xfrm>
            <a:off x="4305300" y="4035425"/>
            <a:ext cx="838199" cy="457200"/>
          </a:xfrm>
          <a:prstGeom prst="rightArrow">
            <a:avLst>
              <a:gd fmla="val 50000" name="adj1"/>
              <a:gd fmla="val 45833" name="adj2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-3175" y="1588"/>
            <a:ext cx="9147175" cy="7620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00009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32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ตัวอย่าง: หาจำนวนนักเรียนที่ได้เกรดต่าง ๆ (5 ตัวแปร)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609599" y="736291"/>
            <a:ext cx="7921624" cy="610936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7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file=open("c:/source/data.txt")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c0=0; c1=0; c2=0; c3=0; c4=0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7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file: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7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tokens = line.split()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7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grade = int(tokens[1])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7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if grade == 0: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7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    c0 = c0 + 1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7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elif grade == 1: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7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    c1 = c1 + 1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7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elif grade == 2: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7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    c2 = c2 + 1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7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elif grade == 3: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7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    c3 = c3 + 1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7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elif grade == 4: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7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    c4 = c4 + 1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7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7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print("Incorrect Grade")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7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file.close()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7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print("Grade 0:",c0)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7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print("Grade 1:",c1)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7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print("Grade 2:",c2)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7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print("Grade 3:",c3)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17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print("Grade 4:",c4)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5222875" y="2813050"/>
            <a:ext cx="1871662" cy="1570038"/>
          </a:xfrm>
          <a:prstGeom prst="rect">
            <a:avLst/>
          </a:prstGeom>
          <a:solidFill>
            <a:srgbClr val="CBEDDE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4531001321      3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4531003621      3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4531004221      4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4531005921      3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4531006521      3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. . </a:t>
            </a:r>
          </a:p>
        </p:txBody>
      </p:sp>
      <p:sp>
        <p:nvSpPr>
          <p:cNvPr id="144" name="Shape 144"/>
          <p:cNvSpPr/>
          <p:nvPr/>
        </p:nvSpPr>
        <p:spPr>
          <a:xfrm>
            <a:off x="5132387" y="2773363"/>
            <a:ext cx="1357312" cy="354012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6621463" y="2773363"/>
            <a:ext cx="576262" cy="354012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4094328" y="1827456"/>
            <a:ext cx="2620370" cy="861152"/>
          </a:xfrm>
          <a:custGeom>
            <a:pathLst>
              <a:path extrusionOk="0" h="861153" w="2620371">
                <a:moveTo>
                  <a:pt x="0" y="69583"/>
                </a:moveTo>
                <a:cubicBezTo>
                  <a:pt x="439003" y="30914"/>
                  <a:pt x="878007" y="-7754"/>
                  <a:pt x="1228299" y="1344"/>
                </a:cubicBezTo>
                <a:cubicBezTo>
                  <a:pt x="1578591" y="10442"/>
                  <a:pt x="1869744" y="-19127"/>
                  <a:pt x="2101756" y="124174"/>
                </a:cubicBezTo>
                <a:cubicBezTo>
                  <a:pt x="2333768" y="267475"/>
                  <a:pt x="2533935" y="736049"/>
                  <a:pt x="2620371" y="861153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-3175" y="1588"/>
            <a:ext cx="9147175" cy="7620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00009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8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ตัวอย่าง: หาจำนวนนักเรียนที่ได้เกรดต่าง ๆ (ใช้ลิสต์)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611187" y="814387"/>
            <a:ext cx="7921624" cy="286232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file=open("c:/source/data.txt")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count = [0,0,0,0,0]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file: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tokens = line.split()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grade = int(tokens[1])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th-TH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count[grade] += 1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file.close()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range(len(count)):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0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print("Grade",i,":",</a:t>
            </a:r>
            <a:r>
              <a:rPr b="1" baseline="0" i="0" lang="th-TH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count[i]</a:t>
            </a:r>
            <a:r>
              <a:rPr b="1" baseline="0" i="0" lang="th-TH" sz="20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153" name="Shape 153"/>
          <p:cNvSpPr/>
          <p:nvPr/>
        </p:nvSpPr>
        <p:spPr>
          <a:xfrm>
            <a:off x="4754632" y="1221808"/>
            <a:ext cx="2353442" cy="764588"/>
          </a:xfrm>
          <a:prstGeom prst="wedgeRoundRectCallout">
            <a:avLst>
              <a:gd fmla="val -81770" name="adj1"/>
              <a:gd fmla="val -37888" name="adj2"/>
              <a:gd fmla="val 16667" name="adj3"/>
            </a:avLst>
          </a:prstGeom>
          <a:solidFill>
            <a:srgbClr val="FFCC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ใช้ลิสต์มาเก็บจำนวนนักเรียนในแต่ละเกรด</a:t>
            </a:r>
          </a:p>
        </p:txBody>
      </p:sp>
      <p:sp>
        <p:nvSpPr>
          <p:cNvPr id="154" name="Shape 154"/>
          <p:cNvSpPr/>
          <p:nvPr/>
        </p:nvSpPr>
        <p:spPr>
          <a:xfrm>
            <a:off x="5695214" y="2483608"/>
            <a:ext cx="2157424" cy="764588"/>
          </a:xfrm>
          <a:prstGeom prst="wedgeRoundRectCallout">
            <a:avLst>
              <a:gd fmla="val -69724" name="adj1"/>
              <a:gd fmla="val 35355" name="adj2"/>
              <a:gd fmla="val 16667" name="adj3"/>
            </a:avLst>
          </a:prstGeom>
          <a:solidFill>
            <a:srgbClr val="FFCC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ใช้ Loop เพื่อแสดงผลลัพธ์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5453707" y="4466678"/>
            <a:ext cx="2640440" cy="2246769"/>
          </a:xfrm>
          <a:prstGeom prst="rect">
            <a:avLst/>
          </a:prstGeom>
          <a:solidFill>
            <a:srgbClr val="CBEDDE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4531001321      3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4531003621      3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4531004221      4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. . </a:t>
            </a:r>
          </a:p>
        </p:txBody>
      </p:sp>
      <p:grpSp>
        <p:nvGrpSpPr>
          <p:cNvPr id="156" name="Shape 156"/>
          <p:cNvGrpSpPr/>
          <p:nvPr/>
        </p:nvGrpSpPr>
        <p:grpSpPr>
          <a:xfrm>
            <a:off x="293827" y="4560921"/>
            <a:ext cx="4731236" cy="402291"/>
            <a:chOff x="293827" y="4560921"/>
            <a:chExt cx="4731236" cy="402291"/>
          </a:xfrm>
        </p:grpSpPr>
        <p:grpSp>
          <p:nvGrpSpPr>
            <p:cNvPr id="157" name="Shape 157"/>
            <p:cNvGrpSpPr/>
            <p:nvPr/>
          </p:nvGrpSpPr>
          <p:grpSpPr>
            <a:xfrm>
              <a:off x="2145338" y="4575862"/>
              <a:ext cx="2879725" cy="387349"/>
              <a:chOff x="1064" y="2282"/>
              <a:chExt cx="1814" cy="243"/>
            </a:xfrm>
          </p:grpSpPr>
          <p:sp>
            <p:nvSpPr>
              <p:cNvPr id="158" name="Shape 158"/>
              <p:cNvSpPr txBox="1"/>
              <p:nvPr/>
            </p:nvSpPr>
            <p:spPr>
              <a:xfrm>
                <a:off x="1064" y="2282"/>
                <a:ext cx="362" cy="24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36000" lIns="36000" rIns="36000" tIns="360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0" baseline="0" i="0" lang="th-TH" sz="2000" u="none" cap="none" strike="noStrike">
                    <a:solidFill>
                      <a:schemeClr val="dk2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0</a:t>
                </a:r>
              </a:p>
            </p:txBody>
          </p:sp>
          <p:sp>
            <p:nvSpPr>
              <p:cNvPr id="159" name="Shape 159"/>
              <p:cNvSpPr txBox="1"/>
              <p:nvPr/>
            </p:nvSpPr>
            <p:spPr>
              <a:xfrm>
                <a:off x="1427" y="2282"/>
                <a:ext cx="362" cy="24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36000" lIns="36000" rIns="36000" tIns="360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0" baseline="0" i="0" lang="th-TH" sz="2000" u="none" cap="none" strike="noStrike">
                    <a:solidFill>
                      <a:schemeClr val="dk2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0</a:t>
                </a:r>
              </a:p>
            </p:txBody>
          </p:sp>
          <p:sp>
            <p:nvSpPr>
              <p:cNvPr id="160" name="Shape 160"/>
              <p:cNvSpPr txBox="1"/>
              <p:nvPr/>
            </p:nvSpPr>
            <p:spPr>
              <a:xfrm>
                <a:off x="1790" y="2282"/>
                <a:ext cx="362" cy="24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36000" lIns="36000" rIns="36000" tIns="360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0" baseline="0" i="0" lang="th-TH" sz="2000" u="none" cap="none" strike="noStrike">
                    <a:solidFill>
                      <a:schemeClr val="dk2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0</a:t>
                </a:r>
              </a:p>
            </p:txBody>
          </p:sp>
          <p:sp>
            <p:nvSpPr>
              <p:cNvPr id="161" name="Shape 161"/>
              <p:cNvSpPr txBox="1"/>
              <p:nvPr/>
            </p:nvSpPr>
            <p:spPr>
              <a:xfrm>
                <a:off x="2153" y="2282"/>
                <a:ext cx="362" cy="24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36000" lIns="36000" rIns="36000" tIns="360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baseline="0" i="0" lang="th-TH" sz="2000" u="none" cap="none" strike="noStrike">
                    <a:solidFill>
                      <a:srgbClr val="FF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1</a:t>
                </a:r>
              </a:p>
            </p:txBody>
          </p:sp>
          <p:sp>
            <p:nvSpPr>
              <p:cNvPr id="162" name="Shape 162"/>
              <p:cNvSpPr txBox="1"/>
              <p:nvPr/>
            </p:nvSpPr>
            <p:spPr>
              <a:xfrm>
                <a:off x="2515" y="2282"/>
                <a:ext cx="362" cy="24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36000" lIns="36000" rIns="36000" tIns="360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0" baseline="0" i="0" lang="th-TH" sz="2000" u="none" cap="none" strike="noStrike">
                    <a:solidFill>
                      <a:schemeClr val="dk2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0</a:t>
                </a:r>
              </a:p>
            </p:txBody>
          </p:sp>
        </p:grpSp>
        <p:sp>
          <p:nvSpPr>
            <p:cNvPr id="163" name="Shape 163"/>
            <p:cNvSpPr txBox="1"/>
            <p:nvPr/>
          </p:nvSpPr>
          <p:spPr>
            <a:xfrm>
              <a:off x="293827" y="4560921"/>
              <a:ext cx="1744685" cy="4022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rIns="90000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th-TH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อ่านบรรทัดที่ 1</a:t>
              </a:r>
            </a:p>
          </p:txBody>
        </p:sp>
      </p:grpSp>
      <p:grpSp>
        <p:nvGrpSpPr>
          <p:cNvPr id="164" name="Shape 164"/>
          <p:cNvGrpSpPr/>
          <p:nvPr/>
        </p:nvGrpSpPr>
        <p:grpSpPr>
          <a:xfrm>
            <a:off x="293827" y="5158616"/>
            <a:ext cx="4748936" cy="402290"/>
            <a:chOff x="293827" y="5158616"/>
            <a:chExt cx="4748936" cy="402290"/>
          </a:xfrm>
        </p:grpSpPr>
        <p:grpSp>
          <p:nvGrpSpPr>
            <p:cNvPr id="165" name="Shape 165"/>
            <p:cNvGrpSpPr/>
            <p:nvPr/>
          </p:nvGrpSpPr>
          <p:grpSpPr>
            <a:xfrm>
              <a:off x="2163038" y="5173557"/>
              <a:ext cx="2879725" cy="387349"/>
              <a:chOff x="1064" y="2282"/>
              <a:chExt cx="1814" cy="243"/>
            </a:xfrm>
          </p:grpSpPr>
          <p:sp>
            <p:nvSpPr>
              <p:cNvPr id="166" name="Shape 166"/>
              <p:cNvSpPr txBox="1"/>
              <p:nvPr/>
            </p:nvSpPr>
            <p:spPr>
              <a:xfrm>
                <a:off x="1064" y="2282"/>
                <a:ext cx="362" cy="24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36000" lIns="36000" rIns="36000" tIns="360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0" baseline="0" i="0" lang="th-TH" sz="2000" u="none" cap="none" strike="noStrike">
                    <a:solidFill>
                      <a:schemeClr val="dk2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0</a:t>
                </a:r>
              </a:p>
            </p:txBody>
          </p:sp>
          <p:sp>
            <p:nvSpPr>
              <p:cNvPr id="167" name="Shape 167"/>
              <p:cNvSpPr txBox="1"/>
              <p:nvPr/>
            </p:nvSpPr>
            <p:spPr>
              <a:xfrm>
                <a:off x="1427" y="2282"/>
                <a:ext cx="362" cy="24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36000" lIns="36000" rIns="36000" tIns="360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0" baseline="0" i="0" lang="th-TH" sz="2000" u="none" cap="none" strike="noStrike">
                    <a:solidFill>
                      <a:schemeClr val="dk2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0</a:t>
                </a:r>
              </a:p>
            </p:txBody>
          </p:sp>
          <p:sp>
            <p:nvSpPr>
              <p:cNvPr id="168" name="Shape 168"/>
              <p:cNvSpPr txBox="1"/>
              <p:nvPr/>
            </p:nvSpPr>
            <p:spPr>
              <a:xfrm>
                <a:off x="1790" y="2282"/>
                <a:ext cx="362" cy="24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36000" lIns="36000" rIns="36000" tIns="360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0" baseline="0" i="0" lang="th-TH" sz="2000" u="none" cap="none" strike="noStrike">
                    <a:solidFill>
                      <a:schemeClr val="dk2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0</a:t>
                </a:r>
              </a:p>
            </p:txBody>
          </p:sp>
          <p:sp>
            <p:nvSpPr>
              <p:cNvPr id="169" name="Shape 169"/>
              <p:cNvSpPr txBox="1"/>
              <p:nvPr/>
            </p:nvSpPr>
            <p:spPr>
              <a:xfrm>
                <a:off x="2153" y="2282"/>
                <a:ext cx="362" cy="24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36000" lIns="36000" rIns="36000" tIns="360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baseline="0" i="0" lang="th-TH" sz="2000" u="none" cap="none" strike="noStrike">
                    <a:solidFill>
                      <a:srgbClr val="FF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2</a:t>
                </a:r>
              </a:p>
            </p:txBody>
          </p:sp>
          <p:sp>
            <p:nvSpPr>
              <p:cNvPr id="170" name="Shape 170"/>
              <p:cNvSpPr txBox="1"/>
              <p:nvPr/>
            </p:nvSpPr>
            <p:spPr>
              <a:xfrm>
                <a:off x="2515" y="2282"/>
                <a:ext cx="362" cy="24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36000" lIns="36000" rIns="36000" tIns="360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0" baseline="0" i="0" lang="th-TH" sz="2000" u="none" cap="none" strike="noStrike">
                    <a:solidFill>
                      <a:schemeClr val="dk2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0</a:t>
                </a:r>
              </a:p>
            </p:txBody>
          </p:sp>
        </p:grpSp>
        <p:sp>
          <p:nvSpPr>
            <p:cNvPr id="171" name="Shape 171"/>
            <p:cNvSpPr txBox="1"/>
            <p:nvPr/>
          </p:nvSpPr>
          <p:spPr>
            <a:xfrm>
              <a:off x="293827" y="5158616"/>
              <a:ext cx="1744685" cy="4022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rIns="90000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th-TH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อ่านบรรทัดที่ 2</a:t>
              </a:r>
            </a:p>
          </p:txBody>
        </p:sp>
      </p:grpSp>
      <p:grpSp>
        <p:nvGrpSpPr>
          <p:cNvPr id="172" name="Shape 172"/>
          <p:cNvGrpSpPr/>
          <p:nvPr/>
        </p:nvGrpSpPr>
        <p:grpSpPr>
          <a:xfrm>
            <a:off x="293827" y="5732808"/>
            <a:ext cx="4749729" cy="420423"/>
            <a:chOff x="293827" y="5732808"/>
            <a:chExt cx="4749729" cy="420423"/>
          </a:xfrm>
        </p:grpSpPr>
        <p:grpSp>
          <p:nvGrpSpPr>
            <p:cNvPr id="173" name="Shape 173"/>
            <p:cNvGrpSpPr/>
            <p:nvPr/>
          </p:nvGrpSpPr>
          <p:grpSpPr>
            <a:xfrm>
              <a:off x="2163831" y="5765882"/>
              <a:ext cx="2879725" cy="387349"/>
              <a:chOff x="1064" y="2282"/>
              <a:chExt cx="1814" cy="243"/>
            </a:xfrm>
          </p:grpSpPr>
          <p:sp>
            <p:nvSpPr>
              <p:cNvPr id="174" name="Shape 174"/>
              <p:cNvSpPr txBox="1"/>
              <p:nvPr/>
            </p:nvSpPr>
            <p:spPr>
              <a:xfrm>
                <a:off x="1064" y="2282"/>
                <a:ext cx="362" cy="24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36000" lIns="36000" rIns="36000" tIns="360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0" baseline="0" i="0" lang="th-TH" sz="2000" u="none" cap="none" strike="noStrike">
                    <a:solidFill>
                      <a:schemeClr val="dk2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0</a:t>
                </a:r>
              </a:p>
            </p:txBody>
          </p:sp>
          <p:sp>
            <p:nvSpPr>
              <p:cNvPr id="175" name="Shape 175"/>
              <p:cNvSpPr txBox="1"/>
              <p:nvPr/>
            </p:nvSpPr>
            <p:spPr>
              <a:xfrm>
                <a:off x="1427" y="2282"/>
                <a:ext cx="362" cy="24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36000" lIns="36000" rIns="36000" tIns="360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0" baseline="0" i="0" lang="th-TH" sz="2000" u="none" cap="none" strike="noStrike">
                    <a:solidFill>
                      <a:schemeClr val="dk2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0</a:t>
                </a:r>
              </a:p>
            </p:txBody>
          </p:sp>
          <p:sp>
            <p:nvSpPr>
              <p:cNvPr id="176" name="Shape 176"/>
              <p:cNvSpPr txBox="1"/>
              <p:nvPr/>
            </p:nvSpPr>
            <p:spPr>
              <a:xfrm>
                <a:off x="1790" y="2282"/>
                <a:ext cx="362" cy="24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36000" lIns="36000" rIns="36000" tIns="360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0" baseline="0" i="0" lang="th-TH" sz="2000" u="none" cap="none" strike="noStrike">
                    <a:solidFill>
                      <a:schemeClr val="dk2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0</a:t>
                </a:r>
              </a:p>
            </p:txBody>
          </p:sp>
          <p:sp>
            <p:nvSpPr>
              <p:cNvPr id="177" name="Shape 177"/>
              <p:cNvSpPr txBox="1"/>
              <p:nvPr/>
            </p:nvSpPr>
            <p:spPr>
              <a:xfrm>
                <a:off x="2153" y="2282"/>
                <a:ext cx="362" cy="24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36000" lIns="36000" rIns="36000" tIns="360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0" baseline="0" i="0" lang="th-TH" sz="2000" u="none" cap="none" strike="noStrike">
                    <a:solidFill>
                      <a:schemeClr val="dk2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2</a:t>
                </a:r>
              </a:p>
            </p:txBody>
          </p:sp>
          <p:sp>
            <p:nvSpPr>
              <p:cNvPr id="178" name="Shape 178"/>
              <p:cNvSpPr txBox="1"/>
              <p:nvPr/>
            </p:nvSpPr>
            <p:spPr>
              <a:xfrm>
                <a:off x="2515" y="2282"/>
                <a:ext cx="362" cy="24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36000" lIns="36000" rIns="36000" tIns="360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baseline="0" i="0" lang="th-TH" sz="2000" u="none" cap="none" strike="noStrike">
                    <a:solidFill>
                      <a:srgbClr val="FF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1</a:t>
                </a:r>
              </a:p>
            </p:txBody>
          </p:sp>
        </p:grpSp>
        <p:sp>
          <p:nvSpPr>
            <p:cNvPr id="179" name="Shape 179"/>
            <p:cNvSpPr txBox="1"/>
            <p:nvPr/>
          </p:nvSpPr>
          <p:spPr>
            <a:xfrm>
              <a:off x="293827" y="5732808"/>
              <a:ext cx="1744685" cy="4022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rIns="90000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th-TH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อ่านบรรทัดที่ 3</a:t>
              </a:r>
            </a:p>
          </p:txBody>
        </p:sp>
      </p:grpSp>
      <p:grpSp>
        <p:nvGrpSpPr>
          <p:cNvPr id="180" name="Shape 180"/>
          <p:cNvGrpSpPr/>
          <p:nvPr/>
        </p:nvGrpSpPr>
        <p:grpSpPr>
          <a:xfrm>
            <a:off x="1334127" y="3713219"/>
            <a:ext cx="3690938" cy="677699"/>
            <a:chOff x="1334127" y="3713219"/>
            <a:chExt cx="3690938" cy="677699"/>
          </a:xfrm>
        </p:grpSpPr>
        <p:grpSp>
          <p:nvGrpSpPr>
            <p:cNvPr id="181" name="Shape 181"/>
            <p:cNvGrpSpPr/>
            <p:nvPr/>
          </p:nvGrpSpPr>
          <p:grpSpPr>
            <a:xfrm>
              <a:off x="1334127" y="3990868"/>
              <a:ext cx="3690938" cy="400049"/>
              <a:chOff x="553" y="2282"/>
              <a:chExt cx="2324" cy="251"/>
            </a:xfrm>
          </p:grpSpPr>
          <p:sp>
            <p:nvSpPr>
              <p:cNvPr id="182" name="Shape 182"/>
              <p:cNvSpPr txBox="1"/>
              <p:nvPr/>
            </p:nvSpPr>
            <p:spPr>
              <a:xfrm>
                <a:off x="1064" y="2282"/>
                <a:ext cx="362" cy="24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36000" lIns="36000" rIns="36000" tIns="360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0" baseline="0" i="0" lang="th-TH" sz="2000" u="none" cap="none" strike="noStrike">
                    <a:solidFill>
                      <a:schemeClr val="dk2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0</a:t>
                </a:r>
              </a:p>
            </p:txBody>
          </p:sp>
          <p:sp>
            <p:nvSpPr>
              <p:cNvPr id="183" name="Shape 183"/>
              <p:cNvSpPr txBox="1"/>
              <p:nvPr/>
            </p:nvSpPr>
            <p:spPr>
              <a:xfrm>
                <a:off x="1427" y="2282"/>
                <a:ext cx="362" cy="24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36000" lIns="36000" rIns="36000" tIns="360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0" baseline="0" i="0" lang="th-TH" sz="2000" u="none" cap="none" strike="noStrike">
                    <a:solidFill>
                      <a:schemeClr val="dk2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0</a:t>
                </a:r>
              </a:p>
            </p:txBody>
          </p:sp>
          <p:sp>
            <p:nvSpPr>
              <p:cNvPr id="184" name="Shape 184"/>
              <p:cNvSpPr txBox="1"/>
              <p:nvPr/>
            </p:nvSpPr>
            <p:spPr>
              <a:xfrm>
                <a:off x="1790" y="2282"/>
                <a:ext cx="362" cy="24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36000" lIns="36000" rIns="36000" tIns="360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0" baseline="0" i="0" lang="th-TH" sz="2000" u="none" cap="none" strike="noStrike">
                    <a:solidFill>
                      <a:schemeClr val="dk2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0</a:t>
                </a:r>
              </a:p>
            </p:txBody>
          </p:sp>
          <p:sp>
            <p:nvSpPr>
              <p:cNvPr id="185" name="Shape 185"/>
              <p:cNvSpPr txBox="1"/>
              <p:nvPr/>
            </p:nvSpPr>
            <p:spPr>
              <a:xfrm>
                <a:off x="2153" y="2282"/>
                <a:ext cx="362" cy="24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36000" lIns="36000" rIns="36000" tIns="360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0" baseline="0" i="0" lang="th-TH" sz="2000" u="none" cap="none" strike="noStrike">
                    <a:solidFill>
                      <a:schemeClr val="dk2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0</a:t>
                </a:r>
              </a:p>
            </p:txBody>
          </p:sp>
          <p:sp>
            <p:nvSpPr>
              <p:cNvPr id="186" name="Shape 186"/>
              <p:cNvSpPr txBox="1"/>
              <p:nvPr/>
            </p:nvSpPr>
            <p:spPr>
              <a:xfrm>
                <a:off x="2515" y="2282"/>
                <a:ext cx="362" cy="24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36000" lIns="36000" rIns="36000" tIns="360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0" baseline="0" i="0" lang="th-TH" sz="2000" u="none" cap="none" strike="noStrike">
                    <a:solidFill>
                      <a:schemeClr val="dk2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0</a:t>
                </a:r>
              </a:p>
            </p:txBody>
          </p:sp>
          <p:sp>
            <p:nvSpPr>
              <p:cNvPr id="187" name="Shape 187"/>
              <p:cNvSpPr txBox="1"/>
              <p:nvPr/>
            </p:nvSpPr>
            <p:spPr>
              <a:xfrm>
                <a:off x="553" y="2282"/>
                <a:ext cx="507" cy="2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0" baseline="0" i="0" lang="th-TH" sz="2000" u="none" cap="none" strike="noStrike">
                    <a:solidFill>
                      <a:schemeClr val="dk2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count</a:t>
                </a:r>
              </a:p>
            </p:txBody>
          </p:sp>
        </p:grpSp>
        <p:sp>
          <p:nvSpPr>
            <p:cNvPr id="188" name="Shape 188"/>
            <p:cNvSpPr/>
            <p:nvPr/>
          </p:nvSpPr>
          <p:spPr>
            <a:xfrm>
              <a:off x="2210540" y="3713219"/>
              <a:ext cx="26661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th-TH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0   1   2   3   4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-3175" y="1588"/>
            <a:ext cx="9147175" cy="7620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00009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8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อ่านทั้งบรรทัด แยก แล้วเลือกบางตัวมาใช้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545910" y="1157287"/>
            <a:ext cx="6086902" cy="156966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4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file: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tokens = line.split()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grade = int(tokens[1])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4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count[</a:t>
            </a:r>
            <a:r>
              <a:rPr b="1" baseline="0" i="0" lang="th-TH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grade</a:t>
            </a:r>
            <a:r>
              <a:rPr b="1" baseline="0" i="0" lang="th-TH" sz="24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] += 1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545910" y="2950477"/>
            <a:ext cx="6086902" cy="1200329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4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file: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grade = int(line.split()[1])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4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count[</a:t>
            </a:r>
            <a:r>
              <a:rPr b="1" baseline="0" i="0" lang="th-TH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grade</a:t>
            </a:r>
            <a:r>
              <a:rPr b="1" baseline="0" i="0" lang="th-TH" sz="24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] += 1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545908" y="4374337"/>
            <a:ext cx="6086902" cy="120032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4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file: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4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th-TH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[id, grade] = line.split()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th-TH" sz="24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  count[</a:t>
            </a:r>
            <a:r>
              <a:rPr b="1" baseline="0" i="0" lang="th-TH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int(grade)</a:t>
            </a:r>
            <a:r>
              <a:rPr b="1" baseline="0" i="0" lang="th-TH" sz="2400" u="none" cap="none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] += 1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7031857" y="1157287"/>
            <a:ext cx="1871662" cy="1570038"/>
          </a:xfrm>
          <a:prstGeom prst="rect">
            <a:avLst/>
          </a:prstGeom>
          <a:solidFill>
            <a:srgbClr val="CBEDDE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4531001321      3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4531003621      3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4531004221      4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4531005921      3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4531006521      3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. .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-3175" y="1588"/>
            <a:ext cx="9147175" cy="7620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00009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32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แบบฝึกหัด: เปลี่ยนรูปแบบวัน [CH05_01]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226397" y="1137920"/>
            <a:ext cx="8429921" cy="710067"/>
          </a:xfrm>
          <a:prstGeom prst="rect">
            <a:avLst/>
          </a:prstGeom>
          <a:solidFill>
            <a:srgbClr val="FFCCFF"/>
          </a:solidFill>
          <a:ln cap="flat" cmpd="sng" w="9525">
            <a:solidFill>
              <a:schemeClr val="dk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รับข้อความจากแป้นพิมพ์ในรูปแบบ mm/dd/yyyy จากนั้นเปลี่ยนให้เป็น </a:t>
            </a:r>
            <a:b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dd MMM yyyy 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226397" y="2084976"/>
            <a:ext cx="8429921" cy="402290"/>
          </a:xfrm>
          <a:prstGeom prst="rect">
            <a:avLst/>
          </a:prstGeom>
          <a:solidFill>
            <a:srgbClr val="FFCCFF"/>
          </a:solidFill>
          <a:ln cap="flat" cmpd="sng" w="9525">
            <a:solidFill>
              <a:schemeClr val="dk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Input: 08/27/2014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226397" y="2678488"/>
            <a:ext cx="8429921" cy="402290"/>
          </a:xfrm>
          <a:prstGeom prst="rect">
            <a:avLst/>
          </a:prstGeom>
          <a:solidFill>
            <a:srgbClr val="FFCCFF"/>
          </a:solidFill>
          <a:ln cap="flat" cmpd="sng" w="9525">
            <a:solidFill>
              <a:schemeClr val="dk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Output: 27 AUG 2014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26396" y="3271999"/>
            <a:ext cx="8429921" cy="910121"/>
          </a:xfrm>
          <a:prstGeom prst="rect">
            <a:avLst/>
          </a:prstGeom>
          <a:solidFill>
            <a:srgbClr val="FFCCFF"/>
          </a:solidFill>
          <a:ln cap="flat" cmpd="sng" w="9525">
            <a:solidFill>
              <a:schemeClr val="dk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ข้อแนะนำ: ใช้ลิสต์เก็บชื่อเดือน จากนั้นให้อ้างอิงสมาชิกในลิสต์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0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th-TH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month=["JAN","FEB","MAR","APR","MAY","JUNE","JULY","AUG","SEP","OCT","NOV","DEC"]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omchai">
  <a:themeElements>
    <a:clrScheme name="somcha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