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44907-47B0-4659-91DD-83A653A5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0B43F-8FE2-4988-84EE-8EE4CB83C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981C5-1763-47A8-8E8B-AEA088B2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3F5-4AAB-4D49-9D1F-4D5D0F872E6B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A440F-FAFA-44B4-A2AF-422EAC79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B3201-265E-4072-AA6A-70B5E6E1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7E5-F813-47C2-98AF-4811992C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1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41221-0BED-4D38-BAC6-3EED43C0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B3FA71-CC3C-4625-95D6-D89B4A311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9966F-53B8-47E5-B03F-0A2F347B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3F5-4AAB-4D49-9D1F-4D5D0F872E6B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C431-69CD-4EC2-8FD7-47C34792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C4EDA-C228-4DD9-A197-9D7942E2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7E5-F813-47C2-98AF-4811992C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9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E2B5C2-E2CA-4FE4-A69B-A57D9D37A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48371-5103-4504-89F7-579A8B245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F1198-88EA-4FA6-BB08-9ABC06D5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3F5-4AAB-4D49-9D1F-4D5D0F872E6B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97394-4EC6-458D-B090-CE31DA9F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8AD89-FC22-4D8E-A2B2-2933F781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7E5-F813-47C2-98AF-4811992C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E779D-EEAA-4B7F-945D-EFD66CD1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42331-8D5F-4657-BDC6-27C539398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73F22-36CD-49D7-9216-6C7C5261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3F5-4AAB-4D49-9D1F-4D5D0F872E6B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7D6F7-9FCA-4A8F-A44F-24264F94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3D1B4-85C0-49F2-9E25-0639C314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7E5-F813-47C2-98AF-4811992C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2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21D78-4372-46F7-98AA-2FEAD367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C34AE6-DA92-4CB6-B184-C6C97CE1A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CFB74-DFFA-4348-A334-5C38C66A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3F5-4AAB-4D49-9D1F-4D5D0F872E6B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92936-D709-4785-9493-C10E59C7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647C3-FB89-4D0A-91BA-D467B09F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7E5-F813-47C2-98AF-4811992C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5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CA52C-07A6-4013-9387-CB10D771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494BE-20DE-44CE-9268-C3271993A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68A7E1-20B2-42DE-AB32-C261FE1C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5AB37-8CC8-4184-ADA9-70EADD5F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3F5-4AAB-4D49-9D1F-4D5D0F872E6B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24FF0-3FE4-4975-BE92-00BE7716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856B9-64DE-4E36-9B70-AAE3DCCB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7E5-F813-47C2-98AF-4811992C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6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FEFB4-E34E-4CEE-B244-6BD4D120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E914A-F49E-410B-A4E7-8530C801B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4A6E2-C29B-4333-B1B4-0F0E5ADB2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326F82-A965-417C-99E8-549D06C64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9FB1FA-0EB3-4CA9-B72E-298CE1C6F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761A69-FD28-44E0-A251-B866E3CB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3F5-4AAB-4D49-9D1F-4D5D0F872E6B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1C1A6A-7D42-4082-B927-76344646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4E8C91-194B-4B8F-9A0D-106DCAB0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7E5-F813-47C2-98AF-4811992C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3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D3339-6F38-4739-9106-02AAC1A6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510F61-6662-4CC4-917F-0765190F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3F5-4AAB-4D49-9D1F-4D5D0F872E6B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8C8751-8039-456E-A256-9DF4BAAB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E42AC2-C3CF-4849-99D8-8D17290E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7E5-F813-47C2-98AF-4811992C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7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EA6025-E086-4972-B18A-57969E2E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3F5-4AAB-4D49-9D1F-4D5D0F872E6B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43785A-37F7-4458-B383-22715DFB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11272-0901-43EB-A7C0-2FAFFD4B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7E5-F813-47C2-98AF-4811992C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2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13A85-AAA3-4C69-9F94-8E5A3660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04B5D-7169-4548-A202-55D04A6BC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ECAE4-B828-4CC5-B612-F7FD4675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9693B-F714-4D8A-97FC-DDE7496D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3F5-4AAB-4D49-9D1F-4D5D0F872E6B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22313-228A-40AC-B5FE-A97A4BCA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36DB3-0EDD-4219-A5B7-C323738D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7E5-F813-47C2-98AF-4811992C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5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7F812-1326-4ACE-B506-33FA0E17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7E936A-0D9F-4ED6-BD4D-E83FBFF4A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E48D38-C208-48FB-8BFB-B45EA5CB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434D0F-5941-41F9-8FAE-AC3A8413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63F5-4AAB-4D49-9D1F-4D5D0F872E6B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CEE71F-3A88-4AA6-89EB-489E4538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C68541-D027-4F46-970B-FFD39700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7E5-F813-47C2-98AF-4811992C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7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5CB1EA-0FAB-40CE-9228-73AE35E5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CD076-B668-4F04-A057-447487BD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C0AFB-A37F-4ECF-B30C-18252EF74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63F5-4AAB-4D49-9D1F-4D5D0F872E6B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BB92B-3170-4B53-B585-BCBFEB2A9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6556A-9974-46C2-922A-7532EE7B7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57E5-F813-47C2-98AF-4811992CB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7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53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정권환 Kevin Jung</dc:creator>
  <cp:lastModifiedBy>정권환 Kevin Jung</cp:lastModifiedBy>
  <cp:revision>1</cp:revision>
  <dcterms:created xsi:type="dcterms:W3CDTF">2021-09-07T05:08:59Z</dcterms:created>
  <dcterms:modified xsi:type="dcterms:W3CDTF">2021-09-07T05:09:49Z</dcterms:modified>
</cp:coreProperties>
</file>