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E6B0-3657-42E6-B1A2-E72B3FD2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BA050-E5D3-4A68-9D22-A69EA488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58F1-1C9A-45DF-A24A-8D1CEFDC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D29E-2A66-4E89-AF92-890DCBD6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7D6-E743-49B1-A3DC-F3146B03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B8C4-4B4D-4C8E-9B8F-0C16D1A7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9807E-6024-4A39-A3A7-EE2C5776A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21E6-8AD7-4B92-AC51-714D36F7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EF44-87CB-4D68-9A4B-414804E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32D5-2457-42D7-B0E0-E5F4D766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6994B-448F-40D9-AC15-822B72A2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F8B7-390C-42F4-A733-FAE75D26C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276E-BCFF-4446-B330-5815DF33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DAE1-6ABB-4319-A26F-26A0A4AF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E932-DBDC-4E9C-BF16-8986A68C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5309-6CF3-453A-AAB4-39F17F68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2E0E-25AD-4B1D-886A-74BF5A59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6170-A3C2-41D4-ABE6-F2F08E04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C876-76F0-4448-8017-924E01BF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D0D7-FE9C-4B3E-8EF4-E888B1C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9CD8-6975-4870-9BD0-1BBB43E9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D70E-BF3D-4DBD-A768-C2BBB24E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4D61-0C0B-4DAC-B283-D1013379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2372-4390-41B5-8B49-0AF7697C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D571-80E7-4A7A-88E5-38BB8DFC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2411-FFA8-48BD-929D-AF025004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492F-963E-4F44-B097-26BFFA5B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7AE9-5455-4EC7-91C4-5F0F7DACD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96DC-6454-4103-973B-339849CF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EE789-6A8D-4AFF-ACDC-01CDE51B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050C-3E83-4F29-83E6-09FB082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2050-D329-4EA3-9DD0-3ED03F82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84C9A-964A-415F-A8DC-C7C4B9A3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031E-6334-41FC-94FE-190A84F0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C80FB-2C93-4C0F-872C-2D1D4AD8F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8C55-706F-46C8-9046-39D5E117C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5A3A-B96B-4B25-AE6B-BD37AD9B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07FF7-D597-43AF-A5DE-20CE5E61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32FF1-1A65-4AF6-A709-4C08414C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BE62-3910-4245-80B8-0DEAD94B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8DBE-99C5-49B3-A5CF-791C9A29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69C3C-BAFD-4D90-B88E-79724449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D5806-5DF3-4004-B975-D053F97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34D2-C098-450B-948E-48C2749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F0EBB-F94D-43AA-8D59-AB12A374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05A97-3E22-4317-8F3C-47EBED76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FC85-8BA0-4B8D-B95D-585A684E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DAB4-2B1B-4DFE-BD90-75E86020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62E86-5793-4BDC-BCB3-E27357C5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A909-10EC-4E4B-8A0F-09BBA322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F99F6-2AC2-472A-B357-FCE900FA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DB91-0E31-48E7-A019-9AB96ED7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0834-991A-4338-B69F-51055B14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F6D49-5C6E-4941-8364-281BBC93A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08F08-E901-4D8B-BEDF-C4332BDD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703C9-A3CA-4593-BD76-8FF166D6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6812-B7E5-4C0D-9845-9D6AD8A8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8DF63-D73F-4E8E-95F0-70C2C605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1FFC4-DBD7-477F-B9C7-D13064C9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8D63-D7D0-43E3-9ED0-CA6384F2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BE21-D3E5-4B39-88D6-5B5850FC1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F174-5158-472D-8EF4-660B4D8B9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E6E-AF27-41E2-A218-F18F8E55F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A967F-EB9D-41F9-AF03-C6959F38FD70}"/>
              </a:ext>
            </a:extLst>
          </p:cNvPr>
          <p:cNvSpPr txBox="1">
            <a:spLocks/>
          </p:cNvSpPr>
          <p:nvPr/>
        </p:nvSpPr>
        <p:spPr>
          <a:xfrm>
            <a:off x="313379" y="0"/>
            <a:ext cx="11623389" cy="66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Blueprint: TOP-UP Success</a:t>
            </a:r>
            <a:endParaRPr lang="th-TH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BFD2C7-C547-4AE8-A31E-6ACB7B9A0F6E}"/>
              </a:ext>
            </a:extLst>
          </p:cNvPr>
          <p:cNvGrpSpPr/>
          <p:nvPr/>
        </p:nvGrpSpPr>
        <p:grpSpPr>
          <a:xfrm>
            <a:off x="352706" y="779864"/>
            <a:ext cx="11584064" cy="5911081"/>
            <a:chOff x="352705" y="779865"/>
            <a:chExt cx="11584064" cy="59110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2A9961-4145-4BEB-9504-D24DDFFE24E2}"/>
                </a:ext>
              </a:extLst>
            </p:cNvPr>
            <p:cNvSpPr/>
            <p:nvPr/>
          </p:nvSpPr>
          <p:spPr>
            <a:xfrm rot="5400000">
              <a:off x="5312442" y="-2527370"/>
              <a:ext cx="1668383" cy="11580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22F7D4-D0FA-49F2-A551-F169E68AD70C}"/>
                </a:ext>
              </a:extLst>
            </p:cNvPr>
            <p:cNvSpPr/>
            <p:nvPr/>
          </p:nvSpPr>
          <p:spPr>
            <a:xfrm rot="5400000">
              <a:off x="5322281" y="-4185917"/>
              <a:ext cx="1648706" cy="1158027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B01D91-31BF-4F18-BF84-27FC581EB31F}"/>
                </a:ext>
              </a:extLst>
            </p:cNvPr>
            <p:cNvSpPr/>
            <p:nvPr/>
          </p:nvSpPr>
          <p:spPr>
            <a:xfrm rot="5400000">
              <a:off x="5412448" y="-958993"/>
              <a:ext cx="1468372" cy="115802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AA9CD-5A12-4DA8-B95E-593A5D933041}"/>
                </a:ext>
              </a:extLst>
            </p:cNvPr>
            <p:cNvSpPr/>
            <p:nvPr/>
          </p:nvSpPr>
          <p:spPr>
            <a:xfrm rot="5400000">
              <a:off x="5580029" y="338003"/>
              <a:ext cx="1125619" cy="11580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CD06680-D89A-4518-904E-E138D5811684}"/>
              </a:ext>
            </a:extLst>
          </p:cNvPr>
          <p:cNvSpPr txBox="1">
            <a:spLocks/>
          </p:cNvSpPr>
          <p:nvPr/>
        </p:nvSpPr>
        <p:spPr>
          <a:xfrm>
            <a:off x="352706" y="779863"/>
            <a:ext cx="1122133" cy="1648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Customer visible</a:t>
            </a:r>
            <a:endParaRPr lang="th-TH" sz="28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EC3CF1-6890-4682-9377-9E0520B844E5}"/>
              </a:ext>
            </a:extLst>
          </p:cNvPr>
          <p:cNvCxnSpPr>
            <a:cxnSpLocks/>
          </p:cNvCxnSpPr>
          <p:nvPr/>
        </p:nvCxnSpPr>
        <p:spPr>
          <a:xfrm>
            <a:off x="352706" y="2428564"/>
            <a:ext cx="11587857" cy="2260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4C626F5-EAAA-4DB5-9A53-4B7C53D09563}"/>
              </a:ext>
            </a:extLst>
          </p:cNvPr>
          <p:cNvSpPr txBox="1">
            <a:spLocks/>
          </p:cNvSpPr>
          <p:nvPr/>
        </p:nvSpPr>
        <p:spPr>
          <a:xfrm>
            <a:off x="356499" y="2428569"/>
            <a:ext cx="1118340" cy="42623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Customer invisible</a:t>
            </a:r>
            <a:endParaRPr lang="th-TH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E6221-221A-4A16-859B-4F64729CCA02}"/>
              </a:ext>
            </a:extLst>
          </p:cNvPr>
          <p:cNvSpPr/>
          <p:nvPr/>
        </p:nvSpPr>
        <p:spPr>
          <a:xfrm>
            <a:off x="1474839" y="2428568"/>
            <a:ext cx="914400" cy="1668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91392-C94D-42FA-9AD4-254A499ED032}"/>
              </a:ext>
            </a:extLst>
          </p:cNvPr>
          <p:cNvSpPr/>
          <p:nvPr/>
        </p:nvSpPr>
        <p:spPr>
          <a:xfrm>
            <a:off x="1471043" y="4096951"/>
            <a:ext cx="844843" cy="1468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F63AC-B690-41F2-B98C-4FB99BA3C74B}"/>
              </a:ext>
            </a:extLst>
          </p:cNvPr>
          <p:cNvSpPr/>
          <p:nvPr/>
        </p:nvSpPr>
        <p:spPr>
          <a:xfrm>
            <a:off x="1478632" y="5565322"/>
            <a:ext cx="910607" cy="11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36115-29E1-41EE-8DBD-52B31393BCEC}"/>
              </a:ext>
            </a:extLst>
          </p:cNvPr>
          <p:cNvSpPr txBox="1"/>
          <p:nvPr/>
        </p:nvSpPr>
        <p:spPr>
          <a:xfrm>
            <a:off x="3224865" y="1119044"/>
            <a:ext cx="2507530" cy="9233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Top-up amount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03D3B-5BA2-4DE1-A342-C552F4EAE6CE}"/>
              </a:ext>
            </a:extLst>
          </p:cNvPr>
          <p:cNvSpPr txBox="1"/>
          <p:nvPr/>
        </p:nvSpPr>
        <p:spPr>
          <a:xfrm>
            <a:off x="6014252" y="979351"/>
            <a:ext cx="2591616" cy="120032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Top-up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Wallet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45E23-D5AA-4298-A47A-3589E7550A9B}"/>
              </a:ext>
            </a:extLst>
          </p:cNvPr>
          <p:cNvSpPr txBox="1"/>
          <p:nvPr/>
        </p:nvSpPr>
        <p:spPr>
          <a:xfrm>
            <a:off x="8772374" y="980545"/>
            <a:ext cx="2507531" cy="120032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 Up “SUCCESS”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Ending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Stamp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8E9C0-EB1D-49E6-B334-E1ACF6D9413E}"/>
              </a:ext>
            </a:extLst>
          </p:cNvPr>
          <p:cNvSpPr txBox="1"/>
          <p:nvPr/>
        </p:nvSpPr>
        <p:spPr>
          <a:xfrm>
            <a:off x="3150330" y="3078093"/>
            <a:ext cx="2529283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for account name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F9412-0595-4E6E-A01A-3EB578CBF65E}"/>
              </a:ext>
            </a:extLst>
          </p:cNvPr>
          <p:cNvSpPr txBox="1"/>
          <p:nvPr/>
        </p:nvSpPr>
        <p:spPr>
          <a:xfrm>
            <a:off x="6023679" y="2725915"/>
            <a:ext cx="2512406" cy="9233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Balance</a:t>
            </a:r>
          </a:p>
        </p:txBody>
      </p: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901B361B-CD64-4F06-97A6-ADA2B54BE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083" l="9744" r="89776">
                        <a14:foregroundMark x1="52236" y1="16773" x2="52236" y2="16773"/>
                        <a14:foregroundMark x1="71725" y1="70607" x2="71725" y2="70607"/>
                        <a14:foregroundMark x1="51438" y1="4153" x2="51438" y2="4153"/>
                        <a14:foregroundMark x1="57508" y1="98083" x2="57508" y2="98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21" y="1087810"/>
            <a:ext cx="1024975" cy="102497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3C2894-2D72-4001-B6FA-441785FC74EA}"/>
              </a:ext>
            </a:extLst>
          </p:cNvPr>
          <p:cNvSpPr txBox="1"/>
          <p:nvPr/>
        </p:nvSpPr>
        <p:spPr>
          <a:xfrm>
            <a:off x="5987742" y="4646470"/>
            <a:ext cx="2529283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58A8A-D562-4567-ABA6-58A1030B0D47}"/>
              </a:ext>
            </a:extLst>
          </p:cNvPr>
          <p:cNvSpPr txBox="1"/>
          <p:nvPr/>
        </p:nvSpPr>
        <p:spPr>
          <a:xfrm>
            <a:off x="5905109" y="5804970"/>
            <a:ext cx="2694550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data to GL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49D5D-AD87-46BE-B5D8-ED2AF6118C23}"/>
              </a:ext>
            </a:extLst>
          </p:cNvPr>
          <p:cNvSpPr txBox="1"/>
          <p:nvPr/>
        </p:nvSpPr>
        <p:spPr>
          <a:xfrm>
            <a:off x="8941383" y="3002914"/>
            <a:ext cx="2169511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Transaction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CCB120-0BAF-4209-BA70-111F438F4558}"/>
              </a:ext>
            </a:extLst>
          </p:cNvPr>
          <p:cNvCxnSpPr>
            <a:cxnSpLocks/>
          </p:cNvCxnSpPr>
          <p:nvPr/>
        </p:nvCxnSpPr>
        <p:spPr>
          <a:xfrm>
            <a:off x="7261809" y="5135624"/>
            <a:ext cx="0" cy="5016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86D179-4524-4AB7-98FE-5C32C6735DBC}"/>
              </a:ext>
            </a:extLst>
          </p:cNvPr>
          <p:cNvCxnSpPr>
            <a:cxnSpLocks/>
          </p:cNvCxnSpPr>
          <p:nvPr/>
        </p:nvCxnSpPr>
        <p:spPr>
          <a:xfrm flipV="1">
            <a:off x="9935852" y="2335327"/>
            <a:ext cx="1" cy="516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5AA77D-E825-4A6F-AE51-25D5A0D33792}"/>
              </a:ext>
            </a:extLst>
          </p:cNvPr>
          <p:cNvCxnSpPr>
            <a:cxnSpLocks/>
          </p:cNvCxnSpPr>
          <p:nvPr/>
        </p:nvCxnSpPr>
        <p:spPr>
          <a:xfrm>
            <a:off x="7261810" y="3799001"/>
            <a:ext cx="0" cy="6796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300D09-BF09-47C1-8CA1-566266ED3AA5}"/>
              </a:ext>
            </a:extLst>
          </p:cNvPr>
          <p:cNvCxnSpPr>
            <a:cxnSpLocks/>
          </p:cNvCxnSpPr>
          <p:nvPr/>
        </p:nvCxnSpPr>
        <p:spPr>
          <a:xfrm>
            <a:off x="4447156" y="2188492"/>
            <a:ext cx="0" cy="6961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FDB3F8-CA53-4277-9F4E-9E69B426DA8F}"/>
              </a:ext>
            </a:extLst>
          </p:cNvPr>
          <p:cNvCxnSpPr>
            <a:cxnSpLocks/>
          </p:cNvCxnSpPr>
          <p:nvPr/>
        </p:nvCxnSpPr>
        <p:spPr>
          <a:xfrm flipV="1">
            <a:off x="5366942" y="2306633"/>
            <a:ext cx="564013" cy="6079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D8D18B-B6F6-4797-8B15-B0D603C54B56}"/>
              </a:ext>
            </a:extLst>
          </p:cNvPr>
          <p:cNvCxnSpPr>
            <a:cxnSpLocks/>
          </p:cNvCxnSpPr>
          <p:nvPr/>
        </p:nvCxnSpPr>
        <p:spPr>
          <a:xfrm flipH="1">
            <a:off x="7242957" y="2317498"/>
            <a:ext cx="9426" cy="361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BD740A-C5DE-4B63-870D-CA062213D949}"/>
              </a:ext>
            </a:extLst>
          </p:cNvPr>
          <p:cNvCxnSpPr>
            <a:cxnSpLocks/>
          </p:cNvCxnSpPr>
          <p:nvPr/>
        </p:nvCxnSpPr>
        <p:spPr>
          <a:xfrm>
            <a:off x="8772374" y="4831136"/>
            <a:ext cx="1163478" cy="94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EAE41-72A3-4197-9BEA-2D5BCA6E0324}"/>
              </a:ext>
            </a:extLst>
          </p:cNvPr>
          <p:cNvCxnSpPr>
            <a:cxnSpLocks/>
          </p:cNvCxnSpPr>
          <p:nvPr/>
        </p:nvCxnSpPr>
        <p:spPr>
          <a:xfrm flipV="1">
            <a:off x="9935852" y="3607495"/>
            <a:ext cx="0" cy="12330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4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6A967F-EB9D-41F9-AF03-C6959F38FD70}"/>
              </a:ext>
            </a:extLst>
          </p:cNvPr>
          <p:cNvSpPr txBox="1">
            <a:spLocks/>
          </p:cNvSpPr>
          <p:nvPr/>
        </p:nvSpPr>
        <p:spPr>
          <a:xfrm>
            <a:off x="313379" y="0"/>
            <a:ext cx="11623389" cy="66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Blueprint: TOP-UP Success</a:t>
            </a:r>
            <a:endParaRPr lang="th-TH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BFD2C7-C547-4AE8-A31E-6ACB7B9A0F6E}"/>
              </a:ext>
            </a:extLst>
          </p:cNvPr>
          <p:cNvGrpSpPr/>
          <p:nvPr/>
        </p:nvGrpSpPr>
        <p:grpSpPr>
          <a:xfrm>
            <a:off x="352706" y="779864"/>
            <a:ext cx="11584064" cy="5911081"/>
            <a:chOff x="352705" y="779865"/>
            <a:chExt cx="11584064" cy="59110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2A9961-4145-4BEB-9504-D24DDFFE24E2}"/>
                </a:ext>
              </a:extLst>
            </p:cNvPr>
            <p:cNvSpPr/>
            <p:nvPr/>
          </p:nvSpPr>
          <p:spPr>
            <a:xfrm rot="5400000">
              <a:off x="5312442" y="-2527370"/>
              <a:ext cx="1668383" cy="11580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22F7D4-D0FA-49F2-A551-F169E68AD70C}"/>
                </a:ext>
              </a:extLst>
            </p:cNvPr>
            <p:cNvSpPr/>
            <p:nvPr/>
          </p:nvSpPr>
          <p:spPr>
            <a:xfrm rot="5400000">
              <a:off x="5322281" y="-4185917"/>
              <a:ext cx="1648706" cy="1158027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B01D91-31BF-4F18-BF84-27FC581EB31F}"/>
                </a:ext>
              </a:extLst>
            </p:cNvPr>
            <p:cNvSpPr/>
            <p:nvPr/>
          </p:nvSpPr>
          <p:spPr>
            <a:xfrm rot="5400000">
              <a:off x="5412448" y="-958993"/>
              <a:ext cx="1468372" cy="115802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AA9CD-5A12-4DA8-B95E-593A5D933041}"/>
                </a:ext>
              </a:extLst>
            </p:cNvPr>
            <p:cNvSpPr/>
            <p:nvPr/>
          </p:nvSpPr>
          <p:spPr>
            <a:xfrm rot="5400000">
              <a:off x="5580029" y="338003"/>
              <a:ext cx="1125619" cy="11580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CD06680-D89A-4518-904E-E138D5811684}"/>
              </a:ext>
            </a:extLst>
          </p:cNvPr>
          <p:cNvSpPr txBox="1">
            <a:spLocks/>
          </p:cNvSpPr>
          <p:nvPr/>
        </p:nvSpPr>
        <p:spPr>
          <a:xfrm>
            <a:off x="352706" y="779863"/>
            <a:ext cx="1122133" cy="1648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Customer visible</a:t>
            </a:r>
            <a:endParaRPr lang="th-TH" sz="28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EC3CF1-6890-4682-9377-9E0520B844E5}"/>
              </a:ext>
            </a:extLst>
          </p:cNvPr>
          <p:cNvCxnSpPr>
            <a:cxnSpLocks/>
          </p:cNvCxnSpPr>
          <p:nvPr/>
        </p:nvCxnSpPr>
        <p:spPr>
          <a:xfrm>
            <a:off x="352706" y="2428564"/>
            <a:ext cx="11587857" cy="2260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4C626F5-EAAA-4DB5-9A53-4B7C53D09563}"/>
              </a:ext>
            </a:extLst>
          </p:cNvPr>
          <p:cNvSpPr txBox="1">
            <a:spLocks/>
          </p:cNvSpPr>
          <p:nvPr/>
        </p:nvSpPr>
        <p:spPr>
          <a:xfrm>
            <a:off x="356499" y="2428569"/>
            <a:ext cx="1118340" cy="42623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Customer invisible</a:t>
            </a:r>
            <a:endParaRPr lang="th-TH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E6221-221A-4A16-859B-4F64729CCA02}"/>
              </a:ext>
            </a:extLst>
          </p:cNvPr>
          <p:cNvSpPr/>
          <p:nvPr/>
        </p:nvSpPr>
        <p:spPr>
          <a:xfrm>
            <a:off x="1474839" y="2428568"/>
            <a:ext cx="914400" cy="1668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91392-C94D-42FA-9AD4-254A499ED032}"/>
              </a:ext>
            </a:extLst>
          </p:cNvPr>
          <p:cNvSpPr/>
          <p:nvPr/>
        </p:nvSpPr>
        <p:spPr>
          <a:xfrm>
            <a:off x="1471043" y="4096951"/>
            <a:ext cx="844843" cy="1468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F63AC-B690-41F2-B98C-4FB99BA3C74B}"/>
              </a:ext>
            </a:extLst>
          </p:cNvPr>
          <p:cNvSpPr/>
          <p:nvPr/>
        </p:nvSpPr>
        <p:spPr>
          <a:xfrm>
            <a:off x="1478632" y="5565322"/>
            <a:ext cx="910607" cy="11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36115-29E1-41EE-8DBD-52B31393BCEC}"/>
              </a:ext>
            </a:extLst>
          </p:cNvPr>
          <p:cNvSpPr txBox="1"/>
          <p:nvPr/>
        </p:nvSpPr>
        <p:spPr>
          <a:xfrm>
            <a:off x="3224865" y="1119044"/>
            <a:ext cx="2507530" cy="9233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Top-up amount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03D3B-5BA2-4DE1-A342-C552F4EAE6CE}"/>
              </a:ext>
            </a:extLst>
          </p:cNvPr>
          <p:cNvSpPr txBox="1"/>
          <p:nvPr/>
        </p:nvSpPr>
        <p:spPr>
          <a:xfrm>
            <a:off x="6014252" y="979351"/>
            <a:ext cx="2591616" cy="120032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Top-up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Wallet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45E23-D5AA-4298-A47A-3589E7550A9B}"/>
              </a:ext>
            </a:extLst>
          </p:cNvPr>
          <p:cNvSpPr txBox="1"/>
          <p:nvPr/>
        </p:nvSpPr>
        <p:spPr>
          <a:xfrm>
            <a:off x="8772374" y="980545"/>
            <a:ext cx="2507531" cy="120032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 Up “SUCCESS”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Ending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Stamp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8E9C0-EB1D-49E6-B334-E1ACF6D9413E}"/>
              </a:ext>
            </a:extLst>
          </p:cNvPr>
          <p:cNvSpPr txBox="1"/>
          <p:nvPr/>
        </p:nvSpPr>
        <p:spPr>
          <a:xfrm>
            <a:off x="3150330" y="3078093"/>
            <a:ext cx="2529283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for account name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F9412-0595-4E6E-A01A-3EB578CBF65E}"/>
              </a:ext>
            </a:extLst>
          </p:cNvPr>
          <p:cNvSpPr txBox="1"/>
          <p:nvPr/>
        </p:nvSpPr>
        <p:spPr>
          <a:xfrm>
            <a:off x="6023679" y="2725915"/>
            <a:ext cx="2512406" cy="9233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Balance</a:t>
            </a:r>
          </a:p>
        </p:txBody>
      </p: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901B361B-CD64-4F06-97A6-ADA2B54BE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083" l="9744" r="89776">
                        <a14:foregroundMark x1="52236" y1="16773" x2="52236" y2="16773"/>
                        <a14:foregroundMark x1="71725" y1="70607" x2="71725" y2="70607"/>
                        <a14:foregroundMark x1="51438" y1="4153" x2="51438" y2="4153"/>
                        <a14:foregroundMark x1="57508" y1="98083" x2="57508" y2="98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21" y="1087810"/>
            <a:ext cx="1024975" cy="102497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3C2894-2D72-4001-B6FA-441785FC74EA}"/>
              </a:ext>
            </a:extLst>
          </p:cNvPr>
          <p:cNvSpPr txBox="1"/>
          <p:nvPr/>
        </p:nvSpPr>
        <p:spPr>
          <a:xfrm>
            <a:off x="5987742" y="4646470"/>
            <a:ext cx="2529283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58A8A-D562-4567-ABA6-58A1030B0D47}"/>
              </a:ext>
            </a:extLst>
          </p:cNvPr>
          <p:cNvSpPr txBox="1"/>
          <p:nvPr/>
        </p:nvSpPr>
        <p:spPr>
          <a:xfrm>
            <a:off x="5905109" y="5804970"/>
            <a:ext cx="2694550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data to GL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49D5D-AD87-46BE-B5D8-ED2AF6118C23}"/>
              </a:ext>
            </a:extLst>
          </p:cNvPr>
          <p:cNvSpPr txBox="1"/>
          <p:nvPr/>
        </p:nvSpPr>
        <p:spPr>
          <a:xfrm>
            <a:off x="8941383" y="3002914"/>
            <a:ext cx="2169511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Transaction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CCB120-0BAF-4209-BA70-111F438F4558}"/>
              </a:ext>
            </a:extLst>
          </p:cNvPr>
          <p:cNvCxnSpPr>
            <a:cxnSpLocks/>
          </p:cNvCxnSpPr>
          <p:nvPr/>
        </p:nvCxnSpPr>
        <p:spPr>
          <a:xfrm>
            <a:off x="7261809" y="5135624"/>
            <a:ext cx="0" cy="5016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86D179-4524-4AB7-98FE-5C32C6735DBC}"/>
              </a:ext>
            </a:extLst>
          </p:cNvPr>
          <p:cNvCxnSpPr>
            <a:cxnSpLocks/>
          </p:cNvCxnSpPr>
          <p:nvPr/>
        </p:nvCxnSpPr>
        <p:spPr>
          <a:xfrm flipV="1">
            <a:off x="9935852" y="2335327"/>
            <a:ext cx="1" cy="516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5AA77D-E825-4A6F-AE51-25D5A0D33792}"/>
              </a:ext>
            </a:extLst>
          </p:cNvPr>
          <p:cNvCxnSpPr>
            <a:cxnSpLocks/>
          </p:cNvCxnSpPr>
          <p:nvPr/>
        </p:nvCxnSpPr>
        <p:spPr>
          <a:xfrm>
            <a:off x="7261810" y="3799001"/>
            <a:ext cx="0" cy="6796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300D09-BF09-47C1-8CA1-566266ED3AA5}"/>
              </a:ext>
            </a:extLst>
          </p:cNvPr>
          <p:cNvCxnSpPr>
            <a:cxnSpLocks/>
          </p:cNvCxnSpPr>
          <p:nvPr/>
        </p:nvCxnSpPr>
        <p:spPr>
          <a:xfrm>
            <a:off x="4447156" y="2188492"/>
            <a:ext cx="0" cy="6961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FDB3F8-CA53-4277-9F4E-9E69B426DA8F}"/>
              </a:ext>
            </a:extLst>
          </p:cNvPr>
          <p:cNvCxnSpPr>
            <a:cxnSpLocks/>
          </p:cNvCxnSpPr>
          <p:nvPr/>
        </p:nvCxnSpPr>
        <p:spPr>
          <a:xfrm flipV="1">
            <a:off x="5366942" y="2306633"/>
            <a:ext cx="564013" cy="6079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D8D18B-B6F6-4797-8B15-B0D603C54B56}"/>
              </a:ext>
            </a:extLst>
          </p:cNvPr>
          <p:cNvCxnSpPr>
            <a:cxnSpLocks/>
          </p:cNvCxnSpPr>
          <p:nvPr/>
        </p:nvCxnSpPr>
        <p:spPr>
          <a:xfrm flipH="1">
            <a:off x="7242957" y="2317498"/>
            <a:ext cx="9426" cy="361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BD740A-C5DE-4B63-870D-CA062213D949}"/>
              </a:ext>
            </a:extLst>
          </p:cNvPr>
          <p:cNvCxnSpPr>
            <a:cxnSpLocks/>
          </p:cNvCxnSpPr>
          <p:nvPr/>
        </p:nvCxnSpPr>
        <p:spPr>
          <a:xfrm>
            <a:off x="8772374" y="4831136"/>
            <a:ext cx="1163478" cy="94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EAE41-72A3-4197-9BEA-2D5BCA6E0324}"/>
              </a:ext>
            </a:extLst>
          </p:cNvPr>
          <p:cNvCxnSpPr>
            <a:cxnSpLocks/>
          </p:cNvCxnSpPr>
          <p:nvPr/>
        </p:nvCxnSpPr>
        <p:spPr>
          <a:xfrm flipV="1">
            <a:off x="9935852" y="3607495"/>
            <a:ext cx="0" cy="12330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2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0D1FF-F8F3-4843-AF14-85DAD135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E938-61DF-4EA0-AC7D-753F7359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102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Acceptance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TNGP17-028</dc:creator>
  <cp:lastModifiedBy>TNGP17-030</cp:lastModifiedBy>
  <cp:revision>37</cp:revision>
  <dcterms:created xsi:type="dcterms:W3CDTF">2017-07-31T04:54:57Z</dcterms:created>
  <dcterms:modified xsi:type="dcterms:W3CDTF">2017-07-31T10:08:40Z</dcterms:modified>
</cp:coreProperties>
</file>