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8C16-48AC-44E3-A8C5-8F7F29226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2FCA9-D50C-4C97-ADE9-2E57AEF2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8B41-E184-4D0C-BEAD-34679558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7541-4834-4537-BB7A-C2CC80A7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DF74-1347-4302-98D3-3AB212C5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6198-D4FE-4D10-AA9D-75CF81E7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DAC6A-5445-4075-AB0A-DCA5FBBB3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EF9B-F325-4E26-BC4B-841E53CF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4D62-E27A-47F7-AE6C-CE9BAC9A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262D-835E-4C3E-B767-69F29F6E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69FCB-79FF-4F44-B5CD-3271666DF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6230B-32BF-4A12-805D-491DF30E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3478-F28C-4E7D-8F00-C862AC48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FF60-A9D3-41B1-9971-D78817B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E758-4D0A-4098-9C2D-9E8B015C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D8D5-A374-4A63-A6AF-B533279C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C234-8181-4439-838C-C09C8691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6DC8-0EEA-4A74-B0BC-5CF1CC12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2284-7085-46EF-844F-88EBA454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27DE-B280-4AEA-9C28-8D722F05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BE46-63A6-4149-8BF1-17F3BB18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A0457-31B0-4CBF-9389-BC38DA37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36B0-52A8-4088-9327-601DE478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81FC-4616-4B56-B122-C9EEC231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5481-7F5D-4267-9BB0-99327C67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F5C3-1766-4324-8A7A-5FAEE1A8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B3FC-E373-4F59-B5F3-CA788FFD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1B45D-A5FE-428C-B5A7-6B629483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1934-974C-4DA5-A786-4B4FB7D1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673C2-A530-40F3-AB19-F7C5E1B5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0955-5494-42C1-931B-1EB76CCC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EB20-7A24-4C23-BC28-6C007C88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7811A-C439-4AF5-B847-845CD37E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92532-CFFD-4560-B3EE-7FC4E839F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07634-664B-4AA4-A2B2-3209785FF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E6408-5246-4871-A8B1-2C9A9546E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B46ED-5A82-44EF-AA0E-D800F649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84195-614B-4F4B-847B-51A3DF78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7ABE5-D52B-448F-8B66-7EC748B2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6473-790F-4B62-9C37-4DA2F419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FFA27-96C0-45B7-A068-1C1A28C7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BD4E2-B6F5-418F-BCAE-D4D19366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88819-1363-41AB-B10C-A08D44C6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7FAFF-7C7D-40D3-9067-5EF859C3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81178-F243-4755-AE83-920CE64A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43446-46CB-4C2E-91C0-9CB6C0CC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0B05-2DD4-4972-B910-566182F1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651D-4F43-4ECF-A00E-CA435A00B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23D22-62B3-4CBE-890D-2550E9645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E0EED-41AE-40BC-AB55-A505E137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0FB80-CF60-4924-894A-78D1F328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326A1-44D4-4C83-9F0D-F155E01F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4EF2-A8D6-474A-A2AA-02CB6FCD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9DC2A-D32B-48F2-B2CF-124FDBB28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9F066-7DDE-49F3-A2EA-D455F6F7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081ED-3BD1-4F0C-B9E9-3354AD80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3731D-12B0-4EE1-86A3-6A4B03B3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9DD42-C329-4D47-AF96-EC1FFCDA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13FFB-7D18-4C8B-86B8-556185E7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12E4-9C1D-407D-86C4-88AF99BB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440B-5BF3-4EBD-90D9-EFB792A9E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997-5FB4-41CA-81DD-8BCF70C5B2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F181-4B8F-4347-9C58-178344C84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6F24-821E-42F9-8EEF-BBB744638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5F46-5411-48E9-86DF-EDF2FF790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3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D40B-B5A9-4058-8892-B6F816C1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1576388"/>
            <a:ext cx="9753600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badi" panose="020B0604020104020204" pitchFamily="34" charset="0"/>
              </a:rPr>
              <a:t>Help autistic kids express their emotional expressions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60A3F-3790-49A8-9E5F-EA2F040C0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4059238"/>
            <a:ext cx="9144000" cy="1655762"/>
          </a:xfrm>
        </p:spPr>
        <p:txBody>
          <a:bodyPr/>
          <a:lstStyle/>
          <a:p>
            <a:pPr algn="l"/>
            <a:r>
              <a:rPr lang="en-US" sz="3200" dirty="0">
                <a:latin typeface="Abadi Extra Light" panose="020B0204020104020204" pitchFamily="34" charset="0"/>
              </a:rPr>
              <a:t>By Pinky Arunwattanamongkol</a:t>
            </a:r>
          </a:p>
          <a:p>
            <a:pPr algn="l"/>
            <a:r>
              <a:rPr lang="en-US" sz="3200" dirty="0" err="1">
                <a:latin typeface="Abadi Extra Light" panose="020B0204020104020204" pitchFamily="34" charset="0"/>
              </a:rPr>
              <a:t>arunwann@mail</a:t>
            </a:r>
            <a:r>
              <a:rPr lang="en-US" sz="3200" err="1">
                <a:latin typeface="Abadi Extra Light" panose="020B0204020104020204" pitchFamily="34" charset="0"/>
              </a:rPr>
              <a:t>.</a:t>
            </a:r>
            <a:r>
              <a:rPr lang="en-US" sz="3200">
                <a:latin typeface="Abadi Extra Light" panose="020B0204020104020204" pitchFamily="34" charset="0"/>
              </a:rPr>
              <a:t>uc.edu</a:t>
            </a:r>
            <a:endParaRPr lang="en-US" sz="3200" dirty="0">
              <a:latin typeface="Abadi Extra Light" panose="020B02040201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C652-15CA-4A64-A7A5-9E273200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75F0-ED2F-4534-8B4F-3750097A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Some autistic kids have been struggling with expressing their emotions with other people.</a:t>
            </a: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7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33E6-5FF6-4E7A-A11C-4FFF5944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2326-9CAB-413D-8B7B-4DCB53AF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Measuring physical data such as heart rate, skin conductance etc.  By using smart tech wear (</a:t>
            </a:r>
            <a:r>
              <a:rPr lang="en-US" dirty="0" err="1">
                <a:latin typeface="Abadi" panose="020B0604020104020204" pitchFamily="34" charset="0"/>
              </a:rPr>
              <a:t>fitbit</a:t>
            </a:r>
            <a:r>
              <a:rPr lang="en-US" dirty="0">
                <a:latin typeface="Abadi" panose="020B0604020104020204" pitchFamily="34" charset="0"/>
              </a:rPr>
              <a:t> , apple </a:t>
            </a:r>
            <a:r>
              <a:rPr lang="en-US" dirty="0" err="1">
                <a:latin typeface="Abadi" panose="020B0604020104020204" pitchFamily="34" charset="0"/>
              </a:rPr>
              <a:t>watch,etc</a:t>
            </a:r>
            <a:r>
              <a:rPr lang="en-US" dirty="0">
                <a:latin typeface="Abadi" panose="020B0604020104020204" pitchFamily="34" charset="0"/>
              </a:rPr>
              <a:t> )</a:t>
            </a:r>
          </a:p>
          <a:p>
            <a:r>
              <a:rPr lang="en-US" dirty="0">
                <a:latin typeface="Abadi" panose="020B0604020104020204" pitchFamily="34" charset="0"/>
              </a:rPr>
              <a:t>Use the data that me have to match with the emotion chart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0A1AC0-15F6-4D68-B9BD-4B706D9C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610" y="3317875"/>
            <a:ext cx="3286760" cy="328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ple Watch Series 6 (GPS) 44mm (PRODUCT)RED Aluminum Case with  (PRODUCT)RED Sport Band (PRODUCT)RED M00M3LL/A - Best Buy">
            <a:extLst>
              <a:ext uri="{FF2B5EF4-FFF2-40B4-BE49-F238E27FC236}">
                <a16:creationId xmlns:a16="http://schemas.microsoft.com/office/drawing/2014/main" id="{7AFF4834-1AD3-4C64-A239-4BD8B3F7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2059488" cy="246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9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62C0-4E73-424F-93B4-17F2DEEE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HOW?</a:t>
            </a:r>
          </a:p>
        </p:txBody>
      </p:sp>
      <p:pic>
        <p:nvPicPr>
          <p:cNvPr id="1026" name="Picture 2" descr="Whatsapp Emoji Icon Pack Free Download | Emoji clipart, Emoji svg, Free  emoji">
            <a:extLst>
              <a:ext uri="{FF2B5EF4-FFF2-40B4-BE49-F238E27FC236}">
                <a16:creationId xmlns:a16="http://schemas.microsoft.com/office/drawing/2014/main" id="{B4A51EB8-BD05-4512-95F5-7777873B7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69"/>
          <a:stretch/>
        </p:blipFill>
        <p:spPr bwMode="auto">
          <a:xfrm>
            <a:off x="6682740" y="1795781"/>
            <a:ext cx="4671060" cy="36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two dimensional core affect model (adapted from [12]) | Download  Scientific Diagram">
            <a:extLst>
              <a:ext uri="{FF2B5EF4-FFF2-40B4-BE49-F238E27FC236}">
                <a16:creationId xmlns:a16="http://schemas.microsoft.com/office/drawing/2014/main" id="{AE97B201-B57A-4460-AF1A-28927303F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76" y="1690688"/>
            <a:ext cx="5305074" cy="36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08A901-F41C-4C0D-87B0-FA93D3D06E89}"/>
              </a:ext>
            </a:extLst>
          </p:cNvPr>
          <p:cNvSpPr txBox="1"/>
          <p:nvPr/>
        </p:nvSpPr>
        <p:spPr>
          <a:xfrm>
            <a:off x="2730500" y="5335587"/>
            <a:ext cx="39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affect model</a:t>
            </a:r>
          </a:p>
        </p:txBody>
      </p:sp>
    </p:spTree>
    <p:extLst>
      <p:ext uri="{BB962C8B-B14F-4D97-AF65-F5344CB8AC3E}">
        <p14:creationId xmlns:p14="http://schemas.microsoft.com/office/powerpoint/2010/main" val="236462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BEF6-BCD4-4E7C-ADC1-4328723A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HOW?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5D91D-8B23-4D48-B579-AA5AAC60C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4" y="1690686"/>
            <a:ext cx="2655061" cy="26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EFD50-3073-4AB9-B3A0-B35AAA11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976" y="1429860"/>
            <a:ext cx="3321332" cy="3000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B8E73-AD75-4E74-A3BE-0CA9F7FA335E}"/>
              </a:ext>
            </a:extLst>
          </p:cNvPr>
          <p:cNvSpPr txBox="1"/>
          <p:nvPr/>
        </p:nvSpPr>
        <p:spPr>
          <a:xfrm>
            <a:off x="3057956" y="260685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AC8DEA-AFFC-4BEB-9C08-DF85D520E61C}"/>
              </a:ext>
            </a:extLst>
          </p:cNvPr>
          <p:cNvSpPr/>
          <p:nvPr/>
        </p:nvSpPr>
        <p:spPr>
          <a:xfrm>
            <a:off x="9008282" y="1391926"/>
            <a:ext cx="2804124" cy="2876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4" descr="Apple Says 'Face With Tears of Joy' is Most Popular Emoji in United States  Among English Speakers - MacRumors">
            <a:extLst>
              <a:ext uri="{FF2B5EF4-FFF2-40B4-BE49-F238E27FC236}">
                <a16:creationId xmlns:a16="http://schemas.microsoft.com/office/drawing/2014/main" id="{D3A1549E-1AD0-49BD-8798-2AF3A1948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875" y1="53744" x2="34813" y2="63751"/>
                        <a14:foregroundMark x1="30813" y1="56828" x2="30813" y2="56828"/>
                        <a14:foregroundMark x1="40500" y1="59723" x2="40500" y2="59723"/>
                        <a14:foregroundMark x1="48625" y1="60667" x2="48625" y2="60667"/>
                        <a14:foregroundMark x1="58688" y1="60289" x2="58688" y2="60289"/>
                        <a14:foregroundMark x1="60375" y1="60415" x2="60375" y2="60415"/>
                        <a14:foregroundMark x1="60375" y1="60415" x2="60375" y2="60415"/>
                        <a14:foregroundMark x1="37750" y1="59849" x2="55500" y2="60730"/>
                        <a14:foregroundMark x1="55500" y1="60730" x2="62125" y2="59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20" y="1690686"/>
            <a:ext cx="2512714" cy="249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94DC1C9-4148-48BA-BA4E-B68B83AE8CB0}"/>
              </a:ext>
            </a:extLst>
          </p:cNvPr>
          <p:cNvSpPr/>
          <p:nvPr/>
        </p:nvSpPr>
        <p:spPr>
          <a:xfrm>
            <a:off x="9134159" y="1478396"/>
            <a:ext cx="2552369" cy="270767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C2BA0E-8A5F-42E5-BBAD-AAABA97A452A}"/>
              </a:ext>
            </a:extLst>
          </p:cNvPr>
          <p:cNvCxnSpPr/>
          <p:nvPr/>
        </p:nvCxnSpPr>
        <p:spPr>
          <a:xfrm>
            <a:off x="7267575" y="2850922"/>
            <a:ext cx="1257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5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01DF17-15A8-49B2-AD1B-96A0FCE4686E}"/>
              </a:ext>
            </a:extLst>
          </p:cNvPr>
          <p:cNvSpPr/>
          <p:nvPr/>
        </p:nvSpPr>
        <p:spPr>
          <a:xfrm>
            <a:off x="4974590" y="559118"/>
            <a:ext cx="2476500" cy="704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79E1BF32-4556-40FD-A9BA-1ADA9A085CE1}"/>
              </a:ext>
            </a:extLst>
          </p:cNvPr>
          <p:cNvSpPr/>
          <p:nvPr/>
        </p:nvSpPr>
        <p:spPr>
          <a:xfrm>
            <a:off x="3898265" y="1714818"/>
            <a:ext cx="4838696" cy="704845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Smart tech wear measuring your physical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324A37-CAB3-4490-83F9-5B8C6D1BBEDB}"/>
              </a:ext>
            </a:extLst>
          </p:cNvPr>
          <p:cNvCxnSpPr>
            <a:stCxn id="5" idx="2"/>
          </p:cNvCxnSpPr>
          <p:nvPr/>
        </p:nvCxnSpPr>
        <p:spPr>
          <a:xfrm>
            <a:off x="6212840" y="1263968"/>
            <a:ext cx="0" cy="439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83096-7E52-4CC3-AE5F-B49BE1B30489}"/>
              </a:ext>
            </a:extLst>
          </p:cNvPr>
          <p:cNvCxnSpPr/>
          <p:nvPr/>
        </p:nvCxnSpPr>
        <p:spPr>
          <a:xfrm>
            <a:off x="6212840" y="2419668"/>
            <a:ext cx="0" cy="439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470FA-8053-4853-834D-B0B291355F64}"/>
              </a:ext>
            </a:extLst>
          </p:cNvPr>
          <p:cNvSpPr/>
          <p:nvPr/>
        </p:nvSpPr>
        <p:spPr>
          <a:xfrm>
            <a:off x="4431665" y="2859405"/>
            <a:ext cx="3571871" cy="7048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Analyze and compare the result with an emotion chart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A5ED3-3C81-4AF5-88AB-5503DC7CAB4E}"/>
              </a:ext>
            </a:extLst>
          </p:cNvPr>
          <p:cNvSpPr/>
          <p:nvPr/>
        </p:nvSpPr>
        <p:spPr>
          <a:xfrm>
            <a:off x="4426904" y="4053205"/>
            <a:ext cx="3571871" cy="7048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Match the emotion result to the emoji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10ECF7-AAC6-4C24-89AA-E7C90825174A}"/>
              </a:ext>
            </a:extLst>
          </p:cNvPr>
          <p:cNvCxnSpPr/>
          <p:nvPr/>
        </p:nvCxnSpPr>
        <p:spPr>
          <a:xfrm>
            <a:off x="6212839" y="3564255"/>
            <a:ext cx="0" cy="439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2759E-CF3C-4D53-9937-58F862FFF998}"/>
              </a:ext>
            </a:extLst>
          </p:cNvPr>
          <p:cNvSpPr/>
          <p:nvPr/>
        </p:nvSpPr>
        <p:spPr>
          <a:xfrm>
            <a:off x="4426904" y="5197792"/>
            <a:ext cx="3571871" cy="7048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the emoji on an LCD pin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D023D4-C99F-44FC-AFB0-633FBFD8D17A}"/>
              </a:ext>
            </a:extLst>
          </p:cNvPr>
          <p:cNvCxnSpPr/>
          <p:nvPr/>
        </p:nvCxnSpPr>
        <p:spPr>
          <a:xfrm>
            <a:off x="6212839" y="4758055"/>
            <a:ext cx="0" cy="439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97BA01-D301-4A80-B1EA-1F17B00CA47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231515" y="5550217"/>
            <a:ext cx="11953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68E988-B472-4F8C-B366-2678CD9018AA}"/>
              </a:ext>
            </a:extLst>
          </p:cNvPr>
          <p:cNvCxnSpPr/>
          <p:nvPr/>
        </p:nvCxnSpPr>
        <p:spPr>
          <a:xfrm flipV="1">
            <a:off x="3231515" y="1979930"/>
            <a:ext cx="0" cy="3570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8B21CE-ECA5-424E-BB08-50503BC73D8E}"/>
              </a:ext>
            </a:extLst>
          </p:cNvPr>
          <p:cNvCxnSpPr/>
          <p:nvPr/>
        </p:nvCxnSpPr>
        <p:spPr>
          <a:xfrm>
            <a:off x="3231515" y="1979930"/>
            <a:ext cx="11953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3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FD71-8B0E-4FFA-9FFF-D8AA3D36A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CFC8-507A-4A34-9D90-93265BB78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Abadi Extra Light</vt:lpstr>
      <vt:lpstr>Arial</vt:lpstr>
      <vt:lpstr>Calibri</vt:lpstr>
      <vt:lpstr>Calibri Light</vt:lpstr>
      <vt:lpstr>Office Theme</vt:lpstr>
      <vt:lpstr>Help autistic kids express their emotional expressions </vt:lpstr>
      <vt:lpstr>WHY?</vt:lpstr>
      <vt:lpstr>HOW?</vt:lpstr>
      <vt:lpstr>HOW?</vt:lpstr>
      <vt:lpstr>HOW?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Arunwattanamongkol, Pinky (arunwann)</dc:creator>
  <cp:lastModifiedBy>Arunwattanamongkol, Pinky (arunwann)</cp:lastModifiedBy>
  <cp:revision>17</cp:revision>
  <dcterms:created xsi:type="dcterms:W3CDTF">2021-03-27T14:28:07Z</dcterms:created>
  <dcterms:modified xsi:type="dcterms:W3CDTF">2021-03-27T19:01:55Z</dcterms:modified>
</cp:coreProperties>
</file>