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597B-7E54-47BC-83BA-B739B5511D44}" type="datetimeFigureOut">
              <a:rPr lang="pl-PL" smtClean="0"/>
              <a:t>25.06.2020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3AD3-815C-4E17-8252-6EB7AE8091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133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597B-7E54-47BC-83BA-B739B5511D44}" type="datetimeFigureOut">
              <a:rPr lang="pl-PL" smtClean="0"/>
              <a:t>25.06.2020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3AD3-815C-4E17-8252-6EB7AE8091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483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597B-7E54-47BC-83BA-B739B5511D44}" type="datetimeFigureOut">
              <a:rPr lang="pl-PL" smtClean="0"/>
              <a:t>25.06.2020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3AD3-815C-4E17-8252-6EB7AE8091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0591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597B-7E54-47BC-83BA-B739B5511D44}" type="datetimeFigureOut">
              <a:rPr lang="pl-PL" smtClean="0"/>
              <a:t>25.06.2020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3AD3-815C-4E17-8252-6EB7AE8091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7903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597B-7E54-47BC-83BA-B739B5511D44}" type="datetimeFigureOut">
              <a:rPr lang="pl-PL" smtClean="0"/>
              <a:t>25.06.2020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3AD3-815C-4E17-8252-6EB7AE8091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7453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597B-7E54-47BC-83BA-B739B5511D44}" type="datetimeFigureOut">
              <a:rPr lang="pl-PL" smtClean="0"/>
              <a:t>25.06.2020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3AD3-815C-4E17-8252-6EB7AE8091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1481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597B-7E54-47BC-83BA-B739B5511D44}" type="datetimeFigureOut">
              <a:rPr lang="pl-PL" smtClean="0"/>
              <a:t>25.06.2020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3AD3-815C-4E17-8252-6EB7AE8091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7286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597B-7E54-47BC-83BA-B739B5511D44}" type="datetimeFigureOut">
              <a:rPr lang="pl-PL" smtClean="0"/>
              <a:t>25.06.2020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3AD3-815C-4E17-8252-6EB7AE8091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7112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597B-7E54-47BC-83BA-B739B5511D44}" type="datetimeFigureOut">
              <a:rPr lang="pl-PL" smtClean="0"/>
              <a:t>25.06.2020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3AD3-815C-4E17-8252-6EB7AE8091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457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597B-7E54-47BC-83BA-B739B5511D44}" type="datetimeFigureOut">
              <a:rPr lang="pl-PL" smtClean="0"/>
              <a:t>25.06.2020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6543AD3-815C-4E17-8252-6EB7AE8091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57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597B-7E54-47BC-83BA-B739B5511D44}" type="datetimeFigureOut">
              <a:rPr lang="pl-PL" smtClean="0"/>
              <a:t>25.06.2020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3AD3-815C-4E17-8252-6EB7AE8091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215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597B-7E54-47BC-83BA-B739B5511D44}" type="datetimeFigureOut">
              <a:rPr lang="pl-PL" smtClean="0"/>
              <a:t>25.06.2020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3AD3-815C-4E17-8252-6EB7AE8091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469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597B-7E54-47BC-83BA-B739B5511D44}" type="datetimeFigureOut">
              <a:rPr lang="pl-PL" smtClean="0"/>
              <a:t>25.06.2020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3AD3-815C-4E17-8252-6EB7AE8091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958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597B-7E54-47BC-83BA-B739B5511D44}" type="datetimeFigureOut">
              <a:rPr lang="pl-PL" smtClean="0"/>
              <a:t>25.06.2020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3AD3-815C-4E17-8252-6EB7AE8091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263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597B-7E54-47BC-83BA-B739B5511D44}" type="datetimeFigureOut">
              <a:rPr lang="pl-PL" smtClean="0"/>
              <a:t>25.06.2020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3AD3-815C-4E17-8252-6EB7AE8091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458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597B-7E54-47BC-83BA-B739B5511D44}" type="datetimeFigureOut">
              <a:rPr lang="pl-PL" smtClean="0"/>
              <a:t>25.06.2020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3AD3-815C-4E17-8252-6EB7AE8091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441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597B-7E54-47BC-83BA-B739B5511D44}" type="datetimeFigureOut">
              <a:rPr lang="pl-PL" smtClean="0"/>
              <a:t>25.06.2020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3AD3-815C-4E17-8252-6EB7AE8091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9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6D597B-7E54-47BC-83BA-B739B5511D44}" type="datetimeFigureOut">
              <a:rPr lang="pl-PL" smtClean="0"/>
              <a:t>25.06.2020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543AD3-815C-4E17-8252-6EB7AE8091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640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ack.com/client/T010SH6Q16K/C010QQ06HFS" TargetMode="External"/><Relationship Id="rId2" Type="http://schemas.openxmlformats.org/officeDocument/2006/relationships/hyperlink" Target="https://trello.com/b/bMPnJh7e/npg-projekt-kalendarz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piwonski/Projekt-kalendarza-NPG2020/wiki/Karta-projekt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Projekt kalendarza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Realizacja pracy w zespole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5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Wybór narzędzi komunikacji w zespole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484310" y="1998617"/>
            <a:ext cx="10018713" cy="379258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dirty="0" smtClean="0"/>
              <a:t>Oficjalne :</a:t>
            </a:r>
          </a:p>
          <a:p>
            <a:pPr lvl="1"/>
            <a:r>
              <a:rPr lang="pl-PL" dirty="0" err="1" smtClean="0">
                <a:hlinkClick r:id="rId2"/>
              </a:rPr>
              <a:t>Trello</a:t>
            </a:r>
            <a:endParaRPr lang="pl-PL" dirty="0" smtClean="0"/>
          </a:p>
          <a:p>
            <a:pPr lvl="1"/>
            <a:r>
              <a:rPr lang="pl-PL" dirty="0" err="1" smtClean="0">
                <a:hlinkClick r:id="rId3"/>
              </a:rPr>
              <a:t>Slack</a:t>
            </a:r>
            <a:endParaRPr lang="pl-PL" dirty="0" smtClean="0"/>
          </a:p>
          <a:p>
            <a:pPr lvl="1"/>
            <a:r>
              <a:rPr lang="pl-PL" dirty="0" err="1" smtClean="0">
                <a:hlinkClick r:id="rId4"/>
              </a:rPr>
              <a:t>Github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Nieoficjalne:</a:t>
            </a:r>
          </a:p>
          <a:p>
            <a:pPr lvl="1"/>
            <a:r>
              <a:rPr lang="pl-PL" dirty="0" smtClean="0"/>
              <a:t>Messenger</a:t>
            </a:r>
          </a:p>
          <a:p>
            <a:pPr lvl="1"/>
            <a:r>
              <a:rPr lang="pl-PL" dirty="0" err="1" smtClean="0"/>
              <a:t>Discord</a:t>
            </a:r>
            <a:endParaRPr lang="pl-PL" dirty="0" smtClean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3543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Metodyka projektu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Brak jednoznacznie określonej metodyki</a:t>
            </a:r>
          </a:p>
          <a:p>
            <a:r>
              <a:rPr lang="pl-PL" dirty="0" smtClean="0"/>
              <a:t>Naturalne pojawienie się metodyk zwinnych: </a:t>
            </a:r>
            <a:r>
              <a:rPr lang="pl-PL" dirty="0" err="1" smtClean="0"/>
              <a:t>Kanban</a:t>
            </a:r>
            <a:r>
              <a:rPr lang="pl-PL" dirty="0" smtClean="0"/>
              <a:t>, </a:t>
            </a:r>
            <a:r>
              <a:rPr lang="pl-PL" dirty="0" err="1" smtClean="0"/>
              <a:t>Scrum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Tablica „do zrobienia”, „w trakcie”, „zrobione”</a:t>
            </a:r>
          </a:p>
          <a:p>
            <a:pPr lvl="1"/>
            <a:r>
              <a:rPr lang="pl-PL" dirty="0" smtClean="0"/>
              <a:t>Sprinty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82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Role w zespole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Lider</a:t>
            </a:r>
          </a:p>
          <a:p>
            <a:r>
              <a:rPr lang="pl-PL" dirty="0" smtClean="0"/>
              <a:t>Osoba odpowiedzialna za korespondencje</a:t>
            </a:r>
          </a:p>
          <a:p>
            <a:r>
              <a:rPr lang="pl-PL" dirty="0" smtClean="0"/>
              <a:t>Członek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9364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10437" y="476794"/>
            <a:ext cx="10018713" cy="1752599"/>
          </a:xfrm>
        </p:spPr>
        <p:txBody>
          <a:bodyPr/>
          <a:lstStyle/>
          <a:p>
            <a:r>
              <a:rPr lang="pl-PL" dirty="0" smtClean="0"/>
              <a:t>Plan projektu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937" y="1793845"/>
            <a:ext cx="9509760" cy="4966732"/>
          </a:xfrm>
        </p:spPr>
      </p:pic>
    </p:spTree>
    <p:extLst>
      <p:ext uri="{BB962C8B-B14F-4D97-AF65-F5344CB8AC3E}">
        <p14:creationId xmlns:p14="http://schemas.microsoft.com/office/powerpoint/2010/main" val="6847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Napotkane problemy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Brak kontaktu z jednym z uczestników projektu</a:t>
            </a:r>
          </a:p>
          <a:p>
            <a:r>
              <a:rPr lang="pl-PL" dirty="0" smtClean="0"/>
              <a:t>Problemy detalami programistycznymi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8176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 osiągnęliśmy nasze cele?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Funkcjonalność</a:t>
            </a:r>
          </a:p>
          <a:p>
            <a:r>
              <a:rPr lang="pl-PL" dirty="0" smtClean="0"/>
              <a:t>Ramy czasowe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5821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Dziękujemy za uwagę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pl-PL" sz="3200" dirty="0" smtClean="0"/>
              <a:t>Zespół projektowy:</a:t>
            </a:r>
          </a:p>
          <a:p>
            <a:pPr marL="0" indent="0" algn="r">
              <a:buNone/>
            </a:pPr>
            <a:r>
              <a:rPr lang="pl-PL" dirty="0" smtClean="0"/>
              <a:t>Jakub Grzyb</a:t>
            </a:r>
          </a:p>
          <a:p>
            <a:pPr marL="0" indent="0" algn="r">
              <a:buNone/>
            </a:pPr>
            <a:r>
              <a:rPr lang="pl-PL" dirty="0" smtClean="0"/>
              <a:t>Piotr Piwoński</a:t>
            </a:r>
          </a:p>
          <a:p>
            <a:pPr marL="0" indent="0" algn="r">
              <a:buNone/>
            </a:pPr>
            <a:r>
              <a:rPr lang="pl-PL" dirty="0" smtClean="0"/>
              <a:t>Tomasz Bednorz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7149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ksa">
  <a:themeElements>
    <a:clrScheme name="Paralaksa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ksa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ks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TM03457496[[fn=Paralaksa]]</Template>
  <TotalTime>30</TotalTime>
  <Words>92</Words>
  <Application>Microsoft Office PowerPoint</Application>
  <PresentationFormat>Panoramiczny</PresentationFormat>
  <Paragraphs>31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Paralaksa</vt:lpstr>
      <vt:lpstr>Projekt kalendarza</vt:lpstr>
      <vt:lpstr>Wybór narzędzi komunikacji w zespole</vt:lpstr>
      <vt:lpstr>Metodyka projektu</vt:lpstr>
      <vt:lpstr>Role w zespole</vt:lpstr>
      <vt:lpstr>Plan projektu</vt:lpstr>
      <vt:lpstr>Napotkane problemy</vt:lpstr>
      <vt:lpstr>Czy osiągnęliśmy nasze cele?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kalendarza</dc:title>
  <dc:creator>Piotrek</dc:creator>
  <cp:lastModifiedBy>Piotrek</cp:lastModifiedBy>
  <cp:revision>4</cp:revision>
  <dcterms:created xsi:type="dcterms:W3CDTF">2020-06-25T06:42:47Z</dcterms:created>
  <dcterms:modified xsi:type="dcterms:W3CDTF">2020-06-25T07:13:00Z</dcterms:modified>
</cp:coreProperties>
</file>