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EAE13-7BBB-4530-9B38-941D406F36DA}" type="datetimeFigureOut">
              <a:rPr lang="es-CL" smtClean="0"/>
              <a:t>04-08-2019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E714C-7CF2-4116-A202-46E1E46D3D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2584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9DC5-B0E4-444A-B970-D728765C7D13}" type="datetime1">
              <a:rPr lang="es-CL" smtClean="0"/>
              <a:t>04-08-2019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144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71A9-D9E7-4E46-966E-4ABDD2EC9674}" type="datetime1">
              <a:rPr lang="es-CL" smtClean="0"/>
              <a:t>04-08-2019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508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7509-251A-4173-86D0-CB8A8551DA1B}" type="datetime1">
              <a:rPr lang="es-CL" smtClean="0"/>
              <a:t>04-08-2019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923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AC13-CA8D-4DC0-B71C-D0443F442BFE}" type="datetime1">
              <a:rPr lang="es-CL" smtClean="0"/>
              <a:t>04-08-2019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986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435F-DCA0-4F9E-B89B-222F9C872F20}" type="datetime1">
              <a:rPr lang="es-CL" smtClean="0"/>
              <a:t>04-08-2019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45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4FC3-FF8C-4ED2-86B4-4CF8DEAF4E17}" type="datetime1">
              <a:rPr lang="es-CL" smtClean="0"/>
              <a:t>04-08-2019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980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8412-BC98-4D25-952B-A7732E6843B7}" type="datetime1">
              <a:rPr lang="es-CL" smtClean="0"/>
              <a:t>04-08-2019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‹Nº›</a:t>
            </a:fld>
            <a:endParaRPr lang="es-C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452A-5005-42FE-B77D-FD79371892F6}" type="datetime1">
              <a:rPr lang="es-CL" smtClean="0"/>
              <a:t>04-08-2019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‹Nº›</a:t>
            </a:fld>
            <a:endParaRPr lang="es-C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9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9C62-1FF7-4ACA-B4E9-CCED9C76C09B}" type="datetime1">
              <a:rPr lang="es-CL" smtClean="0"/>
              <a:t>04-08-2019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698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72D8-B1C1-49AC-B788-F344AFFCF91B}" type="datetime1">
              <a:rPr lang="es-CL" smtClean="0"/>
              <a:t>04-08-2019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026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10F-BFF4-4BA8-ABEA-C5A6AF6F5D5C}" type="datetime1">
              <a:rPr lang="es-CL" smtClean="0"/>
              <a:t>04-08-2019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532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49A0527-2279-41B4-B247-B5F32D8ED50A}" type="datetime1">
              <a:rPr lang="es-CL" smtClean="0"/>
              <a:t>04-08-2019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39AB6-AFBB-47CB-A8BC-A4C87AFFBF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281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pizarror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A2306-E91E-4FAC-A0DD-5E5E7638A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>
                <a:solidFill>
                  <a:schemeClr val="accent1">
                    <a:lumMod val="75000"/>
                  </a:schemeClr>
                </a:solidFill>
              </a:rPr>
              <a:t>Auxiliar N°1</a:t>
            </a:r>
            <a:br>
              <a:rPr lang="es-CL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L" dirty="0">
                <a:solidFill>
                  <a:schemeClr val="accent1">
                    <a:lumMod val="75000"/>
                  </a:schemeClr>
                </a:solidFill>
              </a:rPr>
              <a:t>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542EB3-C2CE-4B6C-8679-9DF92583F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CL" dirty="0"/>
          </a:p>
          <a:p>
            <a:r>
              <a:rPr lang="es-CL" dirty="0"/>
              <a:t>Auxiliar: Pablo Pizarro R. </a:t>
            </a:r>
            <a:r>
              <a:rPr lang="es-CL" dirty="0">
                <a:hlinkClick r:id="rId2"/>
              </a:rPr>
              <a:t>@ppizarror</a:t>
            </a:r>
            <a:endParaRPr lang="es-CL" dirty="0"/>
          </a:p>
          <a:p>
            <a:r>
              <a:rPr lang="es-CL" dirty="0"/>
              <a:t>Estudiante MSc. Ingeniería Estructural</a:t>
            </a:r>
          </a:p>
          <a:p>
            <a:r>
              <a:rPr lang="es-CL" dirty="0"/>
              <a:t>Universidad de Chile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017A65A-43E9-4709-A52F-2FD8357A6027}"/>
              </a:ext>
            </a:extLst>
          </p:cNvPr>
          <p:cNvCxnSpPr>
            <a:cxnSpLocks/>
          </p:cNvCxnSpPr>
          <p:nvPr/>
        </p:nvCxnSpPr>
        <p:spPr>
          <a:xfrm>
            <a:off x="1872342" y="3676683"/>
            <a:ext cx="8795658" cy="0"/>
          </a:xfrm>
          <a:prstGeom prst="line">
            <a:avLst/>
          </a:prstGeom>
          <a:ln w="28575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0A7A09-6BEC-459E-A4B3-207BD0D0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70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800D7-79BA-454D-844C-E769803C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accent1">
                    <a:lumMod val="75000"/>
                  </a:schemeClr>
                </a:solidFill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1BC3D-1DE0-409D-9545-0BD2F4D5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Introducción a C++</a:t>
            </a:r>
          </a:p>
          <a:p>
            <a:r>
              <a:rPr lang="es-CL" dirty="0"/>
              <a:t>Principales componentes del lenguaje</a:t>
            </a:r>
          </a:p>
          <a:p>
            <a:pPr lvl="1"/>
            <a:r>
              <a:rPr lang="es-CL" dirty="0"/>
              <a:t>Variables</a:t>
            </a:r>
          </a:p>
          <a:p>
            <a:pPr lvl="1"/>
            <a:r>
              <a:rPr lang="es-CL" dirty="0"/>
              <a:t>Condicionales</a:t>
            </a:r>
          </a:p>
          <a:p>
            <a:pPr lvl="1"/>
            <a:r>
              <a:rPr lang="es-CL" dirty="0"/>
              <a:t>Ciclos</a:t>
            </a:r>
          </a:p>
          <a:p>
            <a:pPr lvl="1"/>
            <a:r>
              <a:rPr lang="es-CL" dirty="0"/>
              <a:t>Funciones</a:t>
            </a:r>
          </a:p>
          <a:p>
            <a:pPr lvl="1"/>
            <a:r>
              <a:rPr lang="es-CL" dirty="0"/>
              <a:t>Bibliotecas</a:t>
            </a:r>
          </a:p>
          <a:p>
            <a:pPr lvl="1"/>
            <a:r>
              <a:rPr lang="es-CL"/>
              <a:t>Clases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AA2684-F624-4F85-823E-0BBA418B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429686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1390</TotalTime>
  <Words>37</Words>
  <Application>Microsoft Office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Wingdings 2</vt:lpstr>
      <vt:lpstr>HDOfficeLightV0</vt:lpstr>
      <vt:lpstr>Auxiliar N°1 C++</vt:lpstr>
      <vt:lpstr>Introducción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Auxiliar N°1 C++</dc:title>
  <dc:creator>Pablo Nicolas Pizarro Riffo (pablo.pizarro)</dc:creator>
  <cp:lastModifiedBy>Pablo Nicolas Pizarro Riffo (pablo.pizarro)</cp:lastModifiedBy>
  <cp:revision>9</cp:revision>
  <dcterms:created xsi:type="dcterms:W3CDTF">2019-08-04T03:26:24Z</dcterms:created>
  <dcterms:modified xsi:type="dcterms:W3CDTF">2019-08-05T02:37:21Z</dcterms:modified>
</cp:coreProperties>
</file>