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62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3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18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A0F0-58C3-4162-96F9-643FD3FBBE7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9EF5-C873-4E0C-A7C8-6A21DA1C2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47" y="61318"/>
            <a:ext cx="8915399" cy="2262781"/>
          </a:xfrm>
        </p:spPr>
        <p:txBody>
          <a:bodyPr/>
          <a:lstStyle/>
          <a:p>
            <a:r>
              <a:rPr lang="es-CL" dirty="0"/>
              <a:t>Resumen Edificio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CB4AF-EDFF-4393-9E25-1564DF438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FF8E06-F7CB-4C3A-A851-3530596A7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64" y="-14893"/>
            <a:ext cx="5100536" cy="70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BFA7-499E-49B9-B2B0-D4EFD75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262FC-B0D3-4CF8-9F94-FBEEA60BC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70" y="1905000"/>
            <a:ext cx="4835261" cy="4114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CFE49-5C45-478A-B3C5-CCED2C0D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70" y="1905000"/>
            <a:ext cx="48352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5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EBA0-44E6-4EDC-AC6C-8F434388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31ABD-4522-4DD0-BE8D-6BADEFACB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87" y="2055779"/>
            <a:ext cx="4835261" cy="411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24089-9B31-4A4F-AA78-ADF1953C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52" y="2055779"/>
            <a:ext cx="48352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EFD0A9-2357-4E07-AC5D-ACA1A83C2656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640080"/>
          <a:ext cx="3657600" cy="5569531"/>
        </p:xfrm>
        <a:graphic>
          <a:graphicData uri="http://schemas.openxmlformats.org/drawingml/2006/table">
            <a:tbl>
              <a:tblPr/>
              <a:tblGrid>
                <a:gridCol w="708539">
                  <a:extLst>
                    <a:ext uri="{9D8B030D-6E8A-4147-A177-3AD203B41FA5}">
                      <a16:colId xmlns:a16="http://schemas.microsoft.com/office/drawing/2014/main" val="3004309283"/>
                    </a:ext>
                  </a:extLst>
                </a:gridCol>
                <a:gridCol w="919188">
                  <a:extLst>
                    <a:ext uri="{9D8B030D-6E8A-4147-A177-3AD203B41FA5}">
                      <a16:colId xmlns:a16="http://schemas.microsoft.com/office/drawing/2014/main" val="256405808"/>
                    </a:ext>
                  </a:extLst>
                </a:gridCol>
                <a:gridCol w="785141">
                  <a:extLst>
                    <a:ext uri="{9D8B030D-6E8A-4147-A177-3AD203B41FA5}">
                      <a16:colId xmlns:a16="http://schemas.microsoft.com/office/drawing/2014/main" val="3900556610"/>
                    </a:ext>
                  </a:extLst>
                </a:gridCol>
                <a:gridCol w="1244732">
                  <a:extLst>
                    <a:ext uri="{9D8B030D-6E8A-4147-A177-3AD203B41FA5}">
                      <a16:colId xmlns:a16="http://schemas.microsoft.com/office/drawing/2014/main" val="4229902955"/>
                    </a:ext>
                  </a:extLst>
                </a:gridCol>
              </a:tblGrid>
              <a:tr h="310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piso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 (m)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 (m)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f'c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78524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36389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04752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0666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35680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36685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02451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0169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9192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10876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3341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05368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490887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58762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87997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6060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81176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42528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39774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06744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41627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41920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2175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72500"/>
                  </a:ext>
                </a:extLst>
              </a:tr>
              <a:tr h="22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67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A1D178-F25D-465C-A267-3BB157CB4D95}"/>
              </a:ext>
            </a:extLst>
          </p:cNvPr>
          <p:cNvSpPr txBox="1"/>
          <p:nvPr/>
        </p:nvSpPr>
        <p:spPr>
          <a:xfrm>
            <a:off x="8266804" y="6139822"/>
            <a:ext cx="281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Espesores de Muro, final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2FB6B62-CAD2-4D38-A14F-DA451474C4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8414" y="2419004"/>
          <a:ext cx="2427288" cy="2744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44">
                  <a:extLst>
                    <a:ext uri="{9D8B030D-6E8A-4147-A177-3AD203B41FA5}">
                      <a16:colId xmlns:a16="http://schemas.microsoft.com/office/drawing/2014/main" val="1094145981"/>
                    </a:ext>
                  </a:extLst>
                </a:gridCol>
                <a:gridCol w="1213644">
                  <a:extLst>
                    <a:ext uri="{9D8B030D-6E8A-4147-A177-3AD203B41FA5}">
                      <a16:colId xmlns:a16="http://schemas.microsoft.com/office/drawing/2014/main" val="3470382456"/>
                    </a:ext>
                  </a:extLst>
                </a:gridCol>
              </a:tblGrid>
              <a:tr h="57714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Espesor (cm)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1248744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381870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1664601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891831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Tipo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6369655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4137472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Techumbre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2478549"/>
                  </a:ext>
                </a:extLst>
              </a:tr>
              <a:tr h="320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Cubierta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57668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5DBFC9-B9A5-402A-9E97-7A64E3726582}"/>
              </a:ext>
            </a:extLst>
          </p:cNvPr>
          <p:cNvSpPr txBox="1"/>
          <p:nvPr/>
        </p:nvSpPr>
        <p:spPr>
          <a:xfrm>
            <a:off x="2570732" y="5230147"/>
            <a:ext cx="262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Espesores de Losa, final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B251E-0B04-44A1-ABA6-5ADF9875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557" y="624110"/>
            <a:ext cx="5253644" cy="1280890"/>
          </a:xfrm>
        </p:spPr>
        <p:txBody>
          <a:bodyPr>
            <a:normAutofit fontScale="90000"/>
          </a:bodyPr>
          <a:lstStyle/>
          <a:p>
            <a:r>
              <a:rPr lang="es-CL" dirty="0"/>
              <a:t>Dimensiones elementos estructurales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FECA-4D50-42B1-B980-353631AC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440" y="602020"/>
            <a:ext cx="8911687" cy="1280890"/>
          </a:xfrm>
        </p:spPr>
        <p:txBody>
          <a:bodyPr/>
          <a:lstStyle/>
          <a:p>
            <a:r>
              <a:rPr lang="es-CL" dirty="0"/>
              <a:t>Cargas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EDD711-A0D4-423D-A138-B32A49AA7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4" r="9837"/>
          <a:stretch/>
        </p:blipFill>
        <p:spPr>
          <a:xfrm>
            <a:off x="3367160" y="0"/>
            <a:ext cx="7048131" cy="68615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2E097-0019-4C5C-98CF-748B2DEC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40" y="2484930"/>
            <a:ext cx="7496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0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1A87-6005-46C5-81A4-E9FF35F6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320" y="140295"/>
            <a:ext cx="8911687" cy="1280890"/>
          </a:xfrm>
        </p:spPr>
        <p:txBody>
          <a:bodyPr/>
          <a:lstStyle/>
          <a:p>
            <a:r>
              <a:rPr lang="es-CL" dirty="0"/>
              <a:t>Resumen cubicaciones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E7007E-087B-4851-AE74-27FF39DA2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76390"/>
              </p:ext>
            </p:extLst>
          </p:nvPr>
        </p:nvGraphicFramePr>
        <p:xfrm>
          <a:off x="2269374" y="880492"/>
          <a:ext cx="9717578" cy="5453150"/>
        </p:xfrm>
        <a:graphic>
          <a:graphicData uri="http://schemas.openxmlformats.org/drawingml/2006/table">
            <a:tbl>
              <a:tblPr/>
              <a:tblGrid>
                <a:gridCol w="377100">
                  <a:extLst>
                    <a:ext uri="{9D8B030D-6E8A-4147-A177-3AD203B41FA5}">
                      <a16:colId xmlns:a16="http://schemas.microsoft.com/office/drawing/2014/main" val="1794766838"/>
                    </a:ext>
                  </a:extLst>
                </a:gridCol>
                <a:gridCol w="754200">
                  <a:extLst>
                    <a:ext uri="{9D8B030D-6E8A-4147-A177-3AD203B41FA5}">
                      <a16:colId xmlns:a16="http://schemas.microsoft.com/office/drawing/2014/main" val="2915888365"/>
                    </a:ext>
                  </a:extLst>
                </a:gridCol>
                <a:gridCol w="681681">
                  <a:extLst>
                    <a:ext uri="{9D8B030D-6E8A-4147-A177-3AD203B41FA5}">
                      <a16:colId xmlns:a16="http://schemas.microsoft.com/office/drawing/2014/main" val="2911713037"/>
                    </a:ext>
                  </a:extLst>
                </a:gridCol>
                <a:gridCol w="580154">
                  <a:extLst>
                    <a:ext uri="{9D8B030D-6E8A-4147-A177-3AD203B41FA5}">
                      <a16:colId xmlns:a16="http://schemas.microsoft.com/office/drawing/2014/main" val="808622017"/>
                    </a:ext>
                  </a:extLst>
                </a:gridCol>
                <a:gridCol w="551146">
                  <a:extLst>
                    <a:ext uri="{9D8B030D-6E8A-4147-A177-3AD203B41FA5}">
                      <a16:colId xmlns:a16="http://schemas.microsoft.com/office/drawing/2014/main" val="950980811"/>
                    </a:ext>
                  </a:extLst>
                </a:gridCol>
                <a:gridCol w="681681">
                  <a:extLst>
                    <a:ext uri="{9D8B030D-6E8A-4147-A177-3AD203B41FA5}">
                      <a16:colId xmlns:a16="http://schemas.microsoft.com/office/drawing/2014/main" val="2546081624"/>
                    </a:ext>
                  </a:extLst>
                </a:gridCol>
                <a:gridCol w="551146">
                  <a:extLst>
                    <a:ext uri="{9D8B030D-6E8A-4147-A177-3AD203B41FA5}">
                      <a16:colId xmlns:a16="http://schemas.microsoft.com/office/drawing/2014/main" val="982644311"/>
                    </a:ext>
                  </a:extLst>
                </a:gridCol>
                <a:gridCol w="594658">
                  <a:extLst>
                    <a:ext uri="{9D8B030D-6E8A-4147-A177-3AD203B41FA5}">
                      <a16:colId xmlns:a16="http://schemas.microsoft.com/office/drawing/2014/main" val="2520391950"/>
                    </a:ext>
                  </a:extLst>
                </a:gridCol>
                <a:gridCol w="638169">
                  <a:extLst>
                    <a:ext uri="{9D8B030D-6E8A-4147-A177-3AD203B41FA5}">
                      <a16:colId xmlns:a16="http://schemas.microsoft.com/office/drawing/2014/main" val="4217942311"/>
                    </a:ext>
                  </a:extLst>
                </a:gridCol>
                <a:gridCol w="623665">
                  <a:extLst>
                    <a:ext uri="{9D8B030D-6E8A-4147-A177-3AD203B41FA5}">
                      <a16:colId xmlns:a16="http://schemas.microsoft.com/office/drawing/2014/main" val="1795618511"/>
                    </a:ext>
                  </a:extLst>
                </a:gridCol>
                <a:gridCol w="768705">
                  <a:extLst>
                    <a:ext uri="{9D8B030D-6E8A-4147-A177-3AD203B41FA5}">
                      <a16:colId xmlns:a16="http://schemas.microsoft.com/office/drawing/2014/main" val="2406215348"/>
                    </a:ext>
                  </a:extLst>
                </a:gridCol>
                <a:gridCol w="1087788">
                  <a:extLst>
                    <a:ext uri="{9D8B030D-6E8A-4147-A177-3AD203B41FA5}">
                      <a16:colId xmlns:a16="http://schemas.microsoft.com/office/drawing/2014/main" val="4145882132"/>
                    </a:ext>
                  </a:extLst>
                </a:gridCol>
                <a:gridCol w="1160308">
                  <a:extLst>
                    <a:ext uri="{9D8B030D-6E8A-4147-A177-3AD203B41FA5}">
                      <a16:colId xmlns:a16="http://schemas.microsoft.com/office/drawing/2014/main" val="1995421519"/>
                    </a:ext>
                  </a:extLst>
                </a:gridCol>
                <a:gridCol w="667177">
                  <a:extLst>
                    <a:ext uri="{9D8B030D-6E8A-4147-A177-3AD203B41FA5}">
                      <a16:colId xmlns:a16="http://schemas.microsoft.com/office/drawing/2014/main" val="465084526"/>
                    </a:ext>
                  </a:extLst>
                </a:gridCol>
              </a:tblGrid>
              <a:tr h="411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Altura (m)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losa (m2)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 losa (m)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Yg losa (m)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polar (m4)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losa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vigas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muros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nivel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nivel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tras (T·s2/m)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rot (T · s2 · 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(T/m2)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21427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418576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3467,1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75166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108617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1322,2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15307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39663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48242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2548,7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78894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2957,6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81524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94811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3775,2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242645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749186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20154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30772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5526,4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211505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5968,3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621787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1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6852,2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52749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7294,1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223775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749070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66644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8619,9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08667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9064,6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962362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9517,7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4259,9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4001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55075,8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9986,2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6073,6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276839"/>
                  </a:ext>
                </a:extLst>
              </a:tr>
              <a:tr h="209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94413,3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2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6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FD9A-F1DE-4EFE-915E-9C8E913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5211D-5F0F-4610-9AFC-6AB621D31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9576"/>
            <a:ext cx="6400800" cy="3798849"/>
          </a:xfrm>
        </p:spPr>
      </p:pic>
    </p:spTree>
    <p:extLst>
      <p:ext uri="{BB962C8B-B14F-4D97-AF65-F5344CB8AC3E}">
        <p14:creationId xmlns:p14="http://schemas.microsoft.com/office/powerpoint/2010/main" val="37066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0E50-3337-4DFC-91CB-BC23DA3A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6A9D0-D52A-4FD7-B2C5-E0E596B84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41925"/>
            <a:ext cx="6400800" cy="3774151"/>
          </a:xfrm>
        </p:spPr>
      </p:pic>
    </p:spTree>
    <p:extLst>
      <p:ext uri="{BB962C8B-B14F-4D97-AF65-F5344CB8AC3E}">
        <p14:creationId xmlns:p14="http://schemas.microsoft.com/office/powerpoint/2010/main" val="39656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BE72D-4DF3-4F86-A851-A03BDEA18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078" y="1143000"/>
            <a:ext cx="779784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9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722C-AED8-4388-BA41-1A4FAD47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Parámetros sísmicos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11EC1-78C6-44C9-A0BD-A0AD89A9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98" y="3747818"/>
            <a:ext cx="358140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51BE5-2462-4002-8E48-CBE83F16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1881458"/>
            <a:ext cx="2276475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CAF54-574F-46ED-8C04-1955E05F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36" y="5164271"/>
            <a:ext cx="61817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4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87CA-2059-47A1-B7F9-56AA9DE4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DCA3-4FBE-473E-A37A-FA2D1800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22520-5E0D-4C06-B71F-22F80A0E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5431074"/>
            <a:ext cx="6429375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12E60-FA0A-4A91-A036-8B93B278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18" y="798276"/>
            <a:ext cx="7298362" cy="43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FCF9-A38D-43BE-8376-E8B8DDD9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Corte Basal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C298-FFD9-4524-B557-4C0329C2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08AD4-F17D-436B-AF08-D43D0C4D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80" y="2880360"/>
            <a:ext cx="4206240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50AD1-AB7A-4E7C-ABF3-62E71B4A3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43" y="2913434"/>
            <a:ext cx="330281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9257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580</Words>
  <Application>Microsoft Office PowerPoint</Application>
  <PresentationFormat>Widescreen</PresentationFormat>
  <Paragraphs>487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Espiral</vt:lpstr>
      <vt:lpstr>Resumen Edificio</vt:lpstr>
      <vt:lpstr>Cargas</vt:lpstr>
      <vt:lpstr>Resumen cubicaciones</vt:lpstr>
      <vt:lpstr>PowerPoint Presentation</vt:lpstr>
      <vt:lpstr>PowerPoint Presentation</vt:lpstr>
      <vt:lpstr>PowerPoint Presentation</vt:lpstr>
      <vt:lpstr>Parámetros sísmicos</vt:lpstr>
      <vt:lpstr>PowerPoint Presentation</vt:lpstr>
      <vt:lpstr>Corte Basal</vt:lpstr>
      <vt:lpstr>PowerPoint Presentation</vt:lpstr>
      <vt:lpstr>PowerPoint Presentation</vt:lpstr>
      <vt:lpstr>Dimensiones elementos estructurales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Edificio</dc:title>
  <dc:creator>mauricio leal</dc:creator>
  <cp:lastModifiedBy>mauricio leal</cp:lastModifiedBy>
  <cp:revision>5</cp:revision>
  <dcterms:created xsi:type="dcterms:W3CDTF">2018-12-29T01:30:42Z</dcterms:created>
  <dcterms:modified xsi:type="dcterms:W3CDTF">2018-12-29T02:16:51Z</dcterms:modified>
</cp:coreProperties>
</file>