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03-12-2018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ALBAÑILERIÁ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006" y="5145154"/>
            <a:ext cx="7304152" cy="1117687"/>
          </a:xfrm>
        </p:spPr>
        <p:txBody>
          <a:bodyPr>
            <a:normAutofit fontScale="25000" lnSpcReduction="20000"/>
          </a:bodyPr>
          <a:lstStyle/>
          <a:p>
            <a:r>
              <a:rPr lang="es-CL" sz="6000" dirty="0"/>
              <a:t>Integrantes: Mauricio Leal V.</a:t>
            </a:r>
          </a:p>
          <a:p>
            <a:r>
              <a:rPr lang="es-CL" sz="6000" dirty="0"/>
              <a:t>Pablo Pizarro R.</a:t>
            </a:r>
          </a:p>
          <a:p>
            <a:r>
              <a:rPr lang="es-CL" sz="6000" dirty="0"/>
              <a:t>Ignacio Yáñez G.</a:t>
            </a:r>
          </a:p>
          <a:p>
            <a:r>
              <a:rPr lang="es-CL" sz="6000" dirty="0"/>
              <a:t>Profesor: Jorge Pulgar A.</a:t>
            </a:r>
          </a:p>
          <a:p>
            <a:r>
              <a:rPr lang="es-CL" sz="6000" dirty="0"/>
              <a:t>Fecha: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6B5B-FE3B-4563-9034-E6C8686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1C607-5E90-4419-A0C2-96BF0D63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50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0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37300-6B69-4EAD-8274-5D0E6A32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BFE9C-9922-456B-B995-D5DE9FB9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662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9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DISEÑO EN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0D27-4BB8-47E1-925D-1090CB2A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NORMATIVA Y 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436D6-A3D9-4D23-B070-9EE813E7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4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</a:t>
            </a:r>
            <a:r>
              <a:rPr lang="es-CL" dirty="0" err="1"/>
              <a:t>ALBAÑILERÍAs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sdgsgsgsfgsgsfgsfgsfgsf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68D6C-A80F-4AF9-8196-AB531C5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ALBAÑILERÍA APLICADA A EDIFICIOS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6BE36-3AC5-4DB5-866A-1BFCB158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8744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455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</TotalTime>
  <Words>163</Words>
  <Application>Microsoft Office PowerPoint</Application>
  <PresentationFormat>Panorámica</PresentationFormat>
  <Paragraphs>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SISTEMAS CONSTRUCTIVOS EN ALBAÑILERIÁ</vt:lpstr>
      <vt:lpstr>¿QUE ES LA ALBAÑILERÍA?</vt:lpstr>
      <vt:lpstr>PRINCIPALES COMPONENTES</vt:lpstr>
      <vt:lpstr>Presentación de PowerPoint</vt:lpstr>
      <vt:lpstr>TIPOS DE LADRILLOS</vt:lpstr>
      <vt:lpstr>TIPOS DE DISEÑO EN ALBAÑILERÍA</vt:lpstr>
      <vt:lpstr>NORMATIVA Y RECOMENDACIONES DE DISEÑO</vt:lpstr>
      <vt:lpstr>ESTRUCTURAS DE ALBAÑILERÍAs</vt:lpstr>
      <vt:lpstr>ALBAÑILERÍA APLICADA A EDIFICIOS</vt:lpstr>
      <vt:lpstr>USO EN EL MUNDO</vt:lpstr>
      <vt:lpstr>USO EN CHILE</vt:lpstr>
      <vt:lpstr>LIMITACIONES</vt:lpstr>
      <vt:lpstr>CUBICACIONES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ignacio andres Yañez grandon</cp:lastModifiedBy>
  <cp:revision>3</cp:revision>
  <dcterms:created xsi:type="dcterms:W3CDTF">2018-12-03T21:14:23Z</dcterms:created>
  <dcterms:modified xsi:type="dcterms:W3CDTF">2018-12-03T21:27:09Z</dcterms:modified>
</cp:coreProperties>
</file>