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673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77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227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628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3671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119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887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991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374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574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401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785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24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79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88726A3-D641-4DC4-B7D4-6194E61536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1562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2E347-FFC9-47C5-B7FC-DB691046A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39" y="458595"/>
            <a:ext cx="7657792" cy="1373070"/>
          </a:xfrm>
        </p:spPr>
        <p:txBody>
          <a:bodyPr>
            <a:normAutofit fontScale="90000"/>
          </a:bodyPr>
          <a:lstStyle/>
          <a:p>
            <a:r>
              <a:rPr lang="es-CL" sz="4600" dirty="0">
                <a:solidFill>
                  <a:srgbClr val="FFFFFF"/>
                </a:solidFill>
              </a:rPr>
              <a:t>SISTEMAS CONSTRUCTIVOS EN ALBAÑILERIÁ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1189BA-7DEE-4C37-A599-0A419DF86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4006" y="5145154"/>
            <a:ext cx="7304152" cy="1117687"/>
          </a:xfrm>
        </p:spPr>
        <p:txBody>
          <a:bodyPr>
            <a:normAutofit fontScale="25000" lnSpcReduction="20000"/>
          </a:bodyPr>
          <a:lstStyle/>
          <a:p>
            <a:r>
              <a:rPr lang="es-CL" sz="6000" dirty="0"/>
              <a:t>Integrantes: Mauricio Leal V.</a:t>
            </a:r>
          </a:p>
          <a:p>
            <a:r>
              <a:rPr lang="es-CL" sz="6000" dirty="0"/>
              <a:t>Pablo Pizarro R.</a:t>
            </a:r>
          </a:p>
          <a:p>
            <a:r>
              <a:rPr lang="es-CL" sz="6000" dirty="0"/>
              <a:t>Ignacio Yáñez G.</a:t>
            </a:r>
          </a:p>
          <a:p>
            <a:r>
              <a:rPr lang="es-CL" sz="6000" dirty="0"/>
              <a:t>Profesor: Jorge Pulgar A.</a:t>
            </a:r>
          </a:p>
          <a:p>
            <a:r>
              <a:rPr lang="es-CL" sz="6000" dirty="0"/>
              <a:t>Fecha:</a:t>
            </a:r>
          </a:p>
          <a:p>
            <a:endParaRPr lang="es-CL" sz="700" dirty="0"/>
          </a:p>
          <a:p>
            <a:endParaRPr lang="es-CL" sz="700" dirty="0"/>
          </a:p>
        </p:txBody>
      </p:sp>
    </p:spTree>
    <p:extLst>
      <p:ext uri="{BB962C8B-B14F-4D97-AF65-F5344CB8AC3E}">
        <p14:creationId xmlns:p14="http://schemas.microsoft.com/office/powerpoint/2010/main" val="2542671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46B5B-FE3B-4563-9034-E6C86867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LIMITACIONES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1C607-5E90-4419-A0C2-96BF0D63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550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D34A6-CEA9-4551-A486-097F07B0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CUBICACIONES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A8CF1-302B-4FA8-8928-4F60FD8E8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7409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D7017-4296-4FEF-A1E9-17E1492C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B38C8A-1EB6-4DBA-963A-648AE4A4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696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39303-633A-4164-AE18-0DC9260A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¿QUE ES LA ALBAÑILERÍA?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36BF6-3E0A-46E7-AB88-0B93AC5B3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Según la norma NCh353.Of200:</a:t>
            </a:r>
          </a:p>
          <a:p>
            <a:pPr marL="0" indent="0">
              <a:buNone/>
            </a:pPr>
            <a:endParaRPr lang="es-CL" dirty="0"/>
          </a:p>
          <a:p>
            <a:pPr marL="457200" lvl="1" indent="0" algn="just">
              <a:buNone/>
            </a:pPr>
            <a:r>
              <a:rPr lang="es-ES" dirty="0"/>
              <a:t>albañilería: toda aquella obra formada por </a:t>
            </a:r>
            <a:r>
              <a:rPr lang="es-ES" b="1" dirty="0"/>
              <a:t>elementos unitarios prefabricados</a:t>
            </a:r>
            <a:r>
              <a:rPr lang="es-ES" dirty="0"/>
              <a:t>, de dimensiones manejables por un solo operario, constituidos por materiales naturales o artificiales, como piedra, adobe, arcilla cocida, mortero u hormigón de cemento, o cualquier otro material compactado, que tenga forma y dimensiones definidas, sea hueco o lleno. </a:t>
            </a:r>
            <a:r>
              <a:rPr lang="es-ES" b="1" dirty="0"/>
              <a:t>Las obras se forman por la yuxtaposición de estos elementos </a:t>
            </a:r>
            <a:r>
              <a:rPr lang="es-ES" b="1" dirty="0">
                <a:solidFill>
                  <a:srgbClr val="FF0000"/>
                </a:solidFill>
              </a:rPr>
              <a:t>individuales, unidos, en general, por un aglomerante adecuado y eventualmente reforzado por otros elementos de naturaleza similar o heterogénea.</a:t>
            </a:r>
            <a:endParaRPr lang="es-C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63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C71A8-9A07-4634-9151-44EA3862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TIPOS DE LADRILLOS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EC4D7-D5B6-470A-9732-AF39FB657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212" y="2349739"/>
            <a:ext cx="10554574" cy="3636511"/>
          </a:xfrm>
        </p:spPr>
        <p:txBody>
          <a:bodyPr anchor="t"/>
          <a:lstStyle/>
          <a:p>
            <a:r>
              <a:rPr lang="es-CL" dirty="0"/>
              <a:t>Piedra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Cerámico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Hormigón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B72ACA-C283-4925-81B4-0754D3BF0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7" y="3556452"/>
            <a:ext cx="1647825" cy="16478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E3C929-49AB-446A-B581-535891122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7" y="2122810"/>
            <a:ext cx="1838324" cy="14336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962AD90-93EE-4AD8-9FC1-2EE03523F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11" y="5307007"/>
            <a:ext cx="1400919" cy="10836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C222598-8A83-4AF0-A5D2-39162B955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76320"/>
            <a:ext cx="1888191" cy="112662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DA77027-1814-42B1-8263-8EF898B9CE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177" y="3777523"/>
            <a:ext cx="1647825" cy="126186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CDFA67-6724-43D3-ACBD-A55711CD51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86" y="5204277"/>
            <a:ext cx="1647825" cy="141288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56F02F2-F69C-445F-AEC5-268BBE83E7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764" y="3878812"/>
            <a:ext cx="2090499" cy="132546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1F4C943-3789-4DDF-BB25-E5AC7A100A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764" y="2461141"/>
            <a:ext cx="1644231" cy="109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5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ED351-3555-4404-86D9-3ED42A4E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0" y="513977"/>
            <a:ext cx="10571998" cy="970450"/>
          </a:xfrm>
        </p:spPr>
        <p:txBody>
          <a:bodyPr/>
          <a:lstStyle/>
          <a:p>
            <a:r>
              <a:rPr lang="es-CL" dirty="0"/>
              <a:t>PROPIEDADES Y RECOMENDACIONES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789A7F-DFDE-4E9E-AD6C-C1AE9139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282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F0D27-4BB8-47E1-925D-1090CB2A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NORMATIVA Y RECOMENDACIONES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B436D6-A3D9-4D23-B070-9EE813E7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49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BFA70-A516-49C4-BD43-FD50C324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ESTRUCTURAS DE </a:t>
            </a:r>
            <a:r>
              <a:rPr lang="es-CL" dirty="0" err="1"/>
              <a:t>ALBAÑILERÍAs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4C0D07-31D7-407F-AA68-CB95F534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err="1"/>
              <a:t>sdgsgsgsfgsgsfgsfgsfgsf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4738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68D6C-A80F-4AF9-8196-AB531C58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ALBAÑILERÍA APLICADA A EDIFICIOS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96BE36-3AC5-4DB5-866A-1BFCB158F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78744"/>
            <a:ext cx="10554574" cy="3636511"/>
          </a:xfrm>
        </p:spPr>
        <p:txBody>
          <a:bodyPr anchor="t"/>
          <a:lstStyle/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8455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3A088-C063-40F0-8AD2-8AAC6199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USO EN EL MUNDO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BBA1F-64A6-4E9A-90FE-8AC82411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2357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3A088-C063-40F0-8AD2-8AAC6199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USO EN CHILE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BBA1F-64A6-4E9A-90FE-8AC82411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5775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6">
      <a:dk1>
        <a:srgbClr val="212121"/>
      </a:dk1>
      <a:lt1>
        <a:srgbClr val="212121"/>
      </a:lt1>
      <a:dk2>
        <a:srgbClr val="FFFFFF"/>
      </a:dk2>
      <a:lt2>
        <a:srgbClr val="FFFFFF"/>
      </a:lt2>
      <a:accent1>
        <a:srgbClr val="FA581E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30</TotalTime>
  <Words>164</Words>
  <Application>Microsoft Office PowerPoint</Application>
  <PresentationFormat>Panorámica</PresentationFormat>
  <Paragraphs>30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Citable</vt:lpstr>
      <vt:lpstr>SISTEMAS CONSTRUCTIVOS EN ALBAÑILERIÁ</vt:lpstr>
      <vt:lpstr>¿QUE ES LA ALBAÑILERÍA?</vt:lpstr>
      <vt:lpstr>TIPOS DE LADRILLOS</vt:lpstr>
      <vt:lpstr>PROPIEDADES Y RECOMENDACIONES DE DISEÑO</vt:lpstr>
      <vt:lpstr>NORMATIVA Y RECOMENDACIONES DE DISEÑO</vt:lpstr>
      <vt:lpstr>ESTRUCTURAS DE ALBAÑILERÍAs</vt:lpstr>
      <vt:lpstr>ALBAÑILERÍA APLICADA A EDIFICIOS</vt:lpstr>
      <vt:lpstr>USO EN EL MUNDO</vt:lpstr>
      <vt:lpstr>USO EN CHILE</vt:lpstr>
      <vt:lpstr>LIMITACIONES</vt:lpstr>
      <vt:lpstr>CUBICACIONES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CONSTRUCTIVOS EN ALBAÑILERIÁ</dc:title>
  <dc:creator>ignacio andres Yañez grandon</dc:creator>
  <cp:lastModifiedBy>ignacio andres Yañez grandon</cp:lastModifiedBy>
  <cp:revision>5</cp:revision>
  <dcterms:created xsi:type="dcterms:W3CDTF">2018-12-03T21:14:23Z</dcterms:created>
  <dcterms:modified xsi:type="dcterms:W3CDTF">2018-12-05T16:58:18Z</dcterms:modified>
</cp:coreProperties>
</file>