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-104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C2638-C920-455B-983C-EE543E6587DB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L"/>
        </a:p>
      </dgm:t>
    </dgm:pt>
    <dgm:pt modelId="{5DB42E89-A447-4AD7-9924-DA2C5D29BB71}">
      <dgm:prSet phldrT="[Texto]"/>
      <dgm:spPr/>
      <dgm:t>
        <a:bodyPr/>
        <a:lstStyle/>
        <a:p>
          <a:r>
            <a:rPr lang="es-CL"/>
            <a:t>WBS EDIFICIO A</a:t>
          </a:r>
          <a:endParaRPr lang="es-CL" dirty="0"/>
        </a:p>
      </dgm:t>
    </dgm:pt>
    <dgm:pt modelId="{436B1C1D-A7EF-4897-B627-2661A3148210}" type="parTrans" cxnId="{39F343B4-831C-41BE-84AF-4A676E0FFF08}">
      <dgm:prSet/>
      <dgm:spPr/>
      <dgm:t>
        <a:bodyPr/>
        <a:lstStyle/>
        <a:p>
          <a:endParaRPr lang="es-CL"/>
        </a:p>
      </dgm:t>
    </dgm:pt>
    <dgm:pt modelId="{E82DBF82-9F85-4BF3-94CA-44D037B46612}" type="sibTrans" cxnId="{39F343B4-831C-41BE-84AF-4A676E0FFF08}">
      <dgm:prSet/>
      <dgm:spPr/>
      <dgm:t>
        <a:bodyPr/>
        <a:lstStyle/>
        <a:p>
          <a:endParaRPr lang="es-CL"/>
        </a:p>
      </dgm:t>
    </dgm:pt>
    <dgm:pt modelId="{6B72F442-DD8B-4757-B8AD-3DE316A0247E}">
      <dgm:prSet phldrT="[Texto]"/>
      <dgm:spPr/>
      <dgm:t>
        <a:bodyPr/>
        <a:lstStyle/>
        <a:p>
          <a:r>
            <a:rPr lang="es-CL" dirty="0"/>
            <a:t>INSTALACIÓN DE FAENAS</a:t>
          </a:r>
        </a:p>
      </dgm:t>
    </dgm:pt>
    <dgm:pt modelId="{3C31CAF1-8657-4700-AA30-596DACA3EFA2}" type="parTrans" cxnId="{D9E7F985-1885-4758-A1E6-B99D832769E7}">
      <dgm:prSet/>
      <dgm:spPr/>
      <dgm:t>
        <a:bodyPr/>
        <a:lstStyle/>
        <a:p>
          <a:endParaRPr lang="es-CL"/>
        </a:p>
      </dgm:t>
    </dgm:pt>
    <dgm:pt modelId="{43A468BB-EF40-4824-B836-62CDB6AF8319}" type="sibTrans" cxnId="{D9E7F985-1885-4758-A1E6-B99D832769E7}">
      <dgm:prSet/>
      <dgm:spPr/>
      <dgm:t>
        <a:bodyPr/>
        <a:lstStyle/>
        <a:p>
          <a:endParaRPr lang="es-CL"/>
        </a:p>
      </dgm:t>
    </dgm:pt>
    <dgm:pt modelId="{AFACB846-1ED3-439C-8CAD-85D8D539B1B7}">
      <dgm:prSet phldrT="[Texto]"/>
      <dgm:spPr/>
      <dgm:t>
        <a:bodyPr/>
        <a:lstStyle/>
        <a:p>
          <a:r>
            <a:rPr lang="es-CL" dirty="0"/>
            <a:t>CIERRES PROVISORIOS</a:t>
          </a:r>
        </a:p>
      </dgm:t>
    </dgm:pt>
    <dgm:pt modelId="{94D734FD-3AFF-4D6D-8172-B0555A4C8055}" type="parTrans" cxnId="{D2B85EA9-9037-4842-85AE-C2013C1BF949}">
      <dgm:prSet/>
      <dgm:spPr/>
      <dgm:t>
        <a:bodyPr/>
        <a:lstStyle/>
        <a:p>
          <a:endParaRPr lang="es-CL"/>
        </a:p>
      </dgm:t>
    </dgm:pt>
    <dgm:pt modelId="{08457368-26AD-489E-9445-D5B46E80FFD3}" type="sibTrans" cxnId="{D2B85EA9-9037-4842-85AE-C2013C1BF949}">
      <dgm:prSet/>
      <dgm:spPr/>
      <dgm:t>
        <a:bodyPr/>
        <a:lstStyle/>
        <a:p>
          <a:endParaRPr lang="es-CL"/>
        </a:p>
      </dgm:t>
    </dgm:pt>
    <dgm:pt modelId="{CC256EA1-5EC1-4044-8A08-FDF095EF0E2F}">
      <dgm:prSet phldrT="[Texto]"/>
      <dgm:spPr/>
      <dgm:t>
        <a:bodyPr/>
        <a:lstStyle/>
        <a:p>
          <a:r>
            <a:rPr lang="es-CL" dirty="0"/>
            <a:t>CONSTRUCCIONES PROVISORIAS</a:t>
          </a:r>
        </a:p>
      </dgm:t>
    </dgm:pt>
    <dgm:pt modelId="{E31C39AC-7DA5-4C4A-B200-4243155A30F2}" type="parTrans" cxnId="{7D0460DB-5816-4F80-BFF1-1F1BF1D5BDC4}">
      <dgm:prSet/>
      <dgm:spPr/>
      <dgm:t>
        <a:bodyPr/>
        <a:lstStyle/>
        <a:p>
          <a:endParaRPr lang="es-CL"/>
        </a:p>
      </dgm:t>
    </dgm:pt>
    <dgm:pt modelId="{91FF5A93-22C7-414D-B03F-1407099C2532}" type="sibTrans" cxnId="{7D0460DB-5816-4F80-BFF1-1F1BF1D5BDC4}">
      <dgm:prSet/>
      <dgm:spPr/>
      <dgm:t>
        <a:bodyPr/>
        <a:lstStyle/>
        <a:p>
          <a:endParaRPr lang="es-CL"/>
        </a:p>
      </dgm:t>
    </dgm:pt>
    <dgm:pt modelId="{7059B391-70D7-49CC-9276-44089BBBAC20}">
      <dgm:prSet phldrT="[Texto]"/>
      <dgm:spPr/>
      <dgm:t>
        <a:bodyPr/>
        <a:lstStyle/>
        <a:p>
          <a:r>
            <a:rPr lang="es-CL" dirty="0"/>
            <a:t>OBRA GRUESA</a:t>
          </a:r>
        </a:p>
      </dgm:t>
    </dgm:pt>
    <dgm:pt modelId="{D7F8BF54-7617-46D6-AEC4-D99F56B07292}" type="parTrans" cxnId="{A4FAAEBC-08AA-44CD-8F86-00DC82545271}">
      <dgm:prSet/>
      <dgm:spPr/>
      <dgm:t>
        <a:bodyPr/>
        <a:lstStyle/>
        <a:p>
          <a:endParaRPr lang="es-CL"/>
        </a:p>
      </dgm:t>
    </dgm:pt>
    <dgm:pt modelId="{B2024E59-625D-4176-817B-B34143BABF58}" type="sibTrans" cxnId="{A4FAAEBC-08AA-44CD-8F86-00DC82545271}">
      <dgm:prSet/>
      <dgm:spPr/>
      <dgm:t>
        <a:bodyPr/>
        <a:lstStyle/>
        <a:p>
          <a:endParaRPr lang="es-CL"/>
        </a:p>
      </dgm:t>
    </dgm:pt>
    <dgm:pt modelId="{BF8D9C7E-027B-4AD4-A055-ABB39FDC70DF}">
      <dgm:prSet phldrT="[Texto]"/>
      <dgm:spPr/>
      <dgm:t>
        <a:bodyPr/>
        <a:lstStyle/>
        <a:p>
          <a:r>
            <a:rPr lang="es-CL" dirty="0"/>
            <a:t>TRAZADO Y NIVELES</a:t>
          </a:r>
        </a:p>
      </dgm:t>
    </dgm:pt>
    <dgm:pt modelId="{516D8502-0789-4708-85D9-956D9AB5DEDD}" type="parTrans" cxnId="{20B977A6-BA2C-439A-A247-3D93C3E1F8B3}">
      <dgm:prSet/>
      <dgm:spPr/>
      <dgm:t>
        <a:bodyPr/>
        <a:lstStyle/>
        <a:p>
          <a:endParaRPr lang="es-CL"/>
        </a:p>
      </dgm:t>
    </dgm:pt>
    <dgm:pt modelId="{97FDD9B7-31C6-4119-BCC4-47698C301405}" type="sibTrans" cxnId="{20B977A6-BA2C-439A-A247-3D93C3E1F8B3}">
      <dgm:prSet/>
      <dgm:spPr/>
      <dgm:t>
        <a:bodyPr/>
        <a:lstStyle/>
        <a:p>
          <a:endParaRPr lang="es-CL"/>
        </a:p>
      </dgm:t>
    </dgm:pt>
    <dgm:pt modelId="{68D5205A-40D4-45D7-9B89-E2CB26E81A1E}">
      <dgm:prSet/>
      <dgm:spPr/>
      <dgm:t>
        <a:bodyPr/>
        <a:lstStyle/>
        <a:p>
          <a:r>
            <a:rPr lang="es-CL" dirty="0"/>
            <a:t>INSTALACIONES PROVISORIAS</a:t>
          </a:r>
        </a:p>
      </dgm:t>
    </dgm:pt>
    <dgm:pt modelId="{5372E424-525A-4685-9A56-30D666E1271A}" type="parTrans" cxnId="{CC830E98-24E7-459F-9381-93A8CC70642D}">
      <dgm:prSet/>
      <dgm:spPr/>
      <dgm:t>
        <a:bodyPr/>
        <a:lstStyle/>
        <a:p>
          <a:endParaRPr lang="es-CL"/>
        </a:p>
      </dgm:t>
    </dgm:pt>
    <dgm:pt modelId="{D0686E88-398F-4C04-9964-6C42EA4920B8}" type="sibTrans" cxnId="{CC830E98-24E7-459F-9381-93A8CC70642D}">
      <dgm:prSet/>
      <dgm:spPr/>
      <dgm:t>
        <a:bodyPr/>
        <a:lstStyle/>
        <a:p>
          <a:endParaRPr lang="es-CL"/>
        </a:p>
      </dgm:t>
    </dgm:pt>
    <dgm:pt modelId="{0849436D-3683-4B99-9E5E-9B92CD0B3CB2}">
      <dgm:prSet/>
      <dgm:spPr/>
      <dgm:t>
        <a:bodyPr/>
        <a:lstStyle/>
        <a:p>
          <a:endParaRPr lang="es-CL"/>
        </a:p>
      </dgm:t>
    </dgm:pt>
    <dgm:pt modelId="{16136001-1626-4128-8CE9-A5B87CF5C920}" type="parTrans" cxnId="{D1A99D45-46A5-43A5-A826-973DCEDCD7DA}">
      <dgm:prSet/>
      <dgm:spPr/>
      <dgm:t>
        <a:bodyPr/>
        <a:lstStyle/>
        <a:p>
          <a:endParaRPr lang="es-CL"/>
        </a:p>
      </dgm:t>
    </dgm:pt>
    <dgm:pt modelId="{D9F9E077-185D-4747-9321-1CFBE3F127D1}" type="sibTrans" cxnId="{D1A99D45-46A5-43A5-A826-973DCEDCD7DA}">
      <dgm:prSet/>
      <dgm:spPr/>
      <dgm:t>
        <a:bodyPr/>
        <a:lstStyle/>
        <a:p>
          <a:endParaRPr lang="es-CL"/>
        </a:p>
      </dgm:t>
    </dgm:pt>
    <dgm:pt modelId="{F53638E8-B2A6-4E36-A618-AC683CF47014}">
      <dgm:prSet phldrT="[Texto]"/>
      <dgm:spPr/>
      <dgm:t>
        <a:bodyPr/>
        <a:lstStyle/>
        <a:p>
          <a:r>
            <a:rPr lang="es-CL" dirty="0"/>
            <a:t>OFICINAS GENERALES Y DE LA ITO</a:t>
          </a:r>
        </a:p>
      </dgm:t>
    </dgm:pt>
    <dgm:pt modelId="{EA899048-3F14-41CC-BD63-8B435B7A4440}" type="parTrans" cxnId="{7A6D962A-8C7C-4D20-BE1D-CBD5E086A90D}">
      <dgm:prSet/>
      <dgm:spPr/>
      <dgm:t>
        <a:bodyPr/>
        <a:lstStyle/>
        <a:p>
          <a:endParaRPr lang="es-CL"/>
        </a:p>
      </dgm:t>
    </dgm:pt>
    <dgm:pt modelId="{805252C3-EB11-4352-8C74-F14659DE5BB9}" type="sibTrans" cxnId="{7A6D962A-8C7C-4D20-BE1D-CBD5E086A90D}">
      <dgm:prSet/>
      <dgm:spPr/>
      <dgm:t>
        <a:bodyPr/>
        <a:lstStyle/>
        <a:p>
          <a:endParaRPr lang="es-CL"/>
        </a:p>
      </dgm:t>
    </dgm:pt>
    <dgm:pt modelId="{87BE60F4-3A00-4D6C-83A8-CD2D06F63972}">
      <dgm:prSet phldrT="[Texto]"/>
      <dgm:spPr/>
      <dgm:t>
        <a:bodyPr/>
        <a:lstStyle/>
        <a:p>
          <a:r>
            <a:rPr lang="es-CL" dirty="0"/>
            <a:t>BODEGA DE MATERIALES</a:t>
          </a:r>
        </a:p>
      </dgm:t>
    </dgm:pt>
    <dgm:pt modelId="{E35135BA-A274-406E-BEE7-B6445E0FEDB6}" type="parTrans" cxnId="{4BA614D2-1E00-490B-A1C4-F4DF5B4DB801}">
      <dgm:prSet/>
      <dgm:spPr/>
      <dgm:t>
        <a:bodyPr/>
        <a:lstStyle/>
        <a:p>
          <a:endParaRPr lang="es-CL"/>
        </a:p>
      </dgm:t>
    </dgm:pt>
    <dgm:pt modelId="{A15CBE3F-CF27-4020-B6CC-C535246F4DCB}" type="sibTrans" cxnId="{4BA614D2-1E00-490B-A1C4-F4DF5B4DB801}">
      <dgm:prSet/>
      <dgm:spPr/>
      <dgm:t>
        <a:bodyPr/>
        <a:lstStyle/>
        <a:p>
          <a:endParaRPr lang="es-CL"/>
        </a:p>
      </dgm:t>
    </dgm:pt>
    <dgm:pt modelId="{BC43F72D-A3AF-4C78-9262-9B2C397E84A3}">
      <dgm:prSet phldrT="[Texto]"/>
      <dgm:spPr/>
      <dgm:t>
        <a:bodyPr/>
        <a:lstStyle/>
        <a:p>
          <a:r>
            <a:rPr lang="es-CL" dirty="0"/>
            <a:t>TALLERES DE TRABAJO</a:t>
          </a:r>
        </a:p>
      </dgm:t>
    </dgm:pt>
    <dgm:pt modelId="{8B1CF12A-CA42-49AB-9D9D-4BF6A768C4F7}" type="parTrans" cxnId="{A3F129EF-E620-40AA-AB6C-2892A438B34C}">
      <dgm:prSet/>
      <dgm:spPr/>
      <dgm:t>
        <a:bodyPr/>
        <a:lstStyle/>
        <a:p>
          <a:endParaRPr lang="es-CL"/>
        </a:p>
      </dgm:t>
    </dgm:pt>
    <dgm:pt modelId="{B85C2A25-8387-4D70-928C-B6B05D50F1BE}" type="sibTrans" cxnId="{A3F129EF-E620-40AA-AB6C-2892A438B34C}">
      <dgm:prSet/>
      <dgm:spPr/>
      <dgm:t>
        <a:bodyPr/>
        <a:lstStyle/>
        <a:p>
          <a:endParaRPr lang="es-CL"/>
        </a:p>
      </dgm:t>
    </dgm:pt>
    <dgm:pt modelId="{B2E88A3B-0694-4AFF-B8E7-A144685E7EDA}">
      <dgm:prSet phldrT="[Texto]"/>
      <dgm:spPr/>
      <dgm:t>
        <a:bodyPr/>
        <a:lstStyle/>
        <a:p>
          <a:r>
            <a:rPr lang="es-CL" dirty="0"/>
            <a:t>COMEDORES Y OTROS</a:t>
          </a:r>
        </a:p>
      </dgm:t>
    </dgm:pt>
    <dgm:pt modelId="{3090699A-2696-49CF-8275-30E2064C975B}" type="parTrans" cxnId="{949AEDFA-21A5-4C2F-BF23-9845A046AE13}">
      <dgm:prSet/>
      <dgm:spPr/>
      <dgm:t>
        <a:bodyPr/>
        <a:lstStyle/>
        <a:p>
          <a:endParaRPr lang="es-CL"/>
        </a:p>
      </dgm:t>
    </dgm:pt>
    <dgm:pt modelId="{C670F210-BB09-4F96-81A7-560EA8C02D8D}" type="sibTrans" cxnId="{949AEDFA-21A5-4C2F-BF23-9845A046AE13}">
      <dgm:prSet/>
      <dgm:spPr/>
      <dgm:t>
        <a:bodyPr/>
        <a:lstStyle/>
        <a:p>
          <a:endParaRPr lang="es-CL"/>
        </a:p>
      </dgm:t>
    </dgm:pt>
    <dgm:pt modelId="{BD32C37E-94F8-45C8-9B34-A576A92499C8}">
      <dgm:prSet phldrT="[Texto]"/>
      <dgm:spPr/>
      <dgm:t>
        <a:bodyPr/>
        <a:lstStyle/>
        <a:p>
          <a:r>
            <a:rPr lang="es-CL" dirty="0"/>
            <a:t>SERVICIOS HIGIENICOS</a:t>
          </a:r>
        </a:p>
      </dgm:t>
    </dgm:pt>
    <dgm:pt modelId="{9C1EAA95-76CA-44CD-A5BA-656F20C3F225}" type="parTrans" cxnId="{2FC640FA-B0BA-4971-9780-7BD970ED22E2}">
      <dgm:prSet/>
      <dgm:spPr/>
      <dgm:t>
        <a:bodyPr/>
        <a:lstStyle/>
        <a:p>
          <a:endParaRPr lang="es-CL"/>
        </a:p>
      </dgm:t>
    </dgm:pt>
    <dgm:pt modelId="{B4049331-1B91-48AB-A528-C9C0C6B658C2}" type="sibTrans" cxnId="{2FC640FA-B0BA-4971-9780-7BD970ED22E2}">
      <dgm:prSet/>
      <dgm:spPr/>
      <dgm:t>
        <a:bodyPr/>
        <a:lstStyle/>
        <a:p>
          <a:endParaRPr lang="es-CL"/>
        </a:p>
      </dgm:t>
    </dgm:pt>
    <dgm:pt modelId="{5E65E1E2-DD82-4A79-99CB-E343D8194175}">
      <dgm:prSet/>
      <dgm:spPr/>
      <dgm:t>
        <a:bodyPr/>
        <a:lstStyle/>
        <a:p>
          <a:r>
            <a:rPr lang="es-CL" dirty="0"/>
            <a:t>INST. ELECT DE FAENA</a:t>
          </a:r>
        </a:p>
      </dgm:t>
    </dgm:pt>
    <dgm:pt modelId="{F2EBBF1A-DBB0-4B52-9CA1-D6D6851BB85D}" type="parTrans" cxnId="{C3546F80-310A-4056-BA28-FABBE87B1C38}">
      <dgm:prSet/>
      <dgm:spPr/>
      <dgm:t>
        <a:bodyPr/>
        <a:lstStyle/>
        <a:p>
          <a:endParaRPr lang="es-CL"/>
        </a:p>
      </dgm:t>
    </dgm:pt>
    <dgm:pt modelId="{FC3434B2-5004-4ED5-8143-10567690C042}" type="sibTrans" cxnId="{C3546F80-310A-4056-BA28-FABBE87B1C38}">
      <dgm:prSet/>
      <dgm:spPr/>
      <dgm:t>
        <a:bodyPr/>
        <a:lstStyle/>
        <a:p>
          <a:endParaRPr lang="es-CL"/>
        </a:p>
      </dgm:t>
    </dgm:pt>
    <dgm:pt modelId="{CC79E01E-A648-4DE5-944C-0E948E16913A}">
      <dgm:prSet/>
      <dgm:spPr/>
      <dgm:t>
        <a:bodyPr/>
        <a:lstStyle/>
        <a:p>
          <a:r>
            <a:rPr lang="es-CL" dirty="0"/>
            <a:t>INST. ALCANTARILLADO PROV</a:t>
          </a:r>
        </a:p>
      </dgm:t>
    </dgm:pt>
    <dgm:pt modelId="{B07C9681-DD50-4D58-86C7-00AF676FFAAE}" type="parTrans" cxnId="{3B8808B0-B5F6-4D0B-9864-11BEBF496939}">
      <dgm:prSet/>
      <dgm:spPr/>
      <dgm:t>
        <a:bodyPr/>
        <a:lstStyle/>
        <a:p>
          <a:endParaRPr lang="es-CL"/>
        </a:p>
      </dgm:t>
    </dgm:pt>
    <dgm:pt modelId="{6F410CA3-B1C0-4490-9698-D7D46AACB7F0}" type="sibTrans" cxnId="{3B8808B0-B5F6-4D0B-9864-11BEBF496939}">
      <dgm:prSet/>
      <dgm:spPr/>
      <dgm:t>
        <a:bodyPr/>
        <a:lstStyle/>
        <a:p>
          <a:endParaRPr lang="es-CL"/>
        </a:p>
      </dgm:t>
    </dgm:pt>
    <dgm:pt modelId="{E38160A0-EE34-4484-9936-D93F5D1C3B84}">
      <dgm:prSet/>
      <dgm:spPr/>
      <dgm:t>
        <a:bodyPr/>
        <a:lstStyle/>
        <a:p>
          <a:r>
            <a:rPr lang="es-CL" dirty="0"/>
            <a:t>INST. AGUA POTABLE PROV.</a:t>
          </a:r>
        </a:p>
      </dgm:t>
    </dgm:pt>
    <dgm:pt modelId="{227D52B5-BCE9-40C1-85B9-E6F87F832A33}" type="parTrans" cxnId="{D7FEEA80-C4F8-42CE-BA6B-30644A3D2B52}">
      <dgm:prSet/>
      <dgm:spPr/>
      <dgm:t>
        <a:bodyPr/>
        <a:lstStyle/>
        <a:p>
          <a:endParaRPr lang="es-CL"/>
        </a:p>
      </dgm:t>
    </dgm:pt>
    <dgm:pt modelId="{B38B3B38-BE05-43FA-85B1-47DB6A93EFCE}" type="sibTrans" cxnId="{D7FEEA80-C4F8-42CE-BA6B-30644A3D2B52}">
      <dgm:prSet/>
      <dgm:spPr/>
      <dgm:t>
        <a:bodyPr/>
        <a:lstStyle/>
        <a:p>
          <a:endParaRPr lang="es-CL"/>
        </a:p>
      </dgm:t>
    </dgm:pt>
    <dgm:pt modelId="{17944648-8C36-469D-8917-E4CF96916C9E}">
      <dgm:prSet/>
      <dgm:spPr/>
      <dgm:t>
        <a:bodyPr/>
        <a:lstStyle/>
        <a:p>
          <a:r>
            <a:rPr lang="es-CL" dirty="0"/>
            <a:t>COMUNICACIONES</a:t>
          </a:r>
        </a:p>
      </dgm:t>
    </dgm:pt>
    <dgm:pt modelId="{10E73874-370C-45BA-A4CF-0C9E8E7E2D0B}" type="parTrans" cxnId="{3AF22F03-F408-41CD-B9DA-2F6713C47A67}">
      <dgm:prSet/>
      <dgm:spPr/>
      <dgm:t>
        <a:bodyPr/>
        <a:lstStyle/>
        <a:p>
          <a:endParaRPr lang="es-CL"/>
        </a:p>
      </dgm:t>
    </dgm:pt>
    <dgm:pt modelId="{76087078-BB99-436C-A9E2-04F599A7E4FA}" type="sibTrans" cxnId="{3AF22F03-F408-41CD-B9DA-2F6713C47A67}">
      <dgm:prSet/>
      <dgm:spPr/>
      <dgm:t>
        <a:bodyPr/>
        <a:lstStyle/>
        <a:p>
          <a:endParaRPr lang="es-CL"/>
        </a:p>
      </dgm:t>
    </dgm:pt>
    <dgm:pt modelId="{9A1D429A-F5DF-4B05-97E2-2F3728EC9303}">
      <dgm:prSet/>
      <dgm:spPr/>
      <dgm:t>
        <a:bodyPr/>
        <a:lstStyle/>
        <a:p>
          <a:r>
            <a:rPr lang="es-CL" dirty="0"/>
            <a:t>GAS</a:t>
          </a:r>
        </a:p>
      </dgm:t>
    </dgm:pt>
    <dgm:pt modelId="{298597B7-B89B-4CBA-BCD8-68A244752A14}" type="parTrans" cxnId="{3025D7BD-B9A7-4BEC-8855-C181FF3697A0}">
      <dgm:prSet/>
      <dgm:spPr/>
      <dgm:t>
        <a:bodyPr/>
        <a:lstStyle/>
        <a:p>
          <a:endParaRPr lang="es-CL"/>
        </a:p>
      </dgm:t>
    </dgm:pt>
    <dgm:pt modelId="{FE58AB33-614B-4299-BD87-C1385D1360E5}" type="sibTrans" cxnId="{3025D7BD-B9A7-4BEC-8855-C181FF3697A0}">
      <dgm:prSet/>
      <dgm:spPr/>
      <dgm:t>
        <a:bodyPr/>
        <a:lstStyle/>
        <a:p>
          <a:endParaRPr lang="es-CL"/>
        </a:p>
      </dgm:t>
    </dgm:pt>
    <dgm:pt modelId="{3094D94B-ABA6-45F6-9086-6C0D41240E4D}">
      <dgm:prSet/>
      <dgm:spPr/>
      <dgm:t>
        <a:bodyPr/>
        <a:lstStyle/>
        <a:p>
          <a:r>
            <a:rPr lang="es-CL" dirty="0"/>
            <a:t>PETRÓLEO Y OTROS</a:t>
          </a:r>
        </a:p>
      </dgm:t>
    </dgm:pt>
    <dgm:pt modelId="{527F5BDB-28D2-4992-BAD2-ADC896E08C8A}" type="parTrans" cxnId="{222E4448-4F3C-4ADA-B538-7D1345AFAE43}">
      <dgm:prSet/>
      <dgm:spPr/>
      <dgm:t>
        <a:bodyPr/>
        <a:lstStyle/>
        <a:p>
          <a:endParaRPr lang="es-CL"/>
        </a:p>
      </dgm:t>
    </dgm:pt>
    <dgm:pt modelId="{61669314-074A-45A8-9279-947E2D821385}" type="sibTrans" cxnId="{222E4448-4F3C-4ADA-B538-7D1345AFAE43}">
      <dgm:prSet/>
      <dgm:spPr/>
      <dgm:t>
        <a:bodyPr/>
        <a:lstStyle/>
        <a:p>
          <a:endParaRPr lang="es-CL"/>
        </a:p>
      </dgm:t>
    </dgm:pt>
    <dgm:pt modelId="{B62A39BB-2457-46B1-8892-2B79EFED16FB}">
      <dgm:prSet/>
      <dgm:spPr/>
      <dgm:t>
        <a:bodyPr/>
        <a:lstStyle/>
        <a:p>
          <a:r>
            <a:rPr lang="es-CL" dirty="0"/>
            <a:t>LETREROS</a:t>
          </a:r>
        </a:p>
      </dgm:t>
    </dgm:pt>
    <dgm:pt modelId="{13498A69-C092-4DE2-970E-FBEE253DD8A7}" type="parTrans" cxnId="{E01A8D2B-C9D3-437F-9473-28D8B922C928}">
      <dgm:prSet/>
      <dgm:spPr/>
      <dgm:t>
        <a:bodyPr/>
        <a:lstStyle/>
        <a:p>
          <a:endParaRPr lang="es-CL"/>
        </a:p>
      </dgm:t>
    </dgm:pt>
    <dgm:pt modelId="{57AB16CA-CE80-43EA-9E60-186E2BA96286}" type="sibTrans" cxnId="{E01A8D2B-C9D3-437F-9473-28D8B922C928}">
      <dgm:prSet/>
      <dgm:spPr/>
      <dgm:t>
        <a:bodyPr/>
        <a:lstStyle/>
        <a:p>
          <a:endParaRPr lang="es-CL"/>
        </a:p>
      </dgm:t>
    </dgm:pt>
    <dgm:pt modelId="{042182F2-DB4D-4B88-B12C-5ECFD7C31774}">
      <dgm:prSet/>
      <dgm:spPr/>
      <dgm:t>
        <a:bodyPr/>
        <a:lstStyle/>
        <a:p>
          <a:r>
            <a:rPr lang="es-CL" dirty="0"/>
            <a:t>ARCH. PLANOS</a:t>
          </a:r>
        </a:p>
      </dgm:t>
    </dgm:pt>
    <dgm:pt modelId="{F0C74A4C-2F3A-4892-8CC9-DAF0EA239BF8}" type="parTrans" cxnId="{2CCF40D2-1AEF-40B8-81AC-68BFA31CCFCA}">
      <dgm:prSet/>
      <dgm:spPr/>
      <dgm:t>
        <a:bodyPr/>
        <a:lstStyle/>
        <a:p>
          <a:endParaRPr lang="es-CL"/>
        </a:p>
      </dgm:t>
    </dgm:pt>
    <dgm:pt modelId="{DADBB529-0B25-498E-A084-90E5E4A2B33B}" type="sibTrans" cxnId="{2CCF40D2-1AEF-40B8-81AC-68BFA31CCFCA}">
      <dgm:prSet/>
      <dgm:spPr/>
      <dgm:t>
        <a:bodyPr/>
        <a:lstStyle/>
        <a:p>
          <a:endParaRPr lang="es-CL"/>
        </a:p>
      </dgm:t>
    </dgm:pt>
    <dgm:pt modelId="{2E55828A-7538-4429-B7D8-FA25591ED528}">
      <dgm:prSet/>
      <dgm:spPr/>
      <dgm:t>
        <a:bodyPr/>
        <a:lstStyle/>
        <a:p>
          <a:r>
            <a:rPr lang="es-CL" dirty="0"/>
            <a:t>ACOPIO MAT.</a:t>
          </a:r>
        </a:p>
      </dgm:t>
    </dgm:pt>
    <dgm:pt modelId="{807D0BA2-1507-43A8-BA85-D3121544E456}" type="parTrans" cxnId="{3745BD88-F97B-4A71-B788-5FF6FCF3EC6B}">
      <dgm:prSet/>
      <dgm:spPr/>
      <dgm:t>
        <a:bodyPr/>
        <a:lstStyle/>
        <a:p>
          <a:endParaRPr lang="es-CL"/>
        </a:p>
      </dgm:t>
    </dgm:pt>
    <dgm:pt modelId="{FC54A9F4-3654-4FEB-9462-ABCC8A03E2D3}" type="sibTrans" cxnId="{3745BD88-F97B-4A71-B788-5FF6FCF3EC6B}">
      <dgm:prSet/>
      <dgm:spPr/>
      <dgm:t>
        <a:bodyPr/>
        <a:lstStyle/>
        <a:p>
          <a:endParaRPr lang="es-CL"/>
        </a:p>
      </dgm:t>
    </dgm:pt>
    <dgm:pt modelId="{0620AECF-91D3-45B9-80F1-659840E271EE}">
      <dgm:prSet/>
      <dgm:spPr/>
      <dgm:t>
        <a:bodyPr/>
        <a:lstStyle/>
        <a:p>
          <a:r>
            <a:rPr lang="es-CL" dirty="0"/>
            <a:t>REP. VEREDA</a:t>
          </a:r>
        </a:p>
      </dgm:t>
    </dgm:pt>
    <dgm:pt modelId="{DA5C19C0-BF7C-451D-A318-E5C9D806CD37}" type="parTrans" cxnId="{15F3A31E-00AB-4798-BFFF-145338B698D0}">
      <dgm:prSet/>
      <dgm:spPr/>
      <dgm:t>
        <a:bodyPr/>
        <a:lstStyle/>
        <a:p>
          <a:endParaRPr lang="es-CL"/>
        </a:p>
      </dgm:t>
    </dgm:pt>
    <dgm:pt modelId="{AC51BCA1-4E3A-4D75-832B-91A933DE2350}" type="sibTrans" cxnId="{15F3A31E-00AB-4798-BFFF-145338B698D0}">
      <dgm:prSet/>
      <dgm:spPr/>
      <dgm:t>
        <a:bodyPr/>
        <a:lstStyle/>
        <a:p>
          <a:endParaRPr lang="es-CL"/>
        </a:p>
      </dgm:t>
    </dgm:pt>
    <dgm:pt modelId="{93B0510C-9AA1-49D6-B4EF-0E7F5177A667}">
      <dgm:prSet/>
      <dgm:spPr/>
      <dgm:t>
        <a:bodyPr/>
        <a:lstStyle/>
        <a:p>
          <a:r>
            <a:rPr lang="es-CL" dirty="0"/>
            <a:t>ASEO Y LIMPIEZA FINAL</a:t>
          </a:r>
        </a:p>
      </dgm:t>
    </dgm:pt>
    <dgm:pt modelId="{C2D20620-2D4F-4DB5-8E87-3C47F93170DC}" type="parTrans" cxnId="{3214A42D-E64D-46D8-A67B-4D681A5FADF9}">
      <dgm:prSet/>
      <dgm:spPr/>
      <dgm:t>
        <a:bodyPr/>
        <a:lstStyle/>
        <a:p>
          <a:endParaRPr lang="es-CL"/>
        </a:p>
      </dgm:t>
    </dgm:pt>
    <dgm:pt modelId="{EE6E723D-4925-4765-906F-C34A2E5FFB77}" type="sibTrans" cxnId="{3214A42D-E64D-46D8-A67B-4D681A5FADF9}">
      <dgm:prSet/>
      <dgm:spPr/>
      <dgm:t>
        <a:bodyPr/>
        <a:lstStyle/>
        <a:p>
          <a:endParaRPr lang="es-CL"/>
        </a:p>
      </dgm:t>
    </dgm:pt>
    <dgm:pt modelId="{27E0EAFE-0001-4B27-B897-DD04C7C1AC3D}">
      <dgm:prSet/>
      <dgm:spPr/>
      <dgm:t>
        <a:bodyPr/>
        <a:lstStyle/>
        <a:p>
          <a:r>
            <a:rPr lang="es-CL" dirty="0"/>
            <a:t>APOYO Y CONTRATOS PARALELOS</a:t>
          </a:r>
        </a:p>
      </dgm:t>
    </dgm:pt>
    <dgm:pt modelId="{7AC2681D-519B-4B41-8DB0-8050D45015C0}" type="parTrans" cxnId="{DB9535AA-D453-4157-9E37-9AE9DB6739BB}">
      <dgm:prSet/>
      <dgm:spPr/>
      <dgm:t>
        <a:bodyPr/>
        <a:lstStyle/>
        <a:p>
          <a:endParaRPr lang="es-CL"/>
        </a:p>
      </dgm:t>
    </dgm:pt>
    <dgm:pt modelId="{CEB980CD-E972-4EB6-8D42-8571DC963188}" type="sibTrans" cxnId="{DB9535AA-D453-4157-9E37-9AE9DB6739BB}">
      <dgm:prSet/>
      <dgm:spPr/>
      <dgm:t>
        <a:bodyPr/>
        <a:lstStyle/>
        <a:p>
          <a:endParaRPr lang="es-CL"/>
        </a:p>
      </dgm:t>
    </dgm:pt>
    <dgm:pt modelId="{40F8D8F1-0AE9-4D2B-81E5-F6E93A7D57AA}">
      <dgm:prSet phldrT="[Texto]"/>
      <dgm:spPr/>
      <dgm:t>
        <a:bodyPr/>
        <a:lstStyle/>
        <a:p>
          <a:r>
            <a:rPr lang="es-CL" dirty="0"/>
            <a:t>REPLANTEO</a:t>
          </a:r>
        </a:p>
      </dgm:t>
    </dgm:pt>
    <dgm:pt modelId="{8FE84206-D05D-4CC9-B46C-EA1300C43AE4}" type="parTrans" cxnId="{20B387E7-042A-4F55-A0C3-582C76179C5E}">
      <dgm:prSet/>
      <dgm:spPr/>
      <dgm:t>
        <a:bodyPr/>
        <a:lstStyle/>
        <a:p>
          <a:endParaRPr lang="es-CL"/>
        </a:p>
      </dgm:t>
    </dgm:pt>
    <dgm:pt modelId="{69C8327C-8AC4-4CC3-8E6E-824516860F54}" type="sibTrans" cxnId="{20B387E7-042A-4F55-A0C3-582C76179C5E}">
      <dgm:prSet/>
      <dgm:spPr/>
      <dgm:t>
        <a:bodyPr/>
        <a:lstStyle/>
        <a:p>
          <a:endParaRPr lang="es-CL"/>
        </a:p>
      </dgm:t>
    </dgm:pt>
    <dgm:pt modelId="{5934AD17-2B79-4972-99A9-D892737EECC2}">
      <dgm:prSet phldrT="[Texto]"/>
      <dgm:spPr/>
      <dgm:t>
        <a:bodyPr/>
        <a:lstStyle/>
        <a:p>
          <a:r>
            <a:rPr lang="es-CL" dirty="0"/>
            <a:t>TRAZADOS Y NIVELES</a:t>
          </a:r>
        </a:p>
      </dgm:t>
    </dgm:pt>
    <dgm:pt modelId="{980B8D7F-0530-4F37-987F-D4E5FA574783}" type="parTrans" cxnId="{88EC0023-F7E4-4447-82E4-F07006A96F76}">
      <dgm:prSet/>
      <dgm:spPr/>
      <dgm:t>
        <a:bodyPr/>
        <a:lstStyle/>
        <a:p>
          <a:endParaRPr lang="es-CL"/>
        </a:p>
      </dgm:t>
    </dgm:pt>
    <dgm:pt modelId="{54A04ACE-B487-4011-B216-E830B6CED7A2}" type="sibTrans" cxnId="{88EC0023-F7E4-4447-82E4-F07006A96F76}">
      <dgm:prSet/>
      <dgm:spPr/>
      <dgm:t>
        <a:bodyPr/>
        <a:lstStyle/>
        <a:p>
          <a:endParaRPr lang="es-CL"/>
        </a:p>
      </dgm:t>
    </dgm:pt>
    <dgm:pt modelId="{E32F6082-56B3-4A1F-B269-1E825AC6D9D6}">
      <dgm:prSet phldrT="[Texto]"/>
      <dgm:spPr/>
      <dgm:t>
        <a:bodyPr/>
        <a:lstStyle/>
        <a:p>
          <a:r>
            <a:rPr lang="es-CL" dirty="0"/>
            <a:t>MOVIMIENTO DE TIERRA</a:t>
          </a:r>
        </a:p>
      </dgm:t>
    </dgm:pt>
    <dgm:pt modelId="{109307E5-DADF-4332-A120-03E69967D645}" type="parTrans" cxnId="{CD1C7E75-3097-469E-89EB-8B9B9E203348}">
      <dgm:prSet/>
      <dgm:spPr/>
      <dgm:t>
        <a:bodyPr/>
        <a:lstStyle/>
        <a:p>
          <a:endParaRPr lang="es-CL"/>
        </a:p>
      </dgm:t>
    </dgm:pt>
    <dgm:pt modelId="{FBFE6385-13E0-49D8-9A8B-6468D7C37664}" type="sibTrans" cxnId="{CD1C7E75-3097-469E-89EB-8B9B9E203348}">
      <dgm:prSet/>
      <dgm:spPr/>
      <dgm:t>
        <a:bodyPr/>
        <a:lstStyle/>
        <a:p>
          <a:endParaRPr lang="es-CL"/>
        </a:p>
      </dgm:t>
    </dgm:pt>
    <dgm:pt modelId="{0A2BD4FB-8B82-472F-97D1-3F2C44A08699}">
      <dgm:prSet phldrT="[Texto]"/>
      <dgm:spPr/>
      <dgm:t>
        <a:bodyPr/>
        <a:lstStyle/>
        <a:p>
          <a:r>
            <a:rPr lang="es-CL" dirty="0"/>
            <a:t>ESCAVACIONES A MAQUINA</a:t>
          </a:r>
        </a:p>
      </dgm:t>
    </dgm:pt>
    <dgm:pt modelId="{040F7C39-A422-4BFC-BF94-F971228FC1C4}" type="parTrans" cxnId="{1CE2C3FB-1939-412D-B9E6-6195F01859EC}">
      <dgm:prSet/>
      <dgm:spPr/>
      <dgm:t>
        <a:bodyPr/>
        <a:lstStyle/>
        <a:p>
          <a:endParaRPr lang="es-CL"/>
        </a:p>
      </dgm:t>
    </dgm:pt>
    <dgm:pt modelId="{0B94DE8D-53A9-470C-83BF-B6B8F4878302}" type="sibTrans" cxnId="{1CE2C3FB-1939-412D-B9E6-6195F01859EC}">
      <dgm:prSet/>
      <dgm:spPr/>
      <dgm:t>
        <a:bodyPr/>
        <a:lstStyle/>
        <a:p>
          <a:endParaRPr lang="es-CL"/>
        </a:p>
      </dgm:t>
    </dgm:pt>
    <dgm:pt modelId="{6841AD56-D7AB-4578-80BE-A24FB52D274E}">
      <dgm:prSet phldrT="[Texto]"/>
      <dgm:spPr/>
      <dgm:t>
        <a:bodyPr/>
        <a:lstStyle/>
        <a:p>
          <a:r>
            <a:rPr lang="es-CL" dirty="0"/>
            <a:t>EXCAVACIONES A MANO</a:t>
          </a:r>
        </a:p>
      </dgm:t>
    </dgm:pt>
    <dgm:pt modelId="{B31BE042-54A9-4D60-9624-786F65FF9817}" type="parTrans" cxnId="{975A25FE-D52F-4D38-BC6D-D6DF4AE7F3CF}">
      <dgm:prSet/>
      <dgm:spPr/>
      <dgm:t>
        <a:bodyPr/>
        <a:lstStyle/>
        <a:p>
          <a:endParaRPr lang="es-CL"/>
        </a:p>
      </dgm:t>
    </dgm:pt>
    <dgm:pt modelId="{EF707CA5-BE67-4ADC-B3D5-1BAE38846F2F}" type="sibTrans" cxnId="{975A25FE-D52F-4D38-BC6D-D6DF4AE7F3CF}">
      <dgm:prSet/>
      <dgm:spPr/>
      <dgm:t>
        <a:bodyPr/>
        <a:lstStyle/>
        <a:p>
          <a:endParaRPr lang="es-CL"/>
        </a:p>
      </dgm:t>
    </dgm:pt>
    <dgm:pt modelId="{9208B32D-DD58-4D66-A43B-54EC52039906}">
      <dgm:prSet phldrT="[Texto]"/>
      <dgm:spPr/>
      <dgm:t>
        <a:bodyPr/>
        <a:lstStyle/>
        <a:p>
          <a:r>
            <a:rPr lang="es-CL" dirty="0"/>
            <a:t>RELLENOS COMPACTADOS</a:t>
          </a:r>
        </a:p>
      </dgm:t>
    </dgm:pt>
    <dgm:pt modelId="{80E7E099-5F15-444B-A0F5-ACA48C815A00}" type="parTrans" cxnId="{24A7B997-ABC4-4540-9436-539B9542B599}">
      <dgm:prSet/>
      <dgm:spPr/>
      <dgm:t>
        <a:bodyPr/>
        <a:lstStyle/>
        <a:p>
          <a:endParaRPr lang="es-CL"/>
        </a:p>
      </dgm:t>
    </dgm:pt>
    <dgm:pt modelId="{4AA7BBC3-3CF0-45CF-BB54-0E8D2446FF4F}" type="sibTrans" cxnId="{24A7B997-ABC4-4540-9436-539B9542B599}">
      <dgm:prSet/>
      <dgm:spPr/>
      <dgm:t>
        <a:bodyPr/>
        <a:lstStyle/>
        <a:p>
          <a:endParaRPr lang="es-CL"/>
        </a:p>
      </dgm:t>
    </dgm:pt>
    <dgm:pt modelId="{B5E92ECF-4CB2-454C-BA4B-B03C7E958BCE}">
      <dgm:prSet phldrT="[Texto]"/>
      <dgm:spPr/>
      <dgm:t>
        <a:bodyPr/>
        <a:lstStyle/>
        <a:p>
          <a:r>
            <a:rPr lang="es-CL" dirty="0"/>
            <a:t>EXTRACCIÓN DE EXCEDENTES</a:t>
          </a:r>
        </a:p>
      </dgm:t>
    </dgm:pt>
    <dgm:pt modelId="{9E7D335F-9799-4D4F-95EA-4CD924F3B0C5}" type="parTrans" cxnId="{719968FD-3130-4F2E-A16C-BD564DC35DBA}">
      <dgm:prSet/>
      <dgm:spPr/>
      <dgm:t>
        <a:bodyPr/>
        <a:lstStyle/>
        <a:p>
          <a:endParaRPr lang="es-CL"/>
        </a:p>
      </dgm:t>
    </dgm:pt>
    <dgm:pt modelId="{F7AAF801-2D0E-45DE-A502-EAC536BB7DC3}" type="sibTrans" cxnId="{719968FD-3130-4F2E-A16C-BD564DC35DBA}">
      <dgm:prSet/>
      <dgm:spPr/>
      <dgm:t>
        <a:bodyPr/>
        <a:lstStyle/>
        <a:p>
          <a:endParaRPr lang="es-CL"/>
        </a:p>
      </dgm:t>
    </dgm:pt>
    <dgm:pt modelId="{A95F9DA0-572F-4D84-8BAF-64A433EFCE7F}">
      <dgm:prSet phldrT="[Texto]"/>
      <dgm:spPr/>
      <dgm:t>
        <a:bodyPr/>
        <a:lstStyle/>
        <a:p>
          <a:r>
            <a:rPr lang="es-CL" dirty="0"/>
            <a:t>HORMIGONES</a:t>
          </a:r>
        </a:p>
      </dgm:t>
    </dgm:pt>
    <dgm:pt modelId="{5CA35B74-C156-4667-B619-D2A433F4DCD4}" type="parTrans" cxnId="{4848F7FF-5C98-46F0-9E5F-479FA023E759}">
      <dgm:prSet/>
      <dgm:spPr/>
      <dgm:t>
        <a:bodyPr/>
        <a:lstStyle/>
        <a:p>
          <a:endParaRPr lang="es-CL"/>
        </a:p>
      </dgm:t>
    </dgm:pt>
    <dgm:pt modelId="{8F1E3750-2A10-44B9-84A2-328BC3D158F9}" type="sibTrans" cxnId="{4848F7FF-5C98-46F0-9E5F-479FA023E759}">
      <dgm:prSet/>
      <dgm:spPr/>
      <dgm:t>
        <a:bodyPr/>
        <a:lstStyle/>
        <a:p>
          <a:endParaRPr lang="es-CL"/>
        </a:p>
      </dgm:t>
    </dgm:pt>
    <dgm:pt modelId="{915A1820-2187-451D-829B-7B2CC0EBDBB4}">
      <dgm:prSet phldrT="[Texto]"/>
      <dgm:spPr/>
      <dgm:t>
        <a:bodyPr/>
        <a:lstStyle/>
        <a:p>
          <a:r>
            <a:rPr lang="es-CL" dirty="0"/>
            <a:t>EMPLANTILLADOS</a:t>
          </a:r>
        </a:p>
      </dgm:t>
    </dgm:pt>
    <dgm:pt modelId="{AD9AE9C3-9929-47BD-A1BE-02A0C60484FE}" type="parTrans" cxnId="{B001BC54-72BB-411D-80DC-6BCE6C239224}">
      <dgm:prSet/>
      <dgm:spPr/>
      <dgm:t>
        <a:bodyPr/>
        <a:lstStyle/>
        <a:p>
          <a:endParaRPr lang="es-CL"/>
        </a:p>
      </dgm:t>
    </dgm:pt>
    <dgm:pt modelId="{714C9750-93F1-4232-91F4-293B171EFD6D}" type="sibTrans" cxnId="{B001BC54-72BB-411D-80DC-6BCE6C239224}">
      <dgm:prSet/>
      <dgm:spPr/>
      <dgm:t>
        <a:bodyPr/>
        <a:lstStyle/>
        <a:p>
          <a:endParaRPr lang="es-CL"/>
        </a:p>
      </dgm:t>
    </dgm:pt>
    <dgm:pt modelId="{2AFE2255-74A5-4596-A4DD-AD5A08D82BAD}">
      <dgm:prSet phldrT="[Texto]"/>
      <dgm:spPr/>
      <dgm:t>
        <a:bodyPr/>
        <a:lstStyle/>
        <a:p>
          <a:r>
            <a:rPr lang="es-CL" dirty="0"/>
            <a:t>RADIER DE HORMIGÓN</a:t>
          </a:r>
        </a:p>
      </dgm:t>
    </dgm:pt>
    <dgm:pt modelId="{EBBAB4C7-FB50-4233-9EC5-517626E20492}" type="parTrans" cxnId="{42D7BFF5-89D2-430C-B297-7233D5DDE886}">
      <dgm:prSet/>
      <dgm:spPr/>
      <dgm:t>
        <a:bodyPr/>
        <a:lstStyle/>
        <a:p>
          <a:endParaRPr lang="es-CL"/>
        </a:p>
      </dgm:t>
    </dgm:pt>
    <dgm:pt modelId="{053B4FE5-AB30-43EB-9577-FCEA0B3185E0}" type="sibTrans" cxnId="{42D7BFF5-89D2-430C-B297-7233D5DDE886}">
      <dgm:prSet/>
      <dgm:spPr/>
      <dgm:t>
        <a:bodyPr/>
        <a:lstStyle/>
        <a:p>
          <a:endParaRPr lang="es-CL"/>
        </a:p>
      </dgm:t>
    </dgm:pt>
    <dgm:pt modelId="{A7D8F2D4-F7E5-4C9C-AE88-1065FF976DF8}">
      <dgm:prSet phldrT="[Texto]"/>
      <dgm:spPr/>
      <dgm:t>
        <a:bodyPr/>
        <a:lstStyle/>
        <a:p>
          <a:endParaRPr lang="es-CL" dirty="0"/>
        </a:p>
      </dgm:t>
    </dgm:pt>
    <dgm:pt modelId="{C81081CA-09F3-49FF-99AE-E5028B2C1A89}" type="parTrans" cxnId="{4CB15D4E-3627-48E1-8CC5-7BDDA2467F50}">
      <dgm:prSet/>
      <dgm:spPr/>
      <dgm:t>
        <a:bodyPr/>
        <a:lstStyle/>
        <a:p>
          <a:endParaRPr lang="es-CL"/>
        </a:p>
      </dgm:t>
    </dgm:pt>
    <dgm:pt modelId="{09185DFA-9E8C-4517-940A-DB3A2228B70C}" type="sibTrans" cxnId="{4CB15D4E-3627-48E1-8CC5-7BDDA2467F50}">
      <dgm:prSet/>
      <dgm:spPr/>
      <dgm:t>
        <a:bodyPr/>
        <a:lstStyle/>
        <a:p>
          <a:endParaRPr lang="es-CL"/>
        </a:p>
      </dgm:t>
    </dgm:pt>
    <dgm:pt modelId="{C770C06C-D299-46A0-928A-7A404667ABAA}" type="pres">
      <dgm:prSet presAssocID="{62DC2638-C920-455B-983C-EE543E6587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930CC6-3364-4061-AA23-4B309B90C046}" type="pres">
      <dgm:prSet presAssocID="{5DB42E89-A447-4AD7-9924-DA2C5D29BB71}" presName="hierRoot1" presStyleCnt="0">
        <dgm:presLayoutVars>
          <dgm:hierBranch val="init"/>
        </dgm:presLayoutVars>
      </dgm:prSet>
      <dgm:spPr/>
    </dgm:pt>
    <dgm:pt modelId="{5E603402-90C5-4EE8-8547-BC847489C6AC}" type="pres">
      <dgm:prSet presAssocID="{5DB42E89-A447-4AD7-9924-DA2C5D29BB71}" presName="rootComposite1" presStyleCnt="0"/>
      <dgm:spPr/>
    </dgm:pt>
    <dgm:pt modelId="{12AA5274-DCE0-4D90-BFEE-2B65EA95D7D2}" type="pres">
      <dgm:prSet presAssocID="{5DB42E89-A447-4AD7-9924-DA2C5D29BB71}" presName="rootText1" presStyleLbl="node0" presStyleIdx="0" presStyleCnt="1">
        <dgm:presLayoutVars>
          <dgm:chPref val="3"/>
        </dgm:presLayoutVars>
      </dgm:prSet>
      <dgm:spPr/>
    </dgm:pt>
    <dgm:pt modelId="{628ACA5B-4454-4E22-B90E-D9C82B5E954F}" type="pres">
      <dgm:prSet presAssocID="{5DB42E89-A447-4AD7-9924-DA2C5D29BB71}" presName="rootConnector1" presStyleLbl="node1" presStyleIdx="0" presStyleCnt="0"/>
      <dgm:spPr/>
    </dgm:pt>
    <dgm:pt modelId="{EBD74224-50A0-4488-B911-140B00B4B602}" type="pres">
      <dgm:prSet presAssocID="{5DB42E89-A447-4AD7-9924-DA2C5D29BB71}" presName="hierChild2" presStyleCnt="0"/>
      <dgm:spPr/>
    </dgm:pt>
    <dgm:pt modelId="{E4E64E36-9231-41FC-8FD3-42D210A7EDD9}" type="pres">
      <dgm:prSet presAssocID="{3C31CAF1-8657-4700-AA30-596DACA3EFA2}" presName="Name37" presStyleLbl="parChTrans1D2" presStyleIdx="0" presStyleCnt="3"/>
      <dgm:spPr/>
    </dgm:pt>
    <dgm:pt modelId="{326E66E3-5BF1-44D6-8BE7-7D967BE670A5}" type="pres">
      <dgm:prSet presAssocID="{6B72F442-DD8B-4757-B8AD-3DE316A0247E}" presName="hierRoot2" presStyleCnt="0">
        <dgm:presLayoutVars>
          <dgm:hierBranch val="init"/>
        </dgm:presLayoutVars>
      </dgm:prSet>
      <dgm:spPr/>
    </dgm:pt>
    <dgm:pt modelId="{3CB3F49C-BE39-484E-B428-2F008B070E43}" type="pres">
      <dgm:prSet presAssocID="{6B72F442-DD8B-4757-B8AD-3DE316A0247E}" presName="rootComposite" presStyleCnt="0"/>
      <dgm:spPr/>
    </dgm:pt>
    <dgm:pt modelId="{934A1E1E-30C5-43B6-B5E3-BAEC2D728054}" type="pres">
      <dgm:prSet presAssocID="{6B72F442-DD8B-4757-B8AD-3DE316A0247E}" presName="rootText" presStyleLbl="node2" presStyleIdx="0" presStyleCnt="3">
        <dgm:presLayoutVars>
          <dgm:chPref val="3"/>
        </dgm:presLayoutVars>
      </dgm:prSet>
      <dgm:spPr/>
    </dgm:pt>
    <dgm:pt modelId="{4D92485F-FE24-435A-84DA-7AC4C6A5C958}" type="pres">
      <dgm:prSet presAssocID="{6B72F442-DD8B-4757-B8AD-3DE316A0247E}" presName="rootConnector" presStyleLbl="node2" presStyleIdx="0" presStyleCnt="3"/>
      <dgm:spPr/>
    </dgm:pt>
    <dgm:pt modelId="{D745CEB3-5EDE-4EEF-A875-9698C627E584}" type="pres">
      <dgm:prSet presAssocID="{6B72F442-DD8B-4757-B8AD-3DE316A0247E}" presName="hierChild4" presStyleCnt="0"/>
      <dgm:spPr/>
    </dgm:pt>
    <dgm:pt modelId="{E81440A1-5B85-4E8D-AFD9-351DDC348C81}" type="pres">
      <dgm:prSet presAssocID="{94D734FD-3AFF-4D6D-8172-B0555A4C8055}" presName="Name37" presStyleLbl="parChTrans1D3" presStyleIdx="0" presStyleCnt="6"/>
      <dgm:spPr/>
    </dgm:pt>
    <dgm:pt modelId="{4EA5897B-FF7A-4860-9090-63EC16B7D1E9}" type="pres">
      <dgm:prSet presAssocID="{AFACB846-1ED3-439C-8CAD-85D8D539B1B7}" presName="hierRoot2" presStyleCnt="0">
        <dgm:presLayoutVars>
          <dgm:hierBranch val="init"/>
        </dgm:presLayoutVars>
      </dgm:prSet>
      <dgm:spPr/>
    </dgm:pt>
    <dgm:pt modelId="{18722957-D8BF-4CDE-BEFA-F4956B9FF916}" type="pres">
      <dgm:prSet presAssocID="{AFACB846-1ED3-439C-8CAD-85D8D539B1B7}" presName="rootComposite" presStyleCnt="0"/>
      <dgm:spPr/>
    </dgm:pt>
    <dgm:pt modelId="{2676F767-E389-497A-BBBA-C6536B875ACC}" type="pres">
      <dgm:prSet presAssocID="{AFACB846-1ED3-439C-8CAD-85D8D539B1B7}" presName="rootText" presStyleLbl="node3" presStyleIdx="0" presStyleCnt="6">
        <dgm:presLayoutVars>
          <dgm:chPref val="3"/>
        </dgm:presLayoutVars>
      </dgm:prSet>
      <dgm:spPr/>
    </dgm:pt>
    <dgm:pt modelId="{1C299F85-50B3-44BE-B32C-D5864A16A981}" type="pres">
      <dgm:prSet presAssocID="{AFACB846-1ED3-439C-8CAD-85D8D539B1B7}" presName="rootConnector" presStyleLbl="node3" presStyleIdx="0" presStyleCnt="6"/>
      <dgm:spPr/>
    </dgm:pt>
    <dgm:pt modelId="{C1E6DB32-55CF-48FA-9852-4C554832DCDD}" type="pres">
      <dgm:prSet presAssocID="{AFACB846-1ED3-439C-8CAD-85D8D539B1B7}" presName="hierChild4" presStyleCnt="0"/>
      <dgm:spPr/>
    </dgm:pt>
    <dgm:pt modelId="{76380ADD-9DB9-47A3-9276-E5BED8BF456F}" type="pres">
      <dgm:prSet presAssocID="{AFACB846-1ED3-439C-8CAD-85D8D539B1B7}" presName="hierChild5" presStyleCnt="0"/>
      <dgm:spPr/>
    </dgm:pt>
    <dgm:pt modelId="{1A3498EF-63BD-4EF0-9BE7-90319F190857}" type="pres">
      <dgm:prSet presAssocID="{E31C39AC-7DA5-4C4A-B200-4243155A30F2}" presName="Name37" presStyleLbl="parChTrans1D3" presStyleIdx="1" presStyleCnt="6"/>
      <dgm:spPr/>
    </dgm:pt>
    <dgm:pt modelId="{62D4981C-0BC5-4EC5-9A8B-1E35FE1CD576}" type="pres">
      <dgm:prSet presAssocID="{CC256EA1-5EC1-4044-8A08-FDF095EF0E2F}" presName="hierRoot2" presStyleCnt="0">
        <dgm:presLayoutVars>
          <dgm:hierBranch val="init"/>
        </dgm:presLayoutVars>
      </dgm:prSet>
      <dgm:spPr/>
    </dgm:pt>
    <dgm:pt modelId="{809AC35D-4B2B-4122-A306-965807C7B334}" type="pres">
      <dgm:prSet presAssocID="{CC256EA1-5EC1-4044-8A08-FDF095EF0E2F}" presName="rootComposite" presStyleCnt="0"/>
      <dgm:spPr/>
    </dgm:pt>
    <dgm:pt modelId="{18772B1D-C785-4E43-8B3B-34E2114AAB95}" type="pres">
      <dgm:prSet presAssocID="{CC256EA1-5EC1-4044-8A08-FDF095EF0E2F}" presName="rootText" presStyleLbl="node3" presStyleIdx="1" presStyleCnt="6">
        <dgm:presLayoutVars>
          <dgm:chPref val="3"/>
        </dgm:presLayoutVars>
      </dgm:prSet>
      <dgm:spPr/>
    </dgm:pt>
    <dgm:pt modelId="{94ADCE2B-2479-46C3-81DF-225CF3579367}" type="pres">
      <dgm:prSet presAssocID="{CC256EA1-5EC1-4044-8A08-FDF095EF0E2F}" presName="rootConnector" presStyleLbl="node3" presStyleIdx="1" presStyleCnt="6"/>
      <dgm:spPr/>
    </dgm:pt>
    <dgm:pt modelId="{88560772-DA99-4C07-86FA-9754ED6A226A}" type="pres">
      <dgm:prSet presAssocID="{CC256EA1-5EC1-4044-8A08-FDF095EF0E2F}" presName="hierChild4" presStyleCnt="0"/>
      <dgm:spPr/>
    </dgm:pt>
    <dgm:pt modelId="{D0D5DDBF-A588-4B74-B5F4-A321F5BCCA06}" type="pres">
      <dgm:prSet presAssocID="{EA899048-3F14-41CC-BD63-8B435B7A4440}" presName="Name37" presStyleLbl="parChTrans1D4" presStyleIdx="0" presStyleCnt="26"/>
      <dgm:spPr/>
    </dgm:pt>
    <dgm:pt modelId="{D5424557-D077-40C7-AF78-066041192AD2}" type="pres">
      <dgm:prSet presAssocID="{F53638E8-B2A6-4E36-A618-AC683CF47014}" presName="hierRoot2" presStyleCnt="0">
        <dgm:presLayoutVars>
          <dgm:hierBranch val="init"/>
        </dgm:presLayoutVars>
      </dgm:prSet>
      <dgm:spPr/>
    </dgm:pt>
    <dgm:pt modelId="{7F86C31A-7F77-475B-8AAC-5AA5839035D3}" type="pres">
      <dgm:prSet presAssocID="{F53638E8-B2A6-4E36-A618-AC683CF47014}" presName="rootComposite" presStyleCnt="0"/>
      <dgm:spPr/>
    </dgm:pt>
    <dgm:pt modelId="{CFA912A9-35C8-4112-9D08-645D7D4CEC7D}" type="pres">
      <dgm:prSet presAssocID="{F53638E8-B2A6-4E36-A618-AC683CF47014}" presName="rootText" presStyleLbl="node4" presStyleIdx="0" presStyleCnt="26">
        <dgm:presLayoutVars>
          <dgm:chPref val="3"/>
        </dgm:presLayoutVars>
      </dgm:prSet>
      <dgm:spPr/>
    </dgm:pt>
    <dgm:pt modelId="{34C2A77D-7204-4314-B4F0-B8F011DD42AC}" type="pres">
      <dgm:prSet presAssocID="{F53638E8-B2A6-4E36-A618-AC683CF47014}" presName="rootConnector" presStyleLbl="node4" presStyleIdx="0" presStyleCnt="26"/>
      <dgm:spPr/>
    </dgm:pt>
    <dgm:pt modelId="{AF5DB8EF-E46A-492C-9DA6-6828E96700E4}" type="pres">
      <dgm:prSet presAssocID="{F53638E8-B2A6-4E36-A618-AC683CF47014}" presName="hierChild4" presStyleCnt="0"/>
      <dgm:spPr/>
    </dgm:pt>
    <dgm:pt modelId="{FA226170-ABE9-4275-99BD-E0960BBDABF9}" type="pres">
      <dgm:prSet presAssocID="{F53638E8-B2A6-4E36-A618-AC683CF47014}" presName="hierChild5" presStyleCnt="0"/>
      <dgm:spPr/>
    </dgm:pt>
    <dgm:pt modelId="{A4749754-5CBB-4857-BDB9-99DC88EA5106}" type="pres">
      <dgm:prSet presAssocID="{E35135BA-A274-406E-BEE7-B6445E0FEDB6}" presName="Name37" presStyleLbl="parChTrans1D4" presStyleIdx="1" presStyleCnt="26"/>
      <dgm:spPr/>
    </dgm:pt>
    <dgm:pt modelId="{683C7268-639B-4631-A65C-3BF4DDF49A41}" type="pres">
      <dgm:prSet presAssocID="{87BE60F4-3A00-4D6C-83A8-CD2D06F63972}" presName="hierRoot2" presStyleCnt="0">
        <dgm:presLayoutVars>
          <dgm:hierBranch val="init"/>
        </dgm:presLayoutVars>
      </dgm:prSet>
      <dgm:spPr/>
    </dgm:pt>
    <dgm:pt modelId="{DCAEEFAD-4823-46E7-8637-C6845D7BCF69}" type="pres">
      <dgm:prSet presAssocID="{87BE60F4-3A00-4D6C-83A8-CD2D06F63972}" presName="rootComposite" presStyleCnt="0"/>
      <dgm:spPr/>
    </dgm:pt>
    <dgm:pt modelId="{502A67A7-06CC-46DF-A289-3C4AA487B61B}" type="pres">
      <dgm:prSet presAssocID="{87BE60F4-3A00-4D6C-83A8-CD2D06F63972}" presName="rootText" presStyleLbl="node4" presStyleIdx="1" presStyleCnt="26">
        <dgm:presLayoutVars>
          <dgm:chPref val="3"/>
        </dgm:presLayoutVars>
      </dgm:prSet>
      <dgm:spPr/>
    </dgm:pt>
    <dgm:pt modelId="{278893B2-8CF6-4FF6-AFD9-F56848155942}" type="pres">
      <dgm:prSet presAssocID="{87BE60F4-3A00-4D6C-83A8-CD2D06F63972}" presName="rootConnector" presStyleLbl="node4" presStyleIdx="1" presStyleCnt="26"/>
      <dgm:spPr/>
    </dgm:pt>
    <dgm:pt modelId="{D9C95726-C14A-4BFF-B552-B1C601587E72}" type="pres">
      <dgm:prSet presAssocID="{87BE60F4-3A00-4D6C-83A8-CD2D06F63972}" presName="hierChild4" presStyleCnt="0"/>
      <dgm:spPr/>
    </dgm:pt>
    <dgm:pt modelId="{7938D832-0E65-4E4D-9FA3-190DEDDB76AB}" type="pres">
      <dgm:prSet presAssocID="{87BE60F4-3A00-4D6C-83A8-CD2D06F63972}" presName="hierChild5" presStyleCnt="0"/>
      <dgm:spPr/>
    </dgm:pt>
    <dgm:pt modelId="{F56A533B-3A00-4C09-B6C9-34E7CFE08ADB}" type="pres">
      <dgm:prSet presAssocID="{8B1CF12A-CA42-49AB-9D9D-4BF6A768C4F7}" presName="Name37" presStyleLbl="parChTrans1D4" presStyleIdx="2" presStyleCnt="26"/>
      <dgm:spPr/>
    </dgm:pt>
    <dgm:pt modelId="{C5DA7958-7DD4-4C32-9D16-CE052F1AC7DB}" type="pres">
      <dgm:prSet presAssocID="{BC43F72D-A3AF-4C78-9262-9B2C397E84A3}" presName="hierRoot2" presStyleCnt="0">
        <dgm:presLayoutVars>
          <dgm:hierBranch val="init"/>
        </dgm:presLayoutVars>
      </dgm:prSet>
      <dgm:spPr/>
    </dgm:pt>
    <dgm:pt modelId="{DD50294C-A878-4C6F-A50A-07D16A059F77}" type="pres">
      <dgm:prSet presAssocID="{BC43F72D-A3AF-4C78-9262-9B2C397E84A3}" presName="rootComposite" presStyleCnt="0"/>
      <dgm:spPr/>
    </dgm:pt>
    <dgm:pt modelId="{7C8F8334-5212-45B2-8B11-2CB7B5E31F36}" type="pres">
      <dgm:prSet presAssocID="{BC43F72D-A3AF-4C78-9262-9B2C397E84A3}" presName="rootText" presStyleLbl="node4" presStyleIdx="2" presStyleCnt="26">
        <dgm:presLayoutVars>
          <dgm:chPref val="3"/>
        </dgm:presLayoutVars>
      </dgm:prSet>
      <dgm:spPr/>
    </dgm:pt>
    <dgm:pt modelId="{5E92C762-48FD-48D3-9988-BEA21F9E2E20}" type="pres">
      <dgm:prSet presAssocID="{BC43F72D-A3AF-4C78-9262-9B2C397E84A3}" presName="rootConnector" presStyleLbl="node4" presStyleIdx="2" presStyleCnt="26"/>
      <dgm:spPr/>
    </dgm:pt>
    <dgm:pt modelId="{078B0F80-A25F-43EC-939C-AE67E9ACE313}" type="pres">
      <dgm:prSet presAssocID="{BC43F72D-A3AF-4C78-9262-9B2C397E84A3}" presName="hierChild4" presStyleCnt="0"/>
      <dgm:spPr/>
    </dgm:pt>
    <dgm:pt modelId="{6D6AB6B2-CAE4-4F9B-AD59-D56522A3C086}" type="pres">
      <dgm:prSet presAssocID="{BC43F72D-A3AF-4C78-9262-9B2C397E84A3}" presName="hierChild5" presStyleCnt="0"/>
      <dgm:spPr/>
    </dgm:pt>
    <dgm:pt modelId="{BF10EFAF-9AF5-4848-A4CD-8B1A902203DC}" type="pres">
      <dgm:prSet presAssocID="{3090699A-2696-49CF-8275-30E2064C975B}" presName="Name37" presStyleLbl="parChTrans1D4" presStyleIdx="3" presStyleCnt="26"/>
      <dgm:spPr/>
    </dgm:pt>
    <dgm:pt modelId="{0B66F4C7-979B-4CB0-998B-BEF1D7A084D6}" type="pres">
      <dgm:prSet presAssocID="{B2E88A3B-0694-4AFF-B8E7-A144685E7EDA}" presName="hierRoot2" presStyleCnt="0">
        <dgm:presLayoutVars>
          <dgm:hierBranch val="init"/>
        </dgm:presLayoutVars>
      </dgm:prSet>
      <dgm:spPr/>
    </dgm:pt>
    <dgm:pt modelId="{2DE99BD0-7917-422A-AEC0-D02F4A166FD9}" type="pres">
      <dgm:prSet presAssocID="{B2E88A3B-0694-4AFF-B8E7-A144685E7EDA}" presName="rootComposite" presStyleCnt="0"/>
      <dgm:spPr/>
    </dgm:pt>
    <dgm:pt modelId="{CF89307C-8A3C-4A7A-97AB-6F7C4A39F588}" type="pres">
      <dgm:prSet presAssocID="{B2E88A3B-0694-4AFF-B8E7-A144685E7EDA}" presName="rootText" presStyleLbl="node4" presStyleIdx="3" presStyleCnt="26">
        <dgm:presLayoutVars>
          <dgm:chPref val="3"/>
        </dgm:presLayoutVars>
      </dgm:prSet>
      <dgm:spPr/>
    </dgm:pt>
    <dgm:pt modelId="{213EB575-4EB5-4DD3-8013-A6F9EC54C20B}" type="pres">
      <dgm:prSet presAssocID="{B2E88A3B-0694-4AFF-B8E7-A144685E7EDA}" presName="rootConnector" presStyleLbl="node4" presStyleIdx="3" presStyleCnt="26"/>
      <dgm:spPr/>
    </dgm:pt>
    <dgm:pt modelId="{737817D3-6EBF-41ED-89B1-FB00CEE8E681}" type="pres">
      <dgm:prSet presAssocID="{B2E88A3B-0694-4AFF-B8E7-A144685E7EDA}" presName="hierChild4" presStyleCnt="0"/>
      <dgm:spPr/>
    </dgm:pt>
    <dgm:pt modelId="{7AD60274-E92C-4F60-B4CE-D0A16E69643A}" type="pres">
      <dgm:prSet presAssocID="{B2E88A3B-0694-4AFF-B8E7-A144685E7EDA}" presName="hierChild5" presStyleCnt="0"/>
      <dgm:spPr/>
    </dgm:pt>
    <dgm:pt modelId="{45C94DB4-7C98-4C29-8EB6-29C3C1768B5D}" type="pres">
      <dgm:prSet presAssocID="{9C1EAA95-76CA-44CD-A5BA-656F20C3F225}" presName="Name37" presStyleLbl="parChTrans1D4" presStyleIdx="4" presStyleCnt="26"/>
      <dgm:spPr/>
    </dgm:pt>
    <dgm:pt modelId="{5F1B550E-F3F6-421C-80D6-78E346B16169}" type="pres">
      <dgm:prSet presAssocID="{BD32C37E-94F8-45C8-9B34-A576A92499C8}" presName="hierRoot2" presStyleCnt="0">
        <dgm:presLayoutVars>
          <dgm:hierBranch val="init"/>
        </dgm:presLayoutVars>
      </dgm:prSet>
      <dgm:spPr/>
    </dgm:pt>
    <dgm:pt modelId="{E2DAFDA9-C1A5-42A8-BF6F-34EEAE847F1B}" type="pres">
      <dgm:prSet presAssocID="{BD32C37E-94F8-45C8-9B34-A576A92499C8}" presName="rootComposite" presStyleCnt="0"/>
      <dgm:spPr/>
    </dgm:pt>
    <dgm:pt modelId="{C1ED0C34-D9BB-4ED6-9F58-F891DFA7422F}" type="pres">
      <dgm:prSet presAssocID="{BD32C37E-94F8-45C8-9B34-A576A92499C8}" presName="rootText" presStyleLbl="node4" presStyleIdx="4" presStyleCnt="26">
        <dgm:presLayoutVars>
          <dgm:chPref val="3"/>
        </dgm:presLayoutVars>
      </dgm:prSet>
      <dgm:spPr/>
    </dgm:pt>
    <dgm:pt modelId="{9AEFD1BE-59AE-4F84-8090-037F3D9DF08D}" type="pres">
      <dgm:prSet presAssocID="{BD32C37E-94F8-45C8-9B34-A576A92499C8}" presName="rootConnector" presStyleLbl="node4" presStyleIdx="4" presStyleCnt="26"/>
      <dgm:spPr/>
    </dgm:pt>
    <dgm:pt modelId="{58BF97FB-F14C-482D-AF9F-6AC1E29224A5}" type="pres">
      <dgm:prSet presAssocID="{BD32C37E-94F8-45C8-9B34-A576A92499C8}" presName="hierChild4" presStyleCnt="0"/>
      <dgm:spPr/>
    </dgm:pt>
    <dgm:pt modelId="{FD81B629-E53B-4B7C-B6D7-4EF1BC1A9B46}" type="pres">
      <dgm:prSet presAssocID="{BD32C37E-94F8-45C8-9B34-A576A92499C8}" presName="hierChild5" presStyleCnt="0"/>
      <dgm:spPr/>
    </dgm:pt>
    <dgm:pt modelId="{1D31B53F-498D-4492-9E43-951255B68AFC}" type="pres">
      <dgm:prSet presAssocID="{CC256EA1-5EC1-4044-8A08-FDF095EF0E2F}" presName="hierChild5" presStyleCnt="0"/>
      <dgm:spPr/>
    </dgm:pt>
    <dgm:pt modelId="{3F0460F2-65D0-42B2-9112-86D093E39A51}" type="pres">
      <dgm:prSet presAssocID="{5372E424-525A-4685-9A56-30D666E1271A}" presName="Name37" presStyleLbl="parChTrans1D3" presStyleIdx="2" presStyleCnt="6"/>
      <dgm:spPr/>
    </dgm:pt>
    <dgm:pt modelId="{768C26D3-4B0A-4B24-98C5-6D0375841DC0}" type="pres">
      <dgm:prSet presAssocID="{68D5205A-40D4-45D7-9B89-E2CB26E81A1E}" presName="hierRoot2" presStyleCnt="0">
        <dgm:presLayoutVars>
          <dgm:hierBranch val="init"/>
        </dgm:presLayoutVars>
      </dgm:prSet>
      <dgm:spPr/>
    </dgm:pt>
    <dgm:pt modelId="{1615622D-175F-4DF5-AAAA-00719E798DA2}" type="pres">
      <dgm:prSet presAssocID="{68D5205A-40D4-45D7-9B89-E2CB26E81A1E}" presName="rootComposite" presStyleCnt="0"/>
      <dgm:spPr/>
    </dgm:pt>
    <dgm:pt modelId="{9B7E172B-C8F0-4E08-827A-23DB5FE194E6}" type="pres">
      <dgm:prSet presAssocID="{68D5205A-40D4-45D7-9B89-E2CB26E81A1E}" presName="rootText" presStyleLbl="node3" presStyleIdx="2" presStyleCnt="6">
        <dgm:presLayoutVars>
          <dgm:chPref val="3"/>
        </dgm:presLayoutVars>
      </dgm:prSet>
      <dgm:spPr/>
    </dgm:pt>
    <dgm:pt modelId="{12A2972A-02F7-4401-8A60-DCECB9DCB59B}" type="pres">
      <dgm:prSet presAssocID="{68D5205A-40D4-45D7-9B89-E2CB26E81A1E}" presName="rootConnector" presStyleLbl="node3" presStyleIdx="2" presStyleCnt="6"/>
      <dgm:spPr/>
    </dgm:pt>
    <dgm:pt modelId="{2C5D5220-E970-47DA-BE20-EF95CC10353E}" type="pres">
      <dgm:prSet presAssocID="{68D5205A-40D4-45D7-9B89-E2CB26E81A1E}" presName="hierChild4" presStyleCnt="0"/>
      <dgm:spPr/>
    </dgm:pt>
    <dgm:pt modelId="{0C381F4F-F5D1-4632-8EA4-77FD96E58A3E}" type="pres">
      <dgm:prSet presAssocID="{F2EBBF1A-DBB0-4B52-9CA1-D6D6851BB85D}" presName="Name37" presStyleLbl="parChTrans1D4" presStyleIdx="5" presStyleCnt="26"/>
      <dgm:spPr/>
    </dgm:pt>
    <dgm:pt modelId="{1E905EBA-C74A-4100-BE31-418C6AF0E498}" type="pres">
      <dgm:prSet presAssocID="{5E65E1E2-DD82-4A79-99CB-E343D8194175}" presName="hierRoot2" presStyleCnt="0">
        <dgm:presLayoutVars>
          <dgm:hierBranch val="init"/>
        </dgm:presLayoutVars>
      </dgm:prSet>
      <dgm:spPr/>
    </dgm:pt>
    <dgm:pt modelId="{3BA3AED2-E9FC-489D-8798-9941071B3E90}" type="pres">
      <dgm:prSet presAssocID="{5E65E1E2-DD82-4A79-99CB-E343D8194175}" presName="rootComposite" presStyleCnt="0"/>
      <dgm:spPr/>
    </dgm:pt>
    <dgm:pt modelId="{BE24A414-FF13-4001-9A7C-5A7DEEE34873}" type="pres">
      <dgm:prSet presAssocID="{5E65E1E2-DD82-4A79-99CB-E343D8194175}" presName="rootText" presStyleLbl="node4" presStyleIdx="5" presStyleCnt="26">
        <dgm:presLayoutVars>
          <dgm:chPref val="3"/>
        </dgm:presLayoutVars>
      </dgm:prSet>
      <dgm:spPr/>
    </dgm:pt>
    <dgm:pt modelId="{2B4FB3A6-D802-4E62-87A9-99809D7FFA31}" type="pres">
      <dgm:prSet presAssocID="{5E65E1E2-DD82-4A79-99CB-E343D8194175}" presName="rootConnector" presStyleLbl="node4" presStyleIdx="5" presStyleCnt="26"/>
      <dgm:spPr/>
    </dgm:pt>
    <dgm:pt modelId="{5011FF09-462F-45F8-B3F2-5F0BA6EBC62F}" type="pres">
      <dgm:prSet presAssocID="{5E65E1E2-DD82-4A79-99CB-E343D8194175}" presName="hierChild4" presStyleCnt="0"/>
      <dgm:spPr/>
    </dgm:pt>
    <dgm:pt modelId="{BF35F188-7DDB-4800-B3CC-8C963CC1006F}" type="pres">
      <dgm:prSet presAssocID="{5E65E1E2-DD82-4A79-99CB-E343D8194175}" presName="hierChild5" presStyleCnt="0"/>
      <dgm:spPr/>
    </dgm:pt>
    <dgm:pt modelId="{208885A0-84FD-48EA-B017-B67606ACA1AB}" type="pres">
      <dgm:prSet presAssocID="{B07C9681-DD50-4D58-86C7-00AF676FFAAE}" presName="Name37" presStyleLbl="parChTrans1D4" presStyleIdx="6" presStyleCnt="26"/>
      <dgm:spPr/>
    </dgm:pt>
    <dgm:pt modelId="{60BB21BF-6679-40A2-BA2C-6CF734712982}" type="pres">
      <dgm:prSet presAssocID="{CC79E01E-A648-4DE5-944C-0E948E16913A}" presName="hierRoot2" presStyleCnt="0">
        <dgm:presLayoutVars>
          <dgm:hierBranch val="init"/>
        </dgm:presLayoutVars>
      </dgm:prSet>
      <dgm:spPr/>
    </dgm:pt>
    <dgm:pt modelId="{E2F3044F-26A2-4CEE-BC68-D4506EDD119F}" type="pres">
      <dgm:prSet presAssocID="{CC79E01E-A648-4DE5-944C-0E948E16913A}" presName="rootComposite" presStyleCnt="0"/>
      <dgm:spPr/>
    </dgm:pt>
    <dgm:pt modelId="{344F51CA-CF7C-45CA-A1B4-10AFBEBF87C9}" type="pres">
      <dgm:prSet presAssocID="{CC79E01E-A648-4DE5-944C-0E948E16913A}" presName="rootText" presStyleLbl="node4" presStyleIdx="6" presStyleCnt="26">
        <dgm:presLayoutVars>
          <dgm:chPref val="3"/>
        </dgm:presLayoutVars>
      </dgm:prSet>
      <dgm:spPr/>
    </dgm:pt>
    <dgm:pt modelId="{5B07C804-F352-474E-BCE8-91BF26AC22DE}" type="pres">
      <dgm:prSet presAssocID="{CC79E01E-A648-4DE5-944C-0E948E16913A}" presName="rootConnector" presStyleLbl="node4" presStyleIdx="6" presStyleCnt="26"/>
      <dgm:spPr/>
    </dgm:pt>
    <dgm:pt modelId="{8AB3A6F9-7A56-4C8C-92FD-C1A7F057E898}" type="pres">
      <dgm:prSet presAssocID="{CC79E01E-A648-4DE5-944C-0E948E16913A}" presName="hierChild4" presStyleCnt="0"/>
      <dgm:spPr/>
    </dgm:pt>
    <dgm:pt modelId="{CC26D48A-2080-4A93-8764-D94230F8C6AE}" type="pres">
      <dgm:prSet presAssocID="{CC79E01E-A648-4DE5-944C-0E948E16913A}" presName="hierChild5" presStyleCnt="0"/>
      <dgm:spPr/>
    </dgm:pt>
    <dgm:pt modelId="{B47E0933-FC11-45CA-9D77-2BA334FCCBF8}" type="pres">
      <dgm:prSet presAssocID="{227D52B5-BCE9-40C1-85B9-E6F87F832A33}" presName="Name37" presStyleLbl="parChTrans1D4" presStyleIdx="7" presStyleCnt="26"/>
      <dgm:spPr/>
    </dgm:pt>
    <dgm:pt modelId="{9237FE6E-7323-4955-B3E3-BE5C29EE8BED}" type="pres">
      <dgm:prSet presAssocID="{E38160A0-EE34-4484-9936-D93F5D1C3B84}" presName="hierRoot2" presStyleCnt="0">
        <dgm:presLayoutVars>
          <dgm:hierBranch val="init"/>
        </dgm:presLayoutVars>
      </dgm:prSet>
      <dgm:spPr/>
    </dgm:pt>
    <dgm:pt modelId="{6A025B5B-3F22-4A31-8F53-5CF4DC97C935}" type="pres">
      <dgm:prSet presAssocID="{E38160A0-EE34-4484-9936-D93F5D1C3B84}" presName="rootComposite" presStyleCnt="0"/>
      <dgm:spPr/>
    </dgm:pt>
    <dgm:pt modelId="{1F7F59EA-E19E-4EB4-B8D3-530BF309B1EB}" type="pres">
      <dgm:prSet presAssocID="{E38160A0-EE34-4484-9936-D93F5D1C3B84}" presName="rootText" presStyleLbl="node4" presStyleIdx="7" presStyleCnt="26">
        <dgm:presLayoutVars>
          <dgm:chPref val="3"/>
        </dgm:presLayoutVars>
      </dgm:prSet>
      <dgm:spPr/>
    </dgm:pt>
    <dgm:pt modelId="{566E62E0-89F7-4E0F-8701-AAEB4B58B1FB}" type="pres">
      <dgm:prSet presAssocID="{E38160A0-EE34-4484-9936-D93F5D1C3B84}" presName="rootConnector" presStyleLbl="node4" presStyleIdx="7" presStyleCnt="26"/>
      <dgm:spPr/>
    </dgm:pt>
    <dgm:pt modelId="{63C8CC19-2F49-4B37-88B8-A6780B72964B}" type="pres">
      <dgm:prSet presAssocID="{E38160A0-EE34-4484-9936-D93F5D1C3B84}" presName="hierChild4" presStyleCnt="0"/>
      <dgm:spPr/>
    </dgm:pt>
    <dgm:pt modelId="{B5EC937E-19C6-48B2-9A92-BDBFDCD23A3F}" type="pres">
      <dgm:prSet presAssocID="{E38160A0-EE34-4484-9936-D93F5D1C3B84}" presName="hierChild5" presStyleCnt="0"/>
      <dgm:spPr/>
    </dgm:pt>
    <dgm:pt modelId="{038C7BC8-6F56-42F5-A97E-A0CDF4124F25}" type="pres">
      <dgm:prSet presAssocID="{10E73874-370C-45BA-A4CF-0C9E8E7E2D0B}" presName="Name37" presStyleLbl="parChTrans1D4" presStyleIdx="8" presStyleCnt="26"/>
      <dgm:spPr/>
    </dgm:pt>
    <dgm:pt modelId="{34050473-78AA-4C31-A8D9-B980AE3C58DB}" type="pres">
      <dgm:prSet presAssocID="{17944648-8C36-469D-8917-E4CF96916C9E}" presName="hierRoot2" presStyleCnt="0">
        <dgm:presLayoutVars>
          <dgm:hierBranch val="init"/>
        </dgm:presLayoutVars>
      </dgm:prSet>
      <dgm:spPr/>
    </dgm:pt>
    <dgm:pt modelId="{D442A1EE-588F-448A-B53B-613752CEC25B}" type="pres">
      <dgm:prSet presAssocID="{17944648-8C36-469D-8917-E4CF96916C9E}" presName="rootComposite" presStyleCnt="0"/>
      <dgm:spPr/>
    </dgm:pt>
    <dgm:pt modelId="{B5D0058A-0248-4202-9408-64C721D3A9DE}" type="pres">
      <dgm:prSet presAssocID="{17944648-8C36-469D-8917-E4CF96916C9E}" presName="rootText" presStyleLbl="node4" presStyleIdx="8" presStyleCnt="26">
        <dgm:presLayoutVars>
          <dgm:chPref val="3"/>
        </dgm:presLayoutVars>
      </dgm:prSet>
      <dgm:spPr/>
    </dgm:pt>
    <dgm:pt modelId="{B0C7B2FC-325E-413D-8957-1982A3DADD54}" type="pres">
      <dgm:prSet presAssocID="{17944648-8C36-469D-8917-E4CF96916C9E}" presName="rootConnector" presStyleLbl="node4" presStyleIdx="8" presStyleCnt="26"/>
      <dgm:spPr/>
    </dgm:pt>
    <dgm:pt modelId="{4E999E46-014B-4CB7-974B-D1A73EECE27C}" type="pres">
      <dgm:prSet presAssocID="{17944648-8C36-469D-8917-E4CF96916C9E}" presName="hierChild4" presStyleCnt="0"/>
      <dgm:spPr/>
    </dgm:pt>
    <dgm:pt modelId="{B0C915F6-B124-4400-92F2-901BBC8E1BDC}" type="pres">
      <dgm:prSet presAssocID="{17944648-8C36-469D-8917-E4CF96916C9E}" presName="hierChild5" presStyleCnt="0"/>
      <dgm:spPr/>
    </dgm:pt>
    <dgm:pt modelId="{BB641AD9-B8BC-444B-801A-58FE8D4D1737}" type="pres">
      <dgm:prSet presAssocID="{298597B7-B89B-4CBA-BCD8-68A244752A14}" presName="Name37" presStyleLbl="parChTrans1D4" presStyleIdx="9" presStyleCnt="26"/>
      <dgm:spPr/>
    </dgm:pt>
    <dgm:pt modelId="{AFE4B2F5-76BF-4288-82CE-439AB5FC9E52}" type="pres">
      <dgm:prSet presAssocID="{9A1D429A-F5DF-4B05-97E2-2F3728EC9303}" presName="hierRoot2" presStyleCnt="0">
        <dgm:presLayoutVars>
          <dgm:hierBranch val="init"/>
        </dgm:presLayoutVars>
      </dgm:prSet>
      <dgm:spPr/>
    </dgm:pt>
    <dgm:pt modelId="{951AE91E-671A-4658-B59C-F5979668B4C2}" type="pres">
      <dgm:prSet presAssocID="{9A1D429A-F5DF-4B05-97E2-2F3728EC9303}" presName="rootComposite" presStyleCnt="0"/>
      <dgm:spPr/>
    </dgm:pt>
    <dgm:pt modelId="{6E8ED327-A547-45BC-8ECF-5403231AFCF4}" type="pres">
      <dgm:prSet presAssocID="{9A1D429A-F5DF-4B05-97E2-2F3728EC9303}" presName="rootText" presStyleLbl="node4" presStyleIdx="9" presStyleCnt="26">
        <dgm:presLayoutVars>
          <dgm:chPref val="3"/>
        </dgm:presLayoutVars>
      </dgm:prSet>
      <dgm:spPr/>
    </dgm:pt>
    <dgm:pt modelId="{3702A109-F766-4F3D-AE2D-4EAF97EFB443}" type="pres">
      <dgm:prSet presAssocID="{9A1D429A-F5DF-4B05-97E2-2F3728EC9303}" presName="rootConnector" presStyleLbl="node4" presStyleIdx="9" presStyleCnt="26"/>
      <dgm:spPr/>
    </dgm:pt>
    <dgm:pt modelId="{E078DC83-9503-40FB-B9A9-13F7D849951D}" type="pres">
      <dgm:prSet presAssocID="{9A1D429A-F5DF-4B05-97E2-2F3728EC9303}" presName="hierChild4" presStyleCnt="0"/>
      <dgm:spPr/>
    </dgm:pt>
    <dgm:pt modelId="{FF7C75ED-CF15-4052-910B-08906E0A2888}" type="pres">
      <dgm:prSet presAssocID="{9A1D429A-F5DF-4B05-97E2-2F3728EC9303}" presName="hierChild5" presStyleCnt="0"/>
      <dgm:spPr/>
    </dgm:pt>
    <dgm:pt modelId="{C3E67F4A-7A59-4B04-86CD-AD9CAF8CD353}" type="pres">
      <dgm:prSet presAssocID="{527F5BDB-28D2-4992-BAD2-ADC896E08C8A}" presName="Name37" presStyleLbl="parChTrans1D4" presStyleIdx="10" presStyleCnt="26"/>
      <dgm:spPr/>
    </dgm:pt>
    <dgm:pt modelId="{8817E58A-2178-4D4D-804D-41B4F54F5E9B}" type="pres">
      <dgm:prSet presAssocID="{3094D94B-ABA6-45F6-9086-6C0D41240E4D}" presName="hierRoot2" presStyleCnt="0">
        <dgm:presLayoutVars>
          <dgm:hierBranch val="init"/>
        </dgm:presLayoutVars>
      </dgm:prSet>
      <dgm:spPr/>
    </dgm:pt>
    <dgm:pt modelId="{6CD81CFF-AF74-4945-AD41-F50C0BCBBED3}" type="pres">
      <dgm:prSet presAssocID="{3094D94B-ABA6-45F6-9086-6C0D41240E4D}" presName="rootComposite" presStyleCnt="0"/>
      <dgm:spPr/>
    </dgm:pt>
    <dgm:pt modelId="{95304C17-C777-47D9-A041-B54E33D42A8D}" type="pres">
      <dgm:prSet presAssocID="{3094D94B-ABA6-45F6-9086-6C0D41240E4D}" presName="rootText" presStyleLbl="node4" presStyleIdx="10" presStyleCnt="26">
        <dgm:presLayoutVars>
          <dgm:chPref val="3"/>
        </dgm:presLayoutVars>
      </dgm:prSet>
      <dgm:spPr/>
    </dgm:pt>
    <dgm:pt modelId="{F52F22EF-1916-4D36-A98B-2CF81977DBF0}" type="pres">
      <dgm:prSet presAssocID="{3094D94B-ABA6-45F6-9086-6C0D41240E4D}" presName="rootConnector" presStyleLbl="node4" presStyleIdx="10" presStyleCnt="26"/>
      <dgm:spPr/>
    </dgm:pt>
    <dgm:pt modelId="{1F8446BB-2C21-4384-9C73-00289A567621}" type="pres">
      <dgm:prSet presAssocID="{3094D94B-ABA6-45F6-9086-6C0D41240E4D}" presName="hierChild4" presStyleCnt="0"/>
      <dgm:spPr/>
    </dgm:pt>
    <dgm:pt modelId="{4ABC475B-0FB1-4314-8240-7AAFF03B13EF}" type="pres">
      <dgm:prSet presAssocID="{3094D94B-ABA6-45F6-9086-6C0D41240E4D}" presName="hierChild5" presStyleCnt="0"/>
      <dgm:spPr/>
    </dgm:pt>
    <dgm:pt modelId="{2168068C-DF3B-4595-BE6D-9ABE39410373}" type="pres">
      <dgm:prSet presAssocID="{13498A69-C092-4DE2-970E-FBEE253DD8A7}" presName="Name37" presStyleLbl="parChTrans1D4" presStyleIdx="11" presStyleCnt="26"/>
      <dgm:spPr/>
    </dgm:pt>
    <dgm:pt modelId="{A7858476-4332-4C69-B139-5B8DF0945D28}" type="pres">
      <dgm:prSet presAssocID="{B62A39BB-2457-46B1-8892-2B79EFED16FB}" presName="hierRoot2" presStyleCnt="0">
        <dgm:presLayoutVars>
          <dgm:hierBranch val="init"/>
        </dgm:presLayoutVars>
      </dgm:prSet>
      <dgm:spPr/>
    </dgm:pt>
    <dgm:pt modelId="{475A0ACE-9170-4369-8EC8-C847003F17D4}" type="pres">
      <dgm:prSet presAssocID="{B62A39BB-2457-46B1-8892-2B79EFED16FB}" presName="rootComposite" presStyleCnt="0"/>
      <dgm:spPr/>
    </dgm:pt>
    <dgm:pt modelId="{AE9C7F5D-C829-4815-894E-EE209B616F0E}" type="pres">
      <dgm:prSet presAssocID="{B62A39BB-2457-46B1-8892-2B79EFED16FB}" presName="rootText" presStyleLbl="node4" presStyleIdx="11" presStyleCnt="26">
        <dgm:presLayoutVars>
          <dgm:chPref val="3"/>
        </dgm:presLayoutVars>
      </dgm:prSet>
      <dgm:spPr/>
    </dgm:pt>
    <dgm:pt modelId="{8B0D2855-FE8F-4048-B2E0-5DA738BABAF7}" type="pres">
      <dgm:prSet presAssocID="{B62A39BB-2457-46B1-8892-2B79EFED16FB}" presName="rootConnector" presStyleLbl="node4" presStyleIdx="11" presStyleCnt="26"/>
      <dgm:spPr/>
    </dgm:pt>
    <dgm:pt modelId="{889FE265-813A-4413-8B87-905DDA25BCCD}" type="pres">
      <dgm:prSet presAssocID="{B62A39BB-2457-46B1-8892-2B79EFED16FB}" presName="hierChild4" presStyleCnt="0"/>
      <dgm:spPr/>
    </dgm:pt>
    <dgm:pt modelId="{B47C91F8-00DA-452C-B724-16BB565181B6}" type="pres">
      <dgm:prSet presAssocID="{B62A39BB-2457-46B1-8892-2B79EFED16FB}" presName="hierChild5" presStyleCnt="0"/>
      <dgm:spPr/>
    </dgm:pt>
    <dgm:pt modelId="{8D0D95D3-61DF-4717-AF04-EC0503F124E6}" type="pres">
      <dgm:prSet presAssocID="{F0C74A4C-2F3A-4892-8CC9-DAF0EA239BF8}" presName="Name37" presStyleLbl="parChTrans1D4" presStyleIdx="12" presStyleCnt="26"/>
      <dgm:spPr/>
    </dgm:pt>
    <dgm:pt modelId="{FE93CDF7-9B1D-43B2-A28F-BB6A2F0DA74A}" type="pres">
      <dgm:prSet presAssocID="{042182F2-DB4D-4B88-B12C-5ECFD7C31774}" presName="hierRoot2" presStyleCnt="0">
        <dgm:presLayoutVars>
          <dgm:hierBranch val="init"/>
        </dgm:presLayoutVars>
      </dgm:prSet>
      <dgm:spPr/>
    </dgm:pt>
    <dgm:pt modelId="{89CE84AA-7B7E-459C-A895-222F9525AB95}" type="pres">
      <dgm:prSet presAssocID="{042182F2-DB4D-4B88-B12C-5ECFD7C31774}" presName="rootComposite" presStyleCnt="0"/>
      <dgm:spPr/>
    </dgm:pt>
    <dgm:pt modelId="{26281163-6B50-4226-949E-20EF9D17A10C}" type="pres">
      <dgm:prSet presAssocID="{042182F2-DB4D-4B88-B12C-5ECFD7C31774}" presName="rootText" presStyleLbl="node4" presStyleIdx="12" presStyleCnt="26">
        <dgm:presLayoutVars>
          <dgm:chPref val="3"/>
        </dgm:presLayoutVars>
      </dgm:prSet>
      <dgm:spPr/>
    </dgm:pt>
    <dgm:pt modelId="{E934FD4A-D5CC-4CA7-9B82-BF00FA7C46F1}" type="pres">
      <dgm:prSet presAssocID="{042182F2-DB4D-4B88-B12C-5ECFD7C31774}" presName="rootConnector" presStyleLbl="node4" presStyleIdx="12" presStyleCnt="26"/>
      <dgm:spPr/>
    </dgm:pt>
    <dgm:pt modelId="{6AE7504B-5604-446B-ABD5-302092BBDBB7}" type="pres">
      <dgm:prSet presAssocID="{042182F2-DB4D-4B88-B12C-5ECFD7C31774}" presName="hierChild4" presStyleCnt="0"/>
      <dgm:spPr/>
    </dgm:pt>
    <dgm:pt modelId="{FB7B364D-0BAD-4412-A060-7001D1076419}" type="pres">
      <dgm:prSet presAssocID="{042182F2-DB4D-4B88-B12C-5ECFD7C31774}" presName="hierChild5" presStyleCnt="0"/>
      <dgm:spPr/>
    </dgm:pt>
    <dgm:pt modelId="{977ADC38-8628-4E55-898B-138B5DD78993}" type="pres">
      <dgm:prSet presAssocID="{807D0BA2-1507-43A8-BA85-D3121544E456}" presName="Name37" presStyleLbl="parChTrans1D4" presStyleIdx="13" presStyleCnt="26"/>
      <dgm:spPr/>
    </dgm:pt>
    <dgm:pt modelId="{3487C296-1C24-4DC1-9387-6DD865FFE238}" type="pres">
      <dgm:prSet presAssocID="{2E55828A-7538-4429-B7D8-FA25591ED528}" presName="hierRoot2" presStyleCnt="0">
        <dgm:presLayoutVars>
          <dgm:hierBranch val="init"/>
        </dgm:presLayoutVars>
      </dgm:prSet>
      <dgm:spPr/>
    </dgm:pt>
    <dgm:pt modelId="{945734CB-041F-4397-BBB4-A5A2AAE1B596}" type="pres">
      <dgm:prSet presAssocID="{2E55828A-7538-4429-B7D8-FA25591ED528}" presName="rootComposite" presStyleCnt="0"/>
      <dgm:spPr/>
    </dgm:pt>
    <dgm:pt modelId="{45DDB841-0D60-4D0F-B52F-33FB30E135F7}" type="pres">
      <dgm:prSet presAssocID="{2E55828A-7538-4429-B7D8-FA25591ED528}" presName="rootText" presStyleLbl="node4" presStyleIdx="13" presStyleCnt="26">
        <dgm:presLayoutVars>
          <dgm:chPref val="3"/>
        </dgm:presLayoutVars>
      </dgm:prSet>
      <dgm:spPr/>
    </dgm:pt>
    <dgm:pt modelId="{A45AA5E4-4230-46F0-8015-D5D702818176}" type="pres">
      <dgm:prSet presAssocID="{2E55828A-7538-4429-B7D8-FA25591ED528}" presName="rootConnector" presStyleLbl="node4" presStyleIdx="13" presStyleCnt="26"/>
      <dgm:spPr/>
    </dgm:pt>
    <dgm:pt modelId="{F5EC8678-FA3C-45DF-BE42-C10559D36495}" type="pres">
      <dgm:prSet presAssocID="{2E55828A-7538-4429-B7D8-FA25591ED528}" presName="hierChild4" presStyleCnt="0"/>
      <dgm:spPr/>
    </dgm:pt>
    <dgm:pt modelId="{6359AAC0-CA1E-47D1-8717-6FD725525863}" type="pres">
      <dgm:prSet presAssocID="{2E55828A-7538-4429-B7D8-FA25591ED528}" presName="hierChild5" presStyleCnt="0"/>
      <dgm:spPr/>
    </dgm:pt>
    <dgm:pt modelId="{97947438-7C67-40FA-A2BB-A6AE89CF8665}" type="pres">
      <dgm:prSet presAssocID="{DA5C19C0-BF7C-451D-A318-E5C9D806CD37}" presName="Name37" presStyleLbl="parChTrans1D4" presStyleIdx="14" presStyleCnt="26"/>
      <dgm:spPr/>
    </dgm:pt>
    <dgm:pt modelId="{55AD595B-7E30-416D-A202-CB14C1F97463}" type="pres">
      <dgm:prSet presAssocID="{0620AECF-91D3-45B9-80F1-659840E271EE}" presName="hierRoot2" presStyleCnt="0">
        <dgm:presLayoutVars>
          <dgm:hierBranch val="init"/>
        </dgm:presLayoutVars>
      </dgm:prSet>
      <dgm:spPr/>
    </dgm:pt>
    <dgm:pt modelId="{DAAD9811-30B4-4D86-955B-D2F476C30E3F}" type="pres">
      <dgm:prSet presAssocID="{0620AECF-91D3-45B9-80F1-659840E271EE}" presName="rootComposite" presStyleCnt="0"/>
      <dgm:spPr/>
    </dgm:pt>
    <dgm:pt modelId="{B97D968D-1B80-484F-9363-CE44743594DC}" type="pres">
      <dgm:prSet presAssocID="{0620AECF-91D3-45B9-80F1-659840E271EE}" presName="rootText" presStyleLbl="node4" presStyleIdx="14" presStyleCnt="26">
        <dgm:presLayoutVars>
          <dgm:chPref val="3"/>
        </dgm:presLayoutVars>
      </dgm:prSet>
      <dgm:spPr/>
    </dgm:pt>
    <dgm:pt modelId="{B6B010CB-9AA0-49A8-A369-6297A5476248}" type="pres">
      <dgm:prSet presAssocID="{0620AECF-91D3-45B9-80F1-659840E271EE}" presName="rootConnector" presStyleLbl="node4" presStyleIdx="14" presStyleCnt="26"/>
      <dgm:spPr/>
    </dgm:pt>
    <dgm:pt modelId="{14099D47-BD02-4792-BD43-6724909960C0}" type="pres">
      <dgm:prSet presAssocID="{0620AECF-91D3-45B9-80F1-659840E271EE}" presName="hierChild4" presStyleCnt="0"/>
      <dgm:spPr/>
    </dgm:pt>
    <dgm:pt modelId="{267D1648-F6AE-48FD-B0B2-6033FD64D5A3}" type="pres">
      <dgm:prSet presAssocID="{0620AECF-91D3-45B9-80F1-659840E271EE}" presName="hierChild5" presStyleCnt="0"/>
      <dgm:spPr/>
    </dgm:pt>
    <dgm:pt modelId="{72B7C854-50E5-4FA9-8014-AC5CFBD55BDA}" type="pres">
      <dgm:prSet presAssocID="{C2D20620-2D4F-4DB5-8E87-3C47F93170DC}" presName="Name37" presStyleLbl="parChTrans1D4" presStyleIdx="15" presStyleCnt="26"/>
      <dgm:spPr/>
    </dgm:pt>
    <dgm:pt modelId="{A0546D3B-FB9D-460F-AE3C-32147B4239EB}" type="pres">
      <dgm:prSet presAssocID="{93B0510C-9AA1-49D6-B4EF-0E7F5177A667}" presName="hierRoot2" presStyleCnt="0">
        <dgm:presLayoutVars>
          <dgm:hierBranch val="init"/>
        </dgm:presLayoutVars>
      </dgm:prSet>
      <dgm:spPr/>
    </dgm:pt>
    <dgm:pt modelId="{C3A7DD3B-BF36-47B2-9F27-E39BAC0F9725}" type="pres">
      <dgm:prSet presAssocID="{93B0510C-9AA1-49D6-B4EF-0E7F5177A667}" presName="rootComposite" presStyleCnt="0"/>
      <dgm:spPr/>
    </dgm:pt>
    <dgm:pt modelId="{F2A75EBB-7B90-43F7-A4A0-39F756A7765D}" type="pres">
      <dgm:prSet presAssocID="{93B0510C-9AA1-49D6-B4EF-0E7F5177A667}" presName="rootText" presStyleLbl="node4" presStyleIdx="15" presStyleCnt="26">
        <dgm:presLayoutVars>
          <dgm:chPref val="3"/>
        </dgm:presLayoutVars>
      </dgm:prSet>
      <dgm:spPr/>
    </dgm:pt>
    <dgm:pt modelId="{3C9D3EA4-4D28-4085-B077-FBC2556E8140}" type="pres">
      <dgm:prSet presAssocID="{93B0510C-9AA1-49D6-B4EF-0E7F5177A667}" presName="rootConnector" presStyleLbl="node4" presStyleIdx="15" presStyleCnt="26"/>
      <dgm:spPr/>
    </dgm:pt>
    <dgm:pt modelId="{31914231-2312-4DB9-AB9E-2914C2864ABE}" type="pres">
      <dgm:prSet presAssocID="{93B0510C-9AA1-49D6-B4EF-0E7F5177A667}" presName="hierChild4" presStyleCnt="0"/>
      <dgm:spPr/>
    </dgm:pt>
    <dgm:pt modelId="{466521BF-51CA-4171-9793-3A0334D3F24E}" type="pres">
      <dgm:prSet presAssocID="{93B0510C-9AA1-49D6-B4EF-0E7F5177A667}" presName="hierChild5" presStyleCnt="0"/>
      <dgm:spPr/>
    </dgm:pt>
    <dgm:pt modelId="{8AF6F57A-286C-4187-9C56-419721F9CDF8}" type="pres">
      <dgm:prSet presAssocID="{7AC2681D-519B-4B41-8DB0-8050D45015C0}" presName="Name37" presStyleLbl="parChTrans1D4" presStyleIdx="16" presStyleCnt="26"/>
      <dgm:spPr/>
    </dgm:pt>
    <dgm:pt modelId="{F7C0DB8B-298D-4B6D-AB68-F9146E9B1597}" type="pres">
      <dgm:prSet presAssocID="{27E0EAFE-0001-4B27-B897-DD04C7C1AC3D}" presName="hierRoot2" presStyleCnt="0">
        <dgm:presLayoutVars>
          <dgm:hierBranch val="init"/>
        </dgm:presLayoutVars>
      </dgm:prSet>
      <dgm:spPr/>
    </dgm:pt>
    <dgm:pt modelId="{1BB257D6-B4F8-4D4A-BCCD-CB6BDD97D35A}" type="pres">
      <dgm:prSet presAssocID="{27E0EAFE-0001-4B27-B897-DD04C7C1AC3D}" presName="rootComposite" presStyleCnt="0"/>
      <dgm:spPr/>
    </dgm:pt>
    <dgm:pt modelId="{80BD2D35-8990-46B7-9FE1-4E96A35B0F33}" type="pres">
      <dgm:prSet presAssocID="{27E0EAFE-0001-4B27-B897-DD04C7C1AC3D}" presName="rootText" presStyleLbl="node4" presStyleIdx="16" presStyleCnt="26">
        <dgm:presLayoutVars>
          <dgm:chPref val="3"/>
        </dgm:presLayoutVars>
      </dgm:prSet>
      <dgm:spPr/>
    </dgm:pt>
    <dgm:pt modelId="{C331D87E-9204-417E-B4E2-F08602355670}" type="pres">
      <dgm:prSet presAssocID="{27E0EAFE-0001-4B27-B897-DD04C7C1AC3D}" presName="rootConnector" presStyleLbl="node4" presStyleIdx="16" presStyleCnt="26"/>
      <dgm:spPr/>
    </dgm:pt>
    <dgm:pt modelId="{9C6E5ED8-1752-4FAE-8F9E-1FBCC5988D9A}" type="pres">
      <dgm:prSet presAssocID="{27E0EAFE-0001-4B27-B897-DD04C7C1AC3D}" presName="hierChild4" presStyleCnt="0"/>
      <dgm:spPr/>
    </dgm:pt>
    <dgm:pt modelId="{AD2A6D8E-1E2E-4BF9-8053-4BE9A722256E}" type="pres">
      <dgm:prSet presAssocID="{27E0EAFE-0001-4B27-B897-DD04C7C1AC3D}" presName="hierChild5" presStyleCnt="0"/>
      <dgm:spPr/>
    </dgm:pt>
    <dgm:pt modelId="{051B870D-A61D-4456-B66E-6E015E416F55}" type="pres">
      <dgm:prSet presAssocID="{68D5205A-40D4-45D7-9B89-E2CB26E81A1E}" presName="hierChild5" presStyleCnt="0"/>
      <dgm:spPr/>
    </dgm:pt>
    <dgm:pt modelId="{B3B5D774-C973-466A-A4EA-8C57F4D4CC71}" type="pres">
      <dgm:prSet presAssocID="{6B72F442-DD8B-4757-B8AD-3DE316A0247E}" presName="hierChild5" presStyleCnt="0"/>
      <dgm:spPr/>
    </dgm:pt>
    <dgm:pt modelId="{40285DE2-D045-45DB-BD36-D97B30770545}" type="pres">
      <dgm:prSet presAssocID="{D7F8BF54-7617-46D6-AEC4-D99F56B07292}" presName="Name37" presStyleLbl="parChTrans1D2" presStyleIdx="1" presStyleCnt="3"/>
      <dgm:spPr/>
    </dgm:pt>
    <dgm:pt modelId="{DC400BF8-2500-495E-BE2C-4F2905659844}" type="pres">
      <dgm:prSet presAssocID="{7059B391-70D7-49CC-9276-44089BBBAC20}" presName="hierRoot2" presStyleCnt="0">
        <dgm:presLayoutVars>
          <dgm:hierBranch val="init"/>
        </dgm:presLayoutVars>
      </dgm:prSet>
      <dgm:spPr/>
    </dgm:pt>
    <dgm:pt modelId="{03D9116E-72C0-44F9-8ACF-0CF171295D66}" type="pres">
      <dgm:prSet presAssocID="{7059B391-70D7-49CC-9276-44089BBBAC20}" presName="rootComposite" presStyleCnt="0"/>
      <dgm:spPr/>
    </dgm:pt>
    <dgm:pt modelId="{DABFA439-E740-48E0-A848-A07A9D4F410D}" type="pres">
      <dgm:prSet presAssocID="{7059B391-70D7-49CC-9276-44089BBBAC20}" presName="rootText" presStyleLbl="node2" presStyleIdx="1" presStyleCnt="3">
        <dgm:presLayoutVars>
          <dgm:chPref val="3"/>
        </dgm:presLayoutVars>
      </dgm:prSet>
      <dgm:spPr/>
    </dgm:pt>
    <dgm:pt modelId="{CF9129BC-85EA-4CDA-A260-1886FBD6931D}" type="pres">
      <dgm:prSet presAssocID="{7059B391-70D7-49CC-9276-44089BBBAC20}" presName="rootConnector" presStyleLbl="node2" presStyleIdx="1" presStyleCnt="3"/>
      <dgm:spPr/>
    </dgm:pt>
    <dgm:pt modelId="{744336FF-B878-48E9-80E7-D71EFE1EA649}" type="pres">
      <dgm:prSet presAssocID="{7059B391-70D7-49CC-9276-44089BBBAC20}" presName="hierChild4" presStyleCnt="0"/>
      <dgm:spPr/>
    </dgm:pt>
    <dgm:pt modelId="{CCE4C524-74F8-4905-81A2-574EC3D83846}" type="pres">
      <dgm:prSet presAssocID="{516D8502-0789-4708-85D9-956D9AB5DEDD}" presName="Name37" presStyleLbl="parChTrans1D3" presStyleIdx="3" presStyleCnt="6"/>
      <dgm:spPr/>
    </dgm:pt>
    <dgm:pt modelId="{0E001FBF-BE48-4C4E-9B5C-0D1CF733D7F3}" type="pres">
      <dgm:prSet presAssocID="{BF8D9C7E-027B-4AD4-A055-ABB39FDC70DF}" presName="hierRoot2" presStyleCnt="0">
        <dgm:presLayoutVars>
          <dgm:hierBranch val="init"/>
        </dgm:presLayoutVars>
      </dgm:prSet>
      <dgm:spPr/>
    </dgm:pt>
    <dgm:pt modelId="{32BCEE40-307D-4CF1-B807-01B91A210539}" type="pres">
      <dgm:prSet presAssocID="{BF8D9C7E-027B-4AD4-A055-ABB39FDC70DF}" presName="rootComposite" presStyleCnt="0"/>
      <dgm:spPr/>
    </dgm:pt>
    <dgm:pt modelId="{7D6A1653-A847-45B2-A173-62DE06CA32A7}" type="pres">
      <dgm:prSet presAssocID="{BF8D9C7E-027B-4AD4-A055-ABB39FDC70DF}" presName="rootText" presStyleLbl="node3" presStyleIdx="3" presStyleCnt="6">
        <dgm:presLayoutVars>
          <dgm:chPref val="3"/>
        </dgm:presLayoutVars>
      </dgm:prSet>
      <dgm:spPr/>
    </dgm:pt>
    <dgm:pt modelId="{8989181E-663B-4E12-A0E5-371BF6622178}" type="pres">
      <dgm:prSet presAssocID="{BF8D9C7E-027B-4AD4-A055-ABB39FDC70DF}" presName="rootConnector" presStyleLbl="node3" presStyleIdx="3" presStyleCnt="6"/>
      <dgm:spPr/>
    </dgm:pt>
    <dgm:pt modelId="{8C2E05F2-CD20-46CF-9CEB-F948D0FC22C0}" type="pres">
      <dgm:prSet presAssocID="{BF8D9C7E-027B-4AD4-A055-ABB39FDC70DF}" presName="hierChild4" presStyleCnt="0"/>
      <dgm:spPr/>
    </dgm:pt>
    <dgm:pt modelId="{20486C00-969C-4005-98B1-68F43E48F5A5}" type="pres">
      <dgm:prSet presAssocID="{8FE84206-D05D-4CC9-B46C-EA1300C43AE4}" presName="Name37" presStyleLbl="parChTrans1D4" presStyleIdx="17" presStyleCnt="26"/>
      <dgm:spPr/>
    </dgm:pt>
    <dgm:pt modelId="{164ABAD3-C3E6-47C5-8207-FB5ECF9C0A59}" type="pres">
      <dgm:prSet presAssocID="{40F8D8F1-0AE9-4D2B-81E5-F6E93A7D57AA}" presName="hierRoot2" presStyleCnt="0">
        <dgm:presLayoutVars>
          <dgm:hierBranch val="init"/>
        </dgm:presLayoutVars>
      </dgm:prSet>
      <dgm:spPr/>
    </dgm:pt>
    <dgm:pt modelId="{C5CEC713-ADA6-48BC-ADAB-604419C8EBC1}" type="pres">
      <dgm:prSet presAssocID="{40F8D8F1-0AE9-4D2B-81E5-F6E93A7D57AA}" presName="rootComposite" presStyleCnt="0"/>
      <dgm:spPr/>
    </dgm:pt>
    <dgm:pt modelId="{FBD581A2-F793-4CC6-839B-A72A6FBBE8E9}" type="pres">
      <dgm:prSet presAssocID="{40F8D8F1-0AE9-4D2B-81E5-F6E93A7D57AA}" presName="rootText" presStyleLbl="node4" presStyleIdx="17" presStyleCnt="26">
        <dgm:presLayoutVars>
          <dgm:chPref val="3"/>
        </dgm:presLayoutVars>
      </dgm:prSet>
      <dgm:spPr/>
    </dgm:pt>
    <dgm:pt modelId="{0769783E-0188-4787-94EB-8276E8DA4AEC}" type="pres">
      <dgm:prSet presAssocID="{40F8D8F1-0AE9-4D2B-81E5-F6E93A7D57AA}" presName="rootConnector" presStyleLbl="node4" presStyleIdx="17" presStyleCnt="26"/>
      <dgm:spPr/>
    </dgm:pt>
    <dgm:pt modelId="{28236CBA-EAB0-4C87-9E41-87A81D72EAC1}" type="pres">
      <dgm:prSet presAssocID="{40F8D8F1-0AE9-4D2B-81E5-F6E93A7D57AA}" presName="hierChild4" presStyleCnt="0"/>
      <dgm:spPr/>
    </dgm:pt>
    <dgm:pt modelId="{E6729A6D-3ED6-419E-911D-4AC46DB18666}" type="pres">
      <dgm:prSet presAssocID="{40F8D8F1-0AE9-4D2B-81E5-F6E93A7D57AA}" presName="hierChild5" presStyleCnt="0"/>
      <dgm:spPr/>
    </dgm:pt>
    <dgm:pt modelId="{AF9EA03B-F893-4578-A0BE-0E585F3C1E26}" type="pres">
      <dgm:prSet presAssocID="{980B8D7F-0530-4F37-987F-D4E5FA574783}" presName="Name37" presStyleLbl="parChTrans1D4" presStyleIdx="18" presStyleCnt="26"/>
      <dgm:spPr/>
    </dgm:pt>
    <dgm:pt modelId="{2BCFCF21-81F0-49E1-8A06-7013175C1B55}" type="pres">
      <dgm:prSet presAssocID="{5934AD17-2B79-4972-99A9-D892737EECC2}" presName="hierRoot2" presStyleCnt="0">
        <dgm:presLayoutVars>
          <dgm:hierBranch val="init"/>
        </dgm:presLayoutVars>
      </dgm:prSet>
      <dgm:spPr/>
    </dgm:pt>
    <dgm:pt modelId="{6A1A8F23-2C53-446E-B493-8DBF4F3D6982}" type="pres">
      <dgm:prSet presAssocID="{5934AD17-2B79-4972-99A9-D892737EECC2}" presName="rootComposite" presStyleCnt="0"/>
      <dgm:spPr/>
    </dgm:pt>
    <dgm:pt modelId="{F28311E1-FE26-4A42-B4AC-B6C5E3DA4A58}" type="pres">
      <dgm:prSet presAssocID="{5934AD17-2B79-4972-99A9-D892737EECC2}" presName="rootText" presStyleLbl="node4" presStyleIdx="18" presStyleCnt="26">
        <dgm:presLayoutVars>
          <dgm:chPref val="3"/>
        </dgm:presLayoutVars>
      </dgm:prSet>
      <dgm:spPr/>
    </dgm:pt>
    <dgm:pt modelId="{B0AB94C5-0839-4C0C-A370-4397F28AF218}" type="pres">
      <dgm:prSet presAssocID="{5934AD17-2B79-4972-99A9-D892737EECC2}" presName="rootConnector" presStyleLbl="node4" presStyleIdx="18" presStyleCnt="26"/>
      <dgm:spPr/>
    </dgm:pt>
    <dgm:pt modelId="{93572D90-AEF7-4CF6-AC6E-FF174C29E5D0}" type="pres">
      <dgm:prSet presAssocID="{5934AD17-2B79-4972-99A9-D892737EECC2}" presName="hierChild4" presStyleCnt="0"/>
      <dgm:spPr/>
    </dgm:pt>
    <dgm:pt modelId="{379557A6-1929-4DE1-852C-60D2A0ECD532}" type="pres">
      <dgm:prSet presAssocID="{5934AD17-2B79-4972-99A9-D892737EECC2}" presName="hierChild5" presStyleCnt="0"/>
      <dgm:spPr/>
    </dgm:pt>
    <dgm:pt modelId="{27F689F7-F162-4A26-80CA-8A2FB5FA4AAE}" type="pres">
      <dgm:prSet presAssocID="{BF8D9C7E-027B-4AD4-A055-ABB39FDC70DF}" presName="hierChild5" presStyleCnt="0"/>
      <dgm:spPr/>
    </dgm:pt>
    <dgm:pt modelId="{1D20760E-903C-47A5-8AB9-E61D6341005B}" type="pres">
      <dgm:prSet presAssocID="{109307E5-DADF-4332-A120-03E69967D645}" presName="Name37" presStyleLbl="parChTrans1D3" presStyleIdx="4" presStyleCnt="6"/>
      <dgm:spPr/>
    </dgm:pt>
    <dgm:pt modelId="{339198A2-599E-4B11-9204-EF6EB2419D52}" type="pres">
      <dgm:prSet presAssocID="{E32F6082-56B3-4A1F-B269-1E825AC6D9D6}" presName="hierRoot2" presStyleCnt="0">
        <dgm:presLayoutVars>
          <dgm:hierBranch val="init"/>
        </dgm:presLayoutVars>
      </dgm:prSet>
      <dgm:spPr/>
    </dgm:pt>
    <dgm:pt modelId="{E5437EC4-51EA-4928-9B69-EDA035AA469C}" type="pres">
      <dgm:prSet presAssocID="{E32F6082-56B3-4A1F-B269-1E825AC6D9D6}" presName="rootComposite" presStyleCnt="0"/>
      <dgm:spPr/>
    </dgm:pt>
    <dgm:pt modelId="{E2EB4804-DE8A-4214-9A41-10E785236C45}" type="pres">
      <dgm:prSet presAssocID="{E32F6082-56B3-4A1F-B269-1E825AC6D9D6}" presName="rootText" presStyleLbl="node3" presStyleIdx="4" presStyleCnt="6">
        <dgm:presLayoutVars>
          <dgm:chPref val="3"/>
        </dgm:presLayoutVars>
      </dgm:prSet>
      <dgm:spPr/>
    </dgm:pt>
    <dgm:pt modelId="{E353D15D-372E-403A-911B-B7CD9E79E5DF}" type="pres">
      <dgm:prSet presAssocID="{E32F6082-56B3-4A1F-B269-1E825AC6D9D6}" presName="rootConnector" presStyleLbl="node3" presStyleIdx="4" presStyleCnt="6"/>
      <dgm:spPr/>
    </dgm:pt>
    <dgm:pt modelId="{8E45CC1F-A573-4379-9CDB-37CA8215E98C}" type="pres">
      <dgm:prSet presAssocID="{E32F6082-56B3-4A1F-B269-1E825AC6D9D6}" presName="hierChild4" presStyleCnt="0"/>
      <dgm:spPr/>
    </dgm:pt>
    <dgm:pt modelId="{6B20FA72-DCD0-487B-A557-C88D4C2E8E7D}" type="pres">
      <dgm:prSet presAssocID="{040F7C39-A422-4BFC-BF94-F971228FC1C4}" presName="Name37" presStyleLbl="parChTrans1D4" presStyleIdx="19" presStyleCnt="26"/>
      <dgm:spPr/>
    </dgm:pt>
    <dgm:pt modelId="{2030DE34-D1AB-4043-AC6F-A579C035EDDD}" type="pres">
      <dgm:prSet presAssocID="{0A2BD4FB-8B82-472F-97D1-3F2C44A08699}" presName="hierRoot2" presStyleCnt="0">
        <dgm:presLayoutVars>
          <dgm:hierBranch val="init"/>
        </dgm:presLayoutVars>
      </dgm:prSet>
      <dgm:spPr/>
    </dgm:pt>
    <dgm:pt modelId="{8FCDA2CB-EDAD-4E7D-A9D5-121D677C95ED}" type="pres">
      <dgm:prSet presAssocID="{0A2BD4FB-8B82-472F-97D1-3F2C44A08699}" presName="rootComposite" presStyleCnt="0"/>
      <dgm:spPr/>
    </dgm:pt>
    <dgm:pt modelId="{588A9FD6-8C80-4DB1-A4D1-90A5CF00222E}" type="pres">
      <dgm:prSet presAssocID="{0A2BD4FB-8B82-472F-97D1-3F2C44A08699}" presName="rootText" presStyleLbl="node4" presStyleIdx="19" presStyleCnt="26">
        <dgm:presLayoutVars>
          <dgm:chPref val="3"/>
        </dgm:presLayoutVars>
      </dgm:prSet>
      <dgm:spPr/>
    </dgm:pt>
    <dgm:pt modelId="{65F8FC01-8DB5-4F56-9472-96F96CECD7A9}" type="pres">
      <dgm:prSet presAssocID="{0A2BD4FB-8B82-472F-97D1-3F2C44A08699}" presName="rootConnector" presStyleLbl="node4" presStyleIdx="19" presStyleCnt="26"/>
      <dgm:spPr/>
    </dgm:pt>
    <dgm:pt modelId="{A9250F43-D9FB-4CB7-8ACC-3389B0F36292}" type="pres">
      <dgm:prSet presAssocID="{0A2BD4FB-8B82-472F-97D1-3F2C44A08699}" presName="hierChild4" presStyleCnt="0"/>
      <dgm:spPr/>
    </dgm:pt>
    <dgm:pt modelId="{5FD00E49-184E-4BFA-A008-B6B602115CC6}" type="pres">
      <dgm:prSet presAssocID="{0A2BD4FB-8B82-472F-97D1-3F2C44A08699}" presName="hierChild5" presStyleCnt="0"/>
      <dgm:spPr/>
    </dgm:pt>
    <dgm:pt modelId="{FA42E6A2-9CF7-4E45-B0D4-EE0B6EEDEAB7}" type="pres">
      <dgm:prSet presAssocID="{B31BE042-54A9-4D60-9624-786F65FF9817}" presName="Name37" presStyleLbl="parChTrans1D4" presStyleIdx="20" presStyleCnt="26"/>
      <dgm:spPr/>
    </dgm:pt>
    <dgm:pt modelId="{2E2B9786-AD7D-4339-8C10-F6451DE231FA}" type="pres">
      <dgm:prSet presAssocID="{6841AD56-D7AB-4578-80BE-A24FB52D274E}" presName="hierRoot2" presStyleCnt="0">
        <dgm:presLayoutVars>
          <dgm:hierBranch val="init"/>
        </dgm:presLayoutVars>
      </dgm:prSet>
      <dgm:spPr/>
    </dgm:pt>
    <dgm:pt modelId="{8FF54546-F080-4951-BE57-21F6AFDE5063}" type="pres">
      <dgm:prSet presAssocID="{6841AD56-D7AB-4578-80BE-A24FB52D274E}" presName="rootComposite" presStyleCnt="0"/>
      <dgm:spPr/>
    </dgm:pt>
    <dgm:pt modelId="{2EF1504C-1856-43B7-86DF-7618F49E6770}" type="pres">
      <dgm:prSet presAssocID="{6841AD56-D7AB-4578-80BE-A24FB52D274E}" presName="rootText" presStyleLbl="node4" presStyleIdx="20" presStyleCnt="26">
        <dgm:presLayoutVars>
          <dgm:chPref val="3"/>
        </dgm:presLayoutVars>
      </dgm:prSet>
      <dgm:spPr/>
    </dgm:pt>
    <dgm:pt modelId="{32FC4E19-880B-414F-8C7E-6652ABBFA1FE}" type="pres">
      <dgm:prSet presAssocID="{6841AD56-D7AB-4578-80BE-A24FB52D274E}" presName="rootConnector" presStyleLbl="node4" presStyleIdx="20" presStyleCnt="26"/>
      <dgm:spPr/>
    </dgm:pt>
    <dgm:pt modelId="{3676A3C6-A555-4BF7-AACF-8DF87528D934}" type="pres">
      <dgm:prSet presAssocID="{6841AD56-D7AB-4578-80BE-A24FB52D274E}" presName="hierChild4" presStyleCnt="0"/>
      <dgm:spPr/>
    </dgm:pt>
    <dgm:pt modelId="{EE6B895E-1262-4EAC-BC15-1E61F3026CC5}" type="pres">
      <dgm:prSet presAssocID="{6841AD56-D7AB-4578-80BE-A24FB52D274E}" presName="hierChild5" presStyleCnt="0"/>
      <dgm:spPr/>
    </dgm:pt>
    <dgm:pt modelId="{E6E2DE68-C98D-4AEF-AF90-21C3EBE1BCAC}" type="pres">
      <dgm:prSet presAssocID="{80E7E099-5F15-444B-A0F5-ACA48C815A00}" presName="Name37" presStyleLbl="parChTrans1D4" presStyleIdx="21" presStyleCnt="26"/>
      <dgm:spPr/>
    </dgm:pt>
    <dgm:pt modelId="{2E3095F4-DA28-4F36-B286-FFD596646F68}" type="pres">
      <dgm:prSet presAssocID="{9208B32D-DD58-4D66-A43B-54EC52039906}" presName="hierRoot2" presStyleCnt="0">
        <dgm:presLayoutVars>
          <dgm:hierBranch val="init"/>
        </dgm:presLayoutVars>
      </dgm:prSet>
      <dgm:spPr/>
    </dgm:pt>
    <dgm:pt modelId="{AA4CA15B-FB06-4956-AFDF-3D2C8EAD628D}" type="pres">
      <dgm:prSet presAssocID="{9208B32D-DD58-4D66-A43B-54EC52039906}" presName="rootComposite" presStyleCnt="0"/>
      <dgm:spPr/>
    </dgm:pt>
    <dgm:pt modelId="{59D1E85C-06F0-44AC-870A-2E480E5AABF6}" type="pres">
      <dgm:prSet presAssocID="{9208B32D-DD58-4D66-A43B-54EC52039906}" presName="rootText" presStyleLbl="node4" presStyleIdx="21" presStyleCnt="26">
        <dgm:presLayoutVars>
          <dgm:chPref val="3"/>
        </dgm:presLayoutVars>
      </dgm:prSet>
      <dgm:spPr/>
    </dgm:pt>
    <dgm:pt modelId="{D552D968-EDAE-4279-8919-70F5D331BA36}" type="pres">
      <dgm:prSet presAssocID="{9208B32D-DD58-4D66-A43B-54EC52039906}" presName="rootConnector" presStyleLbl="node4" presStyleIdx="21" presStyleCnt="26"/>
      <dgm:spPr/>
    </dgm:pt>
    <dgm:pt modelId="{E076528A-39B4-4478-BF44-1709EEAB3E82}" type="pres">
      <dgm:prSet presAssocID="{9208B32D-DD58-4D66-A43B-54EC52039906}" presName="hierChild4" presStyleCnt="0"/>
      <dgm:spPr/>
    </dgm:pt>
    <dgm:pt modelId="{894A5561-B3D2-4624-A1D3-1FD0A98391D0}" type="pres">
      <dgm:prSet presAssocID="{9208B32D-DD58-4D66-A43B-54EC52039906}" presName="hierChild5" presStyleCnt="0"/>
      <dgm:spPr/>
    </dgm:pt>
    <dgm:pt modelId="{BBEC90D4-9B3E-4CC4-AA03-01088CB2DE0F}" type="pres">
      <dgm:prSet presAssocID="{9E7D335F-9799-4D4F-95EA-4CD924F3B0C5}" presName="Name37" presStyleLbl="parChTrans1D4" presStyleIdx="22" presStyleCnt="26"/>
      <dgm:spPr/>
    </dgm:pt>
    <dgm:pt modelId="{397D2198-7B70-4E2B-8DD8-7AAC0451C502}" type="pres">
      <dgm:prSet presAssocID="{B5E92ECF-4CB2-454C-BA4B-B03C7E958BCE}" presName="hierRoot2" presStyleCnt="0">
        <dgm:presLayoutVars>
          <dgm:hierBranch val="init"/>
        </dgm:presLayoutVars>
      </dgm:prSet>
      <dgm:spPr/>
    </dgm:pt>
    <dgm:pt modelId="{6ADF1BDC-094C-47A0-946B-A93B86E91845}" type="pres">
      <dgm:prSet presAssocID="{B5E92ECF-4CB2-454C-BA4B-B03C7E958BCE}" presName="rootComposite" presStyleCnt="0"/>
      <dgm:spPr/>
    </dgm:pt>
    <dgm:pt modelId="{716BFB9F-D9E6-4FFA-BDD6-0C44AB747F64}" type="pres">
      <dgm:prSet presAssocID="{B5E92ECF-4CB2-454C-BA4B-B03C7E958BCE}" presName="rootText" presStyleLbl="node4" presStyleIdx="22" presStyleCnt="26">
        <dgm:presLayoutVars>
          <dgm:chPref val="3"/>
        </dgm:presLayoutVars>
      </dgm:prSet>
      <dgm:spPr/>
    </dgm:pt>
    <dgm:pt modelId="{7E7F3483-E657-4ECB-AF5B-16D6973FBC9B}" type="pres">
      <dgm:prSet presAssocID="{B5E92ECF-4CB2-454C-BA4B-B03C7E958BCE}" presName="rootConnector" presStyleLbl="node4" presStyleIdx="22" presStyleCnt="26"/>
      <dgm:spPr/>
    </dgm:pt>
    <dgm:pt modelId="{88306C68-A207-4ACB-81B2-9A424D14F91B}" type="pres">
      <dgm:prSet presAssocID="{B5E92ECF-4CB2-454C-BA4B-B03C7E958BCE}" presName="hierChild4" presStyleCnt="0"/>
      <dgm:spPr/>
    </dgm:pt>
    <dgm:pt modelId="{E66B6C18-B873-42C4-BEC5-72A13ED76200}" type="pres">
      <dgm:prSet presAssocID="{B5E92ECF-4CB2-454C-BA4B-B03C7E958BCE}" presName="hierChild5" presStyleCnt="0"/>
      <dgm:spPr/>
    </dgm:pt>
    <dgm:pt modelId="{AE04A288-C35F-4F0C-A6ED-EC32D336AADF}" type="pres">
      <dgm:prSet presAssocID="{E32F6082-56B3-4A1F-B269-1E825AC6D9D6}" presName="hierChild5" presStyleCnt="0"/>
      <dgm:spPr/>
    </dgm:pt>
    <dgm:pt modelId="{6FE55AE2-9A38-42F6-B9EC-58432DD93F1B}" type="pres">
      <dgm:prSet presAssocID="{5CA35B74-C156-4667-B619-D2A433F4DCD4}" presName="Name37" presStyleLbl="parChTrans1D3" presStyleIdx="5" presStyleCnt="6"/>
      <dgm:spPr/>
    </dgm:pt>
    <dgm:pt modelId="{6C74D465-1CA9-4746-B3AB-8E6606B3F0A4}" type="pres">
      <dgm:prSet presAssocID="{A95F9DA0-572F-4D84-8BAF-64A433EFCE7F}" presName="hierRoot2" presStyleCnt="0">
        <dgm:presLayoutVars>
          <dgm:hierBranch val="init"/>
        </dgm:presLayoutVars>
      </dgm:prSet>
      <dgm:spPr/>
    </dgm:pt>
    <dgm:pt modelId="{CFAC56B4-DCE4-4116-BDDD-C028DDC7D542}" type="pres">
      <dgm:prSet presAssocID="{A95F9DA0-572F-4D84-8BAF-64A433EFCE7F}" presName="rootComposite" presStyleCnt="0"/>
      <dgm:spPr/>
    </dgm:pt>
    <dgm:pt modelId="{66FA5DF4-60C1-48AD-941F-8F0570C1294E}" type="pres">
      <dgm:prSet presAssocID="{A95F9DA0-572F-4D84-8BAF-64A433EFCE7F}" presName="rootText" presStyleLbl="node3" presStyleIdx="5" presStyleCnt="6">
        <dgm:presLayoutVars>
          <dgm:chPref val="3"/>
        </dgm:presLayoutVars>
      </dgm:prSet>
      <dgm:spPr/>
    </dgm:pt>
    <dgm:pt modelId="{3B546D96-9C0B-4AF7-B6EB-ED9E0F636F10}" type="pres">
      <dgm:prSet presAssocID="{A95F9DA0-572F-4D84-8BAF-64A433EFCE7F}" presName="rootConnector" presStyleLbl="node3" presStyleIdx="5" presStyleCnt="6"/>
      <dgm:spPr/>
    </dgm:pt>
    <dgm:pt modelId="{D541F1E7-C744-482B-BCD8-66B3E5B8A2DF}" type="pres">
      <dgm:prSet presAssocID="{A95F9DA0-572F-4D84-8BAF-64A433EFCE7F}" presName="hierChild4" presStyleCnt="0"/>
      <dgm:spPr/>
    </dgm:pt>
    <dgm:pt modelId="{80E6CB49-202F-438A-BFF8-8C946FB1896F}" type="pres">
      <dgm:prSet presAssocID="{AD9AE9C3-9929-47BD-A1BE-02A0C60484FE}" presName="Name37" presStyleLbl="parChTrans1D4" presStyleIdx="23" presStyleCnt="26"/>
      <dgm:spPr/>
    </dgm:pt>
    <dgm:pt modelId="{04A395EC-6200-4ADF-9E9D-6FB1BBAD61ED}" type="pres">
      <dgm:prSet presAssocID="{915A1820-2187-451D-829B-7B2CC0EBDBB4}" presName="hierRoot2" presStyleCnt="0">
        <dgm:presLayoutVars>
          <dgm:hierBranch val="init"/>
        </dgm:presLayoutVars>
      </dgm:prSet>
      <dgm:spPr/>
    </dgm:pt>
    <dgm:pt modelId="{36346D60-9220-4C98-A227-F7B7BF09A99E}" type="pres">
      <dgm:prSet presAssocID="{915A1820-2187-451D-829B-7B2CC0EBDBB4}" presName="rootComposite" presStyleCnt="0"/>
      <dgm:spPr/>
    </dgm:pt>
    <dgm:pt modelId="{C87ECD77-8547-4BBC-A77C-9EA4E537FC42}" type="pres">
      <dgm:prSet presAssocID="{915A1820-2187-451D-829B-7B2CC0EBDBB4}" presName="rootText" presStyleLbl="node4" presStyleIdx="23" presStyleCnt="26">
        <dgm:presLayoutVars>
          <dgm:chPref val="3"/>
        </dgm:presLayoutVars>
      </dgm:prSet>
      <dgm:spPr/>
    </dgm:pt>
    <dgm:pt modelId="{32E77330-081D-409D-85F1-250062619589}" type="pres">
      <dgm:prSet presAssocID="{915A1820-2187-451D-829B-7B2CC0EBDBB4}" presName="rootConnector" presStyleLbl="node4" presStyleIdx="23" presStyleCnt="26"/>
      <dgm:spPr/>
    </dgm:pt>
    <dgm:pt modelId="{CFB397DC-08FA-401A-9038-D83B78788C28}" type="pres">
      <dgm:prSet presAssocID="{915A1820-2187-451D-829B-7B2CC0EBDBB4}" presName="hierChild4" presStyleCnt="0"/>
      <dgm:spPr/>
    </dgm:pt>
    <dgm:pt modelId="{A6DC4288-19F6-4BA6-8039-889C1EAD466F}" type="pres">
      <dgm:prSet presAssocID="{915A1820-2187-451D-829B-7B2CC0EBDBB4}" presName="hierChild5" presStyleCnt="0"/>
      <dgm:spPr/>
    </dgm:pt>
    <dgm:pt modelId="{4B5F2DC4-DD31-441A-9B0A-E5CEE541E0B7}" type="pres">
      <dgm:prSet presAssocID="{EBBAB4C7-FB50-4233-9EC5-517626E20492}" presName="Name37" presStyleLbl="parChTrans1D4" presStyleIdx="24" presStyleCnt="26"/>
      <dgm:spPr/>
    </dgm:pt>
    <dgm:pt modelId="{4D511715-5711-45EC-925D-F0D03AA3542C}" type="pres">
      <dgm:prSet presAssocID="{2AFE2255-74A5-4596-A4DD-AD5A08D82BAD}" presName="hierRoot2" presStyleCnt="0">
        <dgm:presLayoutVars>
          <dgm:hierBranch val="init"/>
        </dgm:presLayoutVars>
      </dgm:prSet>
      <dgm:spPr/>
    </dgm:pt>
    <dgm:pt modelId="{54CBC125-5AC3-47BB-AAC1-55E35FABE606}" type="pres">
      <dgm:prSet presAssocID="{2AFE2255-74A5-4596-A4DD-AD5A08D82BAD}" presName="rootComposite" presStyleCnt="0"/>
      <dgm:spPr/>
    </dgm:pt>
    <dgm:pt modelId="{2F89E26E-033C-4B0B-99D1-473E6023AB7A}" type="pres">
      <dgm:prSet presAssocID="{2AFE2255-74A5-4596-A4DD-AD5A08D82BAD}" presName="rootText" presStyleLbl="node4" presStyleIdx="24" presStyleCnt="26">
        <dgm:presLayoutVars>
          <dgm:chPref val="3"/>
        </dgm:presLayoutVars>
      </dgm:prSet>
      <dgm:spPr/>
    </dgm:pt>
    <dgm:pt modelId="{FC1697CD-1896-47D8-8EB3-E573258C5A5A}" type="pres">
      <dgm:prSet presAssocID="{2AFE2255-74A5-4596-A4DD-AD5A08D82BAD}" presName="rootConnector" presStyleLbl="node4" presStyleIdx="24" presStyleCnt="26"/>
      <dgm:spPr/>
    </dgm:pt>
    <dgm:pt modelId="{04446A95-64A2-453D-8325-C010D45B7BA8}" type="pres">
      <dgm:prSet presAssocID="{2AFE2255-74A5-4596-A4DD-AD5A08D82BAD}" presName="hierChild4" presStyleCnt="0"/>
      <dgm:spPr/>
    </dgm:pt>
    <dgm:pt modelId="{08CBD277-8E46-4A94-825E-6DC85D872B8A}" type="pres">
      <dgm:prSet presAssocID="{2AFE2255-74A5-4596-A4DD-AD5A08D82BAD}" presName="hierChild5" presStyleCnt="0"/>
      <dgm:spPr/>
    </dgm:pt>
    <dgm:pt modelId="{F5162EA7-2638-450F-B41E-3C7109247071}" type="pres">
      <dgm:prSet presAssocID="{C81081CA-09F3-49FF-99AE-E5028B2C1A89}" presName="Name37" presStyleLbl="parChTrans1D4" presStyleIdx="25" presStyleCnt="26"/>
      <dgm:spPr/>
    </dgm:pt>
    <dgm:pt modelId="{899DFE6B-B7E9-4154-A7C1-93CF5AC13D7E}" type="pres">
      <dgm:prSet presAssocID="{A7D8F2D4-F7E5-4C9C-AE88-1065FF976DF8}" presName="hierRoot2" presStyleCnt="0">
        <dgm:presLayoutVars>
          <dgm:hierBranch val="init"/>
        </dgm:presLayoutVars>
      </dgm:prSet>
      <dgm:spPr/>
    </dgm:pt>
    <dgm:pt modelId="{DDB25EDA-F0CF-4962-A908-4E1CCE7B9D85}" type="pres">
      <dgm:prSet presAssocID="{A7D8F2D4-F7E5-4C9C-AE88-1065FF976DF8}" presName="rootComposite" presStyleCnt="0"/>
      <dgm:spPr/>
    </dgm:pt>
    <dgm:pt modelId="{C3D86E29-92FE-4B43-A709-2C658E757522}" type="pres">
      <dgm:prSet presAssocID="{A7D8F2D4-F7E5-4C9C-AE88-1065FF976DF8}" presName="rootText" presStyleLbl="node4" presStyleIdx="25" presStyleCnt="26">
        <dgm:presLayoutVars>
          <dgm:chPref val="3"/>
        </dgm:presLayoutVars>
      </dgm:prSet>
      <dgm:spPr/>
    </dgm:pt>
    <dgm:pt modelId="{734937EA-9275-4533-B59B-B8923F133F46}" type="pres">
      <dgm:prSet presAssocID="{A7D8F2D4-F7E5-4C9C-AE88-1065FF976DF8}" presName="rootConnector" presStyleLbl="node4" presStyleIdx="25" presStyleCnt="26"/>
      <dgm:spPr/>
    </dgm:pt>
    <dgm:pt modelId="{B1BED438-C580-44A1-8D95-DDB72BED8164}" type="pres">
      <dgm:prSet presAssocID="{A7D8F2D4-F7E5-4C9C-AE88-1065FF976DF8}" presName="hierChild4" presStyleCnt="0"/>
      <dgm:spPr/>
    </dgm:pt>
    <dgm:pt modelId="{E1643A59-397E-4720-9A33-C472AA3418EA}" type="pres">
      <dgm:prSet presAssocID="{A7D8F2D4-F7E5-4C9C-AE88-1065FF976DF8}" presName="hierChild5" presStyleCnt="0"/>
      <dgm:spPr/>
    </dgm:pt>
    <dgm:pt modelId="{F62A3B84-E895-424F-B57C-97351212D5FF}" type="pres">
      <dgm:prSet presAssocID="{A95F9DA0-572F-4D84-8BAF-64A433EFCE7F}" presName="hierChild5" presStyleCnt="0"/>
      <dgm:spPr/>
    </dgm:pt>
    <dgm:pt modelId="{D473877A-244F-409F-AD9E-0C8FE626419C}" type="pres">
      <dgm:prSet presAssocID="{7059B391-70D7-49CC-9276-44089BBBAC20}" presName="hierChild5" presStyleCnt="0"/>
      <dgm:spPr/>
    </dgm:pt>
    <dgm:pt modelId="{59241532-8726-45C0-BD9E-86D4E4A22BF3}" type="pres">
      <dgm:prSet presAssocID="{16136001-1626-4128-8CE9-A5B87CF5C920}" presName="Name37" presStyleLbl="parChTrans1D2" presStyleIdx="2" presStyleCnt="3"/>
      <dgm:spPr/>
    </dgm:pt>
    <dgm:pt modelId="{89A9C022-5B02-4BE7-8C97-38A8712976A2}" type="pres">
      <dgm:prSet presAssocID="{0849436D-3683-4B99-9E5E-9B92CD0B3CB2}" presName="hierRoot2" presStyleCnt="0">
        <dgm:presLayoutVars>
          <dgm:hierBranch val="init"/>
        </dgm:presLayoutVars>
      </dgm:prSet>
      <dgm:spPr/>
    </dgm:pt>
    <dgm:pt modelId="{8BCE93B8-E5DF-4A05-8265-81F1C7F10819}" type="pres">
      <dgm:prSet presAssocID="{0849436D-3683-4B99-9E5E-9B92CD0B3CB2}" presName="rootComposite" presStyleCnt="0"/>
      <dgm:spPr/>
    </dgm:pt>
    <dgm:pt modelId="{9B2725E7-4228-4C4F-9E88-CAF54CC6F0CF}" type="pres">
      <dgm:prSet presAssocID="{0849436D-3683-4B99-9E5E-9B92CD0B3CB2}" presName="rootText" presStyleLbl="node2" presStyleIdx="2" presStyleCnt="3">
        <dgm:presLayoutVars>
          <dgm:chPref val="3"/>
        </dgm:presLayoutVars>
      </dgm:prSet>
      <dgm:spPr/>
    </dgm:pt>
    <dgm:pt modelId="{77A8E520-D5C2-453B-8F2F-FC6E49D10FEE}" type="pres">
      <dgm:prSet presAssocID="{0849436D-3683-4B99-9E5E-9B92CD0B3CB2}" presName="rootConnector" presStyleLbl="node2" presStyleIdx="2" presStyleCnt="3"/>
      <dgm:spPr/>
    </dgm:pt>
    <dgm:pt modelId="{9F2F047D-079F-4B59-850D-DF912AA63839}" type="pres">
      <dgm:prSet presAssocID="{0849436D-3683-4B99-9E5E-9B92CD0B3CB2}" presName="hierChild4" presStyleCnt="0"/>
      <dgm:spPr/>
    </dgm:pt>
    <dgm:pt modelId="{21B912E2-4CCB-446A-966E-1DA1E3242CF0}" type="pres">
      <dgm:prSet presAssocID="{0849436D-3683-4B99-9E5E-9B92CD0B3CB2}" presName="hierChild5" presStyleCnt="0"/>
      <dgm:spPr/>
    </dgm:pt>
    <dgm:pt modelId="{EAED45FC-EF8C-42E4-92A8-1AD4DD7DF373}" type="pres">
      <dgm:prSet presAssocID="{5DB42E89-A447-4AD7-9924-DA2C5D29BB71}" presName="hierChild3" presStyleCnt="0"/>
      <dgm:spPr/>
    </dgm:pt>
  </dgm:ptLst>
  <dgm:cxnLst>
    <dgm:cxn modelId="{3AF22F03-F408-41CD-B9DA-2F6713C47A67}" srcId="{68D5205A-40D4-45D7-9B89-E2CB26E81A1E}" destId="{17944648-8C36-469D-8917-E4CF96916C9E}" srcOrd="3" destOrd="0" parTransId="{10E73874-370C-45BA-A4CF-0C9E8E7E2D0B}" sibTransId="{76087078-BB99-436C-A9E2-04F599A7E4FA}"/>
    <dgm:cxn modelId="{D7A54004-73E9-4067-807C-9E6D469E3F0F}" type="presOf" srcId="{5E65E1E2-DD82-4A79-99CB-E343D8194175}" destId="{2B4FB3A6-D802-4E62-87A9-99809D7FFA31}" srcOrd="1" destOrd="0" presId="urn:microsoft.com/office/officeart/2005/8/layout/orgChart1"/>
    <dgm:cxn modelId="{A9EB6004-1965-46F9-ADAE-052DD7AC1C18}" type="presOf" srcId="{CC79E01E-A648-4DE5-944C-0E948E16913A}" destId="{344F51CA-CF7C-45CA-A1B4-10AFBEBF87C9}" srcOrd="0" destOrd="0" presId="urn:microsoft.com/office/officeart/2005/8/layout/orgChart1"/>
    <dgm:cxn modelId="{3B0DAF06-6262-4802-A7B9-84754CA96F00}" type="presOf" srcId="{C81081CA-09F3-49FF-99AE-E5028B2C1A89}" destId="{F5162EA7-2638-450F-B41E-3C7109247071}" srcOrd="0" destOrd="0" presId="urn:microsoft.com/office/officeart/2005/8/layout/orgChart1"/>
    <dgm:cxn modelId="{1158EB06-CDE3-4172-9819-AD995746EFB6}" type="presOf" srcId="{2AFE2255-74A5-4596-A4DD-AD5A08D82BAD}" destId="{FC1697CD-1896-47D8-8EB3-E573258C5A5A}" srcOrd="1" destOrd="0" presId="urn:microsoft.com/office/officeart/2005/8/layout/orgChart1"/>
    <dgm:cxn modelId="{E9501F0B-A9CC-4E67-9868-6C700A4CD7DD}" type="presOf" srcId="{E38160A0-EE34-4484-9936-D93F5D1C3B84}" destId="{1F7F59EA-E19E-4EB4-B8D3-530BF309B1EB}" srcOrd="0" destOrd="0" presId="urn:microsoft.com/office/officeart/2005/8/layout/orgChart1"/>
    <dgm:cxn modelId="{FB40840D-21A8-438C-BF1D-FC68F9B3A9EA}" type="presOf" srcId="{5E65E1E2-DD82-4A79-99CB-E343D8194175}" destId="{BE24A414-FF13-4001-9A7C-5A7DEEE34873}" srcOrd="0" destOrd="0" presId="urn:microsoft.com/office/officeart/2005/8/layout/orgChart1"/>
    <dgm:cxn modelId="{48B74710-0CF3-4717-B834-B1465D3B5C79}" type="presOf" srcId="{2E55828A-7538-4429-B7D8-FA25591ED528}" destId="{A45AA5E4-4230-46F0-8015-D5D702818176}" srcOrd="1" destOrd="0" presId="urn:microsoft.com/office/officeart/2005/8/layout/orgChart1"/>
    <dgm:cxn modelId="{3C546B11-6DFB-4231-843C-9828574C326F}" type="presOf" srcId="{A95F9DA0-572F-4D84-8BAF-64A433EFCE7F}" destId="{66FA5DF4-60C1-48AD-941F-8F0570C1294E}" srcOrd="0" destOrd="0" presId="urn:microsoft.com/office/officeart/2005/8/layout/orgChart1"/>
    <dgm:cxn modelId="{8E1FDB13-7436-4DF5-A519-05C18C51F38A}" type="presOf" srcId="{DA5C19C0-BF7C-451D-A318-E5C9D806CD37}" destId="{97947438-7C67-40FA-A2BB-A6AE89CF8665}" srcOrd="0" destOrd="0" presId="urn:microsoft.com/office/officeart/2005/8/layout/orgChart1"/>
    <dgm:cxn modelId="{44965314-BE98-4EED-9ACE-0D9E0C70695A}" type="presOf" srcId="{B31BE042-54A9-4D60-9624-786F65FF9817}" destId="{FA42E6A2-9CF7-4E45-B0D4-EE0B6EEDEAB7}" srcOrd="0" destOrd="0" presId="urn:microsoft.com/office/officeart/2005/8/layout/orgChart1"/>
    <dgm:cxn modelId="{41849314-16EB-42CA-9ACA-FDB30AA9CBB1}" type="presOf" srcId="{7059B391-70D7-49CC-9276-44089BBBAC20}" destId="{CF9129BC-85EA-4CDA-A260-1886FBD6931D}" srcOrd="1" destOrd="0" presId="urn:microsoft.com/office/officeart/2005/8/layout/orgChart1"/>
    <dgm:cxn modelId="{1BCF3516-0C9F-45E4-891F-205BAFB198E2}" type="presOf" srcId="{A7D8F2D4-F7E5-4C9C-AE88-1065FF976DF8}" destId="{C3D86E29-92FE-4B43-A709-2C658E757522}" srcOrd="0" destOrd="0" presId="urn:microsoft.com/office/officeart/2005/8/layout/orgChart1"/>
    <dgm:cxn modelId="{E8C16B16-90CD-45CD-9760-EE552D6BE03A}" type="presOf" srcId="{BF8D9C7E-027B-4AD4-A055-ABB39FDC70DF}" destId="{7D6A1653-A847-45B2-A173-62DE06CA32A7}" srcOrd="0" destOrd="0" presId="urn:microsoft.com/office/officeart/2005/8/layout/orgChart1"/>
    <dgm:cxn modelId="{5F4DDB18-F640-420C-BC75-A1DD0AC7180C}" type="presOf" srcId="{2E55828A-7538-4429-B7D8-FA25591ED528}" destId="{45DDB841-0D60-4D0F-B52F-33FB30E135F7}" srcOrd="0" destOrd="0" presId="urn:microsoft.com/office/officeart/2005/8/layout/orgChart1"/>
    <dgm:cxn modelId="{2925E81B-9599-4A63-A704-ACD595130C38}" type="presOf" srcId="{9208B32D-DD58-4D66-A43B-54EC52039906}" destId="{59D1E85C-06F0-44AC-870A-2E480E5AABF6}" srcOrd="0" destOrd="0" presId="urn:microsoft.com/office/officeart/2005/8/layout/orgChart1"/>
    <dgm:cxn modelId="{15F3A31E-00AB-4798-BFFF-145338B698D0}" srcId="{68D5205A-40D4-45D7-9B89-E2CB26E81A1E}" destId="{0620AECF-91D3-45B9-80F1-659840E271EE}" srcOrd="9" destOrd="0" parTransId="{DA5C19C0-BF7C-451D-A318-E5C9D806CD37}" sibTransId="{AC51BCA1-4E3A-4D75-832B-91A933DE2350}"/>
    <dgm:cxn modelId="{24594522-C05A-4C00-9C65-A2DE1BD8E640}" type="presOf" srcId="{5DB42E89-A447-4AD7-9924-DA2C5D29BB71}" destId="{628ACA5B-4454-4E22-B90E-D9C82B5E954F}" srcOrd="1" destOrd="0" presId="urn:microsoft.com/office/officeart/2005/8/layout/orgChart1"/>
    <dgm:cxn modelId="{040E7D22-2922-48EB-9C83-50CF3C12DB8C}" type="presOf" srcId="{3C31CAF1-8657-4700-AA30-596DACA3EFA2}" destId="{E4E64E36-9231-41FC-8FD3-42D210A7EDD9}" srcOrd="0" destOrd="0" presId="urn:microsoft.com/office/officeart/2005/8/layout/orgChart1"/>
    <dgm:cxn modelId="{88EC0023-F7E4-4447-82E4-F07006A96F76}" srcId="{BF8D9C7E-027B-4AD4-A055-ABB39FDC70DF}" destId="{5934AD17-2B79-4972-99A9-D892737EECC2}" srcOrd="1" destOrd="0" parTransId="{980B8D7F-0530-4F37-987F-D4E5FA574783}" sibTransId="{54A04ACE-B487-4011-B216-E830B6CED7A2}"/>
    <dgm:cxn modelId="{E87ABA23-9D0A-4C62-9B1D-28E19535F0AB}" type="presOf" srcId="{9C1EAA95-76CA-44CD-A5BA-656F20C3F225}" destId="{45C94DB4-7C98-4C29-8EB6-29C3C1768B5D}" srcOrd="0" destOrd="0" presId="urn:microsoft.com/office/officeart/2005/8/layout/orgChart1"/>
    <dgm:cxn modelId="{91D7FF24-D596-46FF-AC8A-C1A7DF1591CD}" type="presOf" srcId="{E38160A0-EE34-4484-9936-D93F5D1C3B84}" destId="{566E62E0-89F7-4E0F-8701-AAEB4B58B1FB}" srcOrd="1" destOrd="0" presId="urn:microsoft.com/office/officeart/2005/8/layout/orgChart1"/>
    <dgm:cxn modelId="{A289AD27-69DF-410A-9829-5578EA9C57E9}" type="presOf" srcId="{042182F2-DB4D-4B88-B12C-5ECFD7C31774}" destId="{E934FD4A-D5CC-4CA7-9B82-BF00FA7C46F1}" srcOrd="1" destOrd="0" presId="urn:microsoft.com/office/officeart/2005/8/layout/orgChart1"/>
    <dgm:cxn modelId="{99CEF628-9A42-4979-AB87-EABA811F8C47}" type="presOf" srcId="{E31C39AC-7DA5-4C4A-B200-4243155A30F2}" destId="{1A3498EF-63BD-4EF0-9BE7-90319F190857}" srcOrd="0" destOrd="0" presId="urn:microsoft.com/office/officeart/2005/8/layout/orgChart1"/>
    <dgm:cxn modelId="{50BD8829-27AD-4619-B737-A313706A5564}" type="presOf" srcId="{F53638E8-B2A6-4E36-A618-AC683CF47014}" destId="{CFA912A9-35C8-4112-9D08-645D7D4CEC7D}" srcOrd="0" destOrd="0" presId="urn:microsoft.com/office/officeart/2005/8/layout/orgChart1"/>
    <dgm:cxn modelId="{7A6D962A-8C7C-4D20-BE1D-CBD5E086A90D}" srcId="{CC256EA1-5EC1-4044-8A08-FDF095EF0E2F}" destId="{F53638E8-B2A6-4E36-A618-AC683CF47014}" srcOrd="0" destOrd="0" parTransId="{EA899048-3F14-41CC-BD63-8B435B7A4440}" sibTransId="{805252C3-EB11-4352-8C74-F14659DE5BB9}"/>
    <dgm:cxn modelId="{E01A8D2B-C9D3-437F-9473-28D8B922C928}" srcId="{68D5205A-40D4-45D7-9B89-E2CB26E81A1E}" destId="{B62A39BB-2457-46B1-8892-2B79EFED16FB}" srcOrd="6" destOrd="0" parTransId="{13498A69-C092-4DE2-970E-FBEE253DD8A7}" sibTransId="{57AB16CA-CE80-43EA-9E60-186E2BA96286}"/>
    <dgm:cxn modelId="{3214A42D-E64D-46D8-A67B-4D681A5FADF9}" srcId="{68D5205A-40D4-45D7-9B89-E2CB26E81A1E}" destId="{93B0510C-9AA1-49D6-B4EF-0E7F5177A667}" srcOrd="10" destOrd="0" parTransId="{C2D20620-2D4F-4DB5-8E87-3C47F93170DC}" sibTransId="{EE6E723D-4925-4765-906F-C34A2E5FFB77}"/>
    <dgm:cxn modelId="{FC9AA72D-B864-41DC-830F-8B9C21667CB4}" type="presOf" srcId="{F2EBBF1A-DBB0-4B52-9CA1-D6D6851BB85D}" destId="{0C381F4F-F5D1-4632-8EA4-77FD96E58A3E}" srcOrd="0" destOrd="0" presId="urn:microsoft.com/office/officeart/2005/8/layout/orgChart1"/>
    <dgm:cxn modelId="{A859222F-B435-408B-92D5-26EBC6019DFF}" type="presOf" srcId="{9208B32D-DD58-4D66-A43B-54EC52039906}" destId="{D552D968-EDAE-4279-8919-70F5D331BA36}" srcOrd="1" destOrd="0" presId="urn:microsoft.com/office/officeart/2005/8/layout/orgChart1"/>
    <dgm:cxn modelId="{4822E132-9A83-407E-8F98-EC80424992EB}" type="presOf" srcId="{527F5BDB-28D2-4992-BAD2-ADC896E08C8A}" destId="{C3E67F4A-7A59-4B04-86CD-AD9CAF8CD353}" srcOrd="0" destOrd="0" presId="urn:microsoft.com/office/officeart/2005/8/layout/orgChart1"/>
    <dgm:cxn modelId="{76448834-EA9E-45A2-9F44-75FC8803F738}" type="presOf" srcId="{27E0EAFE-0001-4B27-B897-DD04C7C1AC3D}" destId="{80BD2D35-8990-46B7-9FE1-4E96A35B0F33}" srcOrd="0" destOrd="0" presId="urn:microsoft.com/office/officeart/2005/8/layout/orgChart1"/>
    <dgm:cxn modelId="{4C32B336-FEBF-4940-82B6-7470DE41C510}" type="presOf" srcId="{F53638E8-B2A6-4E36-A618-AC683CF47014}" destId="{34C2A77D-7204-4314-B4F0-B8F011DD42AC}" srcOrd="1" destOrd="0" presId="urn:microsoft.com/office/officeart/2005/8/layout/orgChart1"/>
    <dgm:cxn modelId="{4C7DB037-6EDA-4C2A-93CC-9564C72BCC03}" type="presOf" srcId="{5934AD17-2B79-4972-99A9-D892737EECC2}" destId="{F28311E1-FE26-4A42-B4AC-B6C5E3DA4A58}" srcOrd="0" destOrd="0" presId="urn:microsoft.com/office/officeart/2005/8/layout/orgChart1"/>
    <dgm:cxn modelId="{B415E039-78F4-429A-BAF3-FB8E61BE90CA}" type="presOf" srcId="{3090699A-2696-49CF-8275-30E2064C975B}" destId="{BF10EFAF-9AF5-4848-A4CD-8B1A902203DC}" srcOrd="0" destOrd="0" presId="urn:microsoft.com/office/officeart/2005/8/layout/orgChart1"/>
    <dgm:cxn modelId="{CD99EE3D-FA5E-4BFC-ADC6-F35D3AFFA310}" type="presOf" srcId="{B5E92ECF-4CB2-454C-BA4B-B03C7E958BCE}" destId="{7E7F3483-E657-4ECB-AF5B-16D6973FBC9B}" srcOrd="1" destOrd="0" presId="urn:microsoft.com/office/officeart/2005/8/layout/orgChart1"/>
    <dgm:cxn modelId="{9EDBCC3E-A041-4A2B-80A5-D3821E029881}" type="presOf" srcId="{94D734FD-3AFF-4D6D-8172-B0555A4C8055}" destId="{E81440A1-5B85-4E8D-AFD9-351DDC348C81}" srcOrd="0" destOrd="0" presId="urn:microsoft.com/office/officeart/2005/8/layout/orgChart1"/>
    <dgm:cxn modelId="{93A3563F-62E8-45E0-8D5C-D720F63210B8}" type="presOf" srcId="{5934AD17-2B79-4972-99A9-D892737EECC2}" destId="{B0AB94C5-0839-4C0C-A370-4397F28AF218}" srcOrd="1" destOrd="0" presId="urn:microsoft.com/office/officeart/2005/8/layout/orgChart1"/>
    <dgm:cxn modelId="{5CD77B41-17CE-43CA-9487-CE49DC611467}" type="presOf" srcId="{93B0510C-9AA1-49D6-B4EF-0E7F5177A667}" destId="{F2A75EBB-7B90-43F7-A4A0-39F756A7765D}" srcOrd="0" destOrd="0" presId="urn:microsoft.com/office/officeart/2005/8/layout/orgChart1"/>
    <dgm:cxn modelId="{02BBDC62-AEC7-4F03-BBA9-437D2E61B443}" type="presOf" srcId="{5372E424-525A-4685-9A56-30D666E1271A}" destId="{3F0460F2-65D0-42B2-9112-86D093E39A51}" srcOrd="0" destOrd="0" presId="urn:microsoft.com/office/officeart/2005/8/layout/orgChart1"/>
    <dgm:cxn modelId="{D1A99D45-46A5-43A5-A826-973DCEDCD7DA}" srcId="{5DB42E89-A447-4AD7-9924-DA2C5D29BB71}" destId="{0849436D-3683-4B99-9E5E-9B92CD0B3CB2}" srcOrd="2" destOrd="0" parTransId="{16136001-1626-4128-8CE9-A5B87CF5C920}" sibTransId="{D9F9E077-185D-4747-9321-1CFBE3F127D1}"/>
    <dgm:cxn modelId="{5FA0BE45-BF7B-436C-88E3-09180CC94C5E}" type="presOf" srcId="{298597B7-B89B-4CBA-BCD8-68A244752A14}" destId="{BB641AD9-B8BC-444B-801A-58FE8D4D1737}" srcOrd="0" destOrd="0" presId="urn:microsoft.com/office/officeart/2005/8/layout/orgChart1"/>
    <dgm:cxn modelId="{5EDADC45-9752-4B11-9F47-0300FD463FCE}" type="presOf" srcId="{AFACB846-1ED3-439C-8CAD-85D8D539B1B7}" destId="{2676F767-E389-497A-BBBA-C6536B875ACC}" srcOrd="0" destOrd="0" presId="urn:microsoft.com/office/officeart/2005/8/layout/orgChart1"/>
    <dgm:cxn modelId="{222E4448-4F3C-4ADA-B538-7D1345AFAE43}" srcId="{68D5205A-40D4-45D7-9B89-E2CB26E81A1E}" destId="{3094D94B-ABA6-45F6-9086-6C0D41240E4D}" srcOrd="5" destOrd="0" parTransId="{527F5BDB-28D2-4992-BAD2-ADC896E08C8A}" sibTransId="{61669314-074A-45A8-9279-947E2D821385}"/>
    <dgm:cxn modelId="{BE898A48-BC19-4B27-A3C6-21D2B35052AA}" type="presOf" srcId="{980B8D7F-0530-4F37-987F-D4E5FA574783}" destId="{AF9EA03B-F893-4578-A0BE-0E585F3C1E26}" srcOrd="0" destOrd="0" presId="urn:microsoft.com/office/officeart/2005/8/layout/orgChart1"/>
    <dgm:cxn modelId="{B3E0F568-58AE-4056-AE5E-5A9EACA9382D}" type="presOf" srcId="{87BE60F4-3A00-4D6C-83A8-CD2D06F63972}" destId="{502A67A7-06CC-46DF-A289-3C4AA487B61B}" srcOrd="0" destOrd="0" presId="urn:microsoft.com/office/officeart/2005/8/layout/orgChart1"/>
    <dgm:cxn modelId="{235B426A-CCC7-492C-90E9-9773A6F92D5C}" type="presOf" srcId="{915A1820-2187-451D-829B-7B2CC0EBDBB4}" destId="{32E77330-081D-409D-85F1-250062619589}" srcOrd="1" destOrd="0" presId="urn:microsoft.com/office/officeart/2005/8/layout/orgChart1"/>
    <dgm:cxn modelId="{C43C536D-9BF9-4B43-A51C-88F105E203CD}" type="presOf" srcId="{040F7C39-A422-4BFC-BF94-F971228FC1C4}" destId="{6B20FA72-DCD0-487B-A557-C88D4C2E8E7D}" srcOrd="0" destOrd="0" presId="urn:microsoft.com/office/officeart/2005/8/layout/orgChart1"/>
    <dgm:cxn modelId="{4CB15D4E-3627-48E1-8CC5-7BDDA2467F50}" srcId="{A95F9DA0-572F-4D84-8BAF-64A433EFCE7F}" destId="{A7D8F2D4-F7E5-4C9C-AE88-1065FF976DF8}" srcOrd="2" destOrd="0" parTransId="{C81081CA-09F3-49FF-99AE-E5028B2C1A89}" sibTransId="{09185DFA-9E8C-4517-940A-DB3A2228B70C}"/>
    <dgm:cxn modelId="{D7E36E4F-744F-4875-8DEE-CFA9EA9A48FE}" type="presOf" srcId="{E35135BA-A274-406E-BEE7-B6445E0FEDB6}" destId="{A4749754-5CBB-4857-BDB9-99DC88EA5106}" srcOrd="0" destOrd="0" presId="urn:microsoft.com/office/officeart/2005/8/layout/orgChart1"/>
    <dgm:cxn modelId="{3B7CD172-C17A-4839-BFCE-30B480AA56EF}" type="presOf" srcId="{9E7D335F-9799-4D4F-95EA-4CD924F3B0C5}" destId="{BBEC90D4-9B3E-4CC4-AA03-01088CB2DE0F}" srcOrd="0" destOrd="0" presId="urn:microsoft.com/office/officeart/2005/8/layout/orgChart1"/>
    <dgm:cxn modelId="{B001BC54-72BB-411D-80DC-6BCE6C239224}" srcId="{A95F9DA0-572F-4D84-8BAF-64A433EFCE7F}" destId="{915A1820-2187-451D-829B-7B2CC0EBDBB4}" srcOrd="0" destOrd="0" parTransId="{AD9AE9C3-9929-47BD-A1BE-02A0C60484FE}" sibTransId="{714C9750-93F1-4232-91F4-293B171EFD6D}"/>
    <dgm:cxn modelId="{CD1C7E75-3097-469E-89EB-8B9B9E203348}" srcId="{7059B391-70D7-49CC-9276-44089BBBAC20}" destId="{E32F6082-56B3-4A1F-B269-1E825AC6D9D6}" srcOrd="1" destOrd="0" parTransId="{109307E5-DADF-4332-A120-03E69967D645}" sibTransId="{FBFE6385-13E0-49D8-9A8B-6468D7C37664}"/>
    <dgm:cxn modelId="{91F5F175-1171-43A5-A9BB-BE9E38B0D5DD}" type="presOf" srcId="{6841AD56-D7AB-4578-80BE-A24FB52D274E}" destId="{2EF1504C-1856-43B7-86DF-7618F49E6770}" srcOrd="0" destOrd="0" presId="urn:microsoft.com/office/officeart/2005/8/layout/orgChart1"/>
    <dgm:cxn modelId="{88665356-3B20-47DB-92C4-CA0413112EDB}" type="presOf" srcId="{915A1820-2187-451D-829B-7B2CC0EBDBB4}" destId="{C87ECD77-8547-4BBC-A77C-9EA4E537FC42}" srcOrd="0" destOrd="0" presId="urn:microsoft.com/office/officeart/2005/8/layout/orgChart1"/>
    <dgm:cxn modelId="{DF4BFE57-1060-4EBA-BD3B-82FD9B0322E9}" type="presOf" srcId="{EBBAB4C7-FB50-4233-9EC5-517626E20492}" destId="{4B5F2DC4-DD31-441A-9B0A-E5CEE541E0B7}" srcOrd="0" destOrd="0" presId="urn:microsoft.com/office/officeart/2005/8/layout/orgChart1"/>
    <dgm:cxn modelId="{B4350D7A-F9AD-4643-B283-27BADBF52C3B}" type="presOf" srcId="{AD9AE9C3-9929-47BD-A1BE-02A0C60484FE}" destId="{80E6CB49-202F-438A-BFF8-8C946FB1896F}" srcOrd="0" destOrd="0" presId="urn:microsoft.com/office/officeart/2005/8/layout/orgChart1"/>
    <dgm:cxn modelId="{7F0B455A-365E-4E7A-BDF8-3861F00AC8D8}" type="presOf" srcId="{8FE84206-D05D-4CC9-B46C-EA1300C43AE4}" destId="{20486C00-969C-4005-98B1-68F43E48F5A5}" srcOrd="0" destOrd="0" presId="urn:microsoft.com/office/officeart/2005/8/layout/orgChart1"/>
    <dgm:cxn modelId="{4220A87C-D1AE-4A25-8DC5-536D498F2BEE}" type="presOf" srcId="{3094D94B-ABA6-45F6-9086-6C0D41240E4D}" destId="{95304C17-C777-47D9-A041-B54E33D42A8D}" srcOrd="0" destOrd="0" presId="urn:microsoft.com/office/officeart/2005/8/layout/orgChart1"/>
    <dgm:cxn modelId="{16FFAF7F-C07E-464B-8EF3-1576E3C2DDEA}" type="presOf" srcId="{BC43F72D-A3AF-4C78-9262-9B2C397E84A3}" destId="{7C8F8334-5212-45B2-8B11-2CB7B5E31F36}" srcOrd="0" destOrd="0" presId="urn:microsoft.com/office/officeart/2005/8/layout/orgChart1"/>
    <dgm:cxn modelId="{6339C07F-3FFA-440D-815A-B2793FCDFAD3}" type="presOf" srcId="{0849436D-3683-4B99-9E5E-9B92CD0B3CB2}" destId="{9B2725E7-4228-4C4F-9E88-CAF54CC6F0CF}" srcOrd="0" destOrd="0" presId="urn:microsoft.com/office/officeart/2005/8/layout/orgChart1"/>
    <dgm:cxn modelId="{C3546F80-310A-4056-BA28-FABBE87B1C38}" srcId="{68D5205A-40D4-45D7-9B89-E2CB26E81A1E}" destId="{5E65E1E2-DD82-4A79-99CB-E343D8194175}" srcOrd="0" destOrd="0" parTransId="{F2EBBF1A-DBB0-4B52-9CA1-D6D6851BB85D}" sibTransId="{FC3434B2-5004-4ED5-8143-10567690C042}"/>
    <dgm:cxn modelId="{D7FEEA80-C4F8-42CE-BA6B-30644A3D2B52}" srcId="{68D5205A-40D4-45D7-9B89-E2CB26E81A1E}" destId="{E38160A0-EE34-4484-9936-D93F5D1C3B84}" srcOrd="2" destOrd="0" parTransId="{227D52B5-BCE9-40C1-85B9-E6F87F832A33}" sibTransId="{B38B3B38-BE05-43FA-85B1-47DB6A93EFCE}"/>
    <dgm:cxn modelId="{62E94F81-30F4-47D0-BCB9-E5B4F953C974}" type="presOf" srcId="{F0C74A4C-2F3A-4892-8CC9-DAF0EA239BF8}" destId="{8D0D95D3-61DF-4717-AF04-EC0503F124E6}" srcOrd="0" destOrd="0" presId="urn:microsoft.com/office/officeart/2005/8/layout/orgChart1"/>
    <dgm:cxn modelId="{0CB70182-A287-4281-A00B-FB4F07391090}" type="presOf" srcId="{C2D20620-2D4F-4DB5-8E87-3C47F93170DC}" destId="{72B7C854-50E5-4FA9-8014-AC5CFBD55BDA}" srcOrd="0" destOrd="0" presId="urn:microsoft.com/office/officeart/2005/8/layout/orgChart1"/>
    <dgm:cxn modelId="{D9E7F985-1885-4758-A1E6-B99D832769E7}" srcId="{5DB42E89-A447-4AD7-9924-DA2C5D29BB71}" destId="{6B72F442-DD8B-4757-B8AD-3DE316A0247E}" srcOrd="0" destOrd="0" parTransId="{3C31CAF1-8657-4700-AA30-596DACA3EFA2}" sibTransId="{43A468BB-EF40-4824-B836-62CDB6AF8319}"/>
    <dgm:cxn modelId="{471FEC87-567E-4DE9-ADC4-8EBCAC35E431}" type="presOf" srcId="{227D52B5-BCE9-40C1-85B9-E6F87F832A33}" destId="{B47E0933-FC11-45CA-9D77-2BA334FCCBF8}" srcOrd="0" destOrd="0" presId="urn:microsoft.com/office/officeart/2005/8/layout/orgChart1"/>
    <dgm:cxn modelId="{3745BD88-F97B-4A71-B788-5FF6FCF3EC6B}" srcId="{68D5205A-40D4-45D7-9B89-E2CB26E81A1E}" destId="{2E55828A-7538-4429-B7D8-FA25591ED528}" srcOrd="8" destOrd="0" parTransId="{807D0BA2-1507-43A8-BA85-D3121544E456}" sibTransId="{FC54A9F4-3654-4FEB-9462-ABCC8A03E2D3}"/>
    <dgm:cxn modelId="{8E3D858D-0A90-4F99-8D38-B861F243CB29}" type="presOf" srcId="{B2E88A3B-0694-4AFF-B8E7-A144685E7EDA}" destId="{213EB575-4EB5-4DD3-8013-A6F9EC54C20B}" srcOrd="1" destOrd="0" presId="urn:microsoft.com/office/officeart/2005/8/layout/orgChart1"/>
    <dgm:cxn modelId="{39BE278F-DAE3-43AD-84F0-681162DD8266}" type="presOf" srcId="{27E0EAFE-0001-4B27-B897-DD04C7C1AC3D}" destId="{C331D87E-9204-417E-B4E2-F08602355670}" srcOrd="1" destOrd="0" presId="urn:microsoft.com/office/officeart/2005/8/layout/orgChart1"/>
    <dgm:cxn modelId="{BA6F3791-A0AA-4D28-9EB5-8DA1A40453F9}" type="presOf" srcId="{BD32C37E-94F8-45C8-9B34-A576A92499C8}" destId="{C1ED0C34-D9BB-4ED6-9F58-F891DFA7422F}" srcOrd="0" destOrd="0" presId="urn:microsoft.com/office/officeart/2005/8/layout/orgChart1"/>
    <dgm:cxn modelId="{DC3D6F93-D7AE-4DDB-A928-6993008653B2}" type="presOf" srcId="{93B0510C-9AA1-49D6-B4EF-0E7F5177A667}" destId="{3C9D3EA4-4D28-4085-B077-FBC2556E8140}" srcOrd="1" destOrd="0" presId="urn:microsoft.com/office/officeart/2005/8/layout/orgChart1"/>
    <dgm:cxn modelId="{F2E2AD93-524E-4177-BFA4-A1C039C9DFD3}" type="presOf" srcId="{807D0BA2-1507-43A8-BA85-D3121544E456}" destId="{977ADC38-8628-4E55-898B-138B5DD78993}" srcOrd="0" destOrd="0" presId="urn:microsoft.com/office/officeart/2005/8/layout/orgChart1"/>
    <dgm:cxn modelId="{24A7B997-ABC4-4540-9436-539B9542B599}" srcId="{E32F6082-56B3-4A1F-B269-1E825AC6D9D6}" destId="{9208B32D-DD58-4D66-A43B-54EC52039906}" srcOrd="2" destOrd="0" parTransId="{80E7E099-5F15-444B-A0F5-ACA48C815A00}" sibTransId="{4AA7BBC3-3CF0-45CF-BB54-0E8D2446FF4F}"/>
    <dgm:cxn modelId="{CC830E98-24E7-459F-9381-93A8CC70642D}" srcId="{6B72F442-DD8B-4757-B8AD-3DE316A0247E}" destId="{68D5205A-40D4-45D7-9B89-E2CB26E81A1E}" srcOrd="2" destOrd="0" parTransId="{5372E424-525A-4685-9A56-30D666E1271A}" sibTransId="{D0686E88-398F-4C04-9964-6C42EA4920B8}"/>
    <dgm:cxn modelId="{95EA509A-C8AA-4EEF-BA3A-BE8F40047F3C}" type="presOf" srcId="{7059B391-70D7-49CC-9276-44089BBBAC20}" destId="{DABFA439-E740-48E0-A848-A07A9D4F410D}" srcOrd="0" destOrd="0" presId="urn:microsoft.com/office/officeart/2005/8/layout/orgChart1"/>
    <dgm:cxn modelId="{841D789A-6DF1-4BE4-A4D0-773EEE16AA66}" type="presOf" srcId="{9A1D429A-F5DF-4B05-97E2-2F3728EC9303}" destId="{3702A109-F766-4F3D-AE2D-4EAF97EFB443}" srcOrd="1" destOrd="0" presId="urn:microsoft.com/office/officeart/2005/8/layout/orgChart1"/>
    <dgm:cxn modelId="{F9A6F09B-9C90-4325-8139-9C3CE35EE2FA}" type="presOf" srcId="{16136001-1626-4128-8CE9-A5B87CF5C920}" destId="{59241532-8726-45C0-BD9E-86D4E4A22BF3}" srcOrd="0" destOrd="0" presId="urn:microsoft.com/office/officeart/2005/8/layout/orgChart1"/>
    <dgm:cxn modelId="{E6B836A3-7D6C-4446-A9F7-CABA82F64CE9}" type="presOf" srcId="{BF8D9C7E-027B-4AD4-A055-ABB39FDC70DF}" destId="{8989181E-663B-4E12-A0E5-371BF6622178}" srcOrd="1" destOrd="0" presId="urn:microsoft.com/office/officeart/2005/8/layout/orgChart1"/>
    <dgm:cxn modelId="{20B977A6-BA2C-439A-A247-3D93C3E1F8B3}" srcId="{7059B391-70D7-49CC-9276-44089BBBAC20}" destId="{BF8D9C7E-027B-4AD4-A055-ABB39FDC70DF}" srcOrd="0" destOrd="0" parTransId="{516D8502-0789-4708-85D9-956D9AB5DEDD}" sibTransId="{97FDD9B7-31C6-4119-BCC4-47698C301405}"/>
    <dgm:cxn modelId="{D2B85EA9-9037-4842-85AE-C2013C1BF949}" srcId="{6B72F442-DD8B-4757-B8AD-3DE316A0247E}" destId="{AFACB846-1ED3-439C-8CAD-85D8D539B1B7}" srcOrd="0" destOrd="0" parTransId="{94D734FD-3AFF-4D6D-8172-B0555A4C8055}" sibTransId="{08457368-26AD-489E-9445-D5B46E80FFD3}"/>
    <dgm:cxn modelId="{B344B5A9-8841-48A5-93B7-E5DE992C78C7}" type="presOf" srcId="{5DB42E89-A447-4AD7-9924-DA2C5D29BB71}" destId="{12AA5274-DCE0-4D90-BFEE-2B65EA95D7D2}" srcOrd="0" destOrd="0" presId="urn:microsoft.com/office/officeart/2005/8/layout/orgChart1"/>
    <dgm:cxn modelId="{DB9535AA-D453-4157-9E37-9AE9DB6739BB}" srcId="{68D5205A-40D4-45D7-9B89-E2CB26E81A1E}" destId="{27E0EAFE-0001-4B27-B897-DD04C7C1AC3D}" srcOrd="11" destOrd="0" parTransId="{7AC2681D-519B-4B41-8DB0-8050D45015C0}" sibTransId="{CEB980CD-E972-4EB6-8D42-8571DC963188}"/>
    <dgm:cxn modelId="{B6D1F9AB-FCC8-4EC8-87AD-A600A4B6BC87}" type="presOf" srcId="{109307E5-DADF-4332-A120-03E69967D645}" destId="{1D20760E-903C-47A5-8AB9-E61D6341005B}" srcOrd="0" destOrd="0" presId="urn:microsoft.com/office/officeart/2005/8/layout/orgChart1"/>
    <dgm:cxn modelId="{4A350CAF-9E45-409A-AB29-37BB42851321}" type="presOf" srcId="{6B72F442-DD8B-4757-B8AD-3DE316A0247E}" destId="{4D92485F-FE24-435A-84DA-7AC4C6A5C958}" srcOrd="1" destOrd="0" presId="urn:microsoft.com/office/officeart/2005/8/layout/orgChart1"/>
    <dgm:cxn modelId="{3B8808B0-B5F6-4D0B-9864-11BEBF496939}" srcId="{68D5205A-40D4-45D7-9B89-E2CB26E81A1E}" destId="{CC79E01E-A648-4DE5-944C-0E948E16913A}" srcOrd="1" destOrd="0" parTransId="{B07C9681-DD50-4D58-86C7-00AF676FFAAE}" sibTransId="{6F410CA3-B1C0-4490-9698-D7D46AACB7F0}"/>
    <dgm:cxn modelId="{2DE3B6B0-1FB3-415D-AD79-0825FF9174B5}" type="presOf" srcId="{B62A39BB-2457-46B1-8892-2B79EFED16FB}" destId="{AE9C7F5D-C829-4815-894E-EE209B616F0E}" srcOrd="0" destOrd="0" presId="urn:microsoft.com/office/officeart/2005/8/layout/orgChart1"/>
    <dgm:cxn modelId="{39F343B4-831C-41BE-84AF-4A676E0FFF08}" srcId="{62DC2638-C920-455B-983C-EE543E6587DB}" destId="{5DB42E89-A447-4AD7-9924-DA2C5D29BB71}" srcOrd="0" destOrd="0" parTransId="{436B1C1D-A7EF-4897-B627-2661A3148210}" sibTransId="{E82DBF82-9F85-4BF3-94CA-44D037B46612}"/>
    <dgm:cxn modelId="{C1105DB8-2FC7-4778-994B-98CCF6032945}" type="presOf" srcId="{10E73874-370C-45BA-A4CF-0C9E8E7E2D0B}" destId="{038C7BC8-6F56-42F5-A97E-A0CDF4124F25}" srcOrd="0" destOrd="0" presId="urn:microsoft.com/office/officeart/2005/8/layout/orgChart1"/>
    <dgm:cxn modelId="{BCC8A9B9-0F20-4333-ABE9-1BBE3DC8B5C6}" type="presOf" srcId="{0A2BD4FB-8B82-472F-97D1-3F2C44A08699}" destId="{65F8FC01-8DB5-4F56-9472-96F96CECD7A9}" srcOrd="1" destOrd="0" presId="urn:microsoft.com/office/officeart/2005/8/layout/orgChart1"/>
    <dgm:cxn modelId="{EA4997BC-7E6F-4783-AC3E-0AF8AD571FA8}" type="presOf" srcId="{B07C9681-DD50-4D58-86C7-00AF676FFAAE}" destId="{208885A0-84FD-48EA-B017-B67606ACA1AB}" srcOrd="0" destOrd="0" presId="urn:microsoft.com/office/officeart/2005/8/layout/orgChart1"/>
    <dgm:cxn modelId="{A4FAAEBC-08AA-44CD-8F86-00DC82545271}" srcId="{5DB42E89-A447-4AD7-9924-DA2C5D29BB71}" destId="{7059B391-70D7-49CC-9276-44089BBBAC20}" srcOrd="1" destOrd="0" parTransId="{D7F8BF54-7617-46D6-AEC4-D99F56B07292}" sibTransId="{B2024E59-625D-4176-817B-B34143BABF58}"/>
    <dgm:cxn modelId="{3025D7BD-B9A7-4BEC-8855-C181FF3697A0}" srcId="{68D5205A-40D4-45D7-9B89-E2CB26E81A1E}" destId="{9A1D429A-F5DF-4B05-97E2-2F3728EC9303}" srcOrd="4" destOrd="0" parTransId="{298597B7-B89B-4CBA-BCD8-68A244752A14}" sibTransId="{FE58AB33-614B-4299-BD87-C1385D1360E5}"/>
    <dgm:cxn modelId="{05B0F9C2-ABCD-486E-8A73-74CD721C41A3}" type="presOf" srcId="{0849436D-3683-4B99-9E5E-9B92CD0B3CB2}" destId="{77A8E520-D5C2-453B-8F2F-FC6E49D10FEE}" srcOrd="1" destOrd="0" presId="urn:microsoft.com/office/officeart/2005/8/layout/orgChart1"/>
    <dgm:cxn modelId="{BC6AA8C4-4B96-47CC-9F2B-6C5805DC16F6}" type="presOf" srcId="{CC256EA1-5EC1-4044-8A08-FDF095EF0E2F}" destId="{18772B1D-C785-4E43-8B3B-34E2114AAB95}" srcOrd="0" destOrd="0" presId="urn:microsoft.com/office/officeart/2005/8/layout/orgChart1"/>
    <dgm:cxn modelId="{B63FB6C8-04F1-4A5D-B6E7-EFCBF60F51CB}" type="presOf" srcId="{13498A69-C092-4DE2-970E-FBEE253DD8A7}" destId="{2168068C-DF3B-4595-BE6D-9ABE39410373}" srcOrd="0" destOrd="0" presId="urn:microsoft.com/office/officeart/2005/8/layout/orgChart1"/>
    <dgm:cxn modelId="{38F4BCC8-6615-4266-8C78-3B321F77C6CC}" type="presOf" srcId="{5CA35B74-C156-4667-B619-D2A433F4DCD4}" destId="{6FE55AE2-9A38-42F6-B9EC-58432DD93F1B}" srcOrd="0" destOrd="0" presId="urn:microsoft.com/office/officeart/2005/8/layout/orgChart1"/>
    <dgm:cxn modelId="{A8F60DC9-F1A3-4C2A-B505-775FAA547303}" type="presOf" srcId="{6B72F442-DD8B-4757-B8AD-3DE316A0247E}" destId="{934A1E1E-30C5-43B6-B5E3-BAEC2D728054}" srcOrd="0" destOrd="0" presId="urn:microsoft.com/office/officeart/2005/8/layout/orgChart1"/>
    <dgm:cxn modelId="{291528C9-73A8-42BC-A82B-0A1EB224B855}" type="presOf" srcId="{62DC2638-C920-455B-983C-EE543E6587DB}" destId="{C770C06C-D299-46A0-928A-7A404667ABAA}" srcOrd="0" destOrd="0" presId="urn:microsoft.com/office/officeart/2005/8/layout/orgChart1"/>
    <dgm:cxn modelId="{76C1CACA-FC9E-4E60-9461-62B8753C1DF7}" type="presOf" srcId="{BC43F72D-A3AF-4C78-9262-9B2C397E84A3}" destId="{5E92C762-48FD-48D3-9988-BEA21F9E2E20}" srcOrd="1" destOrd="0" presId="urn:microsoft.com/office/officeart/2005/8/layout/orgChart1"/>
    <dgm:cxn modelId="{B3B3C7CB-974E-4224-89AF-3AC540D70116}" type="presOf" srcId="{042182F2-DB4D-4B88-B12C-5ECFD7C31774}" destId="{26281163-6B50-4226-949E-20EF9D17A10C}" srcOrd="0" destOrd="0" presId="urn:microsoft.com/office/officeart/2005/8/layout/orgChart1"/>
    <dgm:cxn modelId="{BBEACFCF-82F9-463B-A378-E64694A36BAE}" type="presOf" srcId="{E32F6082-56B3-4A1F-B269-1E825AC6D9D6}" destId="{E2EB4804-DE8A-4214-9A41-10E785236C45}" srcOrd="0" destOrd="0" presId="urn:microsoft.com/office/officeart/2005/8/layout/orgChart1"/>
    <dgm:cxn modelId="{E98D3FD0-FB84-4131-806A-022D7536C6C1}" type="presOf" srcId="{40F8D8F1-0AE9-4D2B-81E5-F6E93A7D57AA}" destId="{FBD581A2-F793-4CC6-839B-A72A6FBBE8E9}" srcOrd="0" destOrd="0" presId="urn:microsoft.com/office/officeart/2005/8/layout/orgChart1"/>
    <dgm:cxn modelId="{77717DD1-F782-4E1A-85F1-19836EF05133}" type="presOf" srcId="{8B1CF12A-CA42-49AB-9D9D-4BF6A768C4F7}" destId="{F56A533B-3A00-4C09-B6C9-34E7CFE08ADB}" srcOrd="0" destOrd="0" presId="urn:microsoft.com/office/officeart/2005/8/layout/orgChart1"/>
    <dgm:cxn modelId="{4BA614D2-1E00-490B-A1C4-F4DF5B4DB801}" srcId="{CC256EA1-5EC1-4044-8A08-FDF095EF0E2F}" destId="{87BE60F4-3A00-4D6C-83A8-CD2D06F63972}" srcOrd="1" destOrd="0" parTransId="{E35135BA-A274-406E-BEE7-B6445E0FEDB6}" sibTransId="{A15CBE3F-CF27-4020-B6CC-C535246F4DCB}"/>
    <dgm:cxn modelId="{2CCF40D2-1AEF-40B8-81AC-68BFA31CCFCA}" srcId="{68D5205A-40D4-45D7-9B89-E2CB26E81A1E}" destId="{042182F2-DB4D-4B88-B12C-5ECFD7C31774}" srcOrd="7" destOrd="0" parTransId="{F0C74A4C-2F3A-4892-8CC9-DAF0EA239BF8}" sibTransId="{DADBB529-0B25-498E-A084-90E5E4A2B33B}"/>
    <dgm:cxn modelId="{4FB06CD3-FA43-4300-99D6-75AA531F6A24}" type="presOf" srcId="{AFACB846-1ED3-439C-8CAD-85D8D539B1B7}" destId="{1C299F85-50B3-44BE-B32C-D5864A16A981}" srcOrd="1" destOrd="0" presId="urn:microsoft.com/office/officeart/2005/8/layout/orgChart1"/>
    <dgm:cxn modelId="{144BABD6-B139-414E-A26E-088421B0C372}" type="presOf" srcId="{87BE60F4-3A00-4D6C-83A8-CD2D06F63972}" destId="{278893B2-8CF6-4FF6-AFD9-F56848155942}" srcOrd="1" destOrd="0" presId="urn:microsoft.com/office/officeart/2005/8/layout/orgChart1"/>
    <dgm:cxn modelId="{E0046ED8-5B1C-4B01-9BD2-6D4F82A46540}" type="presOf" srcId="{D7F8BF54-7617-46D6-AEC4-D99F56B07292}" destId="{40285DE2-D045-45DB-BD36-D97B30770545}" srcOrd="0" destOrd="0" presId="urn:microsoft.com/office/officeart/2005/8/layout/orgChart1"/>
    <dgm:cxn modelId="{BDDFA0D8-7A25-4F6E-8A29-0C17626D7B0F}" type="presOf" srcId="{BD32C37E-94F8-45C8-9B34-A576A92499C8}" destId="{9AEFD1BE-59AE-4F84-8090-037F3D9DF08D}" srcOrd="1" destOrd="0" presId="urn:microsoft.com/office/officeart/2005/8/layout/orgChart1"/>
    <dgm:cxn modelId="{7D0460DB-5816-4F80-BFF1-1F1BF1D5BDC4}" srcId="{6B72F442-DD8B-4757-B8AD-3DE316A0247E}" destId="{CC256EA1-5EC1-4044-8A08-FDF095EF0E2F}" srcOrd="1" destOrd="0" parTransId="{E31C39AC-7DA5-4C4A-B200-4243155A30F2}" sibTransId="{91FF5A93-22C7-414D-B03F-1407099C2532}"/>
    <dgm:cxn modelId="{37A2DADB-5221-434C-BA4B-5555C3E48224}" type="presOf" srcId="{B5E92ECF-4CB2-454C-BA4B-B03C7E958BCE}" destId="{716BFB9F-D9E6-4FFA-BDD6-0C44AB747F64}" srcOrd="0" destOrd="0" presId="urn:microsoft.com/office/officeart/2005/8/layout/orgChart1"/>
    <dgm:cxn modelId="{9F69DBDB-4C28-4665-AF48-E86667883FAA}" type="presOf" srcId="{68D5205A-40D4-45D7-9B89-E2CB26E81A1E}" destId="{12A2972A-02F7-4401-8A60-DCECB9DCB59B}" srcOrd="1" destOrd="0" presId="urn:microsoft.com/office/officeart/2005/8/layout/orgChart1"/>
    <dgm:cxn modelId="{2640E7DB-1FAA-4400-A2E1-C5D6C688033E}" type="presOf" srcId="{7AC2681D-519B-4B41-8DB0-8050D45015C0}" destId="{8AF6F57A-286C-4187-9C56-419721F9CDF8}" srcOrd="0" destOrd="0" presId="urn:microsoft.com/office/officeart/2005/8/layout/orgChart1"/>
    <dgm:cxn modelId="{82336CDC-802D-44B4-B585-D29EEAC0A481}" type="presOf" srcId="{0620AECF-91D3-45B9-80F1-659840E271EE}" destId="{B6B010CB-9AA0-49A8-A369-6297A5476248}" srcOrd="1" destOrd="0" presId="urn:microsoft.com/office/officeart/2005/8/layout/orgChart1"/>
    <dgm:cxn modelId="{7D1359DC-6093-4E1F-BEEF-70D6FFA955BF}" type="presOf" srcId="{B2E88A3B-0694-4AFF-B8E7-A144685E7EDA}" destId="{CF89307C-8A3C-4A7A-97AB-6F7C4A39F588}" srcOrd="0" destOrd="0" presId="urn:microsoft.com/office/officeart/2005/8/layout/orgChart1"/>
    <dgm:cxn modelId="{DF3E68DD-81EE-4B15-A3BB-7FE2DC9A24F7}" type="presOf" srcId="{CC79E01E-A648-4DE5-944C-0E948E16913A}" destId="{5B07C804-F352-474E-BCE8-91BF26AC22DE}" srcOrd="1" destOrd="0" presId="urn:microsoft.com/office/officeart/2005/8/layout/orgChart1"/>
    <dgm:cxn modelId="{CFBA61DF-DC61-4AED-AC47-EC9AAC571F2E}" type="presOf" srcId="{3094D94B-ABA6-45F6-9086-6C0D41240E4D}" destId="{F52F22EF-1916-4D36-A98B-2CF81977DBF0}" srcOrd="1" destOrd="0" presId="urn:microsoft.com/office/officeart/2005/8/layout/orgChart1"/>
    <dgm:cxn modelId="{83D85AE0-647C-4F60-887E-390AA986835B}" type="presOf" srcId="{0620AECF-91D3-45B9-80F1-659840E271EE}" destId="{B97D968D-1B80-484F-9363-CE44743594DC}" srcOrd="0" destOrd="0" presId="urn:microsoft.com/office/officeart/2005/8/layout/orgChart1"/>
    <dgm:cxn modelId="{55E69EE0-0A8F-4DB3-BC54-B6404C3F076D}" type="presOf" srcId="{EA899048-3F14-41CC-BD63-8B435B7A4440}" destId="{D0D5DDBF-A588-4B74-B5F4-A321F5BCCA06}" srcOrd="0" destOrd="0" presId="urn:microsoft.com/office/officeart/2005/8/layout/orgChart1"/>
    <dgm:cxn modelId="{6B9BE6E0-2F4E-45C0-8155-6E00A7F01312}" type="presOf" srcId="{2AFE2255-74A5-4596-A4DD-AD5A08D82BAD}" destId="{2F89E26E-033C-4B0B-99D1-473E6023AB7A}" srcOrd="0" destOrd="0" presId="urn:microsoft.com/office/officeart/2005/8/layout/orgChart1"/>
    <dgm:cxn modelId="{2A7419E3-839D-4518-A3A1-B94395DD9DAC}" type="presOf" srcId="{17944648-8C36-469D-8917-E4CF96916C9E}" destId="{B5D0058A-0248-4202-9408-64C721D3A9DE}" srcOrd="0" destOrd="0" presId="urn:microsoft.com/office/officeart/2005/8/layout/orgChart1"/>
    <dgm:cxn modelId="{028B43E3-1A9B-4E7F-B795-AE12F8259746}" type="presOf" srcId="{A7D8F2D4-F7E5-4C9C-AE88-1065FF976DF8}" destId="{734937EA-9275-4533-B59B-B8923F133F46}" srcOrd="1" destOrd="0" presId="urn:microsoft.com/office/officeart/2005/8/layout/orgChart1"/>
    <dgm:cxn modelId="{461ED3E5-DC53-44C0-9CFD-63B495A20D6E}" type="presOf" srcId="{516D8502-0789-4708-85D9-956D9AB5DEDD}" destId="{CCE4C524-74F8-4905-81A2-574EC3D83846}" srcOrd="0" destOrd="0" presId="urn:microsoft.com/office/officeart/2005/8/layout/orgChart1"/>
    <dgm:cxn modelId="{20B387E7-042A-4F55-A0C3-582C76179C5E}" srcId="{BF8D9C7E-027B-4AD4-A055-ABB39FDC70DF}" destId="{40F8D8F1-0AE9-4D2B-81E5-F6E93A7D57AA}" srcOrd="0" destOrd="0" parTransId="{8FE84206-D05D-4CC9-B46C-EA1300C43AE4}" sibTransId="{69C8327C-8AC4-4CC3-8E6E-824516860F54}"/>
    <dgm:cxn modelId="{070357EB-A936-4825-AFB3-9E91C4582FE2}" type="presOf" srcId="{0A2BD4FB-8B82-472F-97D1-3F2C44A08699}" destId="{588A9FD6-8C80-4DB1-A4D1-90A5CF00222E}" srcOrd="0" destOrd="0" presId="urn:microsoft.com/office/officeart/2005/8/layout/orgChart1"/>
    <dgm:cxn modelId="{F51003EE-C93E-4F54-AF9A-7A34E7AEC7B3}" type="presOf" srcId="{17944648-8C36-469D-8917-E4CF96916C9E}" destId="{B0C7B2FC-325E-413D-8957-1982A3DADD54}" srcOrd="1" destOrd="0" presId="urn:microsoft.com/office/officeart/2005/8/layout/orgChart1"/>
    <dgm:cxn modelId="{34CEFAEE-A050-43B5-B264-F7899D36776C}" type="presOf" srcId="{A95F9DA0-572F-4D84-8BAF-64A433EFCE7F}" destId="{3B546D96-9C0B-4AF7-B6EB-ED9E0F636F10}" srcOrd="1" destOrd="0" presId="urn:microsoft.com/office/officeart/2005/8/layout/orgChart1"/>
    <dgm:cxn modelId="{A3F129EF-E620-40AA-AB6C-2892A438B34C}" srcId="{CC256EA1-5EC1-4044-8A08-FDF095EF0E2F}" destId="{BC43F72D-A3AF-4C78-9262-9B2C397E84A3}" srcOrd="2" destOrd="0" parTransId="{8B1CF12A-CA42-49AB-9D9D-4BF6A768C4F7}" sibTransId="{B85C2A25-8387-4D70-928C-B6B05D50F1BE}"/>
    <dgm:cxn modelId="{4077E3EF-BE48-43FE-9E76-D67321E20A32}" type="presOf" srcId="{68D5205A-40D4-45D7-9B89-E2CB26E81A1E}" destId="{9B7E172B-C8F0-4E08-827A-23DB5FE194E6}" srcOrd="0" destOrd="0" presId="urn:microsoft.com/office/officeart/2005/8/layout/orgChart1"/>
    <dgm:cxn modelId="{235F7BF0-1272-4AE2-948A-FCB8DD0F9E98}" type="presOf" srcId="{CC256EA1-5EC1-4044-8A08-FDF095EF0E2F}" destId="{94ADCE2B-2479-46C3-81DF-225CF3579367}" srcOrd="1" destOrd="0" presId="urn:microsoft.com/office/officeart/2005/8/layout/orgChart1"/>
    <dgm:cxn modelId="{70B254F2-E274-4D9B-A93F-F0AABF43AD32}" type="presOf" srcId="{B62A39BB-2457-46B1-8892-2B79EFED16FB}" destId="{8B0D2855-FE8F-4048-B2E0-5DA738BABAF7}" srcOrd="1" destOrd="0" presId="urn:microsoft.com/office/officeart/2005/8/layout/orgChart1"/>
    <dgm:cxn modelId="{0D8974F4-CF55-41A6-A554-4403B17C47E0}" type="presOf" srcId="{9A1D429A-F5DF-4B05-97E2-2F3728EC9303}" destId="{6E8ED327-A547-45BC-8ECF-5403231AFCF4}" srcOrd="0" destOrd="0" presId="urn:microsoft.com/office/officeart/2005/8/layout/orgChart1"/>
    <dgm:cxn modelId="{42D7BFF5-89D2-430C-B297-7233D5DDE886}" srcId="{A95F9DA0-572F-4D84-8BAF-64A433EFCE7F}" destId="{2AFE2255-74A5-4596-A4DD-AD5A08D82BAD}" srcOrd="1" destOrd="0" parTransId="{EBBAB4C7-FB50-4233-9EC5-517626E20492}" sibTransId="{053B4FE5-AB30-43EB-9577-FCEA0B3185E0}"/>
    <dgm:cxn modelId="{29BD06FA-2DAB-4A64-82CB-323EA414C488}" type="presOf" srcId="{6841AD56-D7AB-4578-80BE-A24FB52D274E}" destId="{32FC4E19-880B-414F-8C7E-6652ABBFA1FE}" srcOrd="1" destOrd="0" presId="urn:microsoft.com/office/officeart/2005/8/layout/orgChart1"/>
    <dgm:cxn modelId="{2FC640FA-B0BA-4971-9780-7BD970ED22E2}" srcId="{CC256EA1-5EC1-4044-8A08-FDF095EF0E2F}" destId="{BD32C37E-94F8-45C8-9B34-A576A92499C8}" srcOrd="4" destOrd="0" parTransId="{9C1EAA95-76CA-44CD-A5BA-656F20C3F225}" sibTransId="{B4049331-1B91-48AB-A528-C9C0C6B658C2}"/>
    <dgm:cxn modelId="{949AEDFA-21A5-4C2F-BF23-9845A046AE13}" srcId="{CC256EA1-5EC1-4044-8A08-FDF095EF0E2F}" destId="{B2E88A3B-0694-4AFF-B8E7-A144685E7EDA}" srcOrd="3" destOrd="0" parTransId="{3090699A-2696-49CF-8275-30E2064C975B}" sibTransId="{C670F210-BB09-4F96-81A7-560EA8C02D8D}"/>
    <dgm:cxn modelId="{1CE2C3FB-1939-412D-B9E6-6195F01859EC}" srcId="{E32F6082-56B3-4A1F-B269-1E825AC6D9D6}" destId="{0A2BD4FB-8B82-472F-97D1-3F2C44A08699}" srcOrd="0" destOrd="0" parTransId="{040F7C39-A422-4BFC-BF94-F971228FC1C4}" sibTransId="{0B94DE8D-53A9-470C-83BF-B6B8F4878302}"/>
    <dgm:cxn modelId="{DFBFE0FB-C211-4258-9495-7155429A33D4}" type="presOf" srcId="{E32F6082-56B3-4A1F-B269-1E825AC6D9D6}" destId="{E353D15D-372E-403A-911B-B7CD9E79E5DF}" srcOrd="1" destOrd="0" presId="urn:microsoft.com/office/officeart/2005/8/layout/orgChart1"/>
    <dgm:cxn modelId="{A81A5DFC-2618-4F7D-B21D-D8C2D2FA80FC}" type="presOf" srcId="{80E7E099-5F15-444B-A0F5-ACA48C815A00}" destId="{E6E2DE68-C98D-4AEF-AF90-21C3EBE1BCAC}" srcOrd="0" destOrd="0" presId="urn:microsoft.com/office/officeart/2005/8/layout/orgChart1"/>
    <dgm:cxn modelId="{91EBDEFC-A9ED-47DC-A0CB-1423CA90F28D}" type="presOf" srcId="{40F8D8F1-0AE9-4D2B-81E5-F6E93A7D57AA}" destId="{0769783E-0188-4787-94EB-8276E8DA4AEC}" srcOrd="1" destOrd="0" presId="urn:microsoft.com/office/officeart/2005/8/layout/orgChart1"/>
    <dgm:cxn modelId="{719968FD-3130-4F2E-A16C-BD564DC35DBA}" srcId="{E32F6082-56B3-4A1F-B269-1E825AC6D9D6}" destId="{B5E92ECF-4CB2-454C-BA4B-B03C7E958BCE}" srcOrd="3" destOrd="0" parTransId="{9E7D335F-9799-4D4F-95EA-4CD924F3B0C5}" sibTransId="{F7AAF801-2D0E-45DE-A502-EAC536BB7DC3}"/>
    <dgm:cxn modelId="{975A25FE-D52F-4D38-BC6D-D6DF4AE7F3CF}" srcId="{E32F6082-56B3-4A1F-B269-1E825AC6D9D6}" destId="{6841AD56-D7AB-4578-80BE-A24FB52D274E}" srcOrd="1" destOrd="0" parTransId="{B31BE042-54A9-4D60-9624-786F65FF9817}" sibTransId="{EF707CA5-BE67-4ADC-B3D5-1BAE38846F2F}"/>
    <dgm:cxn modelId="{4848F7FF-5C98-46F0-9E5F-479FA023E759}" srcId="{7059B391-70D7-49CC-9276-44089BBBAC20}" destId="{A95F9DA0-572F-4D84-8BAF-64A433EFCE7F}" srcOrd="2" destOrd="0" parTransId="{5CA35B74-C156-4667-B619-D2A433F4DCD4}" sibTransId="{8F1E3750-2A10-44B9-84A2-328BC3D158F9}"/>
    <dgm:cxn modelId="{60C0C16E-2C28-413E-B0C1-A9CA35BD5984}" type="presParOf" srcId="{C770C06C-D299-46A0-928A-7A404667ABAA}" destId="{A1930CC6-3364-4061-AA23-4B309B90C046}" srcOrd="0" destOrd="0" presId="urn:microsoft.com/office/officeart/2005/8/layout/orgChart1"/>
    <dgm:cxn modelId="{5FEDAD92-572C-4805-9CFB-26B4C975ED87}" type="presParOf" srcId="{A1930CC6-3364-4061-AA23-4B309B90C046}" destId="{5E603402-90C5-4EE8-8547-BC847489C6AC}" srcOrd="0" destOrd="0" presId="urn:microsoft.com/office/officeart/2005/8/layout/orgChart1"/>
    <dgm:cxn modelId="{255EDC2F-0A09-4EAE-974E-2A86DF68E024}" type="presParOf" srcId="{5E603402-90C5-4EE8-8547-BC847489C6AC}" destId="{12AA5274-DCE0-4D90-BFEE-2B65EA95D7D2}" srcOrd="0" destOrd="0" presId="urn:microsoft.com/office/officeart/2005/8/layout/orgChart1"/>
    <dgm:cxn modelId="{05EB110C-4495-40E1-9AEF-1B0621D421F5}" type="presParOf" srcId="{5E603402-90C5-4EE8-8547-BC847489C6AC}" destId="{628ACA5B-4454-4E22-B90E-D9C82B5E954F}" srcOrd="1" destOrd="0" presId="urn:microsoft.com/office/officeart/2005/8/layout/orgChart1"/>
    <dgm:cxn modelId="{B064623E-E8C2-4FF4-AEAB-69422E5B8EE9}" type="presParOf" srcId="{A1930CC6-3364-4061-AA23-4B309B90C046}" destId="{EBD74224-50A0-4488-B911-140B00B4B602}" srcOrd="1" destOrd="0" presId="urn:microsoft.com/office/officeart/2005/8/layout/orgChart1"/>
    <dgm:cxn modelId="{25A2AA99-63C8-49CC-AB8D-4D37A2DBA9F5}" type="presParOf" srcId="{EBD74224-50A0-4488-B911-140B00B4B602}" destId="{E4E64E36-9231-41FC-8FD3-42D210A7EDD9}" srcOrd="0" destOrd="0" presId="urn:microsoft.com/office/officeart/2005/8/layout/orgChart1"/>
    <dgm:cxn modelId="{8FA6C0EE-E5E9-4504-A767-D1D10FAE4A40}" type="presParOf" srcId="{EBD74224-50A0-4488-B911-140B00B4B602}" destId="{326E66E3-5BF1-44D6-8BE7-7D967BE670A5}" srcOrd="1" destOrd="0" presId="urn:microsoft.com/office/officeart/2005/8/layout/orgChart1"/>
    <dgm:cxn modelId="{929E4E5C-41A7-4C45-B4BC-AC42A3227CAD}" type="presParOf" srcId="{326E66E3-5BF1-44D6-8BE7-7D967BE670A5}" destId="{3CB3F49C-BE39-484E-B428-2F008B070E43}" srcOrd="0" destOrd="0" presId="urn:microsoft.com/office/officeart/2005/8/layout/orgChart1"/>
    <dgm:cxn modelId="{FA06A209-3F13-43DF-A9DB-BCEBF2CC9BEC}" type="presParOf" srcId="{3CB3F49C-BE39-484E-B428-2F008B070E43}" destId="{934A1E1E-30C5-43B6-B5E3-BAEC2D728054}" srcOrd="0" destOrd="0" presId="urn:microsoft.com/office/officeart/2005/8/layout/orgChart1"/>
    <dgm:cxn modelId="{63C55A46-E16A-40B6-AC36-3BF8D7265D38}" type="presParOf" srcId="{3CB3F49C-BE39-484E-B428-2F008B070E43}" destId="{4D92485F-FE24-435A-84DA-7AC4C6A5C958}" srcOrd="1" destOrd="0" presId="urn:microsoft.com/office/officeart/2005/8/layout/orgChart1"/>
    <dgm:cxn modelId="{ED528534-F61D-45E2-9CB3-4A609CAAAE2F}" type="presParOf" srcId="{326E66E3-5BF1-44D6-8BE7-7D967BE670A5}" destId="{D745CEB3-5EDE-4EEF-A875-9698C627E584}" srcOrd="1" destOrd="0" presId="urn:microsoft.com/office/officeart/2005/8/layout/orgChart1"/>
    <dgm:cxn modelId="{C811640A-5473-4F85-990E-E2831358B396}" type="presParOf" srcId="{D745CEB3-5EDE-4EEF-A875-9698C627E584}" destId="{E81440A1-5B85-4E8D-AFD9-351DDC348C81}" srcOrd="0" destOrd="0" presId="urn:microsoft.com/office/officeart/2005/8/layout/orgChart1"/>
    <dgm:cxn modelId="{73F8FD7F-F23D-4141-8164-1FFB847644B6}" type="presParOf" srcId="{D745CEB3-5EDE-4EEF-A875-9698C627E584}" destId="{4EA5897B-FF7A-4860-9090-63EC16B7D1E9}" srcOrd="1" destOrd="0" presId="urn:microsoft.com/office/officeart/2005/8/layout/orgChart1"/>
    <dgm:cxn modelId="{FD6D9315-12B4-49DF-A20E-21A74BD82527}" type="presParOf" srcId="{4EA5897B-FF7A-4860-9090-63EC16B7D1E9}" destId="{18722957-D8BF-4CDE-BEFA-F4956B9FF916}" srcOrd="0" destOrd="0" presId="urn:microsoft.com/office/officeart/2005/8/layout/orgChart1"/>
    <dgm:cxn modelId="{41230335-F86C-426D-8409-9F5B7CBEAA19}" type="presParOf" srcId="{18722957-D8BF-4CDE-BEFA-F4956B9FF916}" destId="{2676F767-E389-497A-BBBA-C6536B875ACC}" srcOrd="0" destOrd="0" presId="urn:microsoft.com/office/officeart/2005/8/layout/orgChart1"/>
    <dgm:cxn modelId="{08AF1D52-FBCF-46C2-A92F-D72E02C9A932}" type="presParOf" srcId="{18722957-D8BF-4CDE-BEFA-F4956B9FF916}" destId="{1C299F85-50B3-44BE-B32C-D5864A16A981}" srcOrd="1" destOrd="0" presId="urn:microsoft.com/office/officeart/2005/8/layout/orgChart1"/>
    <dgm:cxn modelId="{4E65909E-FB2A-4B25-83C6-FEB7BAA35FF0}" type="presParOf" srcId="{4EA5897B-FF7A-4860-9090-63EC16B7D1E9}" destId="{C1E6DB32-55CF-48FA-9852-4C554832DCDD}" srcOrd="1" destOrd="0" presId="urn:microsoft.com/office/officeart/2005/8/layout/orgChart1"/>
    <dgm:cxn modelId="{78B96404-6056-492B-9C48-39F5E42DFDF8}" type="presParOf" srcId="{4EA5897B-FF7A-4860-9090-63EC16B7D1E9}" destId="{76380ADD-9DB9-47A3-9276-E5BED8BF456F}" srcOrd="2" destOrd="0" presId="urn:microsoft.com/office/officeart/2005/8/layout/orgChart1"/>
    <dgm:cxn modelId="{06F54FC5-5784-4B42-8A5E-E2C19E5F6E41}" type="presParOf" srcId="{D745CEB3-5EDE-4EEF-A875-9698C627E584}" destId="{1A3498EF-63BD-4EF0-9BE7-90319F190857}" srcOrd="2" destOrd="0" presId="urn:microsoft.com/office/officeart/2005/8/layout/orgChart1"/>
    <dgm:cxn modelId="{CA88599F-08DE-4625-AA16-545D764A049E}" type="presParOf" srcId="{D745CEB3-5EDE-4EEF-A875-9698C627E584}" destId="{62D4981C-0BC5-4EC5-9A8B-1E35FE1CD576}" srcOrd="3" destOrd="0" presId="urn:microsoft.com/office/officeart/2005/8/layout/orgChart1"/>
    <dgm:cxn modelId="{D7774F8F-994E-4603-929B-C4B4335B64E2}" type="presParOf" srcId="{62D4981C-0BC5-4EC5-9A8B-1E35FE1CD576}" destId="{809AC35D-4B2B-4122-A306-965807C7B334}" srcOrd="0" destOrd="0" presId="urn:microsoft.com/office/officeart/2005/8/layout/orgChart1"/>
    <dgm:cxn modelId="{500F921B-453C-46F4-9100-04C840C60418}" type="presParOf" srcId="{809AC35D-4B2B-4122-A306-965807C7B334}" destId="{18772B1D-C785-4E43-8B3B-34E2114AAB95}" srcOrd="0" destOrd="0" presId="urn:microsoft.com/office/officeart/2005/8/layout/orgChart1"/>
    <dgm:cxn modelId="{2E14CE62-A03A-4CE2-ADDA-9B11A7E123D3}" type="presParOf" srcId="{809AC35D-4B2B-4122-A306-965807C7B334}" destId="{94ADCE2B-2479-46C3-81DF-225CF3579367}" srcOrd="1" destOrd="0" presId="urn:microsoft.com/office/officeart/2005/8/layout/orgChart1"/>
    <dgm:cxn modelId="{190F20AD-E9B2-4F21-A146-9CE052F03DE9}" type="presParOf" srcId="{62D4981C-0BC5-4EC5-9A8B-1E35FE1CD576}" destId="{88560772-DA99-4C07-86FA-9754ED6A226A}" srcOrd="1" destOrd="0" presId="urn:microsoft.com/office/officeart/2005/8/layout/orgChart1"/>
    <dgm:cxn modelId="{2A40C381-8ED1-4F11-A69B-753BB1E9786F}" type="presParOf" srcId="{88560772-DA99-4C07-86FA-9754ED6A226A}" destId="{D0D5DDBF-A588-4B74-B5F4-A321F5BCCA06}" srcOrd="0" destOrd="0" presId="urn:microsoft.com/office/officeart/2005/8/layout/orgChart1"/>
    <dgm:cxn modelId="{F4D6A546-576E-4B0F-8768-B46FC5B9A50E}" type="presParOf" srcId="{88560772-DA99-4C07-86FA-9754ED6A226A}" destId="{D5424557-D077-40C7-AF78-066041192AD2}" srcOrd="1" destOrd="0" presId="urn:microsoft.com/office/officeart/2005/8/layout/orgChart1"/>
    <dgm:cxn modelId="{D6FBBFDC-BD98-4D00-BAAF-148308CAC9AE}" type="presParOf" srcId="{D5424557-D077-40C7-AF78-066041192AD2}" destId="{7F86C31A-7F77-475B-8AAC-5AA5839035D3}" srcOrd="0" destOrd="0" presId="urn:microsoft.com/office/officeart/2005/8/layout/orgChart1"/>
    <dgm:cxn modelId="{0F4B4D06-7434-47DA-80B0-22F70BD919EF}" type="presParOf" srcId="{7F86C31A-7F77-475B-8AAC-5AA5839035D3}" destId="{CFA912A9-35C8-4112-9D08-645D7D4CEC7D}" srcOrd="0" destOrd="0" presId="urn:microsoft.com/office/officeart/2005/8/layout/orgChart1"/>
    <dgm:cxn modelId="{A7A85E6F-E875-4D96-A921-6C0C7C8A2964}" type="presParOf" srcId="{7F86C31A-7F77-475B-8AAC-5AA5839035D3}" destId="{34C2A77D-7204-4314-B4F0-B8F011DD42AC}" srcOrd="1" destOrd="0" presId="urn:microsoft.com/office/officeart/2005/8/layout/orgChart1"/>
    <dgm:cxn modelId="{0EB29CAA-A9CF-431F-A4AD-D126980F48F6}" type="presParOf" srcId="{D5424557-D077-40C7-AF78-066041192AD2}" destId="{AF5DB8EF-E46A-492C-9DA6-6828E96700E4}" srcOrd="1" destOrd="0" presId="urn:microsoft.com/office/officeart/2005/8/layout/orgChart1"/>
    <dgm:cxn modelId="{719AED08-D3FC-4852-A49F-BB2DACCFA921}" type="presParOf" srcId="{D5424557-D077-40C7-AF78-066041192AD2}" destId="{FA226170-ABE9-4275-99BD-E0960BBDABF9}" srcOrd="2" destOrd="0" presId="urn:microsoft.com/office/officeart/2005/8/layout/orgChart1"/>
    <dgm:cxn modelId="{F0B34B1F-7AA8-4526-B490-F6AC3009EA95}" type="presParOf" srcId="{88560772-DA99-4C07-86FA-9754ED6A226A}" destId="{A4749754-5CBB-4857-BDB9-99DC88EA5106}" srcOrd="2" destOrd="0" presId="urn:microsoft.com/office/officeart/2005/8/layout/orgChart1"/>
    <dgm:cxn modelId="{E858153C-74CD-4046-BAB9-37D0F3F0E728}" type="presParOf" srcId="{88560772-DA99-4C07-86FA-9754ED6A226A}" destId="{683C7268-639B-4631-A65C-3BF4DDF49A41}" srcOrd="3" destOrd="0" presId="urn:microsoft.com/office/officeart/2005/8/layout/orgChart1"/>
    <dgm:cxn modelId="{276EE08B-B62A-439D-952D-87E0CF1AE1C6}" type="presParOf" srcId="{683C7268-639B-4631-A65C-3BF4DDF49A41}" destId="{DCAEEFAD-4823-46E7-8637-C6845D7BCF69}" srcOrd="0" destOrd="0" presId="urn:microsoft.com/office/officeart/2005/8/layout/orgChart1"/>
    <dgm:cxn modelId="{9FC6FED6-DDC6-47D4-8CF3-BC0418EC19E4}" type="presParOf" srcId="{DCAEEFAD-4823-46E7-8637-C6845D7BCF69}" destId="{502A67A7-06CC-46DF-A289-3C4AA487B61B}" srcOrd="0" destOrd="0" presId="urn:microsoft.com/office/officeart/2005/8/layout/orgChart1"/>
    <dgm:cxn modelId="{80402C65-52EB-4143-BDFB-8FDC27EDCA94}" type="presParOf" srcId="{DCAEEFAD-4823-46E7-8637-C6845D7BCF69}" destId="{278893B2-8CF6-4FF6-AFD9-F56848155942}" srcOrd="1" destOrd="0" presId="urn:microsoft.com/office/officeart/2005/8/layout/orgChart1"/>
    <dgm:cxn modelId="{26316518-F68D-4231-B0B4-8F19B9A3EAB0}" type="presParOf" srcId="{683C7268-639B-4631-A65C-3BF4DDF49A41}" destId="{D9C95726-C14A-4BFF-B552-B1C601587E72}" srcOrd="1" destOrd="0" presId="urn:microsoft.com/office/officeart/2005/8/layout/orgChart1"/>
    <dgm:cxn modelId="{9951A6EC-758C-4CA0-8A5B-DC9C6054AF5E}" type="presParOf" srcId="{683C7268-639B-4631-A65C-3BF4DDF49A41}" destId="{7938D832-0E65-4E4D-9FA3-190DEDDB76AB}" srcOrd="2" destOrd="0" presId="urn:microsoft.com/office/officeart/2005/8/layout/orgChart1"/>
    <dgm:cxn modelId="{FABC6E02-46C6-4913-A2A0-B6A2F2CF0D66}" type="presParOf" srcId="{88560772-DA99-4C07-86FA-9754ED6A226A}" destId="{F56A533B-3A00-4C09-B6C9-34E7CFE08ADB}" srcOrd="4" destOrd="0" presId="urn:microsoft.com/office/officeart/2005/8/layout/orgChart1"/>
    <dgm:cxn modelId="{97F7CA24-0F45-492C-A691-ACEF154D9D34}" type="presParOf" srcId="{88560772-DA99-4C07-86FA-9754ED6A226A}" destId="{C5DA7958-7DD4-4C32-9D16-CE052F1AC7DB}" srcOrd="5" destOrd="0" presId="urn:microsoft.com/office/officeart/2005/8/layout/orgChart1"/>
    <dgm:cxn modelId="{ABC7013D-9327-46EB-8245-4A79120BEDB4}" type="presParOf" srcId="{C5DA7958-7DD4-4C32-9D16-CE052F1AC7DB}" destId="{DD50294C-A878-4C6F-A50A-07D16A059F77}" srcOrd="0" destOrd="0" presId="urn:microsoft.com/office/officeart/2005/8/layout/orgChart1"/>
    <dgm:cxn modelId="{C5B299FC-8262-498E-AD68-50678ADE4B05}" type="presParOf" srcId="{DD50294C-A878-4C6F-A50A-07D16A059F77}" destId="{7C8F8334-5212-45B2-8B11-2CB7B5E31F36}" srcOrd="0" destOrd="0" presId="urn:microsoft.com/office/officeart/2005/8/layout/orgChart1"/>
    <dgm:cxn modelId="{5E7A07C8-1FAC-496E-B9B4-4B857C2C0F4D}" type="presParOf" srcId="{DD50294C-A878-4C6F-A50A-07D16A059F77}" destId="{5E92C762-48FD-48D3-9988-BEA21F9E2E20}" srcOrd="1" destOrd="0" presId="urn:microsoft.com/office/officeart/2005/8/layout/orgChart1"/>
    <dgm:cxn modelId="{2258C1C1-F833-420A-9A94-0F72D4CBA36A}" type="presParOf" srcId="{C5DA7958-7DD4-4C32-9D16-CE052F1AC7DB}" destId="{078B0F80-A25F-43EC-939C-AE67E9ACE313}" srcOrd="1" destOrd="0" presId="urn:microsoft.com/office/officeart/2005/8/layout/orgChart1"/>
    <dgm:cxn modelId="{2155D44E-0973-4B2E-BB5E-666EB1A0BF71}" type="presParOf" srcId="{C5DA7958-7DD4-4C32-9D16-CE052F1AC7DB}" destId="{6D6AB6B2-CAE4-4F9B-AD59-D56522A3C086}" srcOrd="2" destOrd="0" presId="urn:microsoft.com/office/officeart/2005/8/layout/orgChart1"/>
    <dgm:cxn modelId="{2892BB4A-CC1F-4783-B362-C487A4481261}" type="presParOf" srcId="{88560772-DA99-4C07-86FA-9754ED6A226A}" destId="{BF10EFAF-9AF5-4848-A4CD-8B1A902203DC}" srcOrd="6" destOrd="0" presId="urn:microsoft.com/office/officeart/2005/8/layout/orgChart1"/>
    <dgm:cxn modelId="{6C83EDD4-3DB5-4069-84B9-45735BBB44B2}" type="presParOf" srcId="{88560772-DA99-4C07-86FA-9754ED6A226A}" destId="{0B66F4C7-979B-4CB0-998B-BEF1D7A084D6}" srcOrd="7" destOrd="0" presId="urn:microsoft.com/office/officeart/2005/8/layout/orgChart1"/>
    <dgm:cxn modelId="{02647D74-E9C5-4837-9499-689228CF09BE}" type="presParOf" srcId="{0B66F4C7-979B-4CB0-998B-BEF1D7A084D6}" destId="{2DE99BD0-7917-422A-AEC0-D02F4A166FD9}" srcOrd="0" destOrd="0" presId="urn:microsoft.com/office/officeart/2005/8/layout/orgChart1"/>
    <dgm:cxn modelId="{C7621304-00F6-416F-9453-E4D1C93E09B3}" type="presParOf" srcId="{2DE99BD0-7917-422A-AEC0-D02F4A166FD9}" destId="{CF89307C-8A3C-4A7A-97AB-6F7C4A39F588}" srcOrd="0" destOrd="0" presId="urn:microsoft.com/office/officeart/2005/8/layout/orgChart1"/>
    <dgm:cxn modelId="{CB5A5FBA-862E-4A06-A4DD-8FF591665CFE}" type="presParOf" srcId="{2DE99BD0-7917-422A-AEC0-D02F4A166FD9}" destId="{213EB575-4EB5-4DD3-8013-A6F9EC54C20B}" srcOrd="1" destOrd="0" presId="urn:microsoft.com/office/officeart/2005/8/layout/orgChart1"/>
    <dgm:cxn modelId="{334E544A-999C-49E2-A341-2A67B38C2060}" type="presParOf" srcId="{0B66F4C7-979B-4CB0-998B-BEF1D7A084D6}" destId="{737817D3-6EBF-41ED-89B1-FB00CEE8E681}" srcOrd="1" destOrd="0" presId="urn:microsoft.com/office/officeart/2005/8/layout/orgChart1"/>
    <dgm:cxn modelId="{5AD3F61D-44CB-4B0F-85AB-7F55AE829073}" type="presParOf" srcId="{0B66F4C7-979B-4CB0-998B-BEF1D7A084D6}" destId="{7AD60274-E92C-4F60-B4CE-D0A16E69643A}" srcOrd="2" destOrd="0" presId="urn:microsoft.com/office/officeart/2005/8/layout/orgChart1"/>
    <dgm:cxn modelId="{42DAC01D-6493-49C8-9DC5-F3ED9490892E}" type="presParOf" srcId="{88560772-DA99-4C07-86FA-9754ED6A226A}" destId="{45C94DB4-7C98-4C29-8EB6-29C3C1768B5D}" srcOrd="8" destOrd="0" presId="urn:microsoft.com/office/officeart/2005/8/layout/orgChart1"/>
    <dgm:cxn modelId="{2562A323-C49A-4BB3-AD38-9B8ADF4346B5}" type="presParOf" srcId="{88560772-DA99-4C07-86FA-9754ED6A226A}" destId="{5F1B550E-F3F6-421C-80D6-78E346B16169}" srcOrd="9" destOrd="0" presId="urn:microsoft.com/office/officeart/2005/8/layout/orgChart1"/>
    <dgm:cxn modelId="{54D552DD-4443-439C-86BE-51960F090305}" type="presParOf" srcId="{5F1B550E-F3F6-421C-80D6-78E346B16169}" destId="{E2DAFDA9-C1A5-42A8-BF6F-34EEAE847F1B}" srcOrd="0" destOrd="0" presId="urn:microsoft.com/office/officeart/2005/8/layout/orgChart1"/>
    <dgm:cxn modelId="{4BEF9287-EB09-46A3-A893-1725B5672784}" type="presParOf" srcId="{E2DAFDA9-C1A5-42A8-BF6F-34EEAE847F1B}" destId="{C1ED0C34-D9BB-4ED6-9F58-F891DFA7422F}" srcOrd="0" destOrd="0" presId="urn:microsoft.com/office/officeart/2005/8/layout/orgChart1"/>
    <dgm:cxn modelId="{4FB77585-F276-4CFA-B099-B662A9D7BABE}" type="presParOf" srcId="{E2DAFDA9-C1A5-42A8-BF6F-34EEAE847F1B}" destId="{9AEFD1BE-59AE-4F84-8090-037F3D9DF08D}" srcOrd="1" destOrd="0" presId="urn:microsoft.com/office/officeart/2005/8/layout/orgChart1"/>
    <dgm:cxn modelId="{F9218610-D2A5-44B4-B104-F67D87FF84C6}" type="presParOf" srcId="{5F1B550E-F3F6-421C-80D6-78E346B16169}" destId="{58BF97FB-F14C-482D-AF9F-6AC1E29224A5}" srcOrd="1" destOrd="0" presId="urn:microsoft.com/office/officeart/2005/8/layout/orgChart1"/>
    <dgm:cxn modelId="{6C4A185F-BB65-450B-BFA7-0F26C80D27C8}" type="presParOf" srcId="{5F1B550E-F3F6-421C-80D6-78E346B16169}" destId="{FD81B629-E53B-4B7C-B6D7-4EF1BC1A9B46}" srcOrd="2" destOrd="0" presId="urn:microsoft.com/office/officeart/2005/8/layout/orgChart1"/>
    <dgm:cxn modelId="{0EDFC18B-FEA1-4B00-81F1-49895232BB1B}" type="presParOf" srcId="{62D4981C-0BC5-4EC5-9A8B-1E35FE1CD576}" destId="{1D31B53F-498D-4492-9E43-951255B68AFC}" srcOrd="2" destOrd="0" presId="urn:microsoft.com/office/officeart/2005/8/layout/orgChart1"/>
    <dgm:cxn modelId="{31D9441E-D4A5-4C64-9B9A-074461E1F7A1}" type="presParOf" srcId="{D745CEB3-5EDE-4EEF-A875-9698C627E584}" destId="{3F0460F2-65D0-42B2-9112-86D093E39A51}" srcOrd="4" destOrd="0" presId="urn:microsoft.com/office/officeart/2005/8/layout/orgChart1"/>
    <dgm:cxn modelId="{066B4F4F-1FA4-4574-A60F-B560221DB777}" type="presParOf" srcId="{D745CEB3-5EDE-4EEF-A875-9698C627E584}" destId="{768C26D3-4B0A-4B24-98C5-6D0375841DC0}" srcOrd="5" destOrd="0" presId="urn:microsoft.com/office/officeart/2005/8/layout/orgChart1"/>
    <dgm:cxn modelId="{3A64C1B8-FC98-4427-9FB9-33AF238F58AE}" type="presParOf" srcId="{768C26D3-4B0A-4B24-98C5-6D0375841DC0}" destId="{1615622D-175F-4DF5-AAAA-00719E798DA2}" srcOrd="0" destOrd="0" presId="urn:microsoft.com/office/officeart/2005/8/layout/orgChart1"/>
    <dgm:cxn modelId="{8E827AEE-DA1F-4FF9-A49D-AD14847B3C17}" type="presParOf" srcId="{1615622D-175F-4DF5-AAAA-00719E798DA2}" destId="{9B7E172B-C8F0-4E08-827A-23DB5FE194E6}" srcOrd="0" destOrd="0" presId="urn:microsoft.com/office/officeart/2005/8/layout/orgChart1"/>
    <dgm:cxn modelId="{C4E02C6D-9899-4451-8997-DD2ED909D3FB}" type="presParOf" srcId="{1615622D-175F-4DF5-AAAA-00719E798DA2}" destId="{12A2972A-02F7-4401-8A60-DCECB9DCB59B}" srcOrd="1" destOrd="0" presId="urn:microsoft.com/office/officeart/2005/8/layout/orgChart1"/>
    <dgm:cxn modelId="{F2E87F62-7D82-4B7A-A0EF-660B86994971}" type="presParOf" srcId="{768C26D3-4B0A-4B24-98C5-6D0375841DC0}" destId="{2C5D5220-E970-47DA-BE20-EF95CC10353E}" srcOrd="1" destOrd="0" presId="urn:microsoft.com/office/officeart/2005/8/layout/orgChart1"/>
    <dgm:cxn modelId="{29C58753-5C7A-4529-BF53-C6BDD6ABF4E2}" type="presParOf" srcId="{2C5D5220-E970-47DA-BE20-EF95CC10353E}" destId="{0C381F4F-F5D1-4632-8EA4-77FD96E58A3E}" srcOrd="0" destOrd="0" presId="urn:microsoft.com/office/officeart/2005/8/layout/orgChart1"/>
    <dgm:cxn modelId="{FAC754D0-0DB8-4E73-AE9F-1878CB85E703}" type="presParOf" srcId="{2C5D5220-E970-47DA-BE20-EF95CC10353E}" destId="{1E905EBA-C74A-4100-BE31-418C6AF0E498}" srcOrd="1" destOrd="0" presId="urn:microsoft.com/office/officeart/2005/8/layout/orgChart1"/>
    <dgm:cxn modelId="{83C8F46A-BCA3-45CC-AD2B-E52C8E49B8B2}" type="presParOf" srcId="{1E905EBA-C74A-4100-BE31-418C6AF0E498}" destId="{3BA3AED2-E9FC-489D-8798-9941071B3E90}" srcOrd="0" destOrd="0" presId="urn:microsoft.com/office/officeart/2005/8/layout/orgChart1"/>
    <dgm:cxn modelId="{BD6E43A4-7535-405D-8B6F-82E21A5DBB0D}" type="presParOf" srcId="{3BA3AED2-E9FC-489D-8798-9941071B3E90}" destId="{BE24A414-FF13-4001-9A7C-5A7DEEE34873}" srcOrd="0" destOrd="0" presId="urn:microsoft.com/office/officeart/2005/8/layout/orgChart1"/>
    <dgm:cxn modelId="{908894DF-BE67-452C-B7CA-0E01B8A49AA2}" type="presParOf" srcId="{3BA3AED2-E9FC-489D-8798-9941071B3E90}" destId="{2B4FB3A6-D802-4E62-87A9-99809D7FFA31}" srcOrd="1" destOrd="0" presId="urn:microsoft.com/office/officeart/2005/8/layout/orgChart1"/>
    <dgm:cxn modelId="{7747C436-6CD5-440F-8880-D62E373B5F23}" type="presParOf" srcId="{1E905EBA-C74A-4100-BE31-418C6AF0E498}" destId="{5011FF09-462F-45F8-B3F2-5F0BA6EBC62F}" srcOrd="1" destOrd="0" presId="urn:microsoft.com/office/officeart/2005/8/layout/orgChart1"/>
    <dgm:cxn modelId="{81587858-90D4-4879-A705-ED22DCA1706E}" type="presParOf" srcId="{1E905EBA-C74A-4100-BE31-418C6AF0E498}" destId="{BF35F188-7DDB-4800-B3CC-8C963CC1006F}" srcOrd="2" destOrd="0" presId="urn:microsoft.com/office/officeart/2005/8/layout/orgChart1"/>
    <dgm:cxn modelId="{DA2E14EE-0AC4-48DA-A5BF-B1FD54D65661}" type="presParOf" srcId="{2C5D5220-E970-47DA-BE20-EF95CC10353E}" destId="{208885A0-84FD-48EA-B017-B67606ACA1AB}" srcOrd="2" destOrd="0" presId="urn:microsoft.com/office/officeart/2005/8/layout/orgChart1"/>
    <dgm:cxn modelId="{8449204C-E865-4098-A0CF-3AFDEED75D88}" type="presParOf" srcId="{2C5D5220-E970-47DA-BE20-EF95CC10353E}" destId="{60BB21BF-6679-40A2-BA2C-6CF734712982}" srcOrd="3" destOrd="0" presId="urn:microsoft.com/office/officeart/2005/8/layout/orgChart1"/>
    <dgm:cxn modelId="{342BA560-3087-454E-B0A4-0B009A49DE4B}" type="presParOf" srcId="{60BB21BF-6679-40A2-BA2C-6CF734712982}" destId="{E2F3044F-26A2-4CEE-BC68-D4506EDD119F}" srcOrd="0" destOrd="0" presId="urn:microsoft.com/office/officeart/2005/8/layout/orgChart1"/>
    <dgm:cxn modelId="{CA50BB13-3B3C-4016-B4F5-64FE2B8E3C8D}" type="presParOf" srcId="{E2F3044F-26A2-4CEE-BC68-D4506EDD119F}" destId="{344F51CA-CF7C-45CA-A1B4-10AFBEBF87C9}" srcOrd="0" destOrd="0" presId="urn:microsoft.com/office/officeart/2005/8/layout/orgChart1"/>
    <dgm:cxn modelId="{B0E16626-0866-459E-B00C-BF51DA7C49D2}" type="presParOf" srcId="{E2F3044F-26A2-4CEE-BC68-D4506EDD119F}" destId="{5B07C804-F352-474E-BCE8-91BF26AC22DE}" srcOrd="1" destOrd="0" presId="urn:microsoft.com/office/officeart/2005/8/layout/orgChart1"/>
    <dgm:cxn modelId="{1FDD8E23-C5E3-412A-A251-12295A681A3F}" type="presParOf" srcId="{60BB21BF-6679-40A2-BA2C-6CF734712982}" destId="{8AB3A6F9-7A56-4C8C-92FD-C1A7F057E898}" srcOrd="1" destOrd="0" presId="urn:microsoft.com/office/officeart/2005/8/layout/orgChart1"/>
    <dgm:cxn modelId="{931550A6-79C0-4A3C-B531-18BD3040E063}" type="presParOf" srcId="{60BB21BF-6679-40A2-BA2C-6CF734712982}" destId="{CC26D48A-2080-4A93-8764-D94230F8C6AE}" srcOrd="2" destOrd="0" presId="urn:microsoft.com/office/officeart/2005/8/layout/orgChart1"/>
    <dgm:cxn modelId="{F08ED825-E335-43E3-9EB4-D636947E2373}" type="presParOf" srcId="{2C5D5220-E970-47DA-BE20-EF95CC10353E}" destId="{B47E0933-FC11-45CA-9D77-2BA334FCCBF8}" srcOrd="4" destOrd="0" presId="urn:microsoft.com/office/officeart/2005/8/layout/orgChart1"/>
    <dgm:cxn modelId="{7FF3772F-FBED-48D8-BB08-1894EAA2BB88}" type="presParOf" srcId="{2C5D5220-E970-47DA-BE20-EF95CC10353E}" destId="{9237FE6E-7323-4955-B3E3-BE5C29EE8BED}" srcOrd="5" destOrd="0" presId="urn:microsoft.com/office/officeart/2005/8/layout/orgChart1"/>
    <dgm:cxn modelId="{5EFD3E8D-C857-418F-AE9E-692A0189C3B7}" type="presParOf" srcId="{9237FE6E-7323-4955-B3E3-BE5C29EE8BED}" destId="{6A025B5B-3F22-4A31-8F53-5CF4DC97C935}" srcOrd="0" destOrd="0" presId="urn:microsoft.com/office/officeart/2005/8/layout/orgChart1"/>
    <dgm:cxn modelId="{93E3016A-3888-4A43-BC27-E42F8CD08545}" type="presParOf" srcId="{6A025B5B-3F22-4A31-8F53-5CF4DC97C935}" destId="{1F7F59EA-E19E-4EB4-B8D3-530BF309B1EB}" srcOrd="0" destOrd="0" presId="urn:microsoft.com/office/officeart/2005/8/layout/orgChart1"/>
    <dgm:cxn modelId="{9D9F86A2-1B1A-4E74-A3A1-27FAEBC9AED3}" type="presParOf" srcId="{6A025B5B-3F22-4A31-8F53-5CF4DC97C935}" destId="{566E62E0-89F7-4E0F-8701-AAEB4B58B1FB}" srcOrd="1" destOrd="0" presId="urn:microsoft.com/office/officeart/2005/8/layout/orgChart1"/>
    <dgm:cxn modelId="{DF252AC2-3A81-456C-9C96-ADC89BBB2B75}" type="presParOf" srcId="{9237FE6E-7323-4955-B3E3-BE5C29EE8BED}" destId="{63C8CC19-2F49-4B37-88B8-A6780B72964B}" srcOrd="1" destOrd="0" presId="urn:microsoft.com/office/officeart/2005/8/layout/orgChart1"/>
    <dgm:cxn modelId="{934562CB-CEAB-4ABF-B4D5-53653F1D5D19}" type="presParOf" srcId="{9237FE6E-7323-4955-B3E3-BE5C29EE8BED}" destId="{B5EC937E-19C6-48B2-9A92-BDBFDCD23A3F}" srcOrd="2" destOrd="0" presId="urn:microsoft.com/office/officeart/2005/8/layout/orgChart1"/>
    <dgm:cxn modelId="{A352ECE3-8B6B-40F1-BFDE-A13A3C03A8F5}" type="presParOf" srcId="{2C5D5220-E970-47DA-BE20-EF95CC10353E}" destId="{038C7BC8-6F56-42F5-A97E-A0CDF4124F25}" srcOrd="6" destOrd="0" presId="urn:microsoft.com/office/officeart/2005/8/layout/orgChart1"/>
    <dgm:cxn modelId="{1259894B-0E39-475F-A5EC-2FBA92FE4EB5}" type="presParOf" srcId="{2C5D5220-E970-47DA-BE20-EF95CC10353E}" destId="{34050473-78AA-4C31-A8D9-B980AE3C58DB}" srcOrd="7" destOrd="0" presId="urn:microsoft.com/office/officeart/2005/8/layout/orgChart1"/>
    <dgm:cxn modelId="{A8B4BA33-62C1-47EF-8007-C022F6F838A3}" type="presParOf" srcId="{34050473-78AA-4C31-A8D9-B980AE3C58DB}" destId="{D442A1EE-588F-448A-B53B-613752CEC25B}" srcOrd="0" destOrd="0" presId="urn:microsoft.com/office/officeart/2005/8/layout/orgChart1"/>
    <dgm:cxn modelId="{93C31709-BDFF-4664-994C-05BAE8ADFCD4}" type="presParOf" srcId="{D442A1EE-588F-448A-B53B-613752CEC25B}" destId="{B5D0058A-0248-4202-9408-64C721D3A9DE}" srcOrd="0" destOrd="0" presId="urn:microsoft.com/office/officeart/2005/8/layout/orgChart1"/>
    <dgm:cxn modelId="{0E1ED75D-7817-4D95-89A6-161300B7A516}" type="presParOf" srcId="{D442A1EE-588F-448A-B53B-613752CEC25B}" destId="{B0C7B2FC-325E-413D-8957-1982A3DADD54}" srcOrd="1" destOrd="0" presId="urn:microsoft.com/office/officeart/2005/8/layout/orgChart1"/>
    <dgm:cxn modelId="{364866EB-5D55-42DE-B839-66CB3098A14E}" type="presParOf" srcId="{34050473-78AA-4C31-A8D9-B980AE3C58DB}" destId="{4E999E46-014B-4CB7-974B-D1A73EECE27C}" srcOrd="1" destOrd="0" presId="urn:microsoft.com/office/officeart/2005/8/layout/orgChart1"/>
    <dgm:cxn modelId="{D60AD5AC-2E89-4E85-9C5A-9971E7E590A5}" type="presParOf" srcId="{34050473-78AA-4C31-A8D9-B980AE3C58DB}" destId="{B0C915F6-B124-4400-92F2-901BBC8E1BDC}" srcOrd="2" destOrd="0" presId="urn:microsoft.com/office/officeart/2005/8/layout/orgChart1"/>
    <dgm:cxn modelId="{4000371A-2D4B-4801-9FFC-C1DF5CB08332}" type="presParOf" srcId="{2C5D5220-E970-47DA-BE20-EF95CC10353E}" destId="{BB641AD9-B8BC-444B-801A-58FE8D4D1737}" srcOrd="8" destOrd="0" presId="urn:microsoft.com/office/officeart/2005/8/layout/orgChart1"/>
    <dgm:cxn modelId="{6A90D63B-DE8B-47CC-AD56-043EF8AF865C}" type="presParOf" srcId="{2C5D5220-E970-47DA-BE20-EF95CC10353E}" destId="{AFE4B2F5-76BF-4288-82CE-439AB5FC9E52}" srcOrd="9" destOrd="0" presId="urn:microsoft.com/office/officeart/2005/8/layout/orgChart1"/>
    <dgm:cxn modelId="{1DCAA798-E662-4500-89FA-5F97E90A675A}" type="presParOf" srcId="{AFE4B2F5-76BF-4288-82CE-439AB5FC9E52}" destId="{951AE91E-671A-4658-B59C-F5979668B4C2}" srcOrd="0" destOrd="0" presId="urn:microsoft.com/office/officeart/2005/8/layout/orgChart1"/>
    <dgm:cxn modelId="{3F4F2218-0F75-4C04-A351-3A666D61638D}" type="presParOf" srcId="{951AE91E-671A-4658-B59C-F5979668B4C2}" destId="{6E8ED327-A547-45BC-8ECF-5403231AFCF4}" srcOrd="0" destOrd="0" presId="urn:microsoft.com/office/officeart/2005/8/layout/orgChart1"/>
    <dgm:cxn modelId="{59909D7F-F3F7-4516-B621-7DDFFF8992EA}" type="presParOf" srcId="{951AE91E-671A-4658-B59C-F5979668B4C2}" destId="{3702A109-F766-4F3D-AE2D-4EAF97EFB443}" srcOrd="1" destOrd="0" presId="urn:microsoft.com/office/officeart/2005/8/layout/orgChart1"/>
    <dgm:cxn modelId="{C42FA726-FF7A-4028-AFEF-2C4E75F5D693}" type="presParOf" srcId="{AFE4B2F5-76BF-4288-82CE-439AB5FC9E52}" destId="{E078DC83-9503-40FB-B9A9-13F7D849951D}" srcOrd="1" destOrd="0" presId="urn:microsoft.com/office/officeart/2005/8/layout/orgChart1"/>
    <dgm:cxn modelId="{72431D2F-10A7-45B1-A17E-166C92FC1E86}" type="presParOf" srcId="{AFE4B2F5-76BF-4288-82CE-439AB5FC9E52}" destId="{FF7C75ED-CF15-4052-910B-08906E0A2888}" srcOrd="2" destOrd="0" presId="urn:microsoft.com/office/officeart/2005/8/layout/orgChart1"/>
    <dgm:cxn modelId="{E0FC5D54-300F-49D3-B112-BDCE7A903DF8}" type="presParOf" srcId="{2C5D5220-E970-47DA-BE20-EF95CC10353E}" destId="{C3E67F4A-7A59-4B04-86CD-AD9CAF8CD353}" srcOrd="10" destOrd="0" presId="urn:microsoft.com/office/officeart/2005/8/layout/orgChart1"/>
    <dgm:cxn modelId="{BD1E3630-8A86-4A31-BD0C-C4C0489F40E4}" type="presParOf" srcId="{2C5D5220-E970-47DA-BE20-EF95CC10353E}" destId="{8817E58A-2178-4D4D-804D-41B4F54F5E9B}" srcOrd="11" destOrd="0" presId="urn:microsoft.com/office/officeart/2005/8/layout/orgChart1"/>
    <dgm:cxn modelId="{4D449F07-3BCE-41B3-AF83-9A508FF0C5E4}" type="presParOf" srcId="{8817E58A-2178-4D4D-804D-41B4F54F5E9B}" destId="{6CD81CFF-AF74-4945-AD41-F50C0BCBBED3}" srcOrd="0" destOrd="0" presId="urn:microsoft.com/office/officeart/2005/8/layout/orgChart1"/>
    <dgm:cxn modelId="{335FAF67-F0E2-45C7-8E5A-9BFA7DC96796}" type="presParOf" srcId="{6CD81CFF-AF74-4945-AD41-F50C0BCBBED3}" destId="{95304C17-C777-47D9-A041-B54E33D42A8D}" srcOrd="0" destOrd="0" presId="urn:microsoft.com/office/officeart/2005/8/layout/orgChart1"/>
    <dgm:cxn modelId="{4B91BF2F-E9FF-4CFB-8B92-C7783B020C33}" type="presParOf" srcId="{6CD81CFF-AF74-4945-AD41-F50C0BCBBED3}" destId="{F52F22EF-1916-4D36-A98B-2CF81977DBF0}" srcOrd="1" destOrd="0" presId="urn:microsoft.com/office/officeart/2005/8/layout/orgChart1"/>
    <dgm:cxn modelId="{3948CEEA-14B4-4F9F-AC55-1093BE3FBD16}" type="presParOf" srcId="{8817E58A-2178-4D4D-804D-41B4F54F5E9B}" destId="{1F8446BB-2C21-4384-9C73-00289A567621}" srcOrd="1" destOrd="0" presId="urn:microsoft.com/office/officeart/2005/8/layout/orgChart1"/>
    <dgm:cxn modelId="{059D7BF1-DA59-4066-83B3-CEE507ADB249}" type="presParOf" srcId="{8817E58A-2178-4D4D-804D-41B4F54F5E9B}" destId="{4ABC475B-0FB1-4314-8240-7AAFF03B13EF}" srcOrd="2" destOrd="0" presId="urn:microsoft.com/office/officeart/2005/8/layout/orgChart1"/>
    <dgm:cxn modelId="{4D8D5632-7FC1-41C9-B595-10B33CF80814}" type="presParOf" srcId="{2C5D5220-E970-47DA-BE20-EF95CC10353E}" destId="{2168068C-DF3B-4595-BE6D-9ABE39410373}" srcOrd="12" destOrd="0" presId="urn:microsoft.com/office/officeart/2005/8/layout/orgChart1"/>
    <dgm:cxn modelId="{DA9694C8-9BC6-47D1-AD07-AFC13FB82593}" type="presParOf" srcId="{2C5D5220-E970-47DA-BE20-EF95CC10353E}" destId="{A7858476-4332-4C69-B139-5B8DF0945D28}" srcOrd="13" destOrd="0" presId="urn:microsoft.com/office/officeart/2005/8/layout/orgChart1"/>
    <dgm:cxn modelId="{BC24E779-34E0-4264-8B0B-FDA1A64C1D5A}" type="presParOf" srcId="{A7858476-4332-4C69-B139-5B8DF0945D28}" destId="{475A0ACE-9170-4369-8EC8-C847003F17D4}" srcOrd="0" destOrd="0" presId="urn:microsoft.com/office/officeart/2005/8/layout/orgChart1"/>
    <dgm:cxn modelId="{1E1A2053-27E0-4B8B-967B-BE687C50C306}" type="presParOf" srcId="{475A0ACE-9170-4369-8EC8-C847003F17D4}" destId="{AE9C7F5D-C829-4815-894E-EE209B616F0E}" srcOrd="0" destOrd="0" presId="urn:microsoft.com/office/officeart/2005/8/layout/orgChart1"/>
    <dgm:cxn modelId="{3C68C4F7-5DCC-4FD0-B8D3-7BC08F96C8C2}" type="presParOf" srcId="{475A0ACE-9170-4369-8EC8-C847003F17D4}" destId="{8B0D2855-FE8F-4048-B2E0-5DA738BABAF7}" srcOrd="1" destOrd="0" presId="urn:microsoft.com/office/officeart/2005/8/layout/orgChart1"/>
    <dgm:cxn modelId="{7086ACD8-D516-4CD7-883D-43345AF6BD4C}" type="presParOf" srcId="{A7858476-4332-4C69-B139-5B8DF0945D28}" destId="{889FE265-813A-4413-8B87-905DDA25BCCD}" srcOrd="1" destOrd="0" presId="urn:microsoft.com/office/officeart/2005/8/layout/orgChart1"/>
    <dgm:cxn modelId="{5EA71B40-9DDC-4550-ABC0-7F85799E7C32}" type="presParOf" srcId="{A7858476-4332-4C69-B139-5B8DF0945D28}" destId="{B47C91F8-00DA-452C-B724-16BB565181B6}" srcOrd="2" destOrd="0" presId="urn:microsoft.com/office/officeart/2005/8/layout/orgChart1"/>
    <dgm:cxn modelId="{98747201-374F-4C13-BB3C-41BF1A66128D}" type="presParOf" srcId="{2C5D5220-E970-47DA-BE20-EF95CC10353E}" destId="{8D0D95D3-61DF-4717-AF04-EC0503F124E6}" srcOrd="14" destOrd="0" presId="urn:microsoft.com/office/officeart/2005/8/layout/orgChart1"/>
    <dgm:cxn modelId="{60DB39DC-35D5-4DBA-AB78-7F5C643DC675}" type="presParOf" srcId="{2C5D5220-E970-47DA-BE20-EF95CC10353E}" destId="{FE93CDF7-9B1D-43B2-A28F-BB6A2F0DA74A}" srcOrd="15" destOrd="0" presId="urn:microsoft.com/office/officeart/2005/8/layout/orgChart1"/>
    <dgm:cxn modelId="{F72130B2-054E-413D-9170-233B17475BCF}" type="presParOf" srcId="{FE93CDF7-9B1D-43B2-A28F-BB6A2F0DA74A}" destId="{89CE84AA-7B7E-459C-A895-222F9525AB95}" srcOrd="0" destOrd="0" presId="urn:microsoft.com/office/officeart/2005/8/layout/orgChart1"/>
    <dgm:cxn modelId="{530B8ABE-EE5D-4E90-81F0-363A6C370F8F}" type="presParOf" srcId="{89CE84AA-7B7E-459C-A895-222F9525AB95}" destId="{26281163-6B50-4226-949E-20EF9D17A10C}" srcOrd="0" destOrd="0" presId="urn:microsoft.com/office/officeart/2005/8/layout/orgChart1"/>
    <dgm:cxn modelId="{49C09347-BE00-4123-B569-9577126D7C2C}" type="presParOf" srcId="{89CE84AA-7B7E-459C-A895-222F9525AB95}" destId="{E934FD4A-D5CC-4CA7-9B82-BF00FA7C46F1}" srcOrd="1" destOrd="0" presId="urn:microsoft.com/office/officeart/2005/8/layout/orgChart1"/>
    <dgm:cxn modelId="{A05C2393-7F9D-444C-BB83-C324FC60A31A}" type="presParOf" srcId="{FE93CDF7-9B1D-43B2-A28F-BB6A2F0DA74A}" destId="{6AE7504B-5604-446B-ABD5-302092BBDBB7}" srcOrd="1" destOrd="0" presId="urn:microsoft.com/office/officeart/2005/8/layout/orgChart1"/>
    <dgm:cxn modelId="{C442B44D-674C-4E1D-86CF-6F00D9CC940D}" type="presParOf" srcId="{FE93CDF7-9B1D-43B2-A28F-BB6A2F0DA74A}" destId="{FB7B364D-0BAD-4412-A060-7001D1076419}" srcOrd="2" destOrd="0" presId="urn:microsoft.com/office/officeart/2005/8/layout/orgChart1"/>
    <dgm:cxn modelId="{D8F2F7AE-A2F8-4783-9A67-B1EE3BA40EF6}" type="presParOf" srcId="{2C5D5220-E970-47DA-BE20-EF95CC10353E}" destId="{977ADC38-8628-4E55-898B-138B5DD78993}" srcOrd="16" destOrd="0" presId="urn:microsoft.com/office/officeart/2005/8/layout/orgChart1"/>
    <dgm:cxn modelId="{C692CA4D-B743-41D1-A805-A5F72F4DBA79}" type="presParOf" srcId="{2C5D5220-E970-47DA-BE20-EF95CC10353E}" destId="{3487C296-1C24-4DC1-9387-6DD865FFE238}" srcOrd="17" destOrd="0" presId="urn:microsoft.com/office/officeart/2005/8/layout/orgChart1"/>
    <dgm:cxn modelId="{B196CED3-5AA3-4931-9DA5-248202E02170}" type="presParOf" srcId="{3487C296-1C24-4DC1-9387-6DD865FFE238}" destId="{945734CB-041F-4397-BBB4-A5A2AAE1B596}" srcOrd="0" destOrd="0" presId="urn:microsoft.com/office/officeart/2005/8/layout/orgChart1"/>
    <dgm:cxn modelId="{C88DE236-05A5-4FB8-95DE-FCB03BC42010}" type="presParOf" srcId="{945734CB-041F-4397-BBB4-A5A2AAE1B596}" destId="{45DDB841-0D60-4D0F-B52F-33FB30E135F7}" srcOrd="0" destOrd="0" presId="urn:microsoft.com/office/officeart/2005/8/layout/orgChart1"/>
    <dgm:cxn modelId="{3731E697-6AE9-4617-9793-024FDD29B77F}" type="presParOf" srcId="{945734CB-041F-4397-BBB4-A5A2AAE1B596}" destId="{A45AA5E4-4230-46F0-8015-D5D702818176}" srcOrd="1" destOrd="0" presId="urn:microsoft.com/office/officeart/2005/8/layout/orgChart1"/>
    <dgm:cxn modelId="{05B510E0-5E52-4FFB-A0EB-82621DEE074C}" type="presParOf" srcId="{3487C296-1C24-4DC1-9387-6DD865FFE238}" destId="{F5EC8678-FA3C-45DF-BE42-C10559D36495}" srcOrd="1" destOrd="0" presId="urn:microsoft.com/office/officeart/2005/8/layout/orgChart1"/>
    <dgm:cxn modelId="{88198ED5-7A1B-4C1F-AFE0-7814F28218C6}" type="presParOf" srcId="{3487C296-1C24-4DC1-9387-6DD865FFE238}" destId="{6359AAC0-CA1E-47D1-8717-6FD725525863}" srcOrd="2" destOrd="0" presId="urn:microsoft.com/office/officeart/2005/8/layout/orgChart1"/>
    <dgm:cxn modelId="{CBA48D2E-BE2D-4A2B-A295-DA67969D5660}" type="presParOf" srcId="{2C5D5220-E970-47DA-BE20-EF95CC10353E}" destId="{97947438-7C67-40FA-A2BB-A6AE89CF8665}" srcOrd="18" destOrd="0" presId="urn:microsoft.com/office/officeart/2005/8/layout/orgChart1"/>
    <dgm:cxn modelId="{ED129E98-8DCD-42EF-AA4D-F6F8B6DDA451}" type="presParOf" srcId="{2C5D5220-E970-47DA-BE20-EF95CC10353E}" destId="{55AD595B-7E30-416D-A202-CB14C1F97463}" srcOrd="19" destOrd="0" presId="urn:microsoft.com/office/officeart/2005/8/layout/orgChart1"/>
    <dgm:cxn modelId="{4E5FA097-1C0C-4623-9964-8EB26B30ED96}" type="presParOf" srcId="{55AD595B-7E30-416D-A202-CB14C1F97463}" destId="{DAAD9811-30B4-4D86-955B-D2F476C30E3F}" srcOrd="0" destOrd="0" presId="urn:microsoft.com/office/officeart/2005/8/layout/orgChart1"/>
    <dgm:cxn modelId="{8B7386F4-A67F-4E88-B7DF-FA4138436E27}" type="presParOf" srcId="{DAAD9811-30B4-4D86-955B-D2F476C30E3F}" destId="{B97D968D-1B80-484F-9363-CE44743594DC}" srcOrd="0" destOrd="0" presId="urn:microsoft.com/office/officeart/2005/8/layout/orgChart1"/>
    <dgm:cxn modelId="{457F2973-D658-4484-906F-3CD1AE28CE52}" type="presParOf" srcId="{DAAD9811-30B4-4D86-955B-D2F476C30E3F}" destId="{B6B010CB-9AA0-49A8-A369-6297A5476248}" srcOrd="1" destOrd="0" presId="urn:microsoft.com/office/officeart/2005/8/layout/orgChart1"/>
    <dgm:cxn modelId="{210C3C10-2C2D-416D-8018-4844331DE47C}" type="presParOf" srcId="{55AD595B-7E30-416D-A202-CB14C1F97463}" destId="{14099D47-BD02-4792-BD43-6724909960C0}" srcOrd="1" destOrd="0" presId="urn:microsoft.com/office/officeart/2005/8/layout/orgChart1"/>
    <dgm:cxn modelId="{894D802F-7307-4CF8-A982-66F7573D827E}" type="presParOf" srcId="{55AD595B-7E30-416D-A202-CB14C1F97463}" destId="{267D1648-F6AE-48FD-B0B2-6033FD64D5A3}" srcOrd="2" destOrd="0" presId="urn:microsoft.com/office/officeart/2005/8/layout/orgChart1"/>
    <dgm:cxn modelId="{9D6D6A3E-BEE3-4B4B-B66A-FF3173467606}" type="presParOf" srcId="{2C5D5220-E970-47DA-BE20-EF95CC10353E}" destId="{72B7C854-50E5-4FA9-8014-AC5CFBD55BDA}" srcOrd="20" destOrd="0" presId="urn:microsoft.com/office/officeart/2005/8/layout/orgChart1"/>
    <dgm:cxn modelId="{772D1212-427B-4E26-A0B8-E5B77F693FDE}" type="presParOf" srcId="{2C5D5220-E970-47DA-BE20-EF95CC10353E}" destId="{A0546D3B-FB9D-460F-AE3C-32147B4239EB}" srcOrd="21" destOrd="0" presId="urn:microsoft.com/office/officeart/2005/8/layout/orgChart1"/>
    <dgm:cxn modelId="{0DA22796-B199-4308-869D-E0FCED96076B}" type="presParOf" srcId="{A0546D3B-FB9D-460F-AE3C-32147B4239EB}" destId="{C3A7DD3B-BF36-47B2-9F27-E39BAC0F9725}" srcOrd="0" destOrd="0" presId="urn:microsoft.com/office/officeart/2005/8/layout/orgChart1"/>
    <dgm:cxn modelId="{F6E92534-C710-408F-A45E-8CBD1C44B8C8}" type="presParOf" srcId="{C3A7DD3B-BF36-47B2-9F27-E39BAC0F9725}" destId="{F2A75EBB-7B90-43F7-A4A0-39F756A7765D}" srcOrd="0" destOrd="0" presId="urn:microsoft.com/office/officeart/2005/8/layout/orgChart1"/>
    <dgm:cxn modelId="{BA06E091-86E4-4F02-9175-B57CC560351C}" type="presParOf" srcId="{C3A7DD3B-BF36-47B2-9F27-E39BAC0F9725}" destId="{3C9D3EA4-4D28-4085-B077-FBC2556E8140}" srcOrd="1" destOrd="0" presId="urn:microsoft.com/office/officeart/2005/8/layout/orgChart1"/>
    <dgm:cxn modelId="{AC29E045-DF4B-42D1-BEFA-FAE3A1A2E75D}" type="presParOf" srcId="{A0546D3B-FB9D-460F-AE3C-32147B4239EB}" destId="{31914231-2312-4DB9-AB9E-2914C2864ABE}" srcOrd="1" destOrd="0" presId="urn:microsoft.com/office/officeart/2005/8/layout/orgChart1"/>
    <dgm:cxn modelId="{DE212FB6-C43B-4604-BA8F-9803FBEB2A6B}" type="presParOf" srcId="{A0546D3B-FB9D-460F-AE3C-32147B4239EB}" destId="{466521BF-51CA-4171-9793-3A0334D3F24E}" srcOrd="2" destOrd="0" presId="urn:microsoft.com/office/officeart/2005/8/layout/orgChart1"/>
    <dgm:cxn modelId="{D0484994-93CD-4464-83E7-D3E0B07787BB}" type="presParOf" srcId="{2C5D5220-E970-47DA-BE20-EF95CC10353E}" destId="{8AF6F57A-286C-4187-9C56-419721F9CDF8}" srcOrd="22" destOrd="0" presId="urn:microsoft.com/office/officeart/2005/8/layout/orgChart1"/>
    <dgm:cxn modelId="{1C3C1B2A-F466-4ECE-8828-116E39582426}" type="presParOf" srcId="{2C5D5220-E970-47DA-BE20-EF95CC10353E}" destId="{F7C0DB8B-298D-4B6D-AB68-F9146E9B1597}" srcOrd="23" destOrd="0" presId="urn:microsoft.com/office/officeart/2005/8/layout/orgChart1"/>
    <dgm:cxn modelId="{39777882-AF86-4EB3-A492-F08B76DEF739}" type="presParOf" srcId="{F7C0DB8B-298D-4B6D-AB68-F9146E9B1597}" destId="{1BB257D6-B4F8-4D4A-BCCD-CB6BDD97D35A}" srcOrd="0" destOrd="0" presId="urn:microsoft.com/office/officeart/2005/8/layout/orgChart1"/>
    <dgm:cxn modelId="{EC703C68-C21C-4589-B045-3CFE546904BF}" type="presParOf" srcId="{1BB257D6-B4F8-4D4A-BCCD-CB6BDD97D35A}" destId="{80BD2D35-8990-46B7-9FE1-4E96A35B0F33}" srcOrd="0" destOrd="0" presId="urn:microsoft.com/office/officeart/2005/8/layout/orgChart1"/>
    <dgm:cxn modelId="{D4A1F9D7-CA35-4A78-9424-14E1CE94FD49}" type="presParOf" srcId="{1BB257D6-B4F8-4D4A-BCCD-CB6BDD97D35A}" destId="{C331D87E-9204-417E-B4E2-F08602355670}" srcOrd="1" destOrd="0" presId="urn:microsoft.com/office/officeart/2005/8/layout/orgChart1"/>
    <dgm:cxn modelId="{E63608DA-78B6-4828-92BF-BD6311031024}" type="presParOf" srcId="{F7C0DB8B-298D-4B6D-AB68-F9146E9B1597}" destId="{9C6E5ED8-1752-4FAE-8F9E-1FBCC5988D9A}" srcOrd="1" destOrd="0" presId="urn:microsoft.com/office/officeart/2005/8/layout/orgChart1"/>
    <dgm:cxn modelId="{803C38D7-F84A-47E3-9E3D-1C79ACDEC89C}" type="presParOf" srcId="{F7C0DB8B-298D-4B6D-AB68-F9146E9B1597}" destId="{AD2A6D8E-1E2E-4BF9-8053-4BE9A722256E}" srcOrd="2" destOrd="0" presId="urn:microsoft.com/office/officeart/2005/8/layout/orgChart1"/>
    <dgm:cxn modelId="{51575379-FDAB-472D-92C4-0F6104173791}" type="presParOf" srcId="{768C26D3-4B0A-4B24-98C5-6D0375841DC0}" destId="{051B870D-A61D-4456-B66E-6E015E416F55}" srcOrd="2" destOrd="0" presId="urn:microsoft.com/office/officeart/2005/8/layout/orgChart1"/>
    <dgm:cxn modelId="{93AE6323-5953-420A-A50F-AF9DB8DE6C42}" type="presParOf" srcId="{326E66E3-5BF1-44D6-8BE7-7D967BE670A5}" destId="{B3B5D774-C973-466A-A4EA-8C57F4D4CC71}" srcOrd="2" destOrd="0" presId="urn:microsoft.com/office/officeart/2005/8/layout/orgChart1"/>
    <dgm:cxn modelId="{5CE274AE-7292-4BD3-93A1-79FBD08210D4}" type="presParOf" srcId="{EBD74224-50A0-4488-B911-140B00B4B602}" destId="{40285DE2-D045-45DB-BD36-D97B30770545}" srcOrd="2" destOrd="0" presId="urn:microsoft.com/office/officeart/2005/8/layout/orgChart1"/>
    <dgm:cxn modelId="{56CE1D94-09A4-448A-A73D-379561DDFDE1}" type="presParOf" srcId="{EBD74224-50A0-4488-B911-140B00B4B602}" destId="{DC400BF8-2500-495E-BE2C-4F2905659844}" srcOrd="3" destOrd="0" presId="urn:microsoft.com/office/officeart/2005/8/layout/orgChart1"/>
    <dgm:cxn modelId="{912A6ED3-17FA-4F62-85F1-851137CADD24}" type="presParOf" srcId="{DC400BF8-2500-495E-BE2C-4F2905659844}" destId="{03D9116E-72C0-44F9-8ACF-0CF171295D66}" srcOrd="0" destOrd="0" presId="urn:microsoft.com/office/officeart/2005/8/layout/orgChart1"/>
    <dgm:cxn modelId="{4D0A7C5B-5F59-4684-BB3E-AF35E06B9EC9}" type="presParOf" srcId="{03D9116E-72C0-44F9-8ACF-0CF171295D66}" destId="{DABFA439-E740-48E0-A848-A07A9D4F410D}" srcOrd="0" destOrd="0" presId="urn:microsoft.com/office/officeart/2005/8/layout/orgChart1"/>
    <dgm:cxn modelId="{FBFAE639-3274-4BE8-89F5-C5BAFA2A9E83}" type="presParOf" srcId="{03D9116E-72C0-44F9-8ACF-0CF171295D66}" destId="{CF9129BC-85EA-4CDA-A260-1886FBD6931D}" srcOrd="1" destOrd="0" presId="urn:microsoft.com/office/officeart/2005/8/layout/orgChart1"/>
    <dgm:cxn modelId="{4E7F6919-0847-4A3F-8BB1-2F780653763E}" type="presParOf" srcId="{DC400BF8-2500-495E-BE2C-4F2905659844}" destId="{744336FF-B878-48E9-80E7-D71EFE1EA649}" srcOrd="1" destOrd="0" presId="urn:microsoft.com/office/officeart/2005/8/layout/orgChart1"/>
    <dgm:cxn modelId="{E4226E18-D714-4702-B39C-8AC23263525A}" type="presParOf" srcId="{744336FF-B878-48E9-80E7-D71EFE1EA649}" destId="{CCE4C524-74F8-4905-81A2-574EC3D83846}" srcOrd="0" destOrd="0" presId="urn:microsoft.com/office/officeart/2005/8/layout/orgChart1"/>
    <dgm:cxn modelId="{FBFDC2A5-CCB4-4398-9B14-6D8B8D56697B}" type="presParOf" srcId="{744336FF-B878-48E9-80E7-D71EFE1EA649}" destId="{0E001FBF-BE48-4C4E-9B5C-0D1CF733D7F3}" srcOrd="1" destOrd="0" presId="urn:microsoft.com/office/officeart/2005/8/layout/orgChart1"/>
    <dgm:cxn modelId="{D9D267D4-CB6F-4930-8641-AB342D23A02C}" type="presParOf" srcId="{0E001FBF-BE48-4C4E-9B5C-0D1CF733D7F3}" destId="{32BCEE40-307D-4CF1-B807-01B91A210539}" srcOrd="0" destOrd="0" presId="urn:microsoft.com/office/officeart/2005/8/layout/orgChart1"/>
    <dgm:cxn modelId="{7B8D1F42-2EB2-4F7F-9D30-5DBC57DED335}" type="presParOf" srcId="{32BCEE40-307D-4CF1-B807-01B91A210539}" destId="{7D6A1653-A847-45B2-A173-62DE06CA32A7}" srcOrd="0" destOrd="0" presId="urn:microsoft.com/office/officeart/2005/8/layout/orgChart1"/>
    <dgm:cxn modelId="{46BFA919-5AC3-4C4C-AD64-100AE530A74C}" type="presParOf" srcId="{32BCEE40-307D-4CF1-B807-01B91A210539}" destId="{8989181E-663B-4E12-A0E5-371BF6622178}" srcOrd="1" destOrd="0" presId="urn:microsoft.com/office/officeart/2005/8/layout/orgChart1"/>
    <dgm:cxn modelId="{8D2ED8D5-3EC5-40D4-B5D7-C4B232B0B966}" type="presParOf" srcId="{0E001FBF-BE48-4C4E-9B5C-0D1CF733D7F3}" destId="{8C2E05F2-CD20-46CF-9CEB-F948D0FC22C0}" srcOrd="1" destOrd="0" presId="urn:microsoft.com/office/officeart/2005/8/layout/orgChart1"/>
    <dgm:cxn modelId="{C6CCFB28-1541-4138-9812-8C4BFEAEFF65}" type="presParOf" srcId="{8C2E05F2-CD20-46CF-9CEB-F948D0FC22C0}" destId="{20486C00-969C-4005-98B1-68F43E48F5A5}" srcOrd="0" destOrd="0" presId="urn:microsoft.com/office/officeart/2005/8/layout/orgChart1"/>
    <dgm:cxn modelId="{698A46C6-9809-4729-B916-AC284DE1EEF9}" type="presParOf" srcId="{8C2E05F2-CD20-46CF-9CEB-F948D0FC22C0}" destId="{164ABAD3-C3E6-47C5-8207-FB5ECF9C0A59}" srcOrd="1" destOrd="0" presId="urn:microsoft.com/office/officeart/2005/8/layout/orgChart1"/>
    <dgm:cxn modelId="{3B868A08-43AD-439D-BBA4-7B200818CD48}" type="presParOf" srcId="{164ABAD3-C3E6-47C5-8207-FB5ECF9C0A59}" destId="{C5CEC713-ADA6-48BC-ADAB-604419C8EBC1}" srcOrd="0" destOrd="0" presId="urn:microsoft.com/office/officeart/2005/8/layout/orgChart1"/>
    <dgm:cxn modelId="{DD6C5D80-BEEB-45EA-BDB4-6F8C49B9B6FC}" type="presParOf" srcId="{C5CEC713-ADA6-48BC-ADAB-604419C8EBC1}" destId="{FBD581A2-F793-4CC6-839B-A72A6FBBE8E9}" srcOrd="0" destOrd="0" presId="urn:microsoft.com/office/officeart/2005/8/layout/orgChart1"/>
    <dgm:cxn modelId="{E8FFFD23-C3C9-4F83-9E15-629E6652A723}" type="presParOf" srcId="{C5CEC713-ADA6-48BC-ADAB-604419C8EBC1}" destId="{0769783E-0188-4787-94EB-8276E8DA4AEC}" srcOrd="1" destOrd="0" presId="urn:microsoft.com/office/officeart/2005/8/layout/orgChart1"/>
    <dgm:cxn modelId="{F6D1F8CC-FCB2-4006-82FA-3E37767CFD0E}" type="presParOf" srcId="{164ABAD3-C3E6-47C5-8207-FB5ECF9C0A59}" destId="{28236CBA-EAB0-4C87-9E41-87A81D72EAC1}" srcOrd="1" destOrd="0" presId="urn:microsoft.com/office/officeart/2005/8/layout/orgChart1"/>
    <dgm:cxn modelId="{CD96095C-0E39-4A57-BDA2-EFC1877174E3}" type="presParOf" srcId="{164ABAD3-C3E6-47C5-8207-FB5ECF9C0A59}" destId="{E6729A6D-3ED6-419E-911D-4AC46DB18666}" srcOrd="2" destOrd="0" presId="urn:microsoft.com/office/officeart/2005/8/layout/orgChart1"/>
    <dgm:cxn modelId="{AB88EF33-19AE-48B7-ABD1-E8036986FD4C}" type="presParOf" srcId="{8C2E05F2-CD20-46CF-9CEB-F948D0FC22C0}" destId="{AF9EA03B-F893-4578-A0BE-0E585F3C1E26}" srcOrd="2" destOrd="0" presId="urn:microsoft.com/office/officeart/2005/8/layout/orgChart1"/>
    <dgm:cxn modelId="{75625681-EB4F-4D65-8230-AF84AB0F6CEF}" type="presParOf" srcId="{8C2E05F2-CD20-46CF-9CEB-F948D0FC22C0}" destId="{2BCFCF21-81F0-49E1-8A06-7013175C1B55}" srcOrd="3" destOrd="0" presId="urn:microsoft.com/office/officeart/2005/8/layout/orgChart1"/>
    <dgm:cxn modelId="{67B4760F-D02C-483D-A5ED-B0E7685ECD71}" type="presParOf" srcId="{2BCFCF21-81F0-49E1-8A06-7013175C1B55}" destId="{6A1A8F23-2C53-446E-B493-8DBF4F3D6982}" srcOrd="0" destOrd="0" presId="urn:microsoft.com/office/officeart/2005/8/layout/orgChart1"/>
    <dgm:cxn modelId="{809CB366-7BCB-456C-AAAB-4AEFB8C76AD1}" type="presParOf" srcId="{6A1A8F23-2C53-446E-B493-8DBF4F3D6982}" destId="{F28311E1-FE26-4A42-B4AC-B6C5E3DA4A58}" srcOrd="0" destOrd="0" presId="urn:microsoft.com/office/officeart/2005/8/layout/orgChart1"/>
    <dgm:cxn modelId="{6874FC7C-AA1F-429B-8B1E-690DB019D4F0}" type="presParOf" srcId="{6A1A8F23-2C53-446E-B493-8DBF4F3D6982}" destId="{B0AB94C5-0839-4C0C-A370-4397F28AF218}" srcOrd="1" destOrd="0" presId="urn:microsoft.com/office/officeart/2005/8/layout/orgChart1"/>
    <dgm:cxn modelId="{30CFE106-ED62-4DCC-A0AF-5C0990044E69}" type="presParOf" srcId="{2BCFCF21-81F0-49E1-8A06-7013175C1B55}" destId="{93572D90-AEF7-4CF6-AC6E-FF174C29E5D0}" srcOrd="1" destOrd="0" presId="urn:microsoft.com/office/officeart/2005/8/layout/orgChart1"/>
    <dgm:cxn modelId="{9C2EC9F7-14D7-4C83-9483-A4F14810118F}" type="presParOf" srcId="{2BCFCF21-81F0-49E1-8A06-7013175C1B55}" destId="{379557A6-1929-4DE1-852C-60D2A0ECD532}" srcOrd="2" destOrd="0" presId="urn:microsoft.com/office/officeart/2005/8/layout/orgChart1"/>
    <dgm:cxn modelId="{DF766E54-953B-4936-8BEA-09282B969DB8}" type="presParOf" srcId="{0E001FBF-BE48-4C4E-9B5C-0D1CF733D7F3}" destId="{27F689F7-F162-4A26-80CA-8A2FB5FA4AAE}" srcOrd="2" destOrd="0" presId="urn:microsoft.com/office/officeart/2005/8/layout/orgChart1"/>
    <dgm:cxn modelId="{49CE41E7-6D6D-4068-8BA1-E4678E63B5C4}" type="presParOf" srcId="{744336FF-B878-48E9-80E7-D71EFE1EA649}" destId="{1D20760E-903C-47A5-8AB9-E61D6341005B}" srcOrd="2" destOrd="0" presId="urn:microsoft.com/office/officeart/2005/8/layout/orgChart1"/>
    <dgm:cxn modelId="{F35FC421-8686-47DF-B9E7-1D1F579DECBA}" type="presParOf" srcId="{744336FF-B878-48E9-80E7-D71EFE1EA649}" destId="{339198A2-599E-4B11-9204-EF6EB2419D52}" srcOrd="3" destOrd="0" presId="urn:microsoft.com/office/officeart/2005/8/layout/orgChart1"/>
    <dgm:cxn modelId="{9E3D84E6-3BD9-4EDB-8452-8DF1407D90CB}" type="presParOf" srcId="{339198A2-599E-4B11-9204-EF6EB2419D52}" destId="{E5437EC4-51EA-4928-9B69-EDA035AA469C}" srcOrd="0" destOrd="0" presId="urn:microsoft.com/office/officeart/2005/8/layout/orgChart1"/>
    <dgm:cxn modelId="{FC69711E-8A00-4B66-A840-4C77C49E8D6B}" type="presParOf" srcId="{E5437EC4-51EA-4928-9B69-EDA035AA469C}" destId="{E2EB4804-DE8A-4214-9A41-10E785236C45}" srcOrd="0" destOrd="0" presId="urn:microsoft.com/office/officeart/2005/8/layout/orgChart1"/>
    <dgm:cxn modelId="{B4D170A1-DEA0-4E99-BC7B-81C18BF7AA3E}" type="presParOf" srcId="{E5437EC4-51EA-4928-9B69-EDA035AA469C}" destId="{E353D15D-372E-403A-911B-B7CD9E79E5DF}" srcOrd="1" destOrd="0" presId="urn:microsoft.com/office/officeart/2005/8/layout/orgChart1"/>
    <dgm:cxn modelId="{5E48337E-882A-46AA-9412-28F6D6CD727F}" type="presParOf" srcId="{339198A2-599E-4B11-9204-EF6EB2419D52}" destId="{8E45CC1F-A573-4379-9CDB-37CA8215E98C}" srcOrd="1" destOrd="0" presId="urn:microsoft.com/office/officeart/2005/8/layout/orgChart1"/>
    <dgm:cxn modelId="{CDF60FAE-9A00-4709-A084-328CAC92D972}" type="presParOf" srcId="{8E45CC1F-A573-4379-9CDB-37CA8215E98C}" destId="{6B20FA72-DCD0-487B-A557-C88D4C2E8E7D}" srcOrd="0" destOrd="0" presId="urn:microsoft.com/office/officeart/2005/8/layout/orgChart1"/>
    <dgm:cxn modelId="{F26836DC-2A1F-4B7A-9A23-91F79614F5C9}" type="presParOf" srcId="{8E45CC1F-A573-4379-9CDB-37CA8215E98C}" destId="{2030DE34-D1AB-4043-AC6F-A579C035EDDD}" srcOrd="1" destOrd="0" presId="urn:microsoft.com/office/officeart/2005/8/layout/orgChart1"/>
    <dgm:cxn modelId="{013249B6-FE1F-467D-8460-65A44931001A}" type="presParOf" srcId="{2030DE34-D1AB-4043-AC6F-A579C035EDDD}" destId="{8FCDA2CB-EDAD-4E7D-A9D5-121D677C95ED}" srcOrd="0" destOrd="0" presId="urn:microsoft.com/office/officeart/2005/8/layout/orgChart1"/>
    <dgm:cxn modelId="{D46729D7-A914-4464-955A-8969CF4635DD}" type="presParOf" srcId="{8FCDA2CB-EDAD-4E7D-A9D5-121D677C95ED}" destId="{588A9FD6-8C80-4DB1-A4D1-90A5CF00222E}" srcOrd="0" destOrd="0" presId="urn:microsoft.com/office/officeart/2005/8/layout/orgChart1"/>
    <dgm:cxn modelId="{EBC4DA32-F277-4BBA-BF24-338BFBB904EA}" type="presParOf" srcId="{8FCDA2CB-EDAD-4E7D-A9D5-121D677C95ED}" destId="{65F8FC01-8DB5-4F56-9472-96F96CECD7A9}" srcOrd="1" destOrd="0" presId="urn:microsoft.com/office/officeart/2005/8/layout/orgChart1"/>
    <dgm:cxn modelId="{9BAF9DE6-A221-4879-9539-C83FBFDB689D}" type="presParOf" srcId="{2030DE34-D1AB-4043-AC6F-A579C035EDDD}" destId="{A9250F43-D9FB-4CB7-8ACC-3389B0F36292}" srcOrd="1" destOrd="0" presId="urn:microsoft.com/office/officeart/2005/8/layout/orgChart1"/>
    <dgm:cxn modelId="{D3E1AF44-4ADA-4DFE-A923-ACAAC01F437A}" type="presParOf" srcId="{2030DE34-D1AB-4043-AC6F-A579C035EDDD}" destId="{5FD00E49-184E-4BFA-A008-B6B602115CC6}" srcOrd="2" destOrd="0" presId="urn:microsoft.com/office/officeart/2005/8/layout/orgChart1"/>
    <dgm:cxn modelId="{23FFE30F-3869-4C9E-9C17-39C1CD073AD1}" type="presParOf" srcId="{8E45CC1F-A573-4379-9CDB-37CA8215E98C}" destId="{FA42E6A2-9CF7-4E45-B0D4-EE0B6EEDEAB7}" srcOrd="2" destOrd="0" presId="urn:microsoft.com/office/officeart/2005/8/layout/orgChart1"/>
    <dgm:cxn modelId="{60468F29-4755-4303-9187-4C25FF1CC2D1}" type="presParOf" srcId="{8E45CC1F-A573-4379-9CDB-37CA8215E98C}" destId="{2E2B9786-AD7D-4339-8C10-F6451DE231FA}" srcOrd="3" destOrd="0" presId="urn:microsoft.com/office/officeart/2005/8/layout/orgChart1"/>
    <dgm:cxn modelId="{30D1FE21-3970-4E16-B42E-D7DB228BC749}" type="presParOf" srcId="{2E2B9786-AD7D-4339-8C10-F6451DE231FA}" destId="{8FF54546-F080-4951-BE57-21F6AFDE5063}" srcOrd="0" destOrd="0" presId="urn:microsoft.com/office/officeart/2005/8/layout/orgChart1"/>
    <dgm:cxn modelId="{AF53927D-E25D-4C80-9032-E3E5753D9492}" type="presParOf" srcId="{8FF54546-F080-4951-BE57-21F6AFDE5063}" destId="{2EF1504C-1856-43B7-86DF-7618F49E6770}" srcOrd="0" destOrd="0" presId="urn:microsoft.com/office/officeart/2005/8/layout/orgChart1"/>
    <dgm:cxn modelId="{1325D7B6-6EEB-42A1-8F95-BF4678D6D705}" type="presParOf" srcId="{8FF54546-F080-4951-BE57-21F6AFDE5063}" destId="{32FC4E19-880B-414F-8C7E-6652ABBFA1FE}" srcOrd="1" destOrd="0" presId="urn:microsoft.com/office/officeart/2005/8/layout/orgChart1"/>
    <dgm:cxn modelId="{48233333-326B-4956-9985-E3819DD5E65B}" type="presParOf" srcId="{2E2B9786-AD7D-4339-8C10-F6451DE231FA}" destId="{3676A3C6-A555-4BF7-AACF-8DF87528D934}" srcOrd="1" destOrd="0" presId="urn:microsoft.com/office/officeart/2005/8/layout/orgChart1"/>
    <dgm:cxn modelId="{A1B694DE-02B8-4F57-A480-B973BB89C3E2}" type="presParOf" srcId="{2E2B9786-AD7D-4339-8C10-F6451DE231FA}" destId="{EE6B895E-1262-4EAC-BC15-1E61F3026CC5}" srcOrd="2" destOrd="0" presId="urn:microsoft.com/office/officeart/2005/8/layout/orgChart1"/>
    <dgm:cxn modelId="{540BB159-6749-40C6-A30C-9C9451990887}" type="presParOf" srcId="{8E45CC1F-A573-4379-9CDB-37CA8215E98C}" destId="{E6E2DE68-C98D-4AEF-AF90-21C3EBE1BCAC}" srcOrd="4" destOrd="0" presId="urn:microsoft.com/office/officeart/2005/8/layout/orgChart1"/>
    <dgm:cxn modelId="{D137F3D3-07FD-4A90-9462-B8DA99125ED3}" type="presParOf" srcId="{8E45CC1F-A573-4379-9CDB-37CA8215E98C}" destId="{2E3095F4-DA28-4F36-B286-FFD596646F68}" srcOrd="5" destOrd="0" presId="urn:microsoft.com/office/officeart/2005/8/layout/orgChart1"/>
    <dgm:cxn modelId="{6969B863-F227-48DA-8254-71289B6C49C4}" type="presParOf" srcId="{2E3095F4-DA28-4F36-B286-FFD596646F68}" destId="{AA4CA15B-FB06-4956-AFDF-3D2C8EAD628D}" srcOrd="0" destOrd="0" presId="urn:microsoft.com/office/officeart/2005/8/layout/orgChart1"/>
    <dgm:cxn modelId="{EE7E7678-D2A1-4BCF-AA04-410B70C548CC}" type="presParOf" srcId="{AA4CA15B-FB06-4956-AFDF-3D2C8EAD628D}" destId="{59D1E85C-06F0-44AC-870A-2E480E5AABF6}" srcOrd="0" destOrd="0" presId="urn:microsoft.com/office/officeart/2005/8/layout/orgChart1"/>
    <dgm:cxn modelId="{3D09DB8B-E316-4D53-9577-D593DBE753B9}" type="presParOf" srcId="{AA4CA15B-FB06-4956-AFDF-3D2C8EAD628D}" destId="{D552D968-EDAE-4279-8919-70F5D331BA36}" srcOrd="1" destOrd="0" presId="urn:microsoft.com/office/officeart/2005/8/layout/orgChart1"/>
    <dgm:cxn modelId="{1643C057-FC73-4E72-932B-53F505BD8E43}" type="presParOf" srcId="{2E3095F4-DA28-4F36-B286-FFD596646F68}" destId="{E076528A-39B4-4478-BF44-1709EEAB3E82}" srcOrd="1" destOrd="0" presId="urn:microsoft.com/office/officeart/2005/8/layout/orgChart1"/>
    <dgm:cxn modelId="{205FE1A8-984F-44D7-B90A-67921A6E64D9}" type="presParOf" srcId="{2E3095F4-DA28-4F36-B286-FFD596646F68}" destId="{894A5561-B3D2-4624-A1D3-1FD0A98391D0}" srcOrd="2" destOrd="0" presId="urn:microsoft.com/office/officeart/2005/8/layout/orgChart1"/>
    <dgm:cxn modelId="{710EFA22-594A-4141-9AE7-4A65E4F78B23}" type="presParOf" srcId="{8E45CC1F-A573-4379-9CDB-37CA8215E98C}" destId="{BBEC90D4-9B3E-4CC4-AA03-01088CB2DE0F}" srcOrd="6" destOrd="0" presId="urn:microsoft.com/office/officeart/2005/8/layout/orgChart1"/>
    <dgm:cxn modelId="{BC4D0C9D-DBCC-4302-9779-30EA1A01F4CB}" type="presParOf" srcId="{8E45CC1F-A573-4379-9CDB-37CA8215E98C}" destId="{397D2198-7B70-4E2B-8DD8-7AAC0451C502}" srcOrd="7" destOrd="0" presId="urn:microsoft.com/office/officeart/2005/8/layout/orgChart1"/>
    <dgm:cxn modelId="{6BC1AFA3-2A27-4CAF-B598-F2CB3F9C0D28}" type="presParOf" srcId="{397D2198-7B70-4E2B-8DD8-7AAC0451C502}" destId="{6ADF1BDC-094C-47A0-946B-A93B86E91845}" srcOrd="0" destOrd="0" presId="urn:microsoft.com/office/officeart/2005/8/layout/orgChart1"/>
    <dgm:cxn modelId="{493B9E6C-B482-4644-B455-444B54B328B6}" type="presParOf" srcId="{6ADF1BDC-094C-47A0-946B-A93B86E91845}" destId="{716BFB9F-D9E6-4FFA-BDD6-0C44AB747F64}" srcOrd="0" destOrd="0" presId="urn:microsoft.com/office/officeart/2005/8/layout/orgChart1"/>
    <dgm:cxn modelId="{F4233F65-97DB-4DA2-BD82-F16E615DC5BD}" type="presParOf" srcId="{6ADF1BDC-094C-47A0-946B-A93B86E91845}" destId="{7E7F3483-E657-4ECB-AF5B-16D6973FBC9B}" srcOrd="1" destOrd="0" presId="urn:microsoft.com/office/officeart/2005/8/layout/orgChart1"/>
    <dgm:cxn modelId="{32839EFF-5860-40E1-BB10-5E936D532B2C}" type="presParOf" srcId="{397D2198-7B70-4E2B-8DD8-7AAC0451C502}" destId="{88306C68-A207-4ACB-81B2-9A424D14F91B}" srcOrd="1" destOrd="0" presId="urn:microsoft.com/office/officeart/2005/8/layout/orgChart1"/>
    <dgm:cxn modelId="{76D7154C-F185-4FB3-933D-705225735EAB}" type="presParOf" srcId="{397D2198-7B70-4E2B-8DD8-7AAC0451C502}" destId="{E66B6C18-B873-42C4-BEC5-72A13ED76200}" srcOrd="2" destOrd="0" presId="urn:microsoft.com/office/officeart/2005/8/layout/orgChart1"/>
    <dgm:cxn modelId="{9167FFE0-47EA-4CE7-98F7-1EF79824CD69}" type="presParOf" srcId="{339198A2-599E-4B11-9204-EF6EB2419D52}" destId="{AE04A288-C35F-4F0C-A6ED-EC32D336AADF}" srcOrd="2" destOrd="0" presId="urn:microsoft.com/office/officeart/2005/8/layout/orgChart1"/>
    <dgm:cxn modelId="{F3E4DE4B-2027-4AE6-AAF7-D665AAFB0887}" type="presParOf" srcId="{744336FF-B878-48E9-80E7-D71EFE1EA649}" destId="{6FE55AE2-9A38-42F6-B9EC-58432DD93F1B}" srcOrd="4" destOrd="0" presId="urn:microsoft.com/office/officeart/2005/8/layout/orgChart1"/>
    <dgm:cxn modelId="{3F43AB45-4A4E-4E9E-90B3-8EEC75E58055}" type="presParOf" srcId="{744336FF-B878-48E9-80E7-D71EFE1EA649}" destId="{6C74D465-1CA9-4746-B3AB-8E6606B3F0A4}" srcOrd="5" destOrd="0" presId="urn:microsoft.com/office/officeart/2005/8/layout/orgChart1"/>
    <dgm:cxn modelId="{40236D48-FBBA-4175-9A6A-6F77FBD35A75}" type="presParOf" srcId="{6C74D465-1CA9-4746-B3AB-8E6606B3F0A4}" destId="{CFAC56B4-DCE4-4116-BDDD-C028DDC7D542}" srcOrd="0" destOrd="0" presId="urn:microsoft.com/office/officeart/2005/8/layout/orgChart1"/>
    <dgm:cxn modelId="{0786EF92-4630-490C-BCC6-52FBC34BFA85}" type="presParOf" srcId="{CFAC56B4-DCE4-4116-BDDD-C028DDC7D542}" destId="{66FA5DF4-60C1-48AD-941F-8F0570C1294E}" srcOrd="0" destOrd="0" presId="urn:microsoft.com/office/officeart/2005/8/layout/orgChart1"/>
    <dgm:cxn modelId="{7D012839-8DCE-41B5-B463-C144A3D5CFFA}" type="presParOf" srcId="{CFAC56B4-DCE4-4116-BDDD-C028DDC7D542}" destId="{3B546D96-9C0B-4AF7-B6EB-ED9E0F636F10}" srcOrd="1" destOrd="0" presId="urn:microsoft.com/office/officeart/2005/8/layout/orgChart1"/>
    <dgm:cxn modelId="{641B5DD0-5134-4410-BBC5-F805AD7F91EA}" type="presParOf" srcId="{6C74D465-1CA9-4746-B3AB-8E6606B3F0A4}" destId="{D541F1E7-C744-482B-BCD8-66B3E5B8A2DF}" srcOrd="1" destOrd="0" presId="urn:microsoft.com/office/officeart/2005/8/layout/orgChart1"/>
    <dgm:cxn modelId="{88C48062-6991-49B3-8AA2-6E01BA249545}" type="presParOf" srcId="{D541F1E7-C744-482B-BCD8-66B3E5B8A2DF}" destId="{80E6CB49-202F-438A-BFF8-8C946FB1896F}" srcOrd="0" destOrd="0" presId="urn:microsoft.com/office/officeart/2005/8/layout/orgChart1"/>
    <dgm:cxn modelId="{0C8D79A9-E880-4335-810A-98C291A3B2B9}" type="presParOf" srcId="{D541F1E7-C744-482B-BCD8-66B3E5B8A2DF}" destId="{04A395EC-6200-4ADF-9E9D-6FB1BBAD61ED}" srcOrd="1" destOrd="0" presId="urn:microsoft.com/office/officeart/2005/8/layout/orgChart1"/>
    <dgm:cxn modelId="{237EB009-DCFA-4071-82F2-EC26FBD0EC7E}" type="presParOf" srcId="{04A395EC-6200-4ADF-9E9D-6FB1BBAD61ED}" destId="{36346D60-9220-4C98-A227-F7B7BF09A99E}" srcOrd="0" destOrd="0" presId="urn:microsoft.com/office/officeart/2005/8/layout/orgChart1"/>
    <dgm:cxn modelId="{5C54E946-22BE-438D-A227-03C1F94159CD}" type="presParOf" srcId="{36346D60-9220-4C98-A227-F7B7BF09A99E}" destId="{C87ECD77-8547-4BBC-A77C-9EA4E537FC42}" srcOrd="0" destOrd="0" presId="urn:microsoft.com/office/officeart/2005/8/layout/orgChart1"/>
    <dgm:cxn modelId="{377B2292-114A-44E6-93CE-DCD346FBF896}" type="presParOf" srcId="{36346D60-9220-4C98-A227-F7B7BF09A99E}" destId="{32E77330-081D-409D-85F1-250062619589}" srcOrd="1" destOrd="0" presId="urn:microsoft.com/office/officeart/2005/8/layout/orgChart1"/>
    <dgm:cxn modelId="{7061D669-CA39-467E-93E3-8837A3096EA1}" type="presParOf" srcId="{04A395EC-6200-4ADF-9E9D-6FB1BBAD61ED}" destId="{CFB397DC-08FA-401A-9038-D83B78788C28}" srcOrd="1" destOrd="0" presId="urn:microsoft.com/office/officeart/2005/8/layout/orgChart1"/>
    <dgm:cxn modelId="{0D84E79D-C872-459A-9325-0954EC1EE0AF}" type="presParOf" srcId="{04A395EC-6200-4ADF-9E9D-6FB1BBAD61ED}" destId="{A6DC4288-19F6-4BA6-8039-889C1EAD466F}" srcOrd="2" destOrd="0" presId="urn:microsoft.com/office/officeart/2005/8/layout/orgChart1"/>
    <dgm:cxn modelId="{AB9B0702-EAE4-4D2B-B10E-290B2395E3C5}" type="presParOf" srcId="{D541F1E7-C744-482B-BCD8-66B3E5B8A2DF}" destId="{4B5F2DC4-DD31-441A-9B0A-E5CEE541E0B7}" srcOrd="2" destOrd="0" presId="urn:microsoft.com/office/officeart/2005/8/layout/orgChart1"/>
    <dgm:cxn modelId="{42C54F94-07CC-47D4-9552-EF33F63FF3C5}" type="presParOf" srcId="{D541F1E7-C744-482B-BCD8-66B3E5B8A2DF}" destId="{4D511715-5711-45EC-925D-F0D03AA3542C}" srcOrd="3" destOrd="0" presId="urn:microsoft.com/office/officeart/2005/8/layout/orgChart1"/>
    <dgm:cxn modelId="{58421E7D-7E6A-4747-874C-5BD176725F59}" type="presParOf" srcId="{4D511715-5711-45EC-925D-F0D03AA3542C}" destId="{54CBC125-5AC3-47BB-AAC1-55E35FABE606}" srcOrd="0" destOrd="0" presId="urn:microsoft.com/office/officeart/2005/8/layout/orgChart1"/>
    <dgm:cxn modelId="{7CEC16FD-1F66-419A-92DB-72449C59702A}" type="presParOf" srcId="{54CBC125-5AC3-47BB-AAC1-55E35FABE606}" destId="{2F89E26E-033C-4B0B-99D1-473E6023AB7A}" srcOrd="0" destOrd="0" presId="urn:microsoft.com/office/officeart/2005/8/layout/orgChart1"/>
    <dgm:cxn modelId="{8B1B15BB-1C6B-400F-8A60-2FBF46C502F9}" type="presParOf" srcId="{54CBC125-5AC3-47BB-AAC1-55E35FABE606}" destId="{FC1697CD-1896-47D8-8EB3-E573258C5A5A}" srcOrd="1" destOrd="0" presId="urn:microsoft.com/office/officeart/2005/8/layout/orgChart1"/>
    <dgm:cxn modelId="{011C64B6-EF23-41A5-85E7-11F4CEFF8009}" type="presParOf" srcId="{4D511715-5711-45EC-925D-F0D03AA3542C}" destId="{04446A95-64A2-453D-8325-C010D45B7BA8}" srcOrd="1" destOrd="0" presId="urn:microsoft.com/office/officeart/2005/8/layout/orgChart1"/>
    <dgm:cxn modelId="{F7544F0A-B6CF-4BBC-A449-8D70238EBB03}" type="presParOf" srcId="{4D511715-5711-45EC-925D-F0D03AA3542C}" destId="{08CBD277-8E46-4A94-825E-6DC85D872B8A}" srcOrd="2" destOrd="0" presId="urn:microsoft.com/office/officeart/2005/8/layout/orgChart1"/>
    <dgm:cxn modelId="{C6B2BAA5-DA56-4CEF-8E84-E6F5126E4444}" type="presParOf" srcId="{D541F1E7-C744-482B-BCD8-66B3E5B8A2DF}" destId="{F5162EA7-2638-450F-B41E-3C7109247071}" srcOrd="4" destOrd="0" presId="urn:microsoft.com/office/officeart/2005/8/layout/orgChart1"/>
    <dgm:cxn modelId="{704E20DC-3B36-4D1A-BBFB-911F62FCFBBA}" type="presParOf" srcId="{D541F1E7-C744-482B-BCD8-66B3E5B8A2DF}" destId="{899DFE6B-B7E9-4154-A7C1-93CF5AC13D7E}" srcOrd="5" destOrd="0" presId="urn:microsoft.com/office/officeart/2005/8/layout/orgChart1"/>
    <dgm:cxn modelId="{9E002ADF-84F6-47E6-91D4-D51F87B34DCD}" type="presParOf" srcId="{899DFE6B-B7E9-4154-A7C1-93CF5AC13D7E}" destId="{DDB25EDA-F0CF-4962-A908-4E1CCE7B9D85}" srcOrd="0" destOrd="0" presId="urn:microsoft.com/office/officeart/2005/8/layout/orgChart1"/>
    <dgm:cxn modelId="{145D2A3C-E530-4F59-AEBA-6F3660D7DC04}" type="presParOf" srcId="{DDB25EDA-F0CF-4962-A908-4E1CCE7B9D85}" destId="{C3D86E29-92FE-4B43-A709-2C658E757522}" srcOrd="0" destOrd="0" presId="urn:microsoft.com/office/officeart/2005/8/layout/orgChart1"/>
    <dgm:cxn modelId="{31FE47DC-33B8-437F-A574-B4F773EFAA0E}" type="presParOf" srcId="{DDB25EDA-F0CF-4962-A908-4E1CCE7B9D85}" destId="{734937EA-9275-4533-B59B-B8923F133F46}" srcOrd="1" destOrd="0" presId="urn:microsoft.com/office/officeart/2005/8/layout/orgChart1"/>
    <dgm:cxn modelId="{412DE8FD-69C0-4A03-846C-4A309DCB202D}" type="presParOf" srcId="{899DFE6B-B7E9-4154-A7C1-93CF5AC13D7E}" destId="{B1BED438-C580-44A1-8D95-DDB72BED8164}" srcOrd="1" destOrd="0" presId="urn:microsoft.com/office/officeart/2005/8/layout/orgChart1"/>
    <dgm:cxn modelId="{DDAC68F8-0F91-4C79-A2A3-E0CF59ACE2F1}" type="presParOf" srcId="{899DFE6B-B7E9-4154-A7C1-93CF5AC13D7E}" destId="{E1643A59-397E-4720-9A33-C472AA3418EA}" srcOrd="2" destOrd="0" presId="urn:microsoft.com/office/officeart/2005/8/layout/orgChart1"/>
    <dgm:cxn modelId="{6D283A58-A76B-45FF-A362-65B8DC0958AF}" type="presParOf" srcId="{6C74D465-1CA9-4746-B3AB-8E6606B3F0A4}" destId="{F62A3B84-E895-424F-B57C-97351212D5FF}" srcOrd="2" destOrd="0" presId="urn:microsoft.com/office/officeart/2005/8/layout/orgChart1"/>
    <dgm:cxn modelId="{DD27EF04-D395-4DCF-9958-013EB4279D4D}" type="presParOf" srcId="{DC400BF8-2500-495E-BE2C-4F2905659844}" destId="{D473877A-244F-409F-AD9E-0C8FE626419C}" srcOrd="2" destOrd="0" presId="urn:microsoft.com/office/officeart/2005/8/layout/orgChart1"/>
    <dgm:cxn modelId="{2B440BC1-C21B-4950-A85C-15EA0AE33C08}" type="presParOf" srcId="{EBD74224-50A0-4488-B911-140B00B4B602}" destId="{59241532-8726-45C0-BD9E-86D4E4A22BF3}" srcOrd="4" destOrd="0" presId="urn:microsoft.com/office/officeart/2005/8/layout/orgChart1"/>
    <dgm:cxn modelId="{624D389F-4D82-459D-8B6B-7EBEF0EFB526}" type="presParOf" srcId="{EBD74224-50A0-4488-B911-140B00B4B602}" destId="{89A9C022-5B02-4BE7-8C97-38A8712976A2}" srcOrd="5" destOrd="0" presId="urn:microsoft.com/office/officeart/2005/8/layout/orgChart1"/>
    <dgm:cxn modelId="{94328489-9893-4AFA-91B7-3865454782B0}" type="presParOf" srcId="{89A9C022-5B02-4BE7-8C97-38A8712976A2}" destId="{8BCE93B8-E5DF-4A05-8265-81F1C7F10819}" srcOrd="0" destOrd="0" presId="urn:microsoft.com/office/officeart/2005/8/layout/orgChart1"/>
    <dgm:cxn modelId="{DCE86D29-BD00-4A3B-B24B-A8DB4F1F2D62}" type="presParOf" srcId="{8BCE93B8-E5DF-4A05-8265-81F1C7F10819}" destId="{9B2725E7-4228-4C4F-9E88-CAF54CC6F0CF}" srcOrd="0" destOrd="0" presId="urn:microsoft.com/office/officeart/2005/8/layout/orgChart1"/>
    <dgm:cxn modelId="{7DDA7174-7C26-48C7-99B0-D224A94F3B1C}" type="presParOf" srcId="{8BCE93B8-E5DF-4A05-8265-81F1C7F10819}" destId="{77A8E520-D5C2-453B-8F2F-FC6E49D10FEE}" srcOrd="1" destOrd="0" presId="urn:microsoft.com/office/officeart/2005/8/layout/orgChart1"/>
    <dgm:cxn modelId="{FE50C05B-37ED-4021-A3F9-65E74CC8D325}" type="presParOf" srcId="{89A9C022-5B02-4BE7-8C97-38A8712976A2}" destId="{9F2F047D-079F-4B59-850D-DF912AA63839}" srcOrd="1" destOrd="0" presId="urn:microsoft.com/office/officeart/2005/8/layout/orgChart1"/>
    <dgm:cxn modelId="{A98F81CD-8E41-4FB9-AEFA-570477689EF2}" type="presParOf" srcId="{89A9C022-5B02-4BE7-8C97-38A8712976A2}" destId="{21B912E2-4CCB-446A-966E-1DA1E3242CF0}" srcOrd="2" destOrd="0" presId="urn:microsoft.com/office/officeart/2005/8/layout/orgChart1"/>
    <dgm:cxn modelId="{661C23DC-4A0A-4A62-83AB-2CBD423AB290}" type="presParOf" srcId="{A1930CC6-3364-4061-AA23-4B309B90C046}" destId="{EAED45FC-EF8C-42E4-92A8-1AD4DD7DF3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41532-8726-45C0-BD9E-86D4E4A22BF3}">
      <dsp:nvSpPr>
        <dsp:cNvPr id="0" name=""/>
        <dsp:cNvSpPr/>
      </dsp:nvSpPr>
      <dsp:spPr>
        <a:xfrm>
          <a:off x="18045245" y="802760"/>
          <a:ext cx="3866431" cy="335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58"/>
              </a:lnTo>
              <a:lnTo>
                <a:pt x="3866431" y="167758"/>
              </a:lnTo>
              <a:lnTo>
                <a:pt x="3866431" y="3355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62EA7-2638-450F-B41E-3C7109247071}">
      <dsp:nvSpPr>
        <dsp:cNvPr id="0" name=""/>
        <dsp:cNvSpPr/>
      </dsp:nvSpPr>
      <dsp:spPr>
        <a:xfrm>
          <a:off x="21272597" y="3071492"/>
          <a:ext cx="239654" cy="3003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674"/>
              </a:lnTo>
              <a:lnTo>
                <a:pt x="239654" y="30036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F2DC4-DD31-441A-9B0A-E5CEE541E0B7}">
      <dsp:nvSpPr>
        <dsp:cNvPr id="0" name=""/>
        <dsp:cNvSpPr/>
      </dsp:nvSpPr>
      <dsp:spPr>
        <a:xfrm>
          <a:off x="21272597" y="3071492"/>
          <a:ext cx="239654" cy="186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307"/>
              </a:lnTo>
              <a:lnTo>
                <a:pt x="239654" y="18693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6CB49-202F-438A-BFF8-8C946FB1896F}">
      <dsp:nvSpPr>
        <dsp:cNvPr id="0" name=""/>
        <dsp:cNvSpPr/>
      </dsp:nvSpPr>
      <dsp:spPr>
        <a:xfrm>
          <a:off x="21272597" y="3071492"/>
          <a:ext cx="239654" cy="73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941"/>
              </a:lnTo>
              <a:lnTo>
                <a:pt x="239654" y="7349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55AE2-9A38-42F6-B9EC-58432DD93F1B}">
      <dsp:nvSpPr>
        <dsp:cNvPr id="0" name=""/>
        <dsp:cNvSpPr/>
      </dsp:nvSpPr>
      <dsp:spPr>
        <a:xfrm>
          <a:off x="19978461" y="1937126"/>
          <a:ext cx="1933215" cy="335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58"/>
              </a:lnTo>
              <a:lnTo>
                <a:pt x="1933215" y="167758"/>
              </a:lnTo>
              <a:lnTo>
                <a:pt x="1933215" y="335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C90D4-9B3E-4CC4-AA03-01088CB2DE0F}">
      <dsp:nvSpPr>
        <dsp:cNvPr id="0" name=""/>
        <dsp:cNvSpPr/>
      </dsp:nvSpPr>
      <dsp:spPr>
        <a:xfrm>
          <a:off x="19339381" y="3071492"/>
          <a:ext cx="239654" cy="4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040"/>
              </a:lnTo>
              <a:lnTo>
                <a:pt x="239654" y="41380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2DE68-C98D-4AEF-AF90-21C3EBE1BCAC}">
      <dsp:nvSpPr>
        <dsp:cNvPr id="0" name=""/>
        <dsp:cNvSpPr/>
      </dsp:nvSpPr>
      <dsp:spPr>
        <a:xfrm>
          <a:off x="19339381" y="3071492"/>
          <a:ext cx="239654" cy="3003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674"/>
              </a:lnTo>
              <a:lnTo>
                <a:pt x="239654" y="30036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2E6A2-9CF7-4E45-B0D4-EE0B6EEDEAB7}">
      <dsp:nvSpPr>
        <dsp:cNvPr id="0" name=""/>
        <dsp:cNvSpPr/>
      </dsp:nvSpPr>
      <dsp:spPr>
        <a:xfrm>
          <a:off x="19339381" y="3071492"/>
          <a:ext cx="239654" cy="186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307"/>
              </a:lnTo>
              <a:lnTo>
                <a:pt x="239654" y="18693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0FA72-DCD0-487B-A557-C88D4C2E8E7D}">
      <dsp:nvSpPr>
        <dsp:cNvPr id="0" name=""/>
        <dsp:cNvSpPr/>
      </dsp:nvSpPr>
      <dsp:spPr>
        <a:xfrm>
          <a:off x="19339381" y="3071492"/>
          <a:ext cx="239654" cy="73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941"/>
              </a:lnTo>
              <a:lnTo>
                <a:pt x="239654" y="7349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20760E-903C-47A5-8AB9-E61D6341005B}">
      <dsp:nvSpPr>
        <dsp:cNvPr id="0" name=""/>
        <dsp:cNvSpPr/>
      </dsp:nvSpPr>
      <dsp:spPr>
        <a:xfrm>
          <a:off x="19932741" y="1937126"/>
          <a:ext cx="91440" cy="335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EA03B-F893-4578-A0BE-0E585F3C1E26}">
      <dsp:nvSpPr>
        <dsp:cNvPr id="0" name=""/>
        <dsp:cNvSpPr/>
      </dsp:nvSpPr>
      <dsp:spPr>
        <a:xfrm>
          <a:off x="17406165" y="3071492"/>
          <a:ext cx="239654" cy="186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307"/>
              </a:lnTo>
              <a:lnTo>
                <a:pt x="239654" y="18693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86C00-969C-4005-98B1-68F43E48F5A5}">
      <dsp:nvSpPr>
        <dsp:cNvPr id="0" name=""/>
        <dsp:cNvSpPr/>
      </dsp:nvSpPr>
      <dsp:spPr>
        <a:xfrm>
          <a:off x="17406165" y="3071492"/>
          <a:ext cx="239654" cy="73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941"/>
              </a:lnTo>
              <a:lnTo>
                <a:pt x="239654" y="7349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4C524-74F8-4905-81A2-574EC3D83846}">
      <dsp:nvSpPr>
        <dsp:cNvPr id="0" name=""/>
        <dsp:cNvSpPr/>
      </dsp:nvSpPr>
      <dsp:spPr>
        <a:xfrm>
          <a:off x="18045245" y="1937126"/>
          <a:ext cx="1933215" cy="335516"/>
        </a:xfrm>
        <a:custGeom>
          <a:avLst/>
          <a:gdLst/>
          <a:ahLst/>
          <a:cxnLst/>
          <a:rect l="0" t="0" r="0" b="0"/>
          <a:pathLst>
            <a:path>
              <a:moveTo>
                <a:pt x="1933215" y="0"/>
              </a:moveTo>
              <a:lnTo>
                <a:pt x="1933215" y="167758"/>
              </a:lnTo>
              <a:lnTo>
                <a:pt x="0" y="167758"/>
              </a:lnTo>
              <a:lnTo>
                <a:pt x="0" y="335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85DE2-D045-45DB-BD36-D97B30770545}">
      <dsp:nvSpPr>
        <dsp:cNvPr id="0" name=""/>
        <dsp:cNvSpPr/>
      </dsp:nvSpPr>
      <dsp:spPr>
        <a:xfrm>
          <a:off x="18045245" y="802760"/>
          <a:ext cx="1933215" cy="335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58"/>
              </a:lnTo>
              <a:lnTo>
                <a:pt x="1933215" y="167758"/>
              </a:lnTo>
              <a:lnTo>
                <a:pt x="1933215" y="3355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6F57A-286C-4187-9C56-419721F9CDF8}">
      <dsp:nvSpPr>
        <dsp:cNvPr id="0" name=""/>
        <dsp:cNvSpPr/>
      </dsp:nvSpPr>
      <dsp:spPr>
        <a:xfrm>
          <a:off x="15472950" y="3071492"/>
          <a:ext cx="239654" cy="1321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12970"/>
              </a:lnTo>
              <a:lnTo>
                <a:pt x="239654" y="132129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7C854-50E5-4FA9-8014-AC5CFBD55BDA}">
      <dsp:nvSpPr>
        <dsp:cNvPr id="0" name=""/>
        <dsp:cNvSpPr/>
      </dsp:nvSpPr>
      <dsp:spPr>
        <a:xfrm>
          <a:off x="15472950" y="3071492"/>
          <a:ext cx="239654" cy="1207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78604"/>
              </a:lnTo>
              <a:lnTo>
                <a:pt x="239654" y="1207860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47438-7C67-40FA-A2BB-A6AE89CF8665}">
      <dsp:nvSpPr>
        <dsp:cNvPr id="0" name=""/>
        <dsp:cNvSpPr/>
      </dsp:nvSpPr>
      <dsp:spPr>
        <a:xfrm>
          <a:off x="15472950" y="3071492"/>
          <a:ext cx="239654" cy="10944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4238"/>
              </a:lnTo>
              <a:lnTo>
                <a:pt x="239654" y="10944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ADC38-8628-4E55-898B-138B5DD78993}">
      <dsp:nvSpPr>
        <dsp:cNvPr id="0" name=""/>
        <dsp:cNvSpPr/>
      </dsp:nvSpPr>
      <dsp:spPr>
        <a:xfrm>
          <a:off x="15472950" y="3071492"/>
          <a:ext cx="239654" cy="9809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09871"/>
              </a:lnTo>
              <a:lnTo>
                <a:pt x="239654" y="980987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D95D3-61DF-4717-AF04-EC0503F124E6}">
      <dsp:nvSpPr>
        <dsp:cNvPr id="0" name=""/>
        <dsp:cNvSpPr/>
      </dsp:nvSpPr>
      <dsp:spPr>
        <a:xfrm>
          <a:off x="15472950" y="3071492"/>
          <a:ext cx="239654" cy="8675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75505"/>
              </a:lnTo>
              <a:lnTo>
                <a:pt x="239654" y="867550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068C-DF3B-4595-BE6D-9ABE39410373}">
      <dsp:nvSpPr>
        <dsp:cNvPr id="0" name=""/>
        <dsp:cNvSpPr/>
      </dsp:nvSpPr>
      <dsp:spPr>
        <a:xfrm>
          <a:off x="15472950" y="3071492"/>
          <a:ext cx="239654" cy="754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1139"/>
              </a:lnTo>
              <a:lnTo>
                <a:pt x="239654" y="75411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E67F4A-7A59-4B04-86CD-AD9CAF8CD353}">
      <dsp:nvSpPr>
        <dsp:cNvPr id="0" name=""/>
        <dsp:cNvSpPr/>
      </dsp:nvSpPr>
      <dsp:spPr>
        <a:xfrm>
          <a:off x="15472950" y="3071492"/>
          <a:ext cx="239654" cy="6406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6772"/>
              </a:lnTo>
              <a:lnTo>
                <a:pt x="239654" y="640677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641AD9-B8BC-444B-801A-58FE8D4D1737}">
      <dsp:nvSpPr>
        <dsp:cNvPr id="0" name=""/>
        <dsp:cNvSpPr/>
      </dsp:nvSpPr>
      <dsp:spPr>
        <a:xfrm>
          <a:off x="15472950" y="3071492"/>
          <a:ext cx="239654" cy="527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2406"/>
              </a:lnTo>
              <a:lnTo>
                <a:pt x="239654" y="52724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C7BC8-6F56-42F5-A97E-A0CDF4124F25}">
      <dsp:nvSpPr>
        <dsp:cNvPr id="0" name=""/>
        <dsp:cNvSpPr/>
      </dsp:nvSpPr>
      <dsp:spPr>
        <a:xfrm>
          <a:off x="15472950" y="3071492"/>
          <a:ext cx="239654" cy="4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040"/>
              </a:lnTo>
              <a:lnTo>
                <a:pt x="239654" y="41380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E0933-FC11-45CA-9D77-2BA334FCCBF8}">
      <dsp:nvSpPr>
        <dsp:cNvPr id="0" name=""/>
        <dsp:cNvSpPr/>
      </dsp:nvSpPr>
      <dsp:spPr>
        <a:xfrm>
          <a:off x="15472950" y="3071492"/>
          <a:ext cx="239654" cy="3003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674"/>
              </a:lnTo>
              <a:lnTo>
                <a:pt x="239654" y="30036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8885A0-84FD-48EA-B017-B67606ACA1AB}">
      <dsp:nvSpPr>
        <dsp:cNvPr id="0" name=""/>
        <dsp:cNvSpPr/>
      </dsp:nvSpPr>
      <dsp:spPr>
        <a:xfrm>
          <a:off x="15472950" y="3071492"/>
          <a:ext cx="239654" cy="186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307"/>
              </a:lnTo>
              <a:lnTo>
                <a:pt x="239654" y="18693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81F4F-F5D1-4632-8EA4-77FD96E58A3E}">
      <dsp:nvSpPr>
        <dsp:cNvPr id="0" name=""/>
        <dsp:cNvSpPr/>
      </dsp:nvSpPr>
      <dsp:spPr>
        <a:xfrm>
          <a:off x="15472950" y="3071492"/>
          <a:ext cx="239654" cy="73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941"/>
              </a:lnTo>
              <a:lnTo>
                <a:pt x="239654" y="7349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460F2-65D0-42B2-9112-86D093E39A51}">
      <dsp:nvSpPr>
        <dsp:cNvPr id="0" name=""/>
        <dsp:cNvSpPr/>
      </dsp:nvSpPr>
      <dsp:spPr>
        <a:xfrm>
          <a:off x="14178813" y="1937126"/>
          <a:ext cx="1933215" cy="335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758"/>
              </a:lnTo>
              <a:lnTo>
                <a:pt x="1933215" y="167758"/>
              </a:lnTo>
              <a:lnTo>
                <a:pt x="1933215" y="335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94DB4-7C98-4C29-8EB6-29C3C1768B5D}">
      <dsp:nvSpPr>
        <dsp:cNvPr id="0" name=""/>
        <dsp:cNvSpPr/>
      </dsp:nvSpPr>
      <dsp:spPr>
        <a:xfrm>
          <a:off x="13539734" y="3071492"/>
          <a:ext cx="239654" cy="5272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72406"/>
              </a:lnTo>
              <a:lnTo>
                <a:pt x="239654" y="527240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0EFAF-9AF5-4848-A4CD-8B1A902203DC}">
      <dsp:nvSpPr>
        <dsp:cNvPr id="0" name=""/>
        <dsp:cNvSpPr/>
      </dsp:nvSpPr>
      <dsp:spPr>
        <a:xfrm>
          <a:off x="13539734" y="3071492"/>
          <a:ext cx="239654" cy="41380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040"/>
              </a:lnTo>
              <a:lnTo>
                <a:pt x="239654" y="413804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6A533B-3A00-4C09-B6C9-34E7CFE08ADB}">
      <dsp:nvSpPr>
        <dsp:cNvPr id="0" name=""/>
        <dsp:cNvSpPr/>
      </dsp:nvSpPr>
      <dsp:spPr>
        <a:xfrm>
          <a:off x="13539734" y="3071492"/>
          <a:ext cx="239654" cy="30036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3674"/>
              </a:lnTo>
              <a:lnTo>
                <a:pt x="239654" y="300367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749754-5CBB-4857-BDB9-99DC88EA5106}">
      <dsp:nvSpPr>
        <dsp:cNvPr id="0" name=""/>
        <dsp:cNvSpPr/>
      </dsp:nvSpPr>
      <dsp:spPr>
        <a:xfrm>
          <a:off x="13539734" y="3071492"/>
          <a:ext cx="239654" cy="186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307"/>
              </a:lnTo>
              <a:lnTo>
                <a:pt x="239654" y="186930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5DDBF-A588-4B74-B5F4-A321F5BCCA06}">
      <dsp:nvSpPr>
        <dsp:cNvPr id="0" name=""/>
        <dsp:cNvSpPr/>
      </dsp:nvSpPr>
      <dsp:spPr>
        <a:xfrm>
          <a:off x="13539734" y="3071492"/>
          <a:ext cx="239654" cy="734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941"/>
              </a:lnTo>
              <a:lnTo>
                <a:pt x="239654" y="73494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498EF-63BD-4EF0-9BE7-90319F190857}">
      <dsp:nvSpPr>
        <dsp:cNvPr id="0" name=""/>
        <dsp:cNvSpPr/>
      </dsp:nvSpPr>
      <dsp:spPr>
        <a:xfrm>
          <a:off x="14133093" y="1937126"/>
          <a:ext cx="91440" cy="335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1440A1-5B85-4E8D-AFD9-351DDC348C81}">
      <dsp:nvSpPr>
        <dsp:cNvPr id="0" name=""/>
        <dsp:cNvSpPr/>
      </dsp:nvSpPr>
      <dsp:spPr>
        <a:xfrm>
          <a:off x="12245598" y="1937126"/>
          <a:ext cx="1933215" cy="335516"/>
        </a:xfrm>
        <a:custGeom>
          <a:avLst/>
          <a:gdLst/>
          <a:ahLst/>
          <a:cxnLst/>
          <a:rect l="0" t="0" r="0" b="0"/>
          <a:pathLst>
            <a:path>
              <a:moveTo>
                <a:pt x="1933215" y="0"/>
              </a:moveTo>
              <a:lnTo>
                <a:pt x="1933215" y="167758"/>
              </a:lnTo>
              <a:lnTo>
                <a:pt x="0" y="167758"/>
              </a:lnTo>
              <a:lnTo>
                <a:pt x="0" y="3355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E64E36-9231-41FC-8FD3-42D210A7EDD9}">
      <dsp:nvSpPr>
        <dsp:cNvPr id="0" name=""/>
        <dsp:cNvSpPr/>
      </dsp:nvSpPr>
      <dsp:spPr>
        <a:xfrm>
          <a:off x="14178813" y="802760"/>
          <a:ext cx="3866431" cy="335516"/>
        </a:xfrm>
        <a:custGeom>
          <a:avLst/>
          <a:gdLst/>
          <a:ahLst/>
          <a:cxnLst/>
          <a:rect l="0" t="0" r="0" b="0"/>
          <a:pathLst>
            <a:path>
              <a:moveTo>
                <a:pt x="3866431" y="0"/>
              </a:moveTo>
              <a:lnTo>
                <a:pt x="3866431" y="167758"/>
              </a:lnTo>
              <a:lnTo>
                <a:pt x="0" y="167758"/>
              </a:lnTo>
              <a:lnTo>
                <a:pt x="0" y="33551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A5274-DCE0-4D90-BFEE-2B65EA95D7D2}">
      <dsp:nvSpPr>
        <dsp:cNvPr id="0" name=""/>
        <dsp:cNvSpPr/>
      </dsp:nvSpPr>
      <dsp:spPr>
        <a:xfrm>
          <a:off x="17246396" y="3910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/>
            <a:t>WBS EDIFICIO A</a:t>
          </a:r>
          <a:endParaRPr lang="es-CL" sz="1600" kern="1200" dirty="0"/>
        </a:p>
      </dsp:txBody>
      <dsp:txXfrm>
        <a:off x="17246396" y="3910"/>
        <a:ext cx="1597698" cy="798849"/>
      </dsp:txXfrm>
    </dsp:sp>
    <dsp:sp modelId="{934A1E1E-30C5-43B6-B5E3-BAEC2D728054}">
      <dsp:nvSpPr>
        <dsp:cNvPr id="0" name=""/>
        <dsp:cNvSpPr/>
      </dsp:nvSpPr>
      <dsp:spPr>
        <a:xfrm>
          <a:off x="13379964" y="1138277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INSTALACIÓN DE FAENAS</a:t>
          </a:r>
        </a:p>
      </dsp:txBody>
      <dsp:txXfrm>
        <a:off x="13379964" y="1138277"/>
        <a:ext cx="1597698" cy="798849"/>
      </dsp:txXfrm>
    </dsp:sp>
    <dsp:sp modelId="{2676F767-E389-497A-BBBA-C6536B875ACC}">
      <dsp:nvSpPr>
        <dsp:cNvPr id="0" name=""/>
        <dsp:cNvSpPr/>
      </dsp:nvSpPr>
      <dsp:spPr>
        <a:xfrm>
          <a:off x="11446748" y="2272643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CIERRES PROVISORIOS</a:t>
          </a:r>
        </a:p>
      </dsp:txBody>
      <dsp:txXfrm>
        <a:off x="11446748" y="2272643"/>
        <a:ext cx="1597698" cy="798849"/>
      </dsp:txXfrm>
    </dsp:sp>
    <dsp:sp modelId="{18772B1D-C785-4E43-8B3B-34E2114AAB95}">
      <dsp:nvSpPr>
        <dsp:cNvPr id="0" name=""/>
        <dsp:cNvSpPr/>
      </dsp:nvSpPr>
      <dsp:spPr>
        <a:xfrm>
          <a:off x="13379964" y="2272643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CONSTRUCCIONES PROVISORIAS</a:t>
          </a:r>
        </a:p>
      </dsp:txBody>
      <dsp:txXfrm>
        <a:off x="13379964" y="2272643"/>
        <a:ext cx="1597698" cy="798849"/>
      </dsp:txXfrm>
    </dsp:sp>
    <dsp:sp modelId="{CFA912A9-35C8-4112-9D08-645D7D4CEC7D}">
      <dsp:nvSpPr>
        <dsp:cNvPr id="0" name=""/>
        <dsp:cNvSpPr/>
      </dsp:nvSpPr>
      <dsp:spPr>
        <a:xfrm>
          <a:off x="13779389" y="3407009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OFICINAS GENERALES Y DE LA ITO</a:t>
          </a:r>
        </a:p>
      </dsp:txBody>
      <dsp:txXfrm>
        <a:off x="13779389" y="3407009"/>
        <a:ext cx="1597698" cy="798849"/>
      </dsp:txXfrm>
    </dsp:sp>
    <dsp:sp modelId="{502A67A7-06CC-46DF-A289-3C4AA487B61B}">
      <dsp:nvSpPr>
        <dsp:cNvPr id="0" name=""/>
        <dsp:cNvSpPr/>
      </dsp:nvSpPr>
      <dsp:spPr>
        <a:xfrm>
          <a:off x="13779389" y="4541375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BODEGA DE MATERIALES</a:t>
          </a:r>
        </a:p>
      </dsp:txBody>
      <dsp:txXfrm>
        <a:off x="13779389" y="4541375"/>
        <a:ext cx="1597698" cy="798849"/>
      </dsp:txXfrm>
    </dsp:sp>
    <dsp:sp modelId="{7C8F8334-5212-45B2-8B11-2CB7B5E31F36}">
      <dsp:nvSpPr>
        <dsp:cNvPr id="0" name=""/>
        <dsp:cNvSpPr/>
      </dsp:nvSpPr>
      <dsp:spPr>
        <a:xfrm>
          <a:off x="13779389" y="5675742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TALLERES DE TRABAJO</a:t>
          </a:r>
        </a:p>
      </dsp:txBody>
      <dsp:txXfrm>
        <a:off x="13779389" y="5675742"/>
        <a:ext cx="1597698" cy="798849"/>
      </dsp:txXfrm>
    </dsp:sp>
    <dsp:sp modelId="{CF89307C-8A3C-4A7A-97AB-6F7C4A39F588}">
      <dsp:nvSpPr>
        <dsp:cNvPr id="0" name=""/>
        <dsp:cNvSpPr/>
      </dsp:nvSpPr>
      <dsp:spPr>
        <a:xfrm>
          <a:off x="13779389" y="6810108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COMEDORES Y OTROS</a:t>
          </a:r>
        </a:p>
      </dsp:txBody>
      <dsp:txXfrm>
        <a:off x="13779389" y="6810108"/>
        <a:ext cx="1597698" cy="798849"/>
      </dsp:txXfrm>
    </dsp:sp>
    <dsp:sp modelId="{C1ED0C34-D9BB-4ED6-9F58-F891DFA7422F}">
      <dsp:nvSpPr>
        <dsp:cNvPr id="0" name=""/>
        <dsp:cNvSpPr/>
      </dsp:nvSpPr>
      <dsp:spPr>
        <a:xfrm>
          <a:off x="13779389" y="7944474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SERVICIOS HIGIENICOS</a:t>
          </a:r>
        </a:p>
      </dsp:txBody>
      <dsp:txXfrm>
        <a:off x="13779389" y="7944474"/>
        <a:ext cx="1597698" cy="798849"/>
      </dsp:txXfrm>
    </dsp:sp>
    <dsp:sp modelId="{9B7E172B-C8F0-4E08-827A-23DB5FE194E6}">
      <dsp:nvSpPr>
        <dsp:cNvPr id="0" name=""/>
        <dsp:cNvSpPr/>
      </dsp:nvSpPr>
      <dsp:spPr>
        <a:xfrm>
          <a:off x="15313180" y="2272643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INSTALACIONES PROVISORIAS</a:t>
          </a:r>
        </a:p>
      </dsp:txBody>
      <dsp:txXfrm>
        <a:off x="15313180" y="2272643"/>
        <a:ext cx="1597698" cy="798849"/>
      </dsp:txXfrm>
    </dsp:sp>
    <dsp:sp modelId="{BE24A414-FF13-4001-9A7C-5A7DEEE34873}">
      <dsp:nvSpPr>
        <dsp:cNvPr id="0" name=""/>
        <dsp:cNvSpPr/>
      </dsp:nvSpPr>
      <dsp:spPr>
        <a:xfrm>
          <a:off x="15712604" y="3407009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INST. ELECT DE FAENA</a:t>
          </a:r>
        </a:p>
      </dsp:txBody>
      <dsp:txXfrm>
        <a:off x="15712604" y="3407009"/>
        <a:ext cx="1597698" cy="798849"/>
      </dsp:txXfrm>
    </dsp:sp>
    <dsp:sp modelId="{344F51CA-CF7C-45CA-A1B4-10AFBEBF87C9}">
      <dsp:nvSpPr>
        <dsp:cNvPr id="0" name=""/>
        <dsp:cNvSpPr/>
      </dsp:nvSpPr>
      <dsp:spPr>
        <a:xfrm>
          <a:off x="15712604" y="4541375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INST. ALCANTARILLADO PROV</a:t>
          </a:r>
        </a:p>
      </dsp:txBody>
      <dsp:txXfrm>
        <a:off x="15712604" y="4541375"/>
        <a:ext cx="1597698" cy="798849"/>
      </dsp:txXfrm>
    </dsp:sp>
    <dsp:sp modelId="{1F7F59EA-E19E-4EB4-B8D3-530BF309B1EB}">
      <dsp:nvSpPr>
        <dsp:cNvPr id="0" name=""/>
        <dsp:cNvSpPr/>
      </dsp:nvSpPr>
      <dsp:spPr>
        <a:xfrm>
          <a:off x="15712604" y="5675742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INST. AGUA POTABLE PROV.</a:t>
          </a:r>
        </a:p>
      </dsp:txBody>
      <dsp:txXfrm>
        <a:off x="15712604" y="5675742"/>
        <a:ext cx="1597698" cy="798849"/>
      </dsp:txXfrm>
    </dsp:sp>
    <dsp:sp modelId="{B5D0058A-0248-4202-9408-64C721D3A9DE}">
      <dsp:nvSpPr>
        <dsp:cNvPr id="0" name=""/>
        <dsp:cNvSpPr/>
      </dsp:nvSpPr>
      <dsp:spPr>
        <a:xfrm>
          <a:off x="15712604" y="6810108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COMUNICACIONES</a:t>
          </a:r>
        </a:p>
      </dsp:txBody>
      <dsp:txXfrm>
        <a:off x="15712604" y="6810108"/>
        <a:ext cx="1597698" cy="798849"/>
      </dsp:txXfrm>
    </dsp:sp>
    <dsp:sp modelId="{6E8ED327-A547-45BC-8ECF-5403231AFCF4}">
      <dsp:nvSpPr>
        <dsp:cNvPr id="0" name=""/>
        <dsp:cNvSpPr/>
      </dsp:nvSpPr>
      <dsp:spPr>
        <a:xfrm>
          <a:off x="15712604" y="7944474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GAS</a:t>
          </a:r>
        </a:p>
      </dsp:txBody>
      <dsp:txXfrm>
        <a:off x="15712604" y="7944474"/>
        <a:ext cx="1597698" cy="798849"/>
      </dsp:txXfrm>
    </dsp:sp>
    <dsp:sp modelId="{95304C17-C777-47D9-A041-B54E33D42A8D}">
      <dsp:nvSpPr>
        <dsp:cNvPr id="0" name=""/>
        <dsp:cNvSpPr/>
      </dsp:nvSpPr>
      <dsp:spPr>
        <a:xfrm>
          <a:off x="15712604" y="9078841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PETRÓLEO Y OTROS</a:t>
          </a:r>
        </a:p>
      </dsp:txBody>
      <dsp:txXfrm>
        <a:off x="15712604" y="9078841"/>
        <a:ext cx="1597698" cy="798849"/>
      </dsp:txXfrm>
    </dsp:sp>
    <dsp:sp modelId="{AE9C7F5D-C829-4815-894E-EE209B616F0E}">
      <dsp:nvSpPr>
        <dsp:cNvPr id="0" name=""/>
        <dsp:cNvSpPr/>
      </dsp:nvSpPr>
      <dsp:spPr>
        <a:xfrm>
          <a:off x="15712604" y="10213207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LETREROS</a:t>
          </a:r>
        </a:p>
      </dsp:txBody>
      <dsp:txXfrm>
        <a:off x="15712604" y="10213207"/>
        <a:ext cx="1597698" cy="798849"/>
      </dsp:txXfrm>
    </dsp:sp>
    <dsp:sp modelId="{26281163-6B50-4226-949E-20EF9D17A10C}">
      <dsp:nvSpPr>
        <dsp:cNvPr id="0" name=""/>
        <dsp:cNvSpPr/>
      </dsp:nvSpPr>
      <dsp:spPr>
        <a:xfrm>
          <a:off x="15712604" y="11347573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ARCH. PLANOS</a:t>
          </a:r>
        </a:p>
      </dsp:txBody>
      <dsp:txXfrm>
        <a:off x="15712604" y="11347573"/>
        <a:ext cx="1597698" cy="798849"/>
      </dsp:txXfrm>
    </dsp:sp>
    <dsp:sp modelId="{45DDB841-0D60-4D0F-B52F-33FB30E135F7}">
      <dsp:nvSpPr>
        <dsp:cNvPr id="0" name=""/>
        <dsp:cNvSpPr/>
      </dsp:nvSpPr>
      <dsp:spPr>
        <a:xfrm>
          <a:off x="15712604" y="12481939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ACOPIO MAT.</a:t>
          </a:r>
        </a:p>
      </dsp:txBody>
      <dsp:txXfrm>
        <a:off x="15712604" y="12481939"/>
        <a:ext cx="1597698" cy="798849"/>
      </dsp:txXfrm>
    </dsp:sp>
    <dsp:sp modelId="{B97D968D-1B80-484F-9363-CE44743594DC}">
      <dsp:nvSpPr>
        <dsp:cNvPr id="0" name=""/>
        <dsp:cNvSpPr/>
      </dsp:nvSpPr>
      <dsp:spPr>
        <a:xfrm>
          <a:off x="15712604" y="13616306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REP. VEREDA</a:t>
          </a:r>
        </a:p>
      </dsp:txBody>
      <dsp:txXfrm>
        <a:off x="15712604" y="13616306"/>
        <a:ext cx="1597698" cy="798849"/>
      </dsp:txXfrm>
    </dsp:sp>
    <dsp:sp modelId="{F2A75EBB-7B90-43F7-A4A0-39F756A7765D}">
      <dsp:nvSpPr>
        <dsp:cNvPr id="0" name=""/>
        <dsp:cNvSpPr/>
      </dsp:nvSpPr>
      <dsp:spPr>
        <a:xfrm>
          <a:off x="15712604" y="14750672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ASEO Y LIMPIEZA FINAL</a:t>
          </a:r>
        </a:p>
      </dsp:txBody>
      <dsp:txXfrm>
        <a:off x="15712604" y="14750672"/>
        <a:ext cx="1597698" cy="798849"/>
      </dsp:txXfrm>
    </dsp:sp>
    <dsp:sp modelId="{80BD2D35-8990-46B7-9FE1-4E96A35B0F33}">
      <dsp:nvSpPr>
        <dsp:cNvPr id="0" name=""/>
        <dsp:cNvSpPr/>
      </dsp:nvSpPr>
      <dsp:spPr>
        <a:xfrm>
          <a:off x="15712604" y="15885038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APOYO Y CONTRATOS PARALELOS</a:t>
          </a:r>
        </a:p>
      </dsp:txBody>
      <dsp:txXfrm>
        <a:off x="15712604" y="15885038"/>
        <a:ext cx="1597698" cy="798849"/>
      </dsp:txXfrm>
    </dsp:sp>
    <dsp:sp modelId="{DABFA439-E740-48E0-A848-A07A9D4F410D}">
      <dsp:nvSpPr>
        <dsp:cNvPr id="0" name=""/>
        <dsp:cNvSpPr/>
      </dsp:nvSpPr>
      <dsp:spPr>
        <a:xfrm>
          <a:off x="19179611" y="1138277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OBRA GRUESA</a:t>
          </a:r>
        </a:p>
      </dsp:txBody>
      <dsp:txXfrm>
        <a:off x="19179611" y="1138277"/>
        <a:ext cx="1597698" cy="798849"/>
      </dsp:txXfrm>
    </dsp:sp>
    <dsp:sp modelId="{7D6A1653-A847-45B2-A173-62DE06CA32A7}">
      <dsp:nvSpPr>
        <dsp:cNvPr id="0" name=""/>
        <dsp:cNvSpPr/>
      </dsp:nvSpPr>
      <dsp:spPr>
        <a:xfrm>
          <a:off x="17246396" y="2272643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TRAZADO Y NIVELES</a:t>
          </a:r>
        </a:p>
      </dsp:txBody>
      <dsp:txXfrm>
        <a:off x="17246396" y="2272643"/>
        <a:ext cx="1597698" cy="798849"/>
      </dsp:txXfrm>
    </dsp:sp>
    <dsp:sp modelId="{FBD581A2-F793-4CC6-839B-A72A6FBBE8E9}">
      <dsp:nvSpPr>
        <dsp:cNvPr id="0" name=""/>
        <dsp:cNvSpPr/>
      </dsp:nvSpPr>
      <dsp:spPr>
        <a:xfrm>
          <a:off x="17645820" y="3407009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REPLANTEO</a:t>
          </a:r>
        </a:p>
      </dsp:txBody>
      <dsp:txXfrm>
        <a:off x="17645820" y="3407009"/>
        <a:ext cx="1597698" cy="798849"/>
      </dsp:txXfrm>
    </dsp:sp>
    <dsp:sp modelId="{F28311E1-FE26-4A42-B4AC-B6C5E3DA4A58}">
      <dsp:nvSpPr>
        <dsp:cNvPr id="0" name=""/>
        <dsp:cNvSpPr/>
      </dsp:nvSpPr>
      <dsp:spPr>
        <a:xfrm>
          <a:off x="17645820" y="4541375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TRAZADOS Y NIVELES</a:t>
          </a:r>
        </a:p>
      </dsp:txBody>
      <dsp:txXfrm>
        <a:off x="17645820" y="4541375"/>
        <a:ext cx="1597698" cy="798849"/>
      </dsp:txXfrm>
    </dsp:sp>
    <dsp:sp modelId="{E2EB4804-DE8A-4214-9A41-10E785236C45}">
      <dsp:nvSpPr>
        <dsp:cNvPr id="0" name=""/>
        <dsp:cNvSpPr/>
      </dsp:nvSpPr>
      <dsp:spPr>
        <a:xfrm>
          <a:off x="19179611" y="2272643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MOVIMIENTO DE TIERRA</a:t>
          </a:r>
        </a:p>
      </dsp:txBody>
      <dsp:txXfrm>
        <a:off x="19179611" y="2272643"/>
        <a:ext cx="1597698" cy="798849"/>
      </dsp:txXfrm>
    </dsp:sp>
    <dsp:sp modelId="{588A9FD6-8C80-4DB1-A4D1-90A5CF00222E}">
      <dsp:nvSpPr>
        <dsp:cNvPr id="0" name=""/>
        <dsp:cNvSpPr/>
      </dsp:nvSpPr>
      <dsp:spPr>
        <a:xfrm>
          <a:off x="19579036" y="3407009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ESCAVACIONES A MAQUINA</a:t>
          </a:r>
        </a:p>
      </dsp:txBody>
      <dsp:txXfrm>
        <a:off x="19579036" y="3407009"/>
        <a:ext cx="1597698" cy="798849"/>
      </dsp:txXfrm>
    </dsp:sp>
    <dsp:sp modelId="{2EF1504C-1856-43B7-86DF-7618F49E6770}">
      <dsp:nvSpPr>
        <dsp:cNvPr id="0" name=""/>
        <dsp:cNvSpPr/>
      </dsp:nvSpPr>
      <dsp:spPr>
        <a:xfrm>
          <a:off x="19579036" y="4541375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EXCAVACIONES A MANO</a:t>
          </a:r>
        </a:p>
      </dsp:txBody>
      <dsp:txXfrm>
        <a:off x="19579036" y="4541375"/>
        <a:ext cx="1597698" cy="798849"/>
      </dsp:txXfrm>
    </dsp:sp>
    <dsp:sp modelId="{59D1E85C-06F0-44AC-870A-2E480E5AABF6}">
      <dsp:nvSpPr>
        <dsp:cNvPr id="0" name=""/>
        <dsp:cNvSpPr/>
      </dsp:nvSpPr>
      <dsp:spPr>
        <a:xfrm>
          <a:off x="19579036" y="5675742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RELLENOS COMPACTADOS</a:t>
          </a:r>
        </a:p>
      </dsp:txBody>
      <dsp:txXfrm>
        <a:off x="19579036" y="5675742"/>
        <a:ext cx="1597698" cy="798849"/>
      </dsp:txXfrm>
    </dsp:sp>
    <dsp:sp modelId="{716BFB9F-D9E6-4FFA-BDD6-0C44AB747F64}">
      <dsp:nvSpPr>
        <dsp:cNvPr id="0" name=""/>
        <dsp:cNvSpPr/>
      </dsp:nvSpPr>
      <dsp:spPr>
        <a:xfrm>
          <a:off x="19579036" y="6810108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EXTRACCIÓN DE EXCEDENTES</a:t>
          </a:r>
        </a:p>
      </dsp:txBody>
      <dsp:txXfrm>
        <a:off x="19579036" y="6810108"/>
        <a:ext cx="1597698" cy="798849"/>
      </dsp:txXfrm>
    </dsp:sp>
    <dsp:sp modelId="{66FA5DF4-60C1-48AD-941F-8F0570C1294E}">
      <dsp:nvSpPr>
        <dsp:cNvPr id="0" name=""/>
        <dsp:cNvSpPr/>
      </dsp:nvSpPr>
      <dsp:spPr>
        <a:xfrm>
          <a:off x="21112827" y="2272643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HORMIGONES</a:t>
          </a:r>
        </a:p>
      </dsp:txBody>
      <dsp:txXfrm>
        <a:off x="21112827" y="2272643"/>
        <a:ext cx="1597698" cy="798849"/>
      </dsp:txXfrm>
    </dsp:sp>
    <dsp:sp modelId="{C87ECD77-8547-4BBC-A77C-9EA4E537FC42}">
      <dsp:nvSpPr>
        <dsp:cNvPr id="0" name=""/>
        <dsp:cNvSpPr/>
      </dsp:nvSpPr>
      <dsp:spPr>
        <a:xfrm>
          <a:off x="21512252" y="3407009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EMPLANTILLADOS</a:t>
          </a:r>
        </a:p>
      </dsp:txBody>
      <dsp:txXfrm>
        <a:off x="21512252" y="3407009"/>
        <a:ext cx="1597698" cy="798849"/>
      </dsp:txXfrm>
    </dsp:sp>
    <dsp:sp modelId="{2F89E26E-033C-4B0B-99D1-473E6023AB7A}">
      <dsp:nvSpPr>
        <dsp:cNvPr id="0" name=""/>
        <dsp:cNvSpPr/>
      </dsp:nvSpPr>
      <dsp:spPr>
        <a:xfrm>
          <a:off x="21512252" y="4541375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RADIER DE HORMIGÓN</a:t>
          </a:r>
        </a:p>
      </dsp:txBody>
      <dsp:txXfrm>
        <a:off x="21512252" y="4541375"/>
        <a:ext cx="1597698" cy="798849"/>
      </dsp:txXfrm>
    </dsp:sp>
    <dsp:sp modelId="{C3D86E29-92FE-4B43-A709-2C658E757522}">
      <dsp:nvSpPr>
        <dsp:cNvPr id="0" name=""/>
        <dsp:cNvSpPr/>
      </dsp:nvSpPr>
      <dsp:spPr>
        <a:xfrm>
          <a:off x="21512252" y="5675742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 dirty="0"/>
        </a:p>
      </dsp:txBody>
      <dsp:txXfrm>
        <a:off x="21512252" y="5675742"/>
        <a:ext cx="1597698" cy="798849"/>
      </dsp:txXfrm>
    </dsp:sp>
    <dsp:sp modelId="{9B2725E7-4228-4C4F-9E88-CAF54CC6F0CF}">
      <dsp:nvSpPr>
        <dsp:cNvPr id="0" name=""/>
        <dsp:cNvSpPr/>
      </dsp:nvSpPr>
      <dsp:spPr>
        <a:xfrm>
          <a:off x="21112827" y="1138277"/>
          <a:ext cx="1597698" cy="7988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600" kern="1200"/>
        </a:p>
      </dsp:txBody>
      <dsp:txXfrm>
        <a:off x="21112827" y="1138277"/>
        <a:ext cx="1597698" cy="798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449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731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6022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59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59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507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203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506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52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64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0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BB06E-4FCF-41C9-BC1E-CF0C42DD9ECF}" type="datetimeFigureOut">
              <a:rPr lang="es-CL" smtClean="0"/>
              <a:t>27-11-2018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11C2A-CC13-4887-8B1C-52F3ADF521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2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234E377-F936-42FA-9952-A55CDC297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4332912"/>
              </p:ext>
            </p:extLst>
          </p:nvPr>
        </p:nvGraphicFramePr>
        <p:xfrm>
          <a:off x="0" y="800100"/>
          <a:ext cx="34556700" cy="1668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09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95</Words>
  <Application>Microsoft Office PowerPoint</Application>
  <PresentationFormat>Personalizado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Nicolas Pizarro Riffo (pablo.pizarro)</dc:creator>
  <cp:lastModifiedBy>Pablo Nicolas Pizarro Riffo (pablo.pizarro)</cp:lastModifiedBy>
  <cp:revision>3</cp:revision>
  <dcterms:created xsi:type="dcterms:W3CDTF">2018-11-27T12:40:25Z</dcterms:created>
  <dcterms:modified xsi:type="dcterms:W3CDTF">2018-11-27T13:01:01Z</dcterms:modified>
</cp:coreProperties>
</file>