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20" d="100"/>
          <a:sy n="320" d="100"/>
        </p:scale>
        <p:origin x="182" y="-29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72B53-B6BE-491E-A8B2-0A0C142706A1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2D8FEB4F-C0ED-4277-B269-906422B80397}">
      <dgm:prSet phldrT="[Texto]" custT="1"/>
      <dgm:spPr/>
      <dgm:t>
        <a:bodyPr/>
        <a:lstStyle/>
        <a:p>
          <a:r>
            <a:rPr lang="es-CL" sz="300" dirty="0"/>
            <a:t>Instalaciones de faenas</a:t>
          </a:r>
        </a:p>
      </dgm:t>
    </dgm:pt>
    <dgm:pt modelId="{6356F154-9778-4D30-A4C7-0D6C04FB8C07}" type="parTrans" cxnId="{57DFC5A2-E9DA-4629-BDAF-5A6E17934409}">
      <dgm:prSet/>
      <dgm:spPr/>
      <dgm:t>
        <a:bodyPr/>
        <a:lstStyle/>
        <a:p>
          <a:endParaRPr lang="es-CL"/>
        </a:p>
      </dgm:t>
    </dgm:pt>
    <dgm:pt modelId="{DF2B6EE3-AD8E-49D9-8B16-B6404F799616}" type="sibTrans" cxnId="{57DFC5A2-E9DA-4629-BDAF-5A6E17934409}">
      <dgm:prSet/>
      <dgm:spPr/>
      <dgm:t>
        <a:bodyPr/>
        <a:lstStyle/>
        <a:p>
          <a:endParaRPr lang="es-CL"/>
        </a:p>
      </dgm:t>
    </dgm:pt>
    <dgm:pt modelId="{3CA9E4C3-B1BB-4EC3-BC34-417F9A22F1B8}">
      <dgm:prSet phldrT="[Texto]" custT="1"/>
      <dgm:spPr/>
      <dgm:t>
        <a:bodyPr/>
        <a:lstStyle/>
        <a:p>
          <a:r>
            <a:rPr lang="es-CL" sz="300" dirty="0"/>
            <a:t>Cierres provisorios</a:t>
          </a:r>
        </a:p>
      </dgm:t>
    </dgm:pt>
    <dgm:pt modelId="{EBE00E72-D1FC-47F8-B811-45E98297AD08}" type="parTrans" cxnId="{7DEED558-C538-41AD-A8B8-0975E6196BDC}">
      <dgm:prSet/>
      <dgm:spPr/>
      <dgm:t>
        <a:bodyPr/>
        <a:lstStyle/>
        <a:p>
          <a:endParaRPr lang="es-CL"/>
        </a:p>
      </dgm:t>
    </dgm:pt>
    <dgm:pt modelId="{D3629968-A299-4CDA-B934-C5FD4EA2E4E7}" type="sibTrans" cxnId="{7DEED558-C538-41AD-A8B8-0975E6196BDC}">
      <dgm:prSet/>
      <dgm:spPr/>
      <dgm:t>
        <a:bodyPr/>
        <a:lstStyle/>
        <a:p>
          <a:endParaRPr lang="es-CL"/>
        </a:p>
      </dgm:t>
    </dgm:pt>
    <dgm:pt modelId="{06053000-A6C6-48F1-A8FC-8E14A423C15F}">
      <dgm:prSet phldrT="[Texto]" custT="1"/>
      <dgm:spPr/>
      <dgm:t>
        <a:bodyPr/>
        <a:lstStyle/>
        <a:p>
          <a:r>
            <a:rPr lang="es-CL" sz="300" dirty="0"/>
            <a:t>Construcciones provisorias</a:t>
          </a:r>
        </a:p>
      </dgm:t>
    </dgm:pt>
    <dgm:pt modelId="{93DE9944-A6B5-456D-8434-C23D810290B9}" type="parTrans" cxnId="{6E830CE0-BB6F-40C7-B4DE-924ED8A66264}">
      <dgm:prSet/>
      <dgm:spPr/>
      <dgm:t>
        <a:bodyPr/>
        <a:lstStyle/>
        <a:p>
          <a:endParaRPr lang="es-CL"/>
        </a:p>
      </dgm:t>
    </dgm:pt>
    <dgm:pt modelId="{6746B150-BBDA-4942-898D-97845DA3B1A5}" type="sibTrans" cxnId="{6E830CE0-BB6F-40C7-B4DE-924ED8A66264}">
      <dgm:prSet/>
      <dgm:spPr/>
      <dgm:t>
        <a:bodyPr/>
        <a:lstStyle/>
        <a:p>
          <a:endParaRPr lang="es-CL"/>
        </a:p>
      </dgm:t>
    </dgm:pt>
    <dgm:pt modelId="{ED065EEA-F857-4271-A925-2A66606A1A2B}">
      <dgm:prSet phldrT="[Texto]" custT="1"/>
      <dgm:spPr/>
      <dgm:t>
        <a:bodyPr/>
        <a:lstStyle/>
        <a:p>
          <a:r>
            <a:rPr lang="es-CL" sz="300" dirty="0"/>
            <a:t>Proyecto</a:t>
          </a:r>
        </a:p>
      </dgm:t>
    </dgm:pt>
    <dgm:pt modelId="{342DA0A6-F3B9-4407-A3BF-F64F171E15E8}" type="parTrans" cxnId="{A41095D4-C243-4B92-8550-A50E32CB662F}">
      <dgm:prSet/>
      <dgm:spPr/>
      <dgm:t>
        <a:bodyPr/>
        <a:lstStyle/>
        <a:p>
          <a:endParaRPr lang="es-CL"/>
        </a:p>
      </dgm:t>
    </dgm:pt>
    <dgm:pt modelId="{9BBDBE54-77E3-4C96-93A2-EEB8006E77B7}" type="sibTrans" cxnId="{A41095D4-C243-4B92-8550-A50E32CB662F}">
      <dgm:prSet/>
      <dgm:spPr/>
      <dgm:t>
        <a:bodyPr/>
        <a:lstStyle/>
        <a:p>
          <a:endParaRPr lang="es-CL"/>
        </a:p>
      </dgm:t>
    </dgm:pt>
    <dgm:pt modelId="{DB4FD0D4-8478-421B-A522-6AFD294DC189}">
      <dgm:prSet phldrT="[Texto]" custT="1"/>
      <dgm:spPr/>
      <dgm:t>
        <a:bodyPr/>
        <a:lstStyle/>
        <a:p>
          <a:r>
            <a:rPr lang="es-CL" sz="300" dirty="0"/>
            <a:t>Oficinas generales de la ITTO</a:t>
          </a:r>
        </a:p>
      </dgm:t>
    </dgm:pt>
    <dgm:pt modelId="{8EE743F4-41FC-468F-B897-799E20BA17C5}" type="parTrans" cxnId="{99A52009-685A-42C5-BB35-B6757B97377C}">
      <dgm:prSet/>
      <dgm:spPr/>
      <dgm:t>
        <a:bodyPr/>
        <a:lstStyle/>
        <a:p>
          <a:endParaRPr lang="es-CL"/>
        </a:p>
      </dgm:t>
    </dgm:pt>
    <dgm:pt modelId="{F51CF769-E57B-4487-BD85-CBDC876FB2E5}" type="sibTrans" cxnId="{99A52009-685A-42C5-BB35-B6757B97377C}">
      <dgm:prSet/>
      <dgm:spPr/>
      <dgm:t>
        <a:bodyPr/>
        <a:lstStyle/>
        <a:p>
          <a:endParaRPr lang="es-CL"/>
        </a:p>
      </dgm:t>
    </dgm:pt>
    <dgm:pt modelId="{3893596C-5573-4F1C-8FA2-861F79236F81}">
      <dgm:prSet phldrT="[Texto]" custT="1"/>
      <dgm:spPr/>
      <dgm:t>
        <a:bodyPr/>
        <a:lstStyle/>
        <a:p>
          <a:r>
            <a:rPr lang="es-CL" sz="300" dirty="0"/>
            <a:t>Bodega de materiales</a:t>
          </a:r>
        </a:p>
      </dgm:t>
    </dgm:pt>
    <dgm:pt modelId="{82766EDC-17E4-4DE6-B47B-DA10A00036EF}" type="parTrans" cxnId="{ED134FDB-291D-4185-AD17-014986ABDA68}">
      <dgm:prSet/>
      <dgm:spPr/>
      <dgm:t>
        <a:bodyPr/>
        <a:lstStyle/>
        <a:p>
          <a:endParaRPr lang="es-CL"/>
        </a:p>
      </dgm:t>
    </dgm:pt>
    <dgm:pt modelId="{2A345401-6C1D-4A9F-A7B0-6947B8BDBE87}" type="sibTrans" cxnId="{ED134FDB-291D-4185-AD17-014986ABDA68}">
      <dgm:prSet/>
      <dgm:spPr/>
      <dgm:t>
        <a:bodyPr/>
        <a:lstStyle/>
        <a:p>
          <a:endParaRPr lang="es-CL"/>
        </a:p>
      </dgm:t>
    </dgm:pt>
    <dgm:pt modelId="{6553988A-B899-4F49-95B3-1FED44B47EDF}">
      <dgm:prSet phldrT="[Texto]" custT="1"/>
      <dgm:spPr/>
      <dgm:t>
        <a:bodyPr/>
        <a:lstStyle/>
        <a:p>
          <a:r>
            <a:rPr lang="es-CL" sz="300" dirty="0"/>
            <a:t>Talleres de trabajo</a:t>
          </a:r>
        </a:p>
      </dgm:t>
    </dgm:pt>
    <dgm:pt modelId="{47586F3B-D788-4299-9830-5643C7AAEE0E}" type="parTrans" cxnId="{9700AC86-45E2-4F98-8C13-A30FA8811888}">
      <dgm:prSet/>
      <dgm:spPr/>
      <dgm:t>
        <a:bodyPr/>
        <a:lstStyle/>
        <a:p>
          <a:endParaRPr lang="es-CL"/>
        </a:p>
      </dgm:t>
    </dgm:pt>
    <dgm:pt modelId="{0D8DB74F-521A-47CE-A853-28760A97FEE4}" type="sibTrans" cxnId="{9700AC86-45E2-4F98-8C13-A30FA8811888}">
      <dgm:prSet/>
      <dgm:spPr/>
      <dgm:t>
        <a:bodyPr/>
        <a:lstStyle/>
        <a:p>
          <a:endParaRPr lang="es-CL"/>
        </a:p>
      </dgm:t>
    </dgm:pt>
    <dgm:pt modelId="{11E2C7EF-4FA6-4F27-A7D9-8A4A4184ACA3}">
      <dgm:prSet phldrT="[Texto]" custT="1"/>
      <dgm:spPr/>
      <dgm:t>
        <a:bodyPr/>
        <a:lstStyle/>
        <a:p>
          <a:r>
            <a:rPr lang="es-CL" sz="300" dirty="0"/>
            <a:t>Comedores y otros</a:t>
          </a:r>
        </a:p>
      </dgm:t>
    </dgm:pt>
    <dgm:pt modelId="{811D105F-6201-480D-9835-B3DD699709F0}" type="parTrans" cxnId="{36786F25-C27B-43E9-9888-C964C64F6B65}">
      <dgm:prSet/>
      <dgm:spPr/>
      <dgm:t>
        <a:bodyPr/>
        <a:lstStyle/>
        <a:p>
          <a:endParaRPr lang="es-CL"/>
        </a:p>
      </dgm:t>
    </dgm:pt>
    <dgm:pt modelId="{E3CE3E75-F9CD-462A-BD5C-69CBF9CACEA8}" type="sibTrans" cxnId="{36786F25-C27B-43E9-9888-C964C64F6B65}">
      <dgm:prSet/>
      <dgm:spPr/>
      <dgm:t>
        <a:bodyPr/>
        <a:lstStyle/>
        <a:p>
          <a:endParaRPr lang="es-CL"/>
        </a:p>
      </dgm:t>
    </dgm:pt>
    <dgm:pt modelId="{6094BB7A-DB71-4F65-BF14-B585980542EC}">
      <dgm:prSet phldrT="[Texto]" custT="1"/>
      <dgm:spPr/>
      <dgm:t>
        <a:bodyPr/>
        <a:lstStyle/>
        <a:p>
          <a:r>
            <a:rPr lang="es-CL" sz="300" dirty="0"/>
            <a:t>Servicios Higiénicos</a:t>
          </a:r>
        </a:p>
      </dgm:t>
    </dgm:pt>
    <dgm:pt modelId="{F588504A-54DC-4639-A10D-2B5CAE4C82B8}" type="sibTrans" cxnId="{DE6546D7-A7E7-4D6A-9EE1-F6650E1BDC82}">
      <dgm:prSet/>
      <dgm:spPr/>
      <dgm:t>
        <a:bodyPr/>
        <a:lstStyle/>
        <a:p>
          <a:endParaRPr lang="es-CL"/>
        </a:p>
      </dgm:t>
    </dgm:pt>
    <dgm:pt modelId="{6DAFD9A0-CC6B-4C68-AA93-32A7A6267A4D}" type="parTrans" cxnId="{DE6546D7-A7E7-4D6A-9EE1-F6650E1BDC82}">
      <dgm:prSet/>
      <dgm:spPr/>
      <dgm:t>
        <a:bodyPr/>
        <a:lstStyle/>
        <a:p>
          <a:endParaRPr lang="es-CL"/>
        </a:p>
      </dgm:t>
    </dgm:pt>
    <dgm:pt modelId="{863BD019-651C-414A-A0B2-33204B4A47E6}">
      <dgm:prSet phldrT="[Texto]" custT="1"/>
      <dgm:spPr/>
      <dgm:t>
        <a:bodyPr/>
        <a:lstStyle/>
        <a:p>
          <a:r>
            <a:rPr lang="es-CL" sz="300" dirty="0"/>
            <a:t>Instalaciones Provisorias</a:t>
          </a:r>
        </a:p>
      </dgm:t>
    </dgm:pt>
    <dgm:pt modelId="{132F6570-2DAB-4B7F-AE63-F0B73837C9C6}" type="parTrans" cxnId="{5BEEECB7-9B31-4007-B539-2918ABA09A18}">
      <dgm:prSet/>
      <dgm:spPr/>
      <dgm:t>
        <a:bodyPr/>
        <a:lstStyle/>
        <a:p>
          <a:endParaRPr lang="es-CL"/>
        </a:p>
      </dgm:t>
    </dgm:pt>
    <dgm:pt modelId="{F5766C7F-6604-43C9-BEF3-E6537EDEC052}" type="sibTrans" cxnId="{5BEEECB7-9B31-4007-B539-2918ABA09A18}">
      <dgm:prSet/>
      <dgm:spPr/>
      <dgm:t>
        <a:bodyPr/>
        <a:lstStyle/>
        <a:p>
          <a:endParaRPr lang="es-CL"/>
        </a:p>
      </dgm:t>
    </dgm:pt>
    <dgm:pt modelId="{683F9855-2671-4A00-AEFB-CCC0C172E800}">
      <dgm:prSet phldrT="[Texto]" custT="1"/>
      <dgm:spPr/>
      <dgm:t>
        <a:bodyPr/>
        <a:lstStyle/>
        <a:p>
          <a:r>
            <a:rPr lang="es-CL" sz="300" i="0" dirty="0"/>
            <a:t>Inst. </a:t>
          </a:r>
          <a:r>
            <a:rPr lang="es-CL" sz="300" i="0" dirty="0" err="1"/>
            <a:t>elect</a:t>
          </a:r>
          <a:r>
            <a:rPr lang="es-CL" sz="300" i="0" dirty="0"/>
            <a:t>. De faena</a:t>
          </a:r>
        </a:p>
      </dgm:t>
    </dgm:pt>
    <dgm:pt modelId="{36C1DE44-B9B9-48B5-9346-EC43E8C1AAFD}" type="parTrans" cxnId="{AF203707-88FC-487A-9005-6FEA2C35CB81}">
      <dgm:prSet/>
      <dgm:spPr/>
      <dgm:t>
        <a:bodyPr/>
        <a:lstStyle/>
        <a:p>
          <a:endParaRPr lang="es-CL"/>
        </a:p>
      </dgm:t>
    </dgm:pt>
    <dgm:pt modelId="{EF877F8E-6551-4BA7-81F5-9600B8B2C0FC}" type="sibTrans" cxnId="{AF203707-88FC-487A-9005-6FEA2C35CB81}">
      <dgm:prSet/>
      <dgm:spPr/>
      <dgm:t>
        <a:bodyPr/>
        <a:lstStyle/>
        <a:p>
          <a:endParaRPr lang="es-CL"/>
        </a:p>
      </dgm:t>
    </dgm:pt>
    <dgm:pt modelId="{A4BA1FFF-ACE7-47D5-90D1-72D4ED4CBC93}">
      <dgm:prSet phldrT="[Texto]" custT="1"/>
      <dgm:spPr/>
      <dgm:t>
        <a:bodyPr/>
        <a:lstStyle/>
        <a:p>
          <a:r>
            <a:rPr lang="es-CL" sz="300" i="0" dirty="0"/>
            <a:t>Inst. alcantarillado prov.</a:t>
          </a:r>
        </a:p>
      </dgm:t>
    </dgm:pt>
    <dgm:pt modelId="{D721675A-8546-4F6C-997A-D524B5BE6309}" type="parTrans" cxnId="{6479E82D-587B-4F18-9119-49BA38F7FCFF}">
      <dgm:prSet/>
      <dgm:spPr/>
      <dgm:t>
        <a:bodyPr/>
        <a:lstStyle/>
        <a:p>
          <a:endParaRPr lang="es-CL"/>
        </a:p>
      </dgm:t>
    </dgm:pt>
    <dgm:pt modelId="{370391E5-9CD2-4A4A-9C8F-9D0D82845C08}" type="sibTrans" cxnId="{6479E82D-587B-4F18-9119-49BA38F7FCFF}">
      <dgm:prSet/>
      <dgm:spPr/>
      <dgm:t>
        <a:bodyPr/>
        <a:lstStyle/>
        <a:p>
          <a:endParaRPr lang="es-CL"/>
        </a:p>
      </dgm:t>
    </dgm:pt>
    <dgm:pt modelId="{6766A4E9-BBFA-471C-AB0A-56200CDBB002}">
      <dgm:prSet phldrT="[Texto]" custT="1"/>
      <dgm:spPr/>
      <dgm:t>
        <a:bodyPr/>
        <a:lstStyle/>
        <a:p>
          <a:r>
            <a:rPr lang="es-CL" sz="300" i="0" dirty="0"/>
            <a:t>Inst. agua potable prov.</a:t>
          </a:r>
        </a:p>
      </dgm:t>
    </dgm:pt>
    <dgm:pt modelId="{04386C9F-8AA9-41A3-8ED6-3CA94970E994}" type="parTrans" cxnId="{12C751FF-F5A6-4C67-8232-0F3F0DD57702}">
      <dgm:prSet/>
      <dgm:spPr/>
      <dgm:t>
        <a:bodyPr/>
        <a:lstStyle/>
        <a:p>
          <a:endParaRPr lang="es-CL"/>
        </a:p>
      </dgm:t>
    </dgm:pt>
    <dgm:pt modelId="{DA6975A5-C104-44E6-A5AB-0BAD68D43A9C}" type="sibTrans" cxnId="{12C751FF-F5A6-4C67-8232-0F3F0DD57702}">
      <dgm:prSet/>
      <dgm:spPr/>
      <dgm:t>
        <a:bodyPr/>
        <a:lstStyle/>
        <a:p>
          <a:endParaRPr lang="es-CL"/>
        </a:p>
      </dgm:t>
    </dgm:pt>
    <dgm:pt modelId="{34518F28-D88A-41EB-9C76-CB65E3A2BB47}">
      <dgm:prSet phldrT="[Texto]" custT="1"/>
      <dgm:spPr/>
      <dgm:t>
        <a:bodyPr/>
        <a:lstStyle/>
        <a:p>
          <a:r>
            <a:rPr lang="es-CL" sz="300" i="0" dirty="0"/>
            <a:t>Comunicaciones </a:t>
          </a:r>
        </a:p>
      </dgm:t>
    </dgm:pt>
    <dgm:pt modelId="{73DDC209-3847-454C-9DBB-06DFA828DD85}" type="parTrans" cxnId="{621A6026-9C21-4C09-A672-F4B24E2B6D04}">
      <dgm:prSet/>
      <dgm:spPr/>
      <dgm:t>
        <a:bodyPr/>
        <a:lstStyle/>
        <a:p>
          <a:endParaRPr lang="es-CL"/>
        </a:p>
      </dgm:t>
    </dgm:pt>
    <dgm:pt modelId="{70B616BD-0776-4343-BC4F-E176A4CF23F4}" type="sibTrans" cxnId="{621A6026-9C21-4C09-A672-F4B24E2B6D04}">
      <dgm:prSet/>
      <dgm:spPr/>
      <dgm:t>
        <a:bodyPr/>
        <a:lstStyle/>
        <a:p>
          <a:endParaRPr lang="es-CL"/>
        </a:p>
      </dgm:t>
    </dgm:pt>
    <dgm:pt modelId="{E5C1049C-C2A9-4B7C-A9A2-AF9C0895CB68}">
      <dgm:prSet phldrT="[Texto]" custT="1"/>
      <dgm:spPr/>
      <dgm:t>
        <a:bodyPr/>
        <a:lstStyle/>
        <a:p>
          <a:r>
            <a:rPr lang="es-CL" sz="300" i="0" dirty="0"/>
            <a:t>Gas</a:t>
          </a:r>
        </a:p>
      </dgm:t>
    </dgm:pt>
    <dgm:pt modelId="{61E4C11C-391A-45CF-8CB5-4F5194E48602}" type="parTrans" cxnId="{DC09EA8C-CCF7-40A2-AA38-964409DEE242}">
      <dgm:prSet/>
      <dgm:spPr/>
      <dgm:t>
        <a:bodyPr/>
        <a:lstStyle/>
        <a:p>
          <a:endParaRPr lang="es-CL"/>
        </a:p>
      </dgm:t>
    </dgm:pt>
    <dgm:pt modelId="{3B766801-301C-4207-B6C9-B41D4679D6FC}" type="sibTrans" cxnId="{DC09EA8C-CCF7-40A2-AA38-964409DEE242}">
      <dgm:prSet/>
      <dgm:spPr/>
      <dgm:t>
        <a:bodyPr/>
        <a:lstStyle/>
        <a:p>
          <a:endParaRPr lang="es-CL"/>
        </a:p>
      </dgm:t>
    </dgm:pt>
    <dgm:pt modelId="{EDEF682D-3D9A-4E19-BE74-0DE077E35568}">
      <dgm:prSet phldrT="[Texto]" custT="1"/>
      <dgm:spPr/>
      <dgm:t>
        <a:bodyPr/>
        <a:lstStyle/>
        <a:p>
          <a:r>
            <a:rPr lang="es-CL" sz="300" i="0" dirty="0"/>
            <a:t>Petróleo y otros insumos p/</a:t>
          </a:r>
          <a:r>
            <a:rPr lang="es-CL" sz="300" i="0" dirty="0" err="1"/>
            <a:t>prue</a:t>
          </a:r>
          <a:endParaRPr lang="es-CL" sz="300" i="0" dirty="0"/>
        </a:p>
      </dgm:t>
    </dgm:pt>
    <dgm:pt modelId="{EFBE7E28-D006-4534-88C6-F214A0EBFB9D}" type="parTrans" cxnId="{D401F206-4D12-4FE8-8315-BA8BF2F88CED}">
      <dgm:prSet/>
      <dgm:spPr/>
      <dgm:t>
        <a:bodyPr/>
        <a:lstStyle/>
        <a:p>
          <a:endParaRPr lang="es-CL"/>
        </a:p>
      </dgm:t>
    </dgm:pt>
    <dgm:pt modelId="{45A54429-AE05-4727-A7AC-2F8D09B1C5A8}" type="sibTrans" cxnId="{D401F206-4D12-4FE8-8315-BA8BF2F88CED}">
      <dgm:prSet/>
      <dgm:spPr/>
      <dgm:t>
        <a:bodyPr/>
        <a:lstStyle/>
        <a:p>
          <a:endParaRPr lang="es-CL"/>
        </a:p>
      </dgm:t>
    </dgm:pt>
    <dgm:pt modelId="{D5580212-FCD7-4451-92A5-999F34053EE8}">
      <dgm:prSet phldrT="[Texto]" custT="1"/>
      <dgm:spPr/>
      <dgm:t>
        <a:bodyPr/>
        <a:lstStyle/>
        <a:p>
          <a:r>
            <a:rPr lang="es-CL" sz="300" i="0" dirty="0"/>
            <a:t>Letreros</a:t>
          </a:r>
        </a:p>
      </dgm:t>
    </dgm:pt>
    <dgm:pt modelId="{56D5D5E8-26A1-42CA-86B5-4B94A18D85CF}" type="parTrans" cxnId="{CF11F8FD-2A80-4F23-9379-C77C75090EAC}">
      <dgm:prSet/>
      <dgm:spPr/>
      <dgm:t>
        <a:bodyPr/>
        <a:lstStyle/>
        <a:p>
          <a:endParaRPr lang="es-CL"/>
        </a:p>
      </dgm:t>
    </dgm:pt>
    <dgm:pt modelId="{252CEB33-9AB4-4354-B162-11F5074EA5CA}" type="sibTrans" cxnId="{CF11F8FD-2A80-4F23-9379-C77C75090EAC}">
      <dgm:prSet/>
      <dgm:spPr/>
      <dgm:t>
        <a:bodyPr/>
        <a:lstStyle/>
        <a:p>
          <a:endParaRPr lang="es-CL"/>
        </a:p>
      </dgm:t>
    </dgm:pt>
    <dgm:pt modelId="{2CD35320-E794-4B16-8C22-9B14D2744030}">
      <dgm:prSet phldrT="[Texto]" custT="1"/>
      <dgm:spPr/>
      <dgm:t>
        <a:bodyPr/>
        <a:lstStyle/>
        <a:p>
          <a:r>
            <a:rPr lang="es-CL" sz="300" i="0" dirty="0" err="1"/>
            <a:t>Arch</a:t>
          </a:r>
          <a:r>
            <a:rPr lang="es-CL" sz="300" i="0" dirty="0"/>
            <a:t>. Planos y planos as </a:t>
          </a:r>
          <a:r>
            <a:rPr lang="es-CL" sz="300" i="0" dirty="0" err="1"/>
            <a:t>built</a:t>
          </a:r>
          <a:endParaRPr lang="es-CL" sz="300" i="0" dirty="0"/>
        </a:p>
      </dgm:t>
    </dgm:pt>
    <dgm:pt modelId="{0C52BD43-CFEF-41CC-A6E0-BDC1585ECA58}" type="parTrans" cxnId="{37BAC650-0F73-482C-80CC-728C269CFFA8}">
      <dgm:prSet/>
      <dgm:spPr/>
      <dgm:t>
        <a:bodyPr/>
        <a:lstStyle/>
        <a:p>
          <a:endParaRPr lang="es-CL"/>
        </a:p>
      </dgm:t>
    </dgm:pt>
    <dgm:pt modelId="{3EA093D9-4860-4414-9A29-19D9C868B430}" type="sibTrans" cxnId="{37BAC650-0F73-482C-80CC-728C269CFFA8}">
      <dgm:prSet/>
      <dgm:spPr/>
      <dgm:t>
        <a:bodyPr/>
        <a:lstStyle/>
        <a:p>
          <a:endParaRPr lang="es-CL"/>
        </a:p>
      </dgm:t>
    </dgm:pt>
    <dgm:pt modelId="{48BDDFBC-99AB-4A01-A4B1-AFEBEEF86528}">
      <dgm:prSet phldrT="[Texto]" custT="1"/>
      <dgm:spPr/>
      <dgm:t>
        <a:bodyPr/>
        <a:lstStyle/>
        <a:p>
          <a:r>
            <a:rPr lang="es-CL" sz="300" i="0" dirty="0"/>
            <a:t>Acopio </a:t>
          </a:r>
          <a:r>
            <a:rPr lang="es-CL" sz="300" i="0" dirty="0" err="1"/>
            <a:t>mat.</a:t>
          </a:r>
          <a:r>
            <a:rPr lang="es-CL" sz="300" i="0" dirty="0"/>
            <a:t> y </a:t>
          </a:r>
          <a:r>
            <a:rPr lang="es-CL" sz="300" i="0" dirty="0" err="1"/>
            <a:t>extrac</a:t>
          </a:r>
          <a:r>
            <a:rPr lang="es-CL" sz="300" i="0" dirty="0"/>
            <a:t>. Escombros</a:t>
          </a:r>
        </a:p>
      </dgm:t>
    </dgm:pt>
    <dgm:pt modelId="{CB64C1F0-41E3-40AD-8A3B-A7DE902D183F}" type="parTrans" cxnId="{461A0538-A810-4340-8981-040A21325667}">
      <dgm:prSet/>
      <dgm:spPr/>
      <dgm:t>
        <a:bodyPr/>
        <a:lstStyle/>
        <a:p>
          <a:endParaRPr lang="es-CL"/>
        </a:p>
      </dgm:t>
    </dgm:pt>
    <dgm:pt modelId="{F8B36E5D-F4C8-4946-8383-8F29BEE9F0E9}" type="sibTrans" cxnId="{461A0538-A810-4340-8981-040A21325667}">
      <dgm:prSet/>
      <dgm:spPr/>
      <dgm:t>
        <a:bodyPr/>
        <a:lstStyle/>
        <a:p>
          <a:endParaRPr lang="es-CL"/>
        </a:p>
      </dgm:t>
    </dgm:pt>
    <dgm:pt modelId="{B89C852A-3E43-48A9-B63B-897C408CBA3D}">
      <dgm:prSet phldrT="[Texto]" custT="1"/>
      <dgm:spPr/>
      <dgm:t>
        <a:bodyPr/>
        <a:lstStyle/>
        <a:p>
          <a:r>
            <a:rPr lang="es-CL" sz="300" i="0" dirty="0"/>
            <a:t>Obra gruesa</a:t>
          </a:r>
        </a:p>
      </dgm:t>
    </dgm:pt>
    <dgm:pt modelId="{287E6653-3CDC-4656-9DF8-7A0518765F91}" type="parTrans" cxnId="{1C0B7113-C9C0-4734-9F90-F5172112E742}">
      <dgm:prSet/>
      <dgm:spPr/>
      <dgm:t>
        <a:bodyPr/>
        <a:lstStyle/>
        <a:p>
          <a:endParaRPr lang="es-CL"/>
        </a:p>
      </dgm:t>
    </dgm:pt>
    <dgm:pt modelId="{460734A3-FC63-40C7-A478-E0991EAA178D}" type="sibTrans" cxnId="{1C0B7113-C9C0-4734-9F90-F5172112E742}">
      <dgm:prSet/>
      <dgm:spPr/>
      <dgm:t>
        <a:bodyPr/>
        <a:lstStyle/>
        <a:p>
          <a:endParaRPr lang="es-CL"/>
        </a:p>
      </dgm:t>
    </dgm:pt>
    <dgm:pt modelId="{AF4AD6AF-5344-4AB9-B243-B94B797F2367}">
      <dgm:prSet phldrT="[Texto]" custT="1"/>
      <dgm:spPr/>
      <dgm:t>
        <a:bodyPr/>
        <a:lstStyle/>
        <a:p>
          <a:r>
            <a:rPr lang="es-CL" sz="300" i="0" dirty="0"/>
            <a:t>Trazado y niveles</a:t>
          </a:r>
        </a:p>
      </dgm:t>
    </dgm:pt>
    <dgm:pt modelId="{D00C0470-E93C-4323-9D88-260062174BE6}" type="parTrans" cxnId="{D9974D2B-3965-47E5-9902-6D03ACD12918}">
      <dgm:prSet/>
      <dgm:spPr/>
      <dgm:t>
        <a:bodyPr/>
        <a:lstStyle/>
        <a:p>
          <a:endParaRPr lang="es-CL"/>
        </a:p>
      </dgm:t>
    </dgm:pt>
    <dgm:pt modelId="{0D55B3E2-72A5-4F58-B62E-A90FD6149ED5}" type="sibTrans" cxnId="{D9974D2B-3965-47E5-9902-6D03ACD12918}">
      <dgm:prSet/>
      <dgm:spPr/>
      <dgm:t>
        <a:bodyPr/>
        <a:lstStyle/>
        <a:p>
          <a:endParaRPr lang="es-CL"/>
        </a:p>
      </dgm:t>
    </dgm:pt>
    <dgm:pt modelId="{29FFD5C6-6624-4014-B449-01507A680D71}">
      <dgm:prSet phldrT="[Texto]" custT="1"/>
      <dgm:spPr/>
      <dgm:t>
        <a:bodyPr/>
        <a:lstStyle/>
        <a:p>
          <a:r>
            <a:rPr lang="es-CL" sz="300" i="0" dirty="0"/>
            <a:t>Replanteo</a:t>
          </a:r>
        </a:p>
      </dgm:t>
    </dgm:pt>
    <dgm:pt modelId="{15E72C76-F26F-45AC-BA90-B4C44D2AFC46}" type="parTrans" cxnId="{94B7C10B-0CBB-43BE-B958-2C8E7D6A5193}">
      <dgm:prSet/>
      <dgm:spPr/>
      <dgm:t>
        <a:bodyPr/>
        <a:lstStyle/>
        <a:p>
          <a:endParaRPr lang="es-CL"/>
        </a:p>
      </dgm:t>
    </dgm:pt>
    <dgm:pt modelId="{492AA963-E068-44A5-B0C8-283F1542EDB4}" type="sibTrans" cxnId="{94B7C10B-0CBB-43BE-B958-2C8E7D6A5193}">
      <dgm:prSet/>
      <dgm:spPr/>
      <dgm:t>
        <a:bodyPr/>
        <a:lstStyle/>
        <a:p>
          <a:endParaRPr lang="es-CL"/>
        </a:p>
      </dgm:t>
    </dgm:pt>
    <dgm:pt modelId="{D64C45AF-2ADA-4F70-86BF-419E2AF42A78}">
      <dgm:prSet phldrT="[Texto]" custT="1"/>
      <dgm:spPr/>
      <dgm:t>
        <a:bodyPr/>
        <a:lstStyle/>
        <a:p>
          <a:r>
            <a:rPr lang="es-CL" sz="300" i="0" dirty="0"/>
            <a:t>Trazados y niveles</a:t>
          </a:r>
        </a:p>
      </dgm:t>
    </dgm:pt>
    <dgm:pt modelId="{E3C72699-7EA8-4EB7-88A7-09CDEF767811}" type="parTrans" cxnId="{48119E95-14B5-4F52-BEAF-8F62BA6E20FB}">
      <dgm:prSet/>
      <dgm:spPr/>
      <dgm:t>
        <a:bodyPr/>
        <a:lstStyle/>
        <a:p>
          <a:endParaRPr lang="es-CL"/>
        </a:p>
      </dgm:t>
    </dgm:pt>
    <dgm:pt modelId="{F3224DA8-D320-4962-8EED-1B6A0AA2A4B4}" type="sibTrans" cxnId="{48119E95-14B5-4F52-BEAF-8F62BA6E20FB}">
      <dgm:prSet/>
      <dgm:spPr/>
      <dgm:t>
        <a:bodyPr/>
        <a:lstStyle/>
        <a:p>
          <a:endParaRPr lang="es-CL"/>
        </a:p>
      </dgm:t>
    </dgm:pt>
    <dgm:pt modelId="{FBE83294-7833-43C8-B009-BB44A62AAF23}">
      <dgm:prSet phldrT="[Texto]" custT="1"/>
      <dgm:spPr/>
      <dgm:t>
        <a:bodyPr/>
        <a:lstStyle/>
        <a:p>
          <a:r>
            <a:rPr lang="es-CL" sz="300" i="0" dirty="0"/>
            <a:t>Edificio A</a:t>
          </a:r>
        </a:p>
      </dgm:t>
    </dgm:pt>
    <dgm:pt modelId="{A6EB0BD9-95DD-4434-89AF-BE1F4768E43A}" type="parTrans" cxnId="{56977E8D-1AB2-4276-A997-97A8BB0431A3}">
      <dgm:prSet/>
      <dgm:spPr/>
      <dgm:t>
        <a:bodyPr/>
        <a:lstStyle/>
        <a:p>
          <a:endParaRPr lang="es-CL"/>
        </a:p>
      </dgm:t>
    </dgm:pt>
    <dgm:pt modelId="{32E9037B-6CCD-412A-B1C0-77E36FD4AF9E}" type="sibTrans" cxnId="{56977E8D-1AB2-4276-A997-97A8BB0431A3}">
      <dgm:prSet/>
      <dgm:spPr/>
      <dgm:t>
        <a:bodyPr/>
        <a:lstStyle/>
        <a:p>
          <a:endParaRPr lang="es-CL"/>
        </a:p>
      </dgm:t>
    </dgm:pt>
    <dgm:pt modelId="{ACE53CB8-4574-4BEB-84C5-271B5D21B88E}">
      <dgm:prSet phldrT="[Texto]" custT="1"/>
      <dgm:spPr/>
      <dgm:t>
        <a:bodyPr/>
        <a:lstStyle/>
        <a:p>
          <a:r>
            <a:rPr lang="es-CL" sz="300" i="0" dirty="0"/>
            <a:t>Movimientos de tierra</a:t>
          </a:r>
        </a:p>
      </dgm:t>
    </dgm:pt>
    <dgm:pt modelId="{2DCF00DD-C51C-49C5-BC30-7E6F80878314}" type="parTrans" cxnId="{6AD6D887-6221-413D-B121-0692E28E22F0}">
      <dgm:prSet/>
      <dgm:spPr/>
      <dgm:t>
        <a:bodyPr/>
        <a:lstStyle/>
        <a:p>
          <a:endParaRPr lang="es-CL"/>
        </a:p>
      </dgm:t>
    </dgm:pt>
    <dgm:pt modelId="{0679E57E-13AD-4E8E-88EB-B0FFC7B1F518}" type="sibTrans" cxnId="{6AD6D887-6221-413D-B121-0692E28E22F0}">
      <dgm:prSet/>
      <dgm:spPr/>
      <dgm:t>
        <a:bodyPr/>
        <a:lstStyle/>
        <a:p>
          <a:endParaRPr lang="es-CL"/>
        </a:p>
      </dgm:t>
    </dgm:pt>
    <dgm:pt modelId="{D9EF3043-6F9A-489C-A785-FC6E00C5AD7D}">
      <dgm:prSet phldrT="[Texto]" custT="1"/>
      <dgm:spPr/>
      <dgm:t>
        <a:bodyPr/>
        <a:lstStyle/>
        <a:p>
          <a:r>
            <a:rPr lang="es-CL" sz="300" i="0" dirty="0"/>
            <a:t>Excavaciones a máquina</a:t>
          </a:r>
        </a:p>
      </dgm:t>
    </dgm:pt>
    <dgm:pt modelId="{9A530C94-4B95-4086-AD4C-81EF09807D99}" type="parTrans" cxnId="{0D314BD5-CABC-4069-8291-3F5A7D132D15}">
      <dgm:prSet/>
      <dgm:spPr/>
      <dgm:t>
        <a:bodyPr/>
        <a:lstStyle/>
        <a:p>
          <a:endParaRPr lang="es-CL"/>
        </a:p>
      </dgm:t>
    </dgm:pt>
    <dgm:pt modelId="{E64D86E2-0F1C-4563-8265-1790A19D4BB8}" type="sibTrans" cxnId="{0D314BD5-CABC-4069-8291-3F5A7D132D15}">
      <dgm:prSet/>
      <dgm:spPr/>
      <dgm:t>
        <a:bodyPr/>
        <a:lstStyle/>
        <a:p>
          <a:endParaRPr lang="es-CL"/>
        </a:p>
      </dgm:t>
    </dgm:pt>
    <dgm:pt modelId="{1632D369-BD93-43B8-AACF-2A91DAFB3919}">
      <dgm:prSet phldrT="[Texto]" custT="1"/>
      <dgm:spPr/>
      <dgm:t>
        <a:bodyPr/>
        <a:lstStyle/>
        <a:p>
          <a:r>
            <a:rPr lang="es-CL" sz="300" i="0" dirty="0"/>
            <a:t>Excavaciones a mano</a:t>
          </a:r>
        </a:p>
      </dgm:t>
    </dgm:pt>
    <dgm:pt modelId="{25CF2CD6-E5E7-4EB0-A7BF-0BA7EDE635F4}" type="parTrans" cxnId="{A43F4519-B5FD-444E-AA53-0EBB81275749}">
      <dgm:prSet/>
      <dgm:spPr/>
      <dgm:t>
        <a:bodyPr/>
        <a:lstStyle/>
        <a:p>
          <a:endParaRPr lang="es-CL"/>
        </a:p>
      </dgm:t>
    </dgm:pt>
    <dgm:pt modelId="{35D863EA-49D9-4FF3-992A-5BECD428E719}" type="sibTrans" cxnId="{A43F4519-B5FD-444E-AA53-0EBB81275749}">
      <dgm:prSet/>
      <dgm:spPr/>
      <dgm:t>
        <a:bodyPr/>
        <a:lstStyle/>
        <a:p>
          <a:endParaRPr lang="es-CL"/>
        </a:p>
      </dgm:t>
    </dgm:pt>
    <dgm:pt modelId="{95AA7DF3-1C2F-4287-A778-365F034888AB}">
      <dgm:prSet phldrT="[Texto]" custT="1"/>
      <dgm:spPr/>
      <dgm:t>
        <a:bodyPr/>
        <a:lstStyle/>
        <a:p>
          <a:r>
            <a:rPr lang="es-CL" sz="300" i="0" dirty="0"/>
            <a:t>Rellenos compactados</a:t>
          </a:r>
        </a:p>
      </dgm:t>
    </dgm:pt>
    <dgm:pt modelId="{A305C4F9-F77B-47D5-8E91-C22BA510831C}" type="parTrans" cxnId="{231EC4FE-C681-4967-AF5F-3318A84659B4}">
      <dgm:prSet/>
      <dgm:spPr/>
      <dgm:t>
        <a:bodyPr/>
        <a:lstStyle/>
        <a:p>
          <a:endParaRPr lang="es-CL"/>
        </a:p>
      </dgm:t>
    </dgm:pt>
    <dgm:pt modelId="{58FCB32D-D51D-4DA0-BBE5-9EF4110CC2BD}" type="sibTrans" cxnId="{231EC4FE-C681-4967-AF5F-3318A84659B4}">
      <dgm:prSet/>
      <dgm:spPr/>
      <dgm:t>
        <a:bodyPr/>
        <a:lstStyle/>
        <a:p>
          <a:endParaRPr lang="es-CL"/>
        </a:p>
      </dgm:t>
    </dgm:pt>
    <dgm:pt modelId="{6CCE3E22-8BC2-45EB-B802-018C509540A9}">
      <dgm:prSet phldrT="[Texto]" custT="1"/>
      <dgm:spPr/>
      <dgm:t>
        <a:bodyPr/>
        <a:lstStyle/>
        <a:p>
          <a:r>
            <a:rPr lang="es-CL" sz="300" i="0" dirty="0"/>
            <a:t>Extracción de excedentes</a:t>
          </a:r>
        </a:p>
      </dgm:t>
    </dgm:pt>
    <dgm:pt modelId="{1FF82927-4488-43F2-B3EA-F6FF39220075}" type="parTrans" cxnId="{065ADF0B-6359-4AC8-84B5-DF3B366B6D23}">
      <dgm:prSet/>
      <dgm:spPr/>
      <dgm:t>
        <a:bodyPr/>
        <a:lstStyle/>
        <a:p>
          <a:endParaRPr lang="es-CL"/>
        </a:p>
      </dgm:t>
    </dgm:pt>
    <dgm:pt modelId="{EAA9C8CD-63E0-4E4C-94D5-37296D721892}" type="sibTrans" cxnId="{065ADF0B-6359-4AC8-84B5-DF3B366B6D23}">
      <dgm:prSet/>
      <dgm:spPr/>
      <dgm:t>
        <a:bodyPr/>
        <a:lstStyle/>
        <a:p>
          <a:endParaRPr lang="es-CL"/>
        </a:p>
      </dgm:t>
    </dgm:pt>
    <dgm:pt modelId="{F744FB54-C64B-4452-8657-A5535F85B184}">
      <dgm:prSet phldrT="[Texto]" custT="1"/>
      <dgm:spPr/>
      <dgm:t>
        <a:bodyPr/>
        <a:lstStyle/>
        <a:p>
          <a:r>
            <a:rPr lang="es-CL" sz="300" i="0" dirty="0"/>
            <a:t>Hormigones</a:t>
          </a:r>
        </a:p>
      </dgm:t>
    </dgm:pt>
    <dgm:pt modelId="{49DD4783-CE5F-45B8-AAB9-425CE4BDB8AA}" type="parTrans" cxnId="{739B93DB-26F9-48F4-A743-F234BCF30BF0}">
      <dgm:prSet/>
      <dgm:spPr/>
      <dgm:t>
        <a:bodyPr/>
        <a:lstStyle/>
        <a:p>
          <a:endParaRPr lang="es-CL"/>
        </a:p>
      </dgm:t>
    </dgm:pt>
    <dgm:pt modelId="{728B282D-F067-4001-805E-D2695A327A4A}" type="sibTrans" cxnId="{739B93DB-26F9-48F4-A743-F234BCF30BF0}">
      <dgm:prSet/>
      <dgm:spPr/>
      <dgm:t>
        <a:bodyPr/>
        <a:lstStyle/>
        <a:p>
          <a:endParaRPr lang="es-CL"/>
        </a:p>
      </dgm:t>
    </dgm:pt>
    <dgm:pt modelId="{CCCA9C77-73DC-4F01-BF61-BA5864CA12B4}">
      <dgm:prSet phldrT="[Texto]" custT="1"/>
      <dgm:spPr/>
      <dgm:t>
        <a:bodyPr/>
        <a:lstStyle/>
        <a:p>
          <a:r>
            <a:rPr lang="es-CL" sz="300" i="0" dirty="0"/>
            <a:t>Emplantillados</a:t>
          </a:r>
        </a:p>
      </dgm:t>
    </dgm:pt>
    <dgm:pt modelId="{A64DC887-0225-4A03-A7C9-8768AB5ACBFF}" type="parTrans" cxnId="{B3DBB79D-3ED0-4901-8350-DF70AE093970}">
      <dgm:prSet/>
      <dgm:spPr/>
      <dgm:t>
        <a:bodyPr/>
        <a:lstStyle/>
        <a:p>
          <a:endParaRPr lang="es-CL"/>
        </a:p>
      </dgm:t>
    </dgm:pt>
    <dgm:pt modelId="{755FA203-4049-48C9-8268-7CE83C458E1A}" type="sibTrans" cxnId="{B3DBB79D-3ED0-4901-8350-DF70AE093970}">
      <dgm:prSet/>
      <dgm:spPr/>
      <dgm:t>
        <a:bodyPr/>
        <a:lstStyle/>
        <a:p>
          <a:endParaRPr lang="es-CL"/>
        </a:p>
      </dgm:t>
    </dgm:pt>
    <dgm:pt modelId="{A6F59EF7-03B1-4F2C-8B8D-BEBA361400D9}">
      <dgm:prSet phldrT="[Texto]" custT="1"/>
      <dgm:spPr/>
      <dgm:t>
        <a:bodyPr/>
        <a:lstStyle/>
        <a:p>
          <a:r>
            <a:rPr lang="es-CL" sz="300" i="0" dirty="0" err="1"/>
            <a:t>Radier</a:t>
          </a:r>
          <a:r>
            <a:rPr lang="es-CL" sz="300" i="0" dirty="0"/>
            <a:t> Hormigón</a:t>
          </a:r>
        </a:p>
      </dgm:t>
    </dgm:pt>
    <dgm:pt modelId="{5628B49A-FD9A-4D68-A4AB-5B3D477B1054}" type="parTrans" cxnId="{42DD73A0-8CC5-4F0E-A098-9C3488C3AB6A}">
      <dgm:prSet/>
      <dgm:spPr/>
      <dgm:t>
        <a:bodyPr/>
        <a:lstStyle/>
        <a:p>
          <a:endParaRPr lang="es-CL"/>
        </a:p>
      </dgm:t>
    </dgm:pt>
    <dgm:pt modelId="{9E058AA4-B0C1-4B03-9D1B-76D50280D97F}" type="sibTrans" cxnId="{42DD73A0-8CC5-4F0E-A098-9C3488C3AB6A}">
      <dgm:prSet/>
      <dgm:spPr/>
      <dgm:t>
        <a:bodyPr/>
        <a:lstStyle/>
        <a:p>
          <a:endParaRPr lang="es-CL"/>
        </a:p>
      </dgm:t>
    </dgm:pt>
    <dgm:pt modelId="{BC1DD770-151D-428A-9477-BD3F23D4C838}">
      <dgm:prSet phldrT="[Texto]" custT="1"/>
      <dgm:spPr/>
      <dgm:t>
        <a:bodyPr/>
        <a:lstStyle/>
        <a:p>
          <a:r>
            <a:rPr lang="es-CL" sz="300" i="0" dirty="0"/>
            <a:t>Hormigón fundaciones</a:t>
          </a:r>
        </a:p>
      </dgm:t>
    </dgm:pt>
    <dgm:pt modelId="{1D735F70-CA18-4156-9CDA-A289D9043904}" type="parTrans" cxnId="{60C10F39-D2BB-400E-9B72-F7F4C5BDBF64}">
      <dgm:prSet/>
      <dgm:spPr/>
      <dgm:t>
        <a:bodyPr/>
        <a:lstStyle/>
        <a:p>
          <a:endParaRPr lang="es-CL"/>
        </a:p>
      </dgm:t>
    </dgm:pt>
    <dgm:pt modelId="{123DD48E-5BDD-4CA7-8CE4-D1A6257C8844}" type="sibTrans" cxnId="{60C10F39-D2BB-400E-9B72-F7F4C5BDBF64}">
      <dgm:prSet/>
      <dgm:spPr/>
      <dgm:t>
        <a:bodyPr/>
        <a:lstStyle/>
        <a:p>
          <a:endParaRPr lang="es-CL"/>
        </a:p>
      </dgm:t>
    </dgm:pt>
    <dgm:pt modelId="{600CCF75-1113-4687-8081-7D37D60C38AD}">
      <dgm:prSet phldrT="[Texto]" custT="1"/>
      <dgm:spPr/>
      <dgm:t>
        <a:bodyPr/>
        <a:lstStyle/>
        <a:p>
          <a:r>
            <a:rPr lang="es-CL" sz="300" i="0" dirty="0"/>
            <a:t>Subterráneo</a:t>
          </a:r>
        </a:p>
      </dgm:t>
    </dgm:pt>
    <dgm:pt modelId="{517941A4-5A90-4F60-93B9-485BBECE9274}" type="parTrans" cxnId="{F3456B69-9A30-4C1E-B777-F2D3B03467A7}">
      <dgm:prSet/>
      <dgm:spPr/>
      <dgm:t>
        <a:bodyPr/>
        <a:lstStyle/>
        <a:p>
          <a:endParaRPr lang="es-CL"/>
        </a:p>
      </dgm:t>
    </dgm:pt>
    <dgm:pt modelId="{FC70221D-9E58-4EBA-BF13-7735121AF476}" type="sibTrans" cxnId="{F3456B69-9A30-4C1E-B777-F2D3B03467A7}">
      <dgm:prSet/>
      <dgm:spPr/>
      <dgm:t>
        <a:bodyPr/>
        <a:lstStyle/>
        <a:p>
          <a:endParaRPr lang="es-CL"/>
        </a:p>
      </dgm:t>
    </dgm:pt>
    <dgm:pt modelId="{56EAF1B7-FD1E-4036-B7D5-16A41F4E4F94}">
      <dgm:prSet phldrT="[Texto]" custT="1"/>
      <dgm:spPr/>
      <dgm:t>
        <a:bodyPr/>
        <a:lstStyle/>
        <a:p>
          <a:r>
            <a:rPr lang="es-CL" sz="300" i="0" dirty="0"/>
            <a:t>Hormigón vigas</a:t>
          </a:r>
        </a:p>
      </dgm:t>
    </dgm:pt>
    <dgm:pt modelId="{66534CE0-B2F3-4B1D-8A59-7652E9B1EF05}" type="parTrans" cxnId="{69BC0CD7-EA01-48DE-A265-41930EB6D488}">
      <dgm:prSet/>
      <dgm:spPr/>
      <dgm:t>
        <a:bodyPr/>
        <a:lstStyle/>
        <a:p>
          <a:endParaRPr lang="es-CL"/>
        </a:p>
      </dgm:t>
    </dgm:pt>
    <dgm:pt modelId="{EDC57800-679F-44F3-91A5-06BB897E099B}" type="sibTrans" cxnId="{69BC0CD7-EA01-48DE-A265-41930EB6D488}">
      <dgm:prSet/>
      <dgm:spPr/>
      <dgm:t>
        <a:bodyPr/>
        <a:lstStyle/>
        <a:p>
          <a:endParaRPr lang="es-CL"/>
        </a:p>
      </dgm:t>
    </dgm:pt>
    <dgm:pt modelId="{61E4978D-F891-43EC-948E-55F2FF28B942}">
      <dgm:prSet phldrT="[Texto]" custT="1"/>
      <dgm:spPr/>
      <dgm:t>
        <a:bodyPr/>
        <a:lstStyle/>
        <a:p>
          <a:r>
            <a:rPr lang="es-CL" sz="300" i="0" dirty="0"/>
            <a:t>Hormigón pilares</a:t>
          </a:r>
        </a:p>
      </dgm:t>
    </dgm:pt>
    <dgm:pt modelId="{9DE522E3-50F9-468F-A5D0-85B614EAD0C2}" type="parTrans" cxnId="{B9540B79-9A54-435C-A3BD-4140B35A6E64}">
      <dgm:prSet/>
      <dgm:spPr/>
      <dgm:t>
        <a:bodyPr/>
        <a:lstStyle/>
        <a:p>
          <a:endParaRPr lang="es-CL"/>
        </a:p>
      </dgm:t>
    </dgm:pt>
    <dgm:pt modelId="{9BD2F289-4801-436D-9CA9-0AC8066CAACE}" type="sibTrans" cxnId="{B9540B79-9A54-435C-A3BD-4140B35A6E64}">
      <dgm:prSet/>
      <dgm:spPr/>
      <dgm:t>
        <a:bodyPr/>
        <a:lstStyle/>
        <a:p>
          <a:endParaRPr lang="es-CL"/>
        </a:p>
      </dgm:t>
    </dgm:pt>
    <dgm:pt modelId="{E19E14E6-88DC-45AE-A184-948530753A04}">
      <dgm:prSet phldrT="[Texto]" custT="1"/>
      <dgm:spPr/>
      <dgm:t>
        <a:bodyPr/>
        <a:lstStyle/>
        <a:p>
          <a:r>
            <a:rPr lang="es-CL" sz="300" i="0" dirty="0"/>
            <a:t>Hormigón de muros</a:t>
          </a:r>
        </a:p>
      </dgm:t>
    </dgm:pt>
    <dgm:pt modelId="{1C069CBF-E833-4D77-820B-8E3590FEF8AC}" type="parTrans" cxnId="{DD269F26-5828-4792-A093-1B7C289A76EC}">
      <dgm:prSet/>
      <dgm:spPr/>
      <dgm:t>
        <a:bodyPr/>
        <a:lstStyle/>
        <a:p>
          <a:endParaRPr lang="es-CL"/>
        </a:p>
      </dgm:t>
    </dgm:pt>
    <dgm:pt modelId="{EFE17AF7-A5D5-4C80-896F-B3295FB37451}" type="sibTrans" cxnId="{DD269F26-5828-4792-A093-1B7C289A76EC}">
      <dgm:prSet/>
      <dgm:spPr/>
      <dgm:t>
        <a:bodyPr/>
        <a:lstStyle/>
        <a:p>
          <a:endParaRPr lang="es-CL"/>
        </a:p>
      </dgm:t>
    </dgm:pt>
    <dgm:pt modelId="{B1808EB4-F7FA-4224-9A01-59EFB25C3297}">
      <dgm:prSet phldrT="[Texto]" custT="1"/>
      <dgm:spPr/>
      <dgm:t>
        <a:bodyPr/>
        <a:lstStyle/>
        <a:p>
          <a:r>
            <a:rPr lang="es-CL" sz="300" i="0" dirty="0"/>
            <a:t>Hormigones con aditivo imp.</a:t>
          </a:r>
        </a:p>
      </dgm:t>
    </dgm:pt>
    <dgm:pt modelId="{8C471F0F-A9C7-4029-98D6-543FBA79ED12}" type="parTrans" cxnId="{9BC91699-2320-4460-B765-F703993F7723}">
      <dgm:prSet/>
      <dgm:spPr/>
      <dgm:t>
        <a:bodyPr/>
        <a:lstStyle/>
        <a:p>
          <a:endParaRPr lang="es-CL"/>
        </a:p>
      </dgm:t>
    </dgm:pt>
    <dgm:pt modelId="{2A214089-CCA3-4DE5-99CA-AF7C53F12671}" type="sibTrans" cxnId="{9BC91699-2320-4460-B765-F703993F7723}">
      <dgm:prSet/>
      <dgm:spPr/>
      <dgm:t>
        <a:bodyPr/>
        <a:lstStyle/>
        <a:p>
          <a:endParaRPr lang="es-CL"/>
        </a:p>
      </dgm:t>
    </dgm:pt>
    <dgm:pt modelId="{6A142114-3313-4C2B-8602-EB210A4E2294}">
      <dgm:prSet phldrT="[Texto]" custT="1"/>
      <dgm:spPr/>
      <dgm:t>
        <a:bodyPr/>
        <a:lstStyle/>
        <a:p>
          <a:r>
            <a:rPr lang="es-CL" sz="300" i="0" dirty="0"/>
            <a:t>Hormigones postensado</a:t>
          </a:r>
        </a:p>
      </dgm:t>
    </dgm:pt>
    <dgm:pt modelId="{2C62BA32-BDC5-48BF-B535-00C0AE1494F5}" type="parTrans" cxnId="{EFA4D589-A821-45E3-A4D2-A4B2087DC042}">
      <dgm:prSet/>
      <dgm:spPr/>
      <dgm:t>
        <a:bodyPr/>
        <a:lstStyle/>
        <a:p>
          <a:endParaRPr lang="es-CL"/>
        </a:p>
      </dgm:t>
    </dgm:pt>
    <dgm:pt modelId="{1D6B9106-8BA2-46A9-9696-889699974DAA}" type="sibTrans" cxnId="{EFA4D589-A821-45E3-A4D2-A4B2087DC042}">
      <dgm:prSet/>
      <dgm:spPr/>
      <dgm:t>
        <a:bodyPr/>
        <a:lstStyle/>
        <a:p>
          <a:endParaRPr lang="es-CL"/>
        </a:p>
      </dgm:t>
    </dgm:pt>
    <dgm:pt modelId="{C33384A1-CF70-451B-9B87-8FFD68F4F449}">
      <dgm:prSet phldrT="[Texto]" custT="1"/>
      <dgm:spPr/>
      <dgm:t>
        <a:bodyPr/>
        <a:lstStyle/>
        <a:p>
          <a:r>
            <a:rPr lang="es-CL" sz="300" i="0" dirty="0" err="1"/>
            <a:t>Sobrelosas</a:t>
          </a:r>
          <a:r>
            <a:rPr lang="es-CL" sz="300" i="0" dirty="0"/>
            <a:t> de mortero 7cm</a:t>
          </a:r>
        </a:p>
      </dgm:t>
    </dgm:pt>
    <dgm:pt modelId="{277DBB27-D125-4615-9466-07C51B5D0775}" type="parTrans" cxnId="{1BEE8159-03BD-426D-B5B1-57F99EEBDB01}">
      <dgm:prSet/>
      <dgm:spPr/>
      <dgm:t>
        <a:bodyPr/>
        <a:lstStyle/>
        <a:p>
          <a:endParaRPr lang="es-CL"/>
        </a:p>
      </dgm:t>
    </dgm:pt>
    <dgm:pt modelId="{88394558-2E65-4864-8DED-2FF7F6996B24}" type="sibTrans" cxnId="{1BEE8159-03BD-426D-B5B1-57F99EEBDB01}">
      <dgm:prSet/>
      <dgm:spPr/>
      <dgm:t>
        <a:bodyPr/>
        <a:lstStyle/>
        <a:p>
          <a:endParaRPr lang="es-CL"/>
        </a:p>
      </dgm:t>
    </dgm:pt>
    <dgm:pt modelId="{5A8DCC19-F7AA-42D3-AA78-C1CC27152758}">
      <dgm:prSet phldrT="[Texto]" custT="1"/>
      <dgm:spPr/>
      <dgm:t>
        <a:bodyPr/>
        <a:lstStyle/>
        <a:p>
          <a:r>
            <a:rPr lang="es-CL" sz="300" i="0" dirty="0"/>
            <a:t>Moldajes</a:t>
          </a:r>
        </a:p>
      </dgm:t>
    </dgm:pt>
    <dgm:pt modelId="{6D5363A9-9F74-4756-9908-F8AF428E4EE5}" type="parTrans" cxnId="{A3AA0CFF-847F-4597-9A88-DDC1E59E5FDB}">
      <dgm:prSet/>
      <dgm:spPr/>
      <dgm:t>
        <a:bodyPr/>
        <a:lstStyle/>
        <a:p>
          <a:endParaRPr lang="es-CL"/>
        </a:p>
      </dgm:t>
    </dgm:pt>
    <dgm:pt modelId="{572A9887-C836-4076-8264-84912D07ECF6}" type="sibTrans" cxnId="{A3AA0CFF-847F-4597-9A88-DDC1E59E5FDB}">
      <dgm:prSet/>
      <dgm:spPr/>
      <dgm:t>
        <a:bodyPr/>
        <a:lstStyle/>
        <a:p>
          <a:endParaRPr lang="es-CL"/>
        </a:p>
      </dgm:t>
    </dgm:pt>
    <dgm:pt modelId="{243D51CC-F664-4999-B428-F5DC30083E89}">
      <dgm:prSet phldrT="[Texto]" custT="1"/>
      <dgm:spPr/>
      <dgm:t>
        <a:bodyPr/>
        <a:lstStyle/>
        <a:p>
          <a:r>
            <a:rPr lang="es-CL" sz="300" i="0" dirty="0"/>
            <a:t>Moldaje Fundaciones</a:t>
          </a:r>
        </a:p>
      </dgm:t>
    </dgm:pt>
    <dgm:pt modelId="{7C602E27-F946-468D-A720-24422DDBA836}" type="parTrans" cxnId="{DA2B11C3-1211-479C-9A0A-75E0373DCDBE}">
      <dgm:prSet/>
      <dgm:spPr/>
      <dgm:t>
        <a:bodyPr/>
        <a:lstStyle/>
        <a:p>
          <a:endParaRPr lang="es-CL"/>
        </a:p>
      </dgm:t>
    </dgm:pt>
    <dgm:pt modelId="{60D735B3-E49A-4CF3-8E0C-2E7BC825697B}" type="sibTrans" cxnId="{DA2B11C3-1211-479C-9A0A-75E0373DCDBE}">
      <dgm:prSet/>
      <dgm:spPr/>
      <dgm:t>
        <a:bodyPr/>
        <a:lstStyle/>
        <a:p>
          <a:endParaRPr lang="es-CL"/>
        </a:p>
      </dgm:t>
    </dgm:pt>
    <dgm:pt modelId="{7297187B-6939-4B8A-8993-7432DF81CF7F}">
      <dgm:prSet phldrT="[Texto]" custT="1"/>
      <dgm:spPr/>
      <dgm:t>
        <a:bodyPr/>
        <a:lstStyle/>
        <a:p>
          <a:r>
            <a:rPr lang="es-CL" sz="300" i="0" dirty="0"/>
            <a:t>Moldaje Vigas</a:t>
          </a:r>
        </a:p>
      </dgm:t>
    </dgm:pt>
    <dgm:pt modelId="{1DFD142A-FEF7-41A8-A327-58B71BB49C38}" type="parTrans" cxnId="{148FBDB7-D368-4156-94C7-E7D77D17E118}">
      <dgm:prSet/>
      <dgm:spPr/>
      <dgm:t>
        <a:bodyPr/>
        <a:lstStyle/>
        <a:p>
          <a:endParaRPr lang="es-CL"/>
        </a:p>
      </dgm:t>
    </dgm:pt>
    <dgm:pt modelId="{0AD41707-276F-4751-B960-EC8E2CD252B8}" type="sibTrans" cxnId="{148FBDB7-D368-4156-94C7-E7D77D17E118}">
      <dgm:prSet/>
      <dgm:spPr/>
      <dgm:t>
        <a:bodyPr/>
        <a:lstStyle/>
        <a:p>
          <a:endParaRPr lang="es-CL"/>
        </a:p>
      </dgm:t>
    </dgm:pt>
    <dgm:pt modelId="{BFC84CC6-C4E3-4E65-BC05-E9F4CEC2C4D6}">
      <dgm:prSet phldrT="[Texto]" custT="1"/>
      <dgm:spPr/>
      <dgm:t>
        <a:bodyPr/>
        <a:lstStyle/>
        <a:p>
          <a:r>
            <a:rPr lang="es-CL" sz="300" i="0" dirty="0"/>
            <a:t>Moldaje losas</a:t>
          </a:r>
        </a:p>
      </dgm:t>
    </dgm:pt>
    <dgm:pt modelId="{488EF241-4A18-4F4C-9C1E-43CE698C01A0}" type="parTrans" cxnId="{8B835261-E42E-48E3-8358-0C08CD95E012}">
      <dgm:prSet/>
      <dgm:spPr/>
      <dgm:t>
        <a:bodyPr/>
        <a:lstStyle/>
        <a:p>
          <a:endParaRPr lang="es-CL"/>
        </a:p>
      </dgm:t>
    </dgm:pt>
    <dgm:pt modelId="{6C73FF0C-498C-4150-AC90-92F207BB4317}" type="sibTrans" cxnId="{8B835261-E42E-48E3-8358-0C08CD95E012}">
      <dgm:prSet/>
      <dgm:spPr/>
      <dgm:t>
        <a:bodyPr/>
        <a:lstStyle/>
        <a:p>
          <a:endParaRPr lang="es-CL"/>
        </a:p>
      </dgm:t>
    </dgm:pt>
    <dgm:pt modelId="{2BB81ECC-B810-47B1-9F57-918073AF3525}">
      <dgm:prSet phldrT="[Texto]" custT="1"/>
      <dgm:spPr/>
      <dgm:t>
        <a:bodyPr/>
        <a:lstStyle/>
        <a:p>
          <a:r>
            <a:rPr lang="es-CL" sz="300" i="0" dirty="0"/>
            <a:t>Moldaje Pilares</a:t>
          </a:r>
        </a:p>
      </dgm:t>
    </dgm:pt>
    <dgm:pt modelId="{23857BB2-1887-4CAC-BCFC-FB4C7BC10255}" type="parTrans" cxnId="{F22C4E7E-F42A-4983-A2F4-FE1ECDF6B902}">
      <dgm:prSet/>
      <dgm:spPr/>
      <dgm:t>
        <a:bodyPr/>
        <a:lstStyle/>
        <a:p>
          <a:endParaRPr lang="es-CL"/>
        </a:p>
      </dgm:t>
    </dgm:pt>
    <dgm:pt modelId="{04CF82FD-0420-4791-A730-3E95BD63ADFA}" type="sibTrans" cxnId="{F22C4E7E-F42A-4983-A2F4-FE1ECDF6B902}">
      <dgm:prSet/>
      <dgm:spPr/>
      <dgm:t>
        <a:bodyPr/>
        <a:lstStyle/>
        <a:p>
          <a:endParaRPr lang="es-CL"/>
        </a:p>
      </dgm:t>
    </dgm:pt>
    <dgm:pt modelId="{C8AF6D90-5795-4FF9-B1D2-0E604D4D7924}">
      <dgm:prSet phldrT="[Texto]" custT="1"/>
      <dgm:spPr/>
      <dgm:t>
        <a:bodyPr/>
        <a:lstStyle/>
        <a:p>
          <a:r>
            <a:rPr lang="es-CL" sz="300" i="0" dirty="0"/>
            <a:t>Moldaje de muros</a:t>
          </a:r>
        </a:p>
      </dgm:t>
    </dgm:pt>
    <dgm:pt modelId="{CDD0B168-F8FD-42EF-B20C-AB0F08169213}" type="parTrans" cxnId="{BCD2B400-63E3-4C68-A251-2A1D7F5DCAAF}">
      <dgm:prSet/>
      <dgm:spPr/>
      <dgm:t>
        <a:bodyPr/>
        <a:lstStyle/>
        <a:p>
          <a:endParaRPr lang="es-CL"/>
        </a:p>
      </dgm:t>
    </dgm:pt>
    <dgm:pt modelId="{E8B1CA90-DBB5-4A0C-B020-54AAB3E21C38}" type="sibTrans" cxnId="{BCD2B400-63E3-4C68-A251-2A1D7F5DCAAF}">
      <dgm:prSet/>
      <dgm:spPr/>
      <dgm:t>
        <a:bodyPr/>
        <a:lstStyle/>
        <a:p>
          <a:endParaRPr lang="es-CL"/>
        </a:p>
      </dgm:t>
    </dgm:pt>
    <dgm:pt modelId="{0239F261-9189-4DE6-BCA9-147454A018BC}">
      <dgm:prSet phldrT="[Texto]" custT="1"/>
      <dgm:spPr/>
      <dgm:t>
        <a:bodyPr/>
        <a:lstStyle/>
        <a:p>
          <a:r>
            <a:rPr lang="es-CL" sz="300" i="0" dirty="0"/>
            <a:t>Acero de Refuerzo</a:t>
          </a:r>
        </a:p>
      </dgm:t>
    </dgm:pt>
    <dgm:pt modelId="{F614D78B-553A-4B14-8F25-D48636DC19EF}" type="parTrans" cxnId="{B166BA30-C385-4F1C-A3C7-CFD0A5A4108C}">
      <dgm:prSet/>
      <dgm:spPr/>
      <dgm:t>
        <a:bodyPr/>
        <a:lstStyle/>
        <a:p>
          <a:endParaRPr lang="es-CL"/>
        </a:p>
      </dgm:t>
    </dgm:pt>
    <dgm:pt modelId="{CDD1632D-22DF-43A9-8F22-63C8DD30FE5F}" type="sibTrans" cxnId="{B166BA30-C385-4F1C-A3C7-CFD0A5A4108C}">
      <dgm:prSet/>
      <dgm:spPr/>
      <dgm:t>
        <a:bodyPr/>
        <a:lstStyle/>
        <a:p>
          <a:endParaRPr lang="es-CL"/>
        </a:p>
      </dgm:t>
    </dgm:pt>
    <dgm:pt modelId="{0646A823-9988-4BF1-AC62-94346D75E5B3}">
      <dgm:prSet phldrT="[Texto]" custT="1"/>
      <dgm:spPr/>
      <dgm:t>
        <a:bodyPr/>
        <a:lstStyle/>
        <a:p>
          <a:r>
            <a:rPr lang="es-CL" sz="300" i="0" dirty="0"/>
            <a:t>Acero ref. fundaciones</a:t>
          </a:r>
        </a:p>
      </dgm:t>
    </dgm:pt>
    <dgm:pt modelId="{53CC03B6-4DD5-4B6D-AF9C-2E93DEC842D6}" type="parTrans" cxnId="{36211BF4-A1CD-499E-8676-1E95CAD7F9C2}">
      <dgm:prSet/>
      <dgm:spPr/>
      <dgm:t>
        <a:bodyPr/>
        <a:lstStyle/>
        <a:p>
          <a:endParaRPr lang="es-CL"/>
        </a:p>
      </dgm:t>
    </dgm:pt>
    <dgm:pt modelId="{427F50CB-4510-452E-B509-F7659842733C}" type="sibTrans" cxnId="{36211BF4-A1CD-499E-8676-1E95CAD7F9C2}">
      <dgm:prSet/>
      <dgm:spPr/>
      <dgm:t>
        <a:bodyPr/>
        <a:lstStyle/>
        <a:p>
          <a:endParaRPr lang="es-CL"/>
        </a:p>
      </dgm:t>
    </dgm:pt>
    <dgm:pt modelId="{BD953BB3-0F81-4E2E-A590-ECD420A2BE56}">
      <dgm:prSet phldrT="[Texto]" custT="1"/>
      <dgm:spPr/>
      <dgm:t>
        <a:bodyPr/>
        <a:lstStyle/>
        <a:p>
          <a:r>
            <a:rPr lang="es-CL" sz="300" i="0" dirty="0"/>
            <a:t>Acero refuerzo de vigas</a:t>
          </a:r>
        </a:p>
      </dgm:t>
    </dgm:pt>
    <dgm:pt modelId="{F9DCF72D-5A87-43C4-A2A7-1448263FBD62}" type="parTrans" cxnId="{BEC08041-33E1-475A-BAF2-FED1EC0A8C82}">
      <dgm:prSet/>
      <dgm:spPr/>
      <dgm:t>
        <a:bodyPr/>
        <a:lstStyle/>
        <a:p>
          <a:endParaRPr lang="es-CL"/>
        </a:p>
      </dgm:t>
    </dgm:pt>
    <dgm:pt modelId="{0F6B474A-970F-4FA5-997D-4C3029EFD7EA}" type="sibTrans" cxnId="{BEC08041-33E1-475A-BAF2-FED1EC0A8C82}">
      <dgm:prSet/>
      <dgm:spPr/>
      <dgm:t>
        <a:bodyPr/>
        <a:lstStyle/>
        <a:p>
          <a:endParaRPr lang="es-CL"/>
        </a:p>
      </dgm:t>
    </dgm:pt>
    <dgm:pt modelId="{DBB5BEA2-3F3A-426A-B337-8885A7DE86E6}">
      <dgm:prSet phldrT="[Texto]" custT="1"/>
      <dgm:spPr/>
      <dgm:t>
        <a:bodyPr/>
        <a:lstStyle/>
        <a:p>
          <a:r>
            <a:rPr lang="es-CL" sz="300" i="0" dirty="0"/>
            <a:t>Acero refuerzo losas</a:t>
          </a:r>
        </a:p>
      </dgm:t>
    </dgm:pt>
    <dgm:pt modelId="{C6004B2A-FC7A-4A6F-8EA9-F749A22A2E18}" type="parTrans" cxnId="{B6C213F7-95FC-48A9-A054-70622BE19C46}">
      <dgm:prSet/>
      <dgm:spPr/>
      <dgm:t>
        <a:bodyPr/>
        <a:lstStyle/>
        <a:p>
          <a:endParaRPr lang="es-CL"/>
        </a:p>
      </dgm:t>
    </dgm:pt>
    <dgm:pt modelId="{AB9963BC-EE2C-49C1-894E-98130F33B2CF}" type="sibTrans" cxnId="{B6C213F7-95FC-48A9-A054-70622BE19C46}">
      <dgm:prSet/>
      <dgm:spPr/>
      <dgm:t>
        <a:bodyPr/>
        <a:lstStyle/>
        <a:p>
          <a:endParaRPr lang="es-CL"/>
        </a:p>
      </dgm:t>
    </dgm:pt>
    <dgm:pt modelId="{7D53A5A5-80A2-4215-97E6-9E1EB26ED091}">
      <dgm:prSet phldrT="[Texto]" custT="1"/>
      <dgm:spPr/>
      <dgm:t>
        <a:bodyPr/>
        <a:lstStyle/>
        <a:p>
          <a:r>
            <a:rPr lang="es-CL" sz="300" i="0" dirty="0"/>
            <a:t>Acero refuerzo pilares</a:t>
          </a:r>
        </a:p>
      </dgm:t>
    </dgm:pt>
    <dgm:pt modelId="{8F6C179E-CF60-4352-B243-C3AA0F8CF4EF}" type="parTrans" cxnId="{0C38AA70-4C48-419B-8AEA-C5C6E545A046}">
      <dgm:prSet/>
      <dgm:spPr/>
      <dgm:t>
        <a:bodyPr/>
        <a:lstStyle/>
        <a:p>
          <a:endParaRPr lang="es-CL"/>
        </a:p>
      </dgm:t>
    </dgm:pt>
    <dgm:pt modelId="{C9A51D3D-3C4E-4F24-AA7A-5C24FD54BF03}" type="sibTrans" cxnId="{0C38AA70-4C48-419B-8AEA-C5C6E545A046}">
      <dgm:prSet/>
      <dgm:spPr/>
      <dgm:t>
        <a:bodyPr/>
        <a:lstStyle/>
        <a:p>
          <a:endParaRPr lang="es-CL"/>
        </a:p>
      </dgm:t>
    </dgm:pt>
    <dgm:pt modelId="{F75E002D-022B-4572-8DF8-B4F7A092FC40}">
      <dgm:prSet phldrT="[Texto]" custT="1"/>
      <dgm:spPr/>
      <dgm:t>
        <a:bodyPr/>
        <a:lstStyle/>
        <a:p>
          <a:r>
            <a:rPr lang="es-CL" sz="300" i="0" dirty="0"/>
            <a:t>Acero refuerzo muros</a:t>
          </a:r>
        </a:p>
      </dgm:t>
    </dgm:pt>
    <dgm:pt modelId="{350E3F0C-1B1F-40A9-9C73-49C88CF2FCF1}" type="parTrans" cxnId="{9C2D2109-B3CC-4C69-8E03-18E1750905A6}">
      <dgm:prSet/>
      <dgm:spPr/>
      <dgm:t>
        <a:bodyPr/>
        <a:lstStyle/>
        <a:p>
          <a:endParaRPr lang="es-CL"/>
        </a:p>
      </dgm:t>
    </dgm:pt>
    <dgm:pt modelId="{A6463193-4C89-4E63-AB57-48A4510DEB7C}" type="sibTrans" cxnId="{9C2D2109-B3CC-4C69-8E03-18E1750905A6}">
      <dgm:prSet/>
      <dgm:spPr/>
      <dgm:t>
        <a:bodyPr/>
        <a:lstStyle/>
        <a:p>
          <a:endParaRPr lang="es-CL"/>
        </a:p>
      </dgm:t>
    </dgm:pt>
    <dgm:pt modelId="{3840DE8C-ECBC-407B-998B-C3D9A227FCBE}">
      <dgm:prSet phldrT="[Texto]" custT="1"/>
      <dgm:spPr/>
      <dgm:t>
        <a:bodyPr/>
        <a:lstStyle/>
        <a:p>
          <a:r>
            <a:rPr lang="es-CL" sz="300" i="0" dirty="0"/>
            <a:t>Cables post tensado</a:t>
          </a:r>
        </a:p>
      </dgm:t>
    </dgm:pt>
    <dgm:pt modelId="{FBC7BD9B-7B5F-41CA-8629-F7C6B3D0C843}" type="parTrans" cxnId="{C0AC8B97-7CF3-4A03-A771-A563442047DC}">
      <dgm:prSet/>
      <dgm:spPr/>
      <dgm:t>
        <a:bodyPr/>
        <a:lstStyle/>
        <a:p>
          <a:endParaRPr lang="es-CL"/>
        </a:p>
      </dgm:t>
    </dgm:pt>
    <dgm:pt modelId="{62377BF1-8F55-4354-8771-80596DFB815C}" type="sibTrans" cxnId="{C0AC8B97-7CF3-4A03-A771-A563442047DC}">
      <dgm:prSet/>
      <dgm:spPr/>
      <dgm:t>
        <a:bodyPr/>
        <a:lstStyle/>
        <a:p>
          <a:endParaRPr lang="es-CL"/>
        </a:p>
      </dgm:t>
    </dgm:pt>
    <dgm:pt modelId="{74D8BC7F-F4B6-4602-8EEF-063317378A10}">
      <dgm:prSet phldrT="[Texto]" custT="1"/>
      <dgm:spPr/>
      <dgm:t>
        <a:bodyPr/>
        <a:lstStyle/>
        <a:p>
          <a:r>
            <a:rPr lang="es-CL" sz="300" i="0" dirty="0"/>
            <a:t>Estructura de acero</a:t>
          </a:r>
        </a:p>
      </dgm:t>
    </dgm:pt>
    <dgm:pt modelId="{F950EB7A-FA3B-4BFE-A6A5-CEB2FC074486}" type="parTrans" cxnId="{229D6209-B3B1-465B-A6C8-B1FF4CCC690C}">
      <dgm:prSet/>
      <dgm:spPr/>
      <dgm:t>
        <a:bodyPr/>
        <a:lstStyle/>
        <a:p>
          <a:endParaRPr lang="es-CL"/>
        </a:p>
      </dgm:t>
    </dgm:pt>
    <dgm:pt modelId="{32EEF66A-5359-44E0-BB1B-41F5EDAF1CFE}" type="sibTrans" cxnId="{229D6209-B3B1-465B-A6C8-B1FF4CCC690C}">
      <dgm:prSet/>
      <dgm:spPr/>
      <dgm:t>
        <a:bodyPr/>
        <a:lstStyle/>
        <a:p>
          <a:endParaRPr lang="es-CL"/>
        </a:p>
      </dgm:t>
    </dgm:pt>
    <dgm:pt modelId="{86FB9696-2554-4FCC-8D5A-239B64E486EC}">
      <dgm:prSet phldrT="[Texto]" custT="1"/>
      <dgm:spPr/>
      <dgm:t>
        <a:bodyPr/>
        <a:lstStyle/>
        <a:p>
          <a:r>
            <a:rPr lang="es-CL" sz="300" i="0" dirty="0"/>
            <a:t>Estructura cielo 4 y 5 piso</a:t>
          </a:r>
        </a:p>
      </dgm:t>
    </dgm:pt>
    <dgm:pt modelId="{80B33BB5-20C0-4CCE-B16F-24E69A95E208}" type="parTrans" cxnId="{811BB5E9-A397-4F2C-A1DC-D31BB95FBB5F}">
      <dgm:prSet/>
      <dgm:spPr/>
      <dgm:t>
        <a:bodyPr/>
        <a:lstStyle/>
        <a:p>
          <a:endParaRPr lang="es-CL"/>
        </a:p>
      </dgm:t>
    </dgm:pt>
    <dgm:pt modelId="{AF257B65-DBCA-4CD3-8727-6563D118FF05}" type="sibTrans" cxnId="{811BB5E9-A397-4F2C-A1DC-D31BB95FBB5F}">
      <dgm:prSet/>
      <dgm:spPr/>
      <dgm:t>
        <a:bodyPr/>
        <a:lstStyle/>
        <a:p>
          <a:endParaRPr lang="es-CL"/>
        </a:p>
      </dgm:t>
    </dgm:pt>
    <dgm:pt modelId="{F9DADDEA-A394-4E97-969E-5EA761C8D03E}">
      <dgm:prSet phldrT="[Texto]" custT="1"/>
      <dgm:spPr/>
      <dgm:t>
        <a:bodyPr/>
        <a:lstStyle/>
        <a:p>
          <a:r>
            <a:rPr lang="es-CL" sz="300" i="0" dirty="0"/>
            <a:t>Estructura </a:t>
          </a:r>
          <a:r>
            <a:rPr lang="es-CL" sz="300" i="0" dirty="0" err="1"/>
            <a:t>lucarna</a:t>
          </a:r>
          <a:endParaRPr lang="es-CL" sz="300" i="0" dirty="0"/>
        </a:p>
      </dgm:t>
    </dgm:pt>
    <dgm:pt modelId="{7C91DF9C-9FB0-4E24-9AB1-0A3DC0F1FBA9}" type="parTrans" cxnId="{2008A66B-3D20-44B0-BDFA-3A97A60BD7EA}">
      <dgm:prSet/>
      <dgm:spPr/>
      <dgm:t>
        <a:bodyPr/>
        <a:lstStyle/>
        <a:p>
          <a:endParaRPr lang="es-CL"/>
        </a:p>
      </dgm:t>
    </dgm:pt>
    <dgm:pt modelId="{BAEF89B1-D78C-4EEB-9B5F-87AF9F8461EC}" type="sibTrans" cxnId="{2008A66B-3D20-44B0-BDFA-3A97A60BD7EA}">
      <dgm:prSet/>
      <dgm:spPr/>
      <dgm:t>
        <a:bodyPr/>
        <a:lstStyle/>
        <a:p>
          <a:endParaRPr lang="es-CL"/>
        </a:p>
      </dgm:t>
    </dgm:pt>
    <dgm:pt modelId="{12CD7FC6-FE0D-4E99-9503-C63D5018E219}">
      <dgm:prSet phldrT="[Texto]" custT="1"/>
      <dgm:spPr/>
      <dgm:t>
        <a:bodyPr/>
        <a:lstStyle/>
        <a:p>
          <a:r>
            <a:rPr lang="es-CL" sz="300" i="0" dirty="0"/>
            <a:t>Insertos</a:t>
          </a:r>
        </a:p>
      </dgm:t>
    </dgm:pt>
    <dgm:pt modelId="{EA61DD83-BEE4-4618-A3C7-C3792528A7C2}" type="parTrans" cxnId="{2228A1E7-1908-458C-A2F1-9B2D21031DEB}">
      <dgm:prSet/>
      <dgm:spPr/>
      <dgm:t>
        <a:bodyPr/>
        <a:lstStyle/>
        <a:p>
          <a:endParaRPr lang="es-CL"/>
        </a:p>
      </dgm:t>
    </dgm:pt>
    <dgm:pt modelId="{E45D72D2-6FD3-48B1-A800-ED22BC1340AB}" type="sibTrans" cxnId="{2228A1E7-1908-458C-A2F1-9B2D21031DEB}">
      <dgm:prSet/>
      <dgm:spPr/>
      <dgm:t>
        <a:bodyPr/>
        <a:lstStyle/>
        <a:p>
          <a:endParaRPr lang="es-CL"/>
        </a:p>
      </dgm:t>
    </dgm:pt>
    <dgm:pt modelId="{2806F50C-DE86-44D2-B461-739449B17550}">
      <dgm:prSet phldrT="[Texto]" custT="1"/>
      <dgm:spPr/>
      <dgm:t>
        <a:bodyPr/>
        <a:lstStyle/>
        <a:p>
          <a:r>
            <a:rPr lang="es-CL" sz="300" i="0" dirty="0" err="1"/>
            <a:t>Plat</a:t>
          </a:r>
          <a:r>
            <a:rPr lang="es-CL" sz="300" i="0" dirty="0"/>
            <a:t>. De climatización</a:t>
          </a:r>
        </a:p>
      </dgm:t>
    </dgm:pt>
    <dgm:pt modelId="{AB9FA11A-F717-455B-B3DC-CEA113F511B5}" type="parTrans" cxnId="{BCB626EB-6A6A-4B23-B1EF-3919D0B9DE03}">
      <dgm:prSet/>
      <dgm:spPr/>
      <dgm:t>
        <a:bodyPr/>
        <a:lstStyle/>
        <a:p>
          <a:endParaRPr lang="es-CL"/>
        </a:p>
      </dgm:t>
    </dgm:pt>
    <dgm:pt modelId="{840E3553-07BC-4AEC-A0CD-40C962F83B1F}" type="sibTrans" cxnId="{BCB626EB-6A6A-4B23-B1EF-3919D0B9DE03}">
      <dgm:prSet/>
      <dgm:spPr/>
      <dgm:t>
        <a:bodyPr/>
        <a:lstStyle/>
        <a:p>
          <a:endParaRPr lang="es-CL"/>
        </a:p>
      </dgm:t>
    </dgm:pt>
    <dgm:pt modelId="{C22FC295-1B12-4902-8CB8-54885CD5BEBF}">
      <dgm:prSet phldrT="[Texto]" custT="1"/>
      <dgm:spPr/>
      <dgm:t>
        <a:bodyPr/>
        <a:lstStyle/>
        <a:p>
          <a:r>
            <a:rPr lang="es-CL" sz="300" i="0" dirty="0"/>
            <a:t>Impermeabilizaciones</a:t>
          </a:r>
        </a:p>
      </dgm:t>
    </dgm:pt>
    <dgm:pt modelId="{89FC7A82-A43A-4C6D-ACCD-C70B9241E433}" type="parTrans" cxnId="{F7961957-D4C0-424D-9D46-16AAF19B67DB}">
      <dgm:prSet/>
      <dgm:spPr/>
      <dgm:t>
        <a:bodyPr/>
        <a:lstStyle/>
        <a:p>
          <a:endParaRPr lang="es-CL"/>
        </a:p>
      </dgm:t>
    </dgm:pt>
    <dgm:pt modelId="{E5F6949A-2192-419E-9000-1FDCD249C322}" type="sibTrans" cxnId="{F7961957-D4C0-424D-9D46-16AAF19B67DB}">
      <dgm:prSet/>
      <dgm:spPr/>
      <dgm:t>
        <a:bodyPr/>
        <a:lstStyle/>
        <a:p>
          <a:endParaRPr lang="es-CL"/>
        </a:p>
      </dgm:t>
    </dgm:pt>
    <dgm:pt modelId="{40CBEC68-60C8-494B-9A5C-D3457E35B391}">
      <dgm:prSet phldrT="[Texto]" custT="1"/>
      <dgm:spPr/>
      <dgm:t>
        <a:bodyPr/>
        <a:lstStyle/>
        <a:p>
          <a:r>
            <a:rPr lang="es-CL" sz="300" i="0" dirty="0"/>
            <a:t>Membranas terrazas y losas </a:t>
          </a:r>
          <a:r>
            <a:rPr lang="es-CL" sz="300" i="0"/>
            <a:t>1 nivel</a:t>
          </a:r>
          <a:endParaRPr lang="es-CL" sz="300" i="0" dirty="0"/>
        </a:p>
      </dgm:t>
    </dgm:pt>
    <dgm:pt modelId="{07EED872-2B11-41AB-95A1-842EB4F301B6}" type="parTrans" cxnId="{214F70C2-5118-477B-ACF2-01B59A78D5DC}">
      <dgm:prSet/>
      <dgm:spPr/>
      <dgm:t>
        <a:bodyPr/>
        <a:lstStyle/>
        <a:p>
          <a:endParaRPr lang="es-CL"/>
        </a:p>
      </dgm:t>
    </dgm:pt>
    <dgm:pt modelId="{8A5B89A9-16FF-4D98-9EAB-24A4DE94DEBC}" type="sibTrans" cxnId="{214F70C2-5118-477B-ACF2-01B59A78D5DC}">
      <dgm:prSet/>
      <dgm:spPr/>
      <dgm:t>
        <a:bodyPr/>
        <a:lstStyle/>
        <a:p>
          <a:endParaRPr lang="es-CL"/>
        </a:p>
      </dgm:t>
    </dgm:pt>
    <dgm:pt modelId="{209D1A15-B477-41C2-9FB9-96F27F4342D0}">
      <dgm:prSet phldrT="[Texto]" custT="1"/>
      <dgm:spPr/>
      <dgm:t>
        <a:bodyPr/>
        <a:lstStyle/>
        <a:p>
          <a:r>
            <a:rPr lang="es-CL" sz="300" i="0" dirty="0"/>
            <a:t>Baños y cocinas patio comidas</a:t>
          </a:r>
        </a:p>
      </dgm:t>
    </dgm:pt>
    <dgm:pt modelId="{687C9F49-9F7B-4D2B-9361-1C28E9D5138C}" type="parTrans" cxnId="{B46B6C23-777B-4DD0-9C17-17D8A77788F6}">
      <dgm:prSet/>
      <dgm:spPr/>
      <dgm:t>
        <a:bodyPr/>
        <a:lstStyle/>
        <a:p>
          <a:endParaRPr lang="es-CL"/>
        </a:p>
      </dgm:t>
    </dgm:pt>
    <dgm:pt modelId="{F40DD9BF-6358-4999-B922-DC033CD4025E}" type="sibTrans" cxnId="{B46B6C23-777B-4DD0-9C17-17D8A77788F6}">
      <dgm:prSet/>
      <dgm:spPr/>
      <dgm:t>
        <a:bodyPr/>
        <a:lstStyle/>
        <a:p>
          <a:endParaRPr lang="es-CL"/>
        </a:p>
      </dgm:t>
    </dgm:pt>
    <dgm:pt modelId="{68C554EA-F121-45E4-9F04-502137CB3AF7}">
      <dgm:prSet phldrT="[Texto]" custT="1"/>
      <dgm:spPr/>
      <dgm:t>
        <a:bodyPr/>
        <a:lstStyle/>
        <a:p>
          <a:r>
            <a:rPr lang="es-CL" sz="300" i="0" dirty="0" err="1"/>
            <a:t>Igol</a:t>
          </a:r>
          <a:r>
            <a:rPr lang="es-CL" sz="300" i="0" dirty="0"/>
            <a:t> sobre terrazas y 1 piso</a:t>
          </a:r>
        </a:p>
      </dgm:t>
    </dgm:pt>
    <dgm:pt modelId="{EFC550F6-A68D-4D2B-BBA9-6D5ABA3A75E0}" type="parTrans" cxnId="{23A4C790-B7B7-4092-946C-963F6D16CB71}">
      <dgm:prSet/>
      <dgm:spPr/>
      <dgm:t>
        <a:bodyPr/>
        <a:lstStyle/>
        <a:p>
          <a:endParaRPr lang="es-CL"/>
        </a:p>
      </dgm:t>
    </dgm:pt>
    <dgm:pt modelId="{15830D17-39DE-4C3A-B12E-104FF3F0C59A}" type="sibTrans" cxnId="{23A4C790-B7B7-4092-946C-963F6D16CB71}">
      <dgm:prSet/>
      <dgm:spPr/>
      <dgm:t>
        <a:bodyPr/>
        <a:lstStyle/>
        <a:p>
          <a:endParaRPr lang="es-CL"/>
        </a:p>
      </dgm:t>
    </dgm:pt>
    <dgm:pt modelId="{8DD11150-0B14-4A2A-8841-1A486B018736}">
      <dgm:prSet phldrT="[Texto]" custT="1"/>
      <dgm:spPr/>
      <dgm:t>
        <a:bodyPr/>
        <a:lstStyle/>
        <a:p>
          <a:r>
            <a:rPr lang="es-CL" sz="300" i="0" dirty="0"/>
            <a:t>Muros en contacto con terreno</a:t>
          </a:r>
        </a:p>
      </dgm:t>
    </dgm:pt>
    <dgm:pt modelId="{C30CC229-DF63-444B-BBC7-6071E0F9B4FD}" type="parTrans" cxnId="{631F4D02-5065-43E8-A66D-B68DB81157E7}">
      <dgm:prSet/>
      <dgm:spPr/>
      <dgm:t>
        <a:bodyPr/>
        <a:lstStyle/>
        <a:p>
          <a:endParaRPr lang="es-CL"/>
        </a:p>
      </dgm:t>
    </dgm:pt>
    <dgm:pt modelId="{48C4392F-141A-4F44-897B-355F3AB9F71F}" type="sibTrans" cxnId="{631F4D02-5065-43E8-A66D-B68DB81157E7}">
      <dgm:prSet/>
      <dgm:spPr/>
      <dgm:t>
        <a:bodyPr/>
        <a:lstStyle/>
        <a:p>
          <a:endParaRPr lang="es-CL"/>
        </a:p>
      </dgm:t>
    </dgm:pt>
    <dgm:pt modelId="{53A79937-C055-434C-8824-023D9B16ACEB}">
      <dgm:prSet phldrT="[Texto]" custT="1"/>
      <dgm:spPr/>
      <dgm:t>
        <a:bodyPr/>
        <a:lstStyle/>
        <a:p>
          <a:r>
            <a:rPr lang="es-CL" sz="300" i="0" dirty="0"/>
            <a:t>Estanques de agua y cámaras</a:t>
          </a:r>
        </a:p>
      </dgm:t>
    </dgm:pt>
    <dgm:pt modelId="{DC440FDB-9B34-4A0C-A7E4-BCD1D49444AB}" type="parTrans" cxnId="{26701664-505C-4A18-B322-25D260B9D5FB}">
      <dgm:prSet/>
      <dgm:spPr/>
      <dgm:t>
        <a:bodyPr/>
        <a:lstStyle/>
        <a:p>
          <a:endParaRPr lang="es-CL"/>
        </a:p>
      </dgm:t>
    </dgm:pt>
    <dgm:pt modelId="{9F427FA5-D17C-4B6D-8CCC-90F0F6AA0D63}" type="sibTrans" cxnId="{26701664-505C-4A18-B322-25D260B9D5FB}">
      <dgm:prSet/>
      <dgm:spPr/>
      <dgm:t>
        <a:bodyPr/>
        <a:lstStyle/>
        <a:p>
          <a:endParaRPr lang="es-CL"/>
        </a:p>
      </dgm:t>
    </dgm:pt>
    <dgm:pt modelId="{31F7A696-0864-4D05-883E-7079031C6B8A}">
      <dgm:prSet phldrT="[Texto]" custT="1"/>
      <dgm:spPr/>
      <dgm:t>
        <a:bodyPr/>
        <a:lstStyle/>
        <a:p>
          <a:r>
            <a:rPr lang="es-CL" sz="300" i="0" dirty="0"/>
            <a:t>Estucos</a:t>
          </a:r>
        </a:p>
      </dgm:t>
    </dgm:pt>
    <dgm:pt modelId="{00139AFE-C586-405A-B34F-18198B4FCECD}" type="parTrans" cxnId="{826677AB-EBAE-4512-BAE0-A87581E5281A}">
      <dgm:prSet/>
      <dgm:spPr/>
      <dgm:t>
        <a:bodyPr/>
        <a:lstStyle/>
        <a:p>
          <a:endParaRPr lang="es-CL"/>
        </a:p>
      </dgm:t>
    </dgm:pt>
    <dgm:pt modelId="{0325C7A0-AB02-4C4B-A198-33588009797F}" type="sibTrans" cxnId="{826677AB-EBAE-4512-BAE0-A87581E5281A}">
      <dgm:prSet/>
      <dgm:spPr/>
      <dgm:t>
        <a:bodyPr/>
        <a:lstStyle/>
        <a:p>
          <a:endParaRPr lang="es-CL"/>
        </a:p>
      </dgm:t>
    </dgm:pt>
    <dgm:pt modelId="{8C0AC6AF-4685-405A-B739-06167D83B309}">
      <dgm:prSet phldrT="[Texto]" custT="1"/>
      <dgm:spPr/>
      <dgm:t>
        <a:bodyPr/>
        <a:lstStyle/>
        <a:p>
          <a:r>
            <a:rPr lang="es-CL" sz="300" i="0" dirty="0"/>
            <a:t>Exterior para estructura Orgánica</a:t>
          </a:r>
        </a:p>
      </dgm:t>
    </dgm:pt>
    <dgm:pt modelId="{B1D160C0-B624-4C94-822E-9BFC0152B8C6}" type="parTrans" cxnId="{79F88AA3-E39C-4175-8222-9367ED8BC20B}">
      <dgm:prSet/>
      <dgm:spPr/>
      <dgm:t>
        <a:bodyPr/>
        <a:lstStyle/>
        <a:p>
          <a:endParaRPr lang="es-CL"/>
        </a:p>
      </dgm:t>
    </dgm:pt>
    <dgm:pt modelId="{5BE83EC5-65A4-40B9-BD63-0CAB06E1C0C5}" type="sibTrans" cxnId="{79F88AA3-E39C-4175-8222-9367ED8BC20B}">
      <dgm:prSet/>
      <dgm:spPr/>
      <dgm:t>
        <a:bodyPr/>
        <a:lstStyle/>
        <a:p>
          <a:endParaRPr lang="es-CL"/>
        </a:p>
      </dgm:t>
    </dgm:pt>
    <dgm:pt modelId="{CF77502D-7C51-40BA-98FC-7BDDF5EBCE44}">
      <dgm:prSet phldrT="[Texto]" custT="1"/>
      <dgm:spPr/>
      <dgm:t>
        <a:bodyPr/>
        <a:lstStyle/>
        <a:p>
          <a:r>
            <a:rPr lang="es-CL" sz="300" i="0" dirty="0"/>
            <a:t>Estuco exterior para pinturas Pasaje</a:t>
          </a:r>
        </a:p>
      </dgm:t>
    </dgm:pt>
    <dgm:pt modelId="{4334284D-C780-4F95-AF81-B1DE89E5720B}" type="parTrans" cxnId="{E03085AF-842D-41B7-8362-3767DA92105E}">
      <dgm:prSet/>
      <dgm:spPr/>
      <dgm:t>
        <a:bodyPr/>
        <a:lstStyle/>
        <a:p>
          <a:endParaRPr lang="es-CL"/>
        </a:p>
      </dgm:t>
    </dgm:pt>
    <dgm:pt modelId="{C26E8E29-49E6-4852-B677-4D1E4344E2AC}" type="sibTrans" cxnId="{E03085AF-842D-41B7-8362-3767DA92105E}">
      <dgm:prSet/>
      <dgm:spPr/>
      <dgm:t>
        <a:bodyPr/>
        <a:lstStyle/>
        <a:p>
          <a:endParaRPr lang="es-CL"/>
        </a:p>
      </dgm:t>
    </dgm:pt>
    <dgm:pt modelId="{0358605E-A4EC-4247-890C-78D06B3ED807}">
      <dgm:prSet phldrT="[Texto]" custT="1"/>
      <dgm:spPr/>
      <dgm:t>
        <a:bodyPr/>
        <a:lstStyle/>
        <a:p>
          <a:r>
            <a:rPr lang="es-CL" sz="300" i="0" dirty="0"/>
            <a:t>En interiores</a:t>
          </a:r>
        </a:p>
      </dgm:t>
    </dgm:pt>
    <dgm:pt modelId="{B2C2F666-2E18-479C-82AC-F8BE9FC1BF9D}" type="parTrans" cxnId="{37F97D1E-03AC-434D-81D6-AEE98032D00C}">
      <dgm:prSet/>
      <dgm:spPr/>
      <dgm:t>
        <a:bodyPr/>
        <a:lstStyle/>
        <a:p>
          <a:endParaRPr lang="es-CL"/>
        </a:p>
      </dgm:t>
    </dgm:pt>
    <dgm:pt modelId="{F85EBF86-30BC-4A2B-8410-9E7A0A01390C}" type="sibTrans" cxnId="{37F97D1E-03AC-434D-81D6-AEE98032D00C}">
      <dgm:prSet/>
      <dgm:spPr/>
      <dgm:t>
        <a:bodyPr/>
        <a:lstStyle/>
        <a:p>
          <a:endParaRPr lang="es-CL"/>
        </a:p>
      </dgm:t>
    </dgm:pt>
    <dgm:pt modelId="{A7190CF0-69A9-466A-A87E-F71F84B7E4F4}">
      <dgm:prSet phldrT="[Texto]" custT="1"/>
      <dgm:spPr/>
      <dgm:t>
        <a:bodyPr/>
        <a:lstStyle/>
        <a:p>
          <a:r>
            <a:rPr lang="es-CL" sz="300" i="0" dirty="0"/>
            <a:t>Estuco estanques de agua y cámaras</a:t>
          </a:r>
        </a:p>
      </dgm:t>
    </dgm:pt>
    <dgm:pt modelId="{26609912-6755-4B77-B8B2-985171C2A16B}" type="parTrans" cxnId="{972035C7-27FF-45AB-8F98-533A7A3BB185}">
      <dgm:prSet/>
      <dgm:spPr/>
      <dgm:t>
        <a:bodyPr/>
        <a:lstStyle/>
        <a:p>
          <a:endParaRPr lang="es-CL"/>
        </a:p>
      </dgm:t>
    </dgm:pt>
    <dgm:pt modelId="{6B3D5065-23C4-4114-A88C-BCC8E722296A}" type="sibTrans" cxnId="{972035C7-27FF-45AB-8F98-533A7A3BB185}">
      <dgm:prSet/>
      <dgm:spPr/>
      <dgm:t>
        <a:bodyPr/>
        <a:lstStyle/>
        <a:p>
          <a:endParaRPr lang="es-CL"/>
        </a:p>
      </dgm:t>
    </dgm:pt>
    <dgm:pt modelId="{B1D3DF8B-F187-4859-85CD-13313483B05C}">
      <dgm:prSet phldrT="[Texto]" custT="1"/>
      <dgm:spPr/>
      <dgm:t>
        <a:bodyPr/>
        <a:lstStyle/>
        <a:p>
          <a:r>
            <a:rPr lang="es-CL" sz="300" i="0" dirty="0"/>
            <a:t>Canterías</a:t>
          </a:r>
        </a:p>
      </dgm:t>
    </dgm:pt>
    <dgm:pt modelId="{2EBF753B-389B-46E1-81BE-CCAC84CA4A69}" type="parTrans" cxnId="{C1B59053-2868-4A12-B41D-291CE6B5AE1A}">
      <dgm:prSet/>
      <dgm:spPr/>
      <dgm:t>
        <a:bodyPr/>
        <a:lstStyle/>
        <a:p>
          <a:endParaRPr lang="es-CL"/>
        </a:p>
      </dgm:t>
    </dgm:pt>
    <dgm:pt modelId="{7650E4BA-E1FF-4525-97FB-E847DF55DC3C}" type="sibTrans" cxnId="{C1B59053-2868-4A12-B41D-291CE6B5AE1A}">
      <dgm:prSet/>
      <dgm:spPr/>
      <dgm:t>
        <a:bodyPr/>
        <a:lstStyle/>
        <a:p>
          <a:endParaRPr lang="es-CL"/>
        </a:p>
      </dgm:t>
    </dgm:pt>
    <dgm:pt modelId="{47F5C4CF-A0D9-4B6C-B636-79E07D835139}">
      <dgm:prSet phldrT="[Texto]" custT="1"/>
      <dgm:spPr/>
      <dgm:t>
        <a:bodyPr/>
        <a:lstStyle/>
        <a:p>
          <a:r>
            <a:rPr lang="es-CL" sz="300" i="0" dirty="0"/>
            <a:t>Cornisas</a:t>
          </a:r>
        </a:p>
      </dgm:t>
    </dgm:pt>
    <dgm:pt modelId="{45CB7EF5-3D00-4CCD-884D-57C9F1EC2154}" type="parTrans" cxnId="{A23AB641-DC26-4999-98B2-9C32A6D73711}">
      <dgm:prSet/>
      <dgm:spPr/>
      <dgm:t>
        <a:bodyPr/>
        <a:lstStyle/>
        <a:p>
          <a:endParaRPr lang="es-CL"/>
        </a:p>
      </dgm:t>
    </dgm:pt>
    <dgm:pt modelId="{83374102-6351-4132-8C59-B92C175E5EA6}" type="sibTrans" cxnId="{A23AB641-DC26-4999-98B2-9C32A6D73711}">
      <dgm:prSet/>
      <dgm:spPr/>
      <dgm:t>
        <a:bodyPr/>
        <a:lstStyle/>
        <a:p>
          <a:endParaRPr lang="es-CL"/>
        </a:p>
      </dgm:t>
    </dgm:pt>
    <dgm:pt modelId="{B0B34DAC-3D7C-42D0-B9F2-7950D758B283}">
      <dgm:prSet phldrT="[Texto]" custT="1"/>
      <dgm:spPr/>
      <dgm:t>
        <a:bodyPr/>
        <a:lstStyle/>
        <a:p>
          <a:r>
            <a:rPr lang="es-CL" sz="300" i="0" dirty="0"/>
            <a:t>Cubierta de fe galvanizado</a:t>
          </a:r>
        </a:p>
      </dgm:t>
    </dgm:pt>
    <dgm:pt modelId="{B9D2C2C8-A9F3-4601-AE82-BF14EEE66A6E}" type="parTrans" cxnId="{7887E16E-E78E-42C0-885E-49E9F4E95AE9}">
      <dgm:prSet/>
      <dgm:spPr/>
      <dgm:t>
        <a:bodyPr/>
        <a:lstStyle/>
        <a:p>
          <a:endParaRPr lang="es-CL"/>
        </a:p>
      </dgm:t>
    </dgm:pt>
    <dgm:pt modelId="{2538D6D8-94B0-41E7-97E0-27A41AB4E2CA}" type="sibTrans" cxnId="{7887E16E-E78E-42C0-885E-49E9F4E95AE9}">
      <dgm:prSet/>
      <dgm:spPr/>
      <dgm:t>
        <a:bodyPr/>
        <a:lstStyle/>
        <a:p>
          <a:endParaRPr lang="es-CL"/>
        </a:p>
      </dgm:t>
    </dgm:pt>
    <dgm:pt modelId="{E69F3C12-2CB3-4A3F-985D-62A45A2BEA18}">
      <dgm:prSet phldrT="[Texto]" custT="1"/>
      <dgm:spPr/>
      <dgm:t>
        <a:bodyPr/>
        <a:lstStyle/>
        <a:p>
          <a:r>
            <a:rPr lang="es-CL" sz="300" i="0" dirty="0" err="1"/>
            <a:t>Hojalaterias</a:t>
          </a:r>
          <a:endParaRPr lang="es-CL" sz="300" i="0" dirty="0"/>
        </a:p>
      </dgm:t>
    </dgm:pt>
    <dgm:pt modelId="{743623EF-56DA-4749-A689-BF9B08857F43}" type="parTrans" cxnId="{39E0755D-D7F9-4C1E-8874-DF8A6D5189B0}">
      <dgm:prSet/>
      <dgm:spPr/>
      <dgm:t>
        <a:bodyPr/>
        <a:lstStyle/>
        <a:p>
          <a:endParaRPr lang="es-CL"/>
        </a:p>
      </dgm:t>
    </dgm:pt>
    <dgm:pt modelId="{CF718C71-93D1-472C-9DF5-71B6F9F22907}" type="sibTrans" cxnId="{39E0755D-D7F9-4C1E-8874-DF8A6D5189B0}">
      <dgm:prSet/>
      <dgm:spPr/>
      <dgm:t>
        <a:bodyPr/>
        <a:lstStyle/>
        <a:p>
          <a:endParaRPr lang="es-CL"/>
        </a:p>
      </dgm:t>
    </dgm:pt>
    <dgm:pt modelId="{1334EDBA-4C69-4DC4-85D3-D2CD34710389}">
      <dgm:prSet phldrT="[Texto]" custT="1"/>
      <dgm:spPr/>
      <dgm:t>
        <a:bodyPr/>
        <a:lstStyle/>
        <a:p>
          <a:r>
            <a:rPr lang="es-CL" sz="300" i="0" dirty="0"/>
            <a:t>Canales</a:t>
          </a:r>
        </a:p>
      </dgm:t>
    </dgm:pt>
    <dgm:pt modelId="{C375604E-B8C0-4425-A6B4-629C836D801F}" type="parTrans" cxnId="{77A7DAC3-7CEF-4883-997B-192C3DF7BCE2}">
      <dgm:prSet/>
      <dgm:spPr/>
      <dgm:t>
        <a:bodyPr/>
        <a:lstStyle/>
        <a:p>
          <a:endParaRPr lang="es-CL"/>
        </a:p>
      </dgm:t>
    </dgm:pt>
    <dgm:pt modelId="{5E1D8716-60B5-447A-AA48-38E1D588DFFE}" type="sibTrans" cxnId="{77A7DAC3-7CEF-4883-997B-192C3DF7BCE2}">
      <dgm:prSet/>
      <dgm:spPr/>
      <dgm:t>
        <a:bodyPr/>
        <a:lstStyle/>
        <a:p>
          <a:endParaRPr lang="es-CL"/>
        </a:p>
      </dgm:t>
    </dgm:pt>
    <dgm:pt modelId="{7ABA20A7-77DA-46DB-8D6C-0ADFFBAE8D17}">
      <dgm:prSet phldrT="[Texto]" custT="1"/>
      <dgm:spPr/>
      <dgm:t>
        <a:bodyPr/>
        <a:lstStyle/>
        <a:p>
          <a:r>
            <a:rPr lang="es-CL" sz="300" i="0" dirty="0"/>
            <a:t>Forros</a:t>
          </a:r>
        </a:p>
      </dgm:t>
    </dgm:pt>
    <dgm:pt modelId="{B5904248-CD9F-47FF-A9FD-B1ED86D9E460}" type="parTrans" cxnId="{C39DCDDC-4DE4-42C2-AAC5-C8D729A417D1}">
      <dgm:prSet/>
      <dgm:spPr/>
      <dgm:t>
        <a:bodyPr/>
        <a:lstStyle/>
        <a:p>
          <a:endParaRPr lang="es-CL"/>
        </a:p>
      </dgm:t>
    </dgm:pt>
    <dgm:pt modelId="{C4422EE2-DDFB-4EE1-BFE1-0C6430F1477E}" type="sibTrans" cxnId="{C39DCDDC-4DE4-42C2-AAC5-C8D729A417D1}">
      <dgm:prSet/>
      <dgm:spPr/>
      <dgm:t>
        <a:bodyPr/>
        <a:lstStyle/>
        <a:p>
          <a:endParaRPr lang="es-CL"/>
        </a:p>
      </dgm:t>
    </dgm:pt>
    <dgm:pt modelId="{9E917175-381A-4A87-A992-95464BD7BA84}">
      <dgm:prSet phldrT="[Texto]" custT="1"/>
      <dgm:spPr/>
      <dgm:t>
        <a:bodyPr/>
        <a:lstStyle/>
        <a:p>
          <a:r>
            <a:rPr lang="es-CL" sz="300" i="0" dirty="0"/>
            <a:t>Cubetas</a:t>
          </a:r>
        </a:p>
      </dgm:t>
    </dgm:pt>
    <dgm:pt modelId="{DB831437-533F-4729-BF8B-3B221371C057}" type="parTrans" cxnId="{F6268F17-2866-40F6-AFEB-ED18648A5D92}">
      <dgm:prSet/>
      <dgm:spPr/>
      <dgm:t>
        <a:bodyPr/>
        <a:lstStyle/>
        <a:p>
          <a:endParaRPr lang="es-CL"/>
        </a:p>
      </dgm:t>
    </dgm:pt>
    <dgm:pt modelId="{FE7FF3EB-69F7-4933-96A4-8190289AE26C}" type="sibTrans" cxnId="{F6268F17-2866-40F6-AFEB-ED18648A5D92}">
      <dgm:prSet/>
      <dgm:spPr/>
      <dgm:t>
        <a:bodyPr/>
        <a:lstStyle/>
        <a:p>
          <a:endParaRPr lang="es-CL"/>
        </a:p>
      </dgm:t>
    </dgm:pt>
    <dgm:pt modelId="{972FE2E1-B0C4-4AAF-B757-109C630751AA}">
      <dgm:prSet phldrT="[Texto]" custT="1"/>
      <dgm:spPr/>
      <dgm:t>
        <a:bodyPr/>
        <a:lstStyle/>
        <a:p>
          <a:r>
            <a:rPr lang="es-CL" sz="300" i="0" dirty="0" err="1"/>
            <a:t>Proct</a:t>
          </a:r>
          <a:r>
            <a:rPr lang="es-CL" sz="300" i="0" dirty="0"/>
            <a:t>. </a:t>
          </a:r>
          <a:r>
            <a:rPr lang="es-CL" sz="300" i="0" dirty="0" err="1"/>
            <a:t>Estr</a:t>
          </a:r>
          <a:r>
            <a:rPr lang="es-CL" sz="300" i="0" dirty="0"/>
            <a:t>. </a:t>
          </a:r>
          <a:r>
            <a:rPr lang="es-CL" sz="300" i="0" dirty="0" err="1"/>
            <a:t>Metalicas</a:t>
          </a:r>
          <a:endParaRPr lang="es-CL" sz="300" i="0" dirty="0"/>
        </a:p>
      </dgm:t>
    </dgm:pt>
    <dgm:pt modelId="{BB68B580-79E7-4EF7-8C23-72C82D6A6EBD}" type="parTrans" cxnId="{BD29833E-0421-473A-A96E-A59047B78838}">
      <dgm:prSet/>
      <dgm:spPr/>
      <dgm:t>
        <a:bodyPr/>
        <a:lstStyle/>
        <a:p>
          <a:endParaRPr lang="es-CL"/>
        </a:p>
      </dgm:t>
    </dgm:pt>
    <dgm:pt modelId="{1B466259-3903-4884-A4C5-B6D3283BAD3A}" type="sibTrans" cxnId="{BD29833E-0421-473A-A96E-A59047B78838}">
      <dgm:prSet/>
      <dgm:spPr/>
      <dgm:t>
        <a:bodyPr/>
        <a:lstStyle/>
        <a:p>
          <a:endParaRPr lang="es-CL"/>
        </a:p>
      </dgm:t>
    </dgm:pt>
    <dgm:pt modelId="{71831EDF-95C3-451C-8C9A-8335B5C09D03}">
      <dgm:prSet phldrT="[Texto]" custT="1"/>
      <dgm:spPr/>
      <dgm:t>
        <a:bodyPr/>
        <a:lstStyle/>
        <a:p>
          <a:r>
            <a:rPr lang="es-CL" sz="300" i="0" dirty="0"/>
            <a:t>Terminaciones</a:t>
          </a:r>
        </a:p>
      </dgm:t>
    </dgm:pt>
    <dgm:pt modelId="{A1A34A3A-418C-483E-BDE1-421985956B77}" type="parTrans" cxnId="{BBEF1CC1-A6F2-4023-85E9-936C7EFB4381}">
      <dgm:prSet/>
      <dgm:spPr/>
      <dgm:t>
        <a:bodyPr/>
        <a:lstStyle/>
        <a:p>
          <a:endParaRPr lang="es-CL"/>
        </a:p>
      </dgm:t>
    </dgm:pt>
    <dgm:pt modelId="{DBDDF377-9199-49D8-9B23-108DC9923ABD}" type="sibTrans" cxnId="{BBEF1CC1-A6F2-4023-85E9-936C7EFB4381}">
      <dgm:prSet/>
      <dgm:spPr/>
      <dgm:t>
        <a:bodyPr/>
        <a:lstStyle/>
        <a:p>
          <a:endParaRPr lang="es-CL"/>
        </a:p>
      </dgm:t>
    </dgm:pt>
    <dgm:pt modelId="{38DF9FA1-8EAF-49B1-B740-0187A352C51A}">
      <dgm:prSet phldrT="[Texto]" custT="1"/>
      <dgm:spPr/>
      <dgm:t>
        <a:bodyPr/>
        <a:lstStyle/>
        <a:p>
          <a:r>
            <a:rPr lang="es-CL" sz="300" i="0" dirty="0"/>
            <a:t>Tabiques</a:t>
          </a:r>
        </a:p>
      </dgm:t>
    </dgm:pt>
    <dgm:pt modelId="{9931BD19-8B93-42D4-9AD2-4D01A872B385}" type="parTrans" cxnId="{743BC076-5B48-4F4D-A2A8-5FEAE8B6ECB0}">
      <dgm:prSet/>
      <dgm:spPr/>
      <dgm:t>
        <a:bodyPr/>
        <a:lstStyle/>
        <a:p>
          <a:endParaRPr lang="es-CL"/>
        </a:p>
      </dgm:t>
    </dgm:pt>
    <dgm:pt modelId="{71814FE8-BD04-48C7-A61A-D8F2EAA5BAB7}" type="sibTrans" cxnId="{743BC076-5B48-4F4D-A2A8-5FEAE8B6ECB0}">
      <dgm:prSet/>
      <dgm:spPr/>
      <dgm:t>
        <a:bodyPr/>
        <a:lstStyle/>
        <a:p>
          <a:endParaRPr lang="es-CL"/>
        </a:p>
      </dgm:t>
    </dgm:pt>
    <dgm:pt modelId="{B9012B43-7AFF-4912-BD59-7183E0798B1F}">
      <dgm:prSet phldrT="[Texto]" custT="1"/>
      <dgm:spPr/>
      <dgm:t>
        <a:bodyPr/>
        <a:lstStyle/>
        <a:p>
          <a:r>
            <a:rPr lang="es-CL" sz="300" i="0" dirty="0" err="1"/>
            <a:t>Volcanita</a:t>
          </a:r>
          <a:r>
            <a:rPr lang="es-CL" sz="300" i="0" dirty="0"/>
            <a:t> seco-seco 12cm</a:t>
          </a:r>
        </a:p>
      </dgm:t>
    </dgm:pt>
    <dgm:pt modelId="{38A7E744-541D-4F85-9EEF-07E6CA0215AC}" type="parTrans" cxnId="{EB7974F9-0919-4586-BAA2-0B4477028DDB}">
      <dgm:prSet/>
      <dgm:spPr/>
      <dgm:t>
        <a:bodyPr/>
        <a:lstStyle/>
        <a:p>
          <a:endParaRPr lang="es-CL"/>
        </a:p>
      </dgm:t>
    </dgm:pt>
    <dgm:pt modelId="{BC92134C-92DB-48EC-AE2D-42EA648CE7CA}" type="sibTrans" cxnId="{EB7974F9-0919-4586-BAA2-0B4477028DDB}">
      <dgm:prSet/>
      <dgm:spPr/>
      <dgm:t>
        <a:bodyPr/>
        <a:lstStyle/>
        <a:p>
          <a:endParaRPr lang="es-CL"/>
        </a:p>
      </dgm:t>
    </dgm:pt>
    <dgm:pt modelId="{058B97D3-EF75-47E8-ADBE-E3849F2CFB31}">
      <dgm:prSet phldrT="[Texto]" custT="1"/>
      <dgm:spPr/>
      <dgm:t>
        <a:bodyPr/>
        <a:lstStyle/>
        <a:p>
          <a:r>
            <a:rPr lang="es-CL" sz="300" i="0" dirty="0" err="1"/>
            <a:t>Volcanita</a:t>
          </a:r>
          <a:r>
            <a:rPr lang="es-CL" sz="300" i="0" dirty="0"/>
            <a:t> seco-húmedo 12 cm</a:t>
          </a:r>
        </a:p>
      </dgm:t>
    </dgm:pt>
    <dgm:pt modelId="{B5DD8A26-93B7-4B3D-B1D0-D985B196604D}" type="parTrans" cxnId="{290CF13C-F890-461C-B546-BDE51E12D83A}">
      <dgm:prSet/>
      <dgm:spPr/>
      <dgm:t>
        <a:bodyPr/>
        <a:lstStyle/>
        <a:p>
          <a:endParaRPr lang="es-CL"/>
        </a:p>
      </dgm:t>
    </dgm:pt>
    <dgm:pt modelId="{AFBCE8EA-D720-4918-8452-68464520CB7C}" type="sibTrans" cxnId="{290CF13C-F890-461C-B546-BDE51E12D83A}">
      <dgm:prSet/>
      <dgm:spPr/>
      <dgm:t>
        <a:bodyPr/>
        <a:lstStyle/>
        <a:p>
          <a:endParaRPr lang="es-CL"/>
        </a:p>
      </dgm:t>
    </dgm:pt>
    <dgm:pt modelId="{E1B5E354-9F0A-41E5-8C7B-9020786EDB08}">
      <dgm:prSet phldrT="[Texto]" custT="1"/>
      <dgm:spPr/>
      <dgm:t>
        <a:bodyPr/>
        <a:lstStyle/>
        <a:p>
          <a:r>
            <a:rPr lang="es-CL" sz="300" i="0" dirty="0" err="1"/>
            <a:t>Volcanita</a:t>
          </a:r>
          <a:r>
            <a:rPr lang="es-CL" sz="300" i="0" dirty="0"/>
            <a:t> húmedo-húmedo 12cm</a:t>
          </a:r>
        </a:p>
      </dgm:t>
    </dgm:pt>
    <dgm:pt modelId="{F62EED64-F3D8-4EE9-B167-57B2B4873EB3}" type="parTrans" cxnId="{9358D7DF-A75B-43BF-82B0-D1850AC0EDC2}">
      <dgm:prSet/>
      <dgm:spPr/>
      <dgm:t>
        <a:bodyPr/>
        <a:lstStyle/>
        <a:p>
          <a:endParaRPr lang="es-CL"/>
        </a:p>
      </dgm:t>
    </dgm:pt>
    <dgm:pt modelId="{F082538C-8AC6-4079-8109-9AA73D402F9B}" type="sibTrans" cxnId="{9358D7DF-A75B-43BF-82B0-D1850AC0EDC2}">
      <dgm:prSet/>
      <dgm:spPr/>
      <dgm:t>
        <a:bodyPr/>
        <a:lstStyle/>
        <a:p>
          <a:endParaRPr lang="es-CL"/>
        </a:p>
      </dgm:t>
    </dgm:pt>
    <dgm:pt modelId="{898DA8DE-256A-4B46-A1DF-1353D2886EFC}">
      <dgm:prSet phldrT="[Texto]" custT="1"/>
      <dgm:spPr/>
      <dgm:t>
        <a:bodyPr/>
        <a:lstStyle/>
        <a:p>
          <a:r>
            <a:rPr lang="es-CL" sz="300" i="0" dirty="0"/>
            <a:t>Tabiques dobles baños 4° piso</a:t>
          </a:r>
        </a:p>
      </dgm:t>
    </dgm:pt>
    <dgm:pt modelId="{E80880CB-141C-4766-8404-597A6F8BAB7B}" type="parTrans" cxnId="{C3D80A2C-37AA-44CC-9975-21F0BC0E91D9}">
      <dgm:prSet/>
      <dgm:spPr/>
      <dgm:t>
        <a:bodyPr/>
        <a:lstStyle/>
        <a:p>
          <a:endParaRPr lang="es-CL"/>
        </a:p>
      </dgm:t>
    </dgm:pt>
    <dgm:pt modelId="{409C31C2-B98B-458C-8AA2-D4303A788F05}" type="sibTrans" cxnId="{C3D80A2C-37AA-44CC-9975-21F0BC0E91D9}">
      <dgm:prSet/>
      <dgm:spPr/>
      <dgm:t>
        <a:bodyPr/>
        <a:lstStyle/>
        <a:p>
          <a:endParaRPr lang="es-CL"/>
        </a:p>
      </dgm:t>
    </dgm:pt>
    <dgm:pt modelId="{42495A8E-8328-4D66-89B3-1BC7AA9277CD}">
      <dgm:prSet phldrT="[Texto]" custT="1"/>
      <dgm:spPr/>
      <dgm:t>
        <a:bodyPr/>
        <a:lstStyle/>
        <a:p>
          <a:r>
            <a:rPr lang="es-CL" sz="300" i="0" dirty="0" err="1"/>
            <a:t>Aislan</a:t>
          </a:r>
          <a:r>
            <a:rPr lang="es-CL" sz="300" i="0" dirty="0"/>
            <a:t> en tabiques</a:t>
          </a:r>
        </a:p>
      </dgm:t>
    </dgm:pt>
    <dgm:pt modelId="{261196FC-72C4-4677-8BF9-3E2D31CA3281}" type="parTrans" cxnId="{4371E24C-A13A-4CD2-A749-AA892FE9D231}">
      <dgm:prSet/>
      <dgm:spPr/>
      <dgm:t>
        <a:bodyPr/>
        <a:lstStyle/>
        <a:p>
          <a:endParaRPr lang="es-CL"/>
        </a:p>
      </dgm:t>
    </dgm:pt>
    <dgm:pt modelId="{6C8C98CF-2791-4E63-AC87-F431837EC6FC}" type="sibTrans" cxnId="{4371E24C-A13A-4CD2-A749-AA892FE9D231}">
      <dgm:prSet/>
      <dgm:spPr/>
      <dgm:t>
        <a:bodyPr/>
        <a:lstStyle/>
        <a:p>
          <a:endParaRPr lang="es-CL"/>
        </a:p>
      </dgm:t>
    </dgm:pt>
    <dgm:pt modelId="{6B7A5B11-6089-4971-AC7C-D49993739789}">
      <dgm:prSet phldrT="[Texto]" custT="1"/>
      <dgm:spPr/>
      <dgm:t>
        <a:bodyPr/>
        <a:lstStyle/>
        <a:p>
          <a:r>
            <a:rPr lang="es-CL" sz="300" i="0" dirty="0"/>
            <a:t>Tabique </a:t>
          </a:r>
          <a:r>
            <a:rPr lang="es-CL" sz="300" i="0" dirty="0" err="1"/>
            <a:t>Shaft</a:t>
          </a:r>
          <a:endParaRPr lang="es-CL" sz="300" i="0" dirty="0"/>
        </a:p>
      </dgm:t>
    </dgm:pt>
    <dgm:pt modelId="{CC81BD65-C65F-4F1F-93B9-41EAAD337E78}" type="parTrans" cxnId="{C2770574-8B4B-4E08-8EA7-BBB106A12FA5}">
      <dgm:prSet/>
      <dgm:spPr/>
      <dgm:t>
        <a:bodyPr/>
        <a:lstStyle/>
        <a:p>
          <a:endParaRPr lang="es-CL"/>
        </a:p>
      </dgm:t>
    </dgm:pt>
    <dgm:pt modelId="{FD37336B-C94A-4BEA-8C6F-DC670C07067F}" type="sibTrans" cxnId="{C2770574-8B4B-4E08-8EA7-BBB106A12FA5}">
      <dgm:prSet/>
      <dgm:spPr/>
      <dgm:t>
        <a:bodyPr/>
        <a:lstStyle/>
        <a:p>
          <a:endParaRPr lang="es-CL"/>
        </a:p>
      </dgm:t>
    </dgm:pt>
    <dgm:pt modelId="{48979E8C-4B1E-4DEB-A234-B975BBB9C1F4}">
      <dgm:prSet phldrT="[Texto]" custT="1"/>
      <dgm:spPr/>
      <dgm:t>
        <a:bodyPr/>
        <a:lstStyle/>
        <a:p>
          <a:r>
            <a:rPr lang="es-CL" sz="300" i="0" dirty="0"/>
            <a:t>Tabique Frente locales</a:t>
          </a:r>
        </a:p>
      </dgm:t>
    </dgm:pt>
    <dgm:pt modelId="{41727124-D673-447D-8D7A-BA799C79A17B}" type="parTrans" cxnId="{83C67C1F-D4F3-4A81-A083-9488C134FB17}">
      <dgm:prSet/>
      <dgm:spPr/>
      <dgm:t>
        <a:bodyPr/>
        <a:lstStyle/>
        <a:p>
          <a:endParaRPr lang="es-CL"/>
        </a:p>
      </dgm:t>
    </dgm:pt>
    <dgm:pt modelId="{F1E26FDC-2B0B-4ACE-AB62-F864F1291F16}" type="sibTrans" cxnId="{83C67C1F-D4F3-4A81-A083-9488C134FB17}">
      <dgm:prSet/>
      <dgm:spPr/>
      <dgm:t>
        <a:bodyPr/>
        <a:lstStyle/>
        <a:p>
          <a:endParaRPr lang="es-CL"/>
        </a:p>
      </dgm:t>
    </dgm:pt>
    <dgm:pt modelId="{CC0B5E56-516F-4687-9BF7-54473853CF2B}">
      <dgm:prSet phldrT="[Texto]" custT="1"/>
      <dgm:spPr/>
      <dgm:t>
        <a:bodyPr/>
        <a:lstStyle/>
        <a:p>
          <a:r>
            <a:rPr lang="es-CL" sz="300" i="0" dirty="0"/>
            <a:t>Revestimientos</a:t>
          </a:r>
        </a:p>
      </dgm:t>
    </dgm:pt>
    <dgm:pt modelId="{4787E1EC-964A-4E4F-AEC3-3D6673639751}" type="parTrans" cxnId="{8CB39897-E50F-4725-8273-71F6B6C3087D}">
      <dgm:prSet/>
      <dgm:spPr/>
      <dgm:t>
        <a:bodyPr/>
        <a:lstStyle/>
        <a:p>
          <a:endParaRPr lang="es-CL"/>
        </a:p>
      </dgm:t>
    </dgm:pt>
    <dgm:pt modelId="{B61D96E1-7BEB-4BC3-ADA9-567A6F182B3C}" type="sibTrans" cxnId="{8CB39897-E50F-4725-8273-71F6B6C3087D}">
      <dgm:prSet/>
      <dgm:spPr/>
      <dgm:t>
        <a:bodyPr/>
        <a:lstStyle/>
        <a:p>
          <a:endParaRPr lang="es-CL"/>
        </a:p>
      </dgm:t>
    </dgm:pt>
    <dgm:pt modelId="{C1CF627F-4716-4C4D-8E9A-FF3DC5139EAC}">
      <dgm:prSet phldrT="[Texto]" custT="1"/>
      <dgm:spPr/>
      <dgm:t>
        <a:bodyPr/>
        <a:lstStyle/>
        <a:p>
          <a:r>
            <a:rPr lang="es-CL" sz="300" i="0" dirty="0"/>
            <a:t>Espejos</a:t>
          </a:r>
        </a:p>
      </dgm:t>
    </dgm:pt>
    <dgm:pt modelId="{2CB89B74-4B62-44EE-B6F8-E0C9F2617229}" type="parTrans" cxnId="{C05656D7-AE74-4684-B54E-3E7E03076F79}">
      <dgm:prSet/>
      <dgm:spPr/>
      <dgm:t>
        <a:bodyPr/>
        <a:lstStyle/>
        <a:p>
          <a:endParaRPr lang="es-CL"/>
        </a:p>
      </dgm:t>
    </dgm:pt>
    <dgm:pt modelId="{2A41423C-642D-4E3E-8879-43BD4957B797}" type="sibTrans" cxnId="{C05656D7-AE74-4684-B54E-3E7E03076F79}">
      <dgm:prSet/>
      <dgm:spPr/>
      <dgm:t>
        <a:bodyPr/>
        <a:lstStyle/>
        <a:p>
          <a:endParaRPr lang="es-CL"/>
        </a:p>
      </dgm:t>
    </dgm:pt>
    <dgm:pt modelId="{881E70B1-4764-45A9-8A02-E6D3FEEA24F7}">
      <dgm:prSet phldrT="[Texto]" custT="1"/>
      <dgm:spPr/>
      <dgm:t>
        <a:bodyPr/>
        <a:lstStyle/>
        <a:p>
          <a:r>
            <a:rPr lang="es-CL" sz="300" i="0" dirty="0"/>
            <a:t>Cerámica esmaltada</a:t>
          </a:r>
        </a:p>
      </dgm:t>
    </dgm:pt>
    <dgm:pt modelId="{26C91764-AD17-4260-9351-4AF45C413323}" type="parTrans" cxnId="{2FC76D69-2DC3-4AE1-9B75-3543690DFB5F}">
      <dgm:prSet/>
      <dgm:spPr/>
      <dgm:t>
        <a:bodyPr/>
        <a:lstStyle/>
        <a:p>
          <a:endParaRPr lang="es-CL"/>
        </a:p>
      </dgm:t>
    </dgm:pt>
    <dgm:pt modelId="{8D6DD77A-6DE2-4CAB-B4C8-E2E975261CA3}" type="sibTrans" cxnId="{2FC76D69-2DC3-4AE1-9B75-3543690DFB5F}">
      <dgm:prSet/>
      <dgm:spPr/>
      <dgm:t>
        <a:bodyPr/>
        <a:lstStyle/>
        <a:p>
          <a:endParaRPr lang="es-CL"/>
        </a:p>
      </dgm:t>
    </dgm:pt>
    <dgm:pt modelId="{002B872F-68CA-4DC8-82B5-3B7B1BAF42B7}">
      <dgm:prSet phldrT="[Texto]" custT="1"/>
      <dgm:spPr/>
      <dgm:t>
        <a:bodyPr/>
        <a:lstStyle/>
        <a:p>
          <a:r>
            <a:rPr lang="es-CL" sz="300" i="0" dirty="0"/>
            <a:t>Cielos</a:t>
          </a:r>
        </a:p>
      </dgm:t>
    </dgm:pt>
    <dgm:pt modelId="{1A4AEBA4-0754-49FD-95F0-F1F61165E396}" type="parTrans" cxnId="{EA2A8D4F-A7B0-4B25-9914-B2BEDBCDEE63}">
      <dgm:prSet/>
      <dgm:spPr/>
      <dgm:t>
        <a:bodyPr/>
        <a:lstStyle/>
        <a:p>
          <a:endParaRPr lang="es-CL"/>
        </a:p>
      </dgm:t>
    </dgm:pt>
    <dgm:pt modelId="{5DA1D9E9-AC1E-4936-9D87-2BCF27229A87}" type="sibTrans" cxnId="{EA2A8D4F-A7B0-4B25-9914-B2BEDBCDEE63}">
      <dgm:prSet/>
      <dgm:spPr/>
      <dgm:t>
        <a:bodyPr/>
        <a:lstStyle/>
        <a:p>
          <a:endParaRPr lang="es-CL"/>
        </a:p>
      </dgm:t>
    </dgm:pt>
    <dgm:pt modelId="{0876C8D0-FB1E-4432-A5AC-CCA86072317F}">
      <dgm:prSet phldrT="[Texto]" custT="1"/>
      <dgm:spPr/>
      <dgm:t>
        <a:bodyPr/>
        <a:lstStyle/>
        <a:p>
          <a:r>
            <a:rPr lang="es-CL" sz="300" i="0" dirty="0"/>
            <a:t>Enlucidos a yeso</a:t>
          </a:r>
        </a:p>
      </dgm:t>
    </dgm:pt>
    <dgm:pt modelId="{2621EE1F-D7B9-4A36-8260-E0B8CB82DC67}" type="parTrans" cxnId="{60F49D48-2740-474E-97CC-FB15023C5C9F}">
      <dgm:prSet/>
      <dgm:spPr/>
      <dgm:t>
        <a:bodyPr/>
        <a:lstStyle/>
        <a:p>
          <a:endParaRPr lang="es-CL"/>
        </a:p>
      </dgm:t>
    </dgm:pt>
    <dgm:pt modelId="{068B3F3E-6084-446F-8502-4317C08D0421}" type="sibTrans" cxnId="{60F49D48-2740-474E-97CC-FB15023C5C9F}">
      <dgm:prSet/>
      <dgm:spPr/>
      <dgm:t>
        <a:bodyPr/>
        <a:lstStyle/>
        <a:p>
          <a:endParaRPr lang="es-CL"/>
        </a:p>
      </dgm:t>
    </dgm:pt>
    <dgm:pt modelId="{C2765D9F-E43B-42E4-A9A4-880444EC67AA}">
      <dgm:prSet phldrT="[Texto]" custT="1"/>
      <dgm:spPr/>
      <dgm:t>
        <a:bodyPr/>
        <a:lstStyle/>
        <a:p>
          <a:r>
            <a:rPr lang="es-CL" sz="300" i="0" dirty="0"/>
            <a:t>Acústicos desmontables</a:t>
          </a:r>
        </a:p>
      </dgm:t>
    </dgm:pt>
    <dgm:pt modelId="{39852E20-C90B-4C07-9EEE-841BF7619426}" type="parTrans" cxnId="{A26EF0F3-D182-490B-9F1F-6195C47A10F4}">
      <dgm:prSet/>
      <dgm:spPr/>
      <dgm:t>
        <a:bodyPr/>
        <a:lstStyle/>
        <a:p>
          <a:endParaRPr lang="es-CL"/>
        </a:p>
      </dgm:t>
    </dgm:pt>
    <dgm:pt modelId="{68921518-20C6-409B-A34B-FCDD20FD3DBF}" type="sibTrans" cxnId="{A26EF0F3-D182-490B-9F1F-6195C47A10F4}">
      <dgm:prSet/>
      <dgm:spPr/>
      <dgm:t>
        <a:bodyPr/>
        <a:lstStyle/>
        <a:p>
          <a:endParaRPr lang="es-CL"/>
        </a:p>
      </dgm:t>
    </dgm:pt>
    <dgm:pt modelId="{D0E5964C-33B0-49BB-866E-C8C53C7A0B83}">
      <dgm:prSet phldrT="[Texto]" custT="1"/>
      <dgm:spPr/>
      <dgm:t>
        <a:bodyPr/>
        <a:lstStyle/>
        <a:p>
          <a:r>
            <a:rPr lang="es-CL" sz="300" i="0" dirty="0"/>
            <a:t>Cenefas</a:t>
          </a:r>
        </a:p>
      </dgm:t>
    </dgm:pt>
    <dgm:pt modelId="{7AE93216-ADB9-420B-BDC4-BD77CA0EEE2D}" type="parTrans" cxnId="{98004E95-A187-4D3A-A412-858E3D409687}">
      <dgm:prSet/>
      <dgm:spPr/>
      <dgm:t>
        <a:bodyPr/>
        <a:lstStyle/>
        <a:p>
          <a:endParaRPr lang="es-CL"/>
        </a:p>
      </dgm:t>
    </dgm:pt>
    <dgm:pt modelId="{6776C0EE-07B3-426A-996A-8458ED1F8E08}" type="sibTrans" cxnId="{98004E95-A187-4D3A-A412-858E3D409687}">
      <dgm:prSet/>
      <dgm:spPr/>
      <dgm:t>
        <a:bodyPr/>
        <a:lstStyle/>
        <a:p>
          <a:endParaRPr lang="es-CL"/>
        </a:p>
      </dgm:t>
    </dgm:pt>
    <dgm:pt modelId="{8D84CFA9-7CFE-4B1D-AAAB-67B771033AE1}">
      <dgm:prSet phldrT="[Texto]" custT="1"/>
      <dgm:spPr/>
      <dgm:t>
        <a:bodyPr/>
        <a:lstStyle/>
        <a:p>
          <a:r>
            <a:rPr lang="es-CL" sz="300" i="0" dirty="0"/>
            <a:t>Falso de </a:t>
          </a:r>
          <a:r>
            <a:rPr lang="es-CL" sz="300" i="0" dirty="0" err="1"/>
            <a:t>volcanita</a:t>
          </a:r>
          <a:r>
            <a:rPr lang="es-CL" sz="300" i="0" dirty="0"/>
            <a:t> </a:t>
          </a:r>
          <a:r>
            <a:rPr lang="es-CL" sz="300" i="0" dirty="0" err="1"/>
            <a:t>vacios</a:t>
          </a:r>
          <a:endParaRPr lang="es-CL" sz="300" i="0" dirty="0"/>
        </a:p>
      </dgm:t>
    </dgm:pt>
    <dgm:pt modelId="{CCFC0A9C-6000-46C5-BB46-53CB5126D355}" type="parTrans" cxnId="{58EA8DA2-376F-42D5-B4ED-94E775620759}">
      <dgm:prSet/>
      <dgm:spPr/>
      <dgm:t>
        <a:bodyPr/>
        <a:lstStyle/>
        <a:p>
          <a:endParaRPr lang="es-CL"/>
        </a:p>
      </dgm:t>
    </dgm:pt>
    <dgm:pt modelId="{260C7A6B-6751-40E1-B81E-A9C25E480F44}" type="sibTrans" cxnId="{58EA8DA2-376F-42D5-B4ED-94E775620759}">
      <dgm:prSet/>
      <dgm:spPr/>
      <dgm:t>
        <a:bodyPr/>
        <a:lstStyle/>
        <a:p>
          <a:endParaRPr lang="es-CL"/>
        </a:p>
      </dgm:t>
    </dgm:pt>
    <dgm:pt modelId="{76C7C75A-DD10-4390-8931-BC80EEE4C097}">
      <dgm:prSet phldrT="[Texto]" custT="1"/>
      <dgm:spPr/>
      <dgm:t>
        <a:bodyPr/>
        <a:lstStyle/>
        <a:p>
          <a:r>
            <a:rPr lang="es-CL" sz="300" i="0" dirty="0"/>
            <a:t>Cielo falso </a:t>
          </a:r>
          <a:r>
            <a:rPr lang="es-CL" sz="300" i="0" dirty="0" err="1"/>
            <a:t>volcanita</a:t>
          </a:r>
          <a:endParaRPr lang="es-CL" sz="300" i="0" dirty="0"/>
        </a:p>
      </dgm:t>
    </dgm:pt>
    <dgm:pt modelId="{9A87C4D1-232D-4516-912E-206FE575C137}" type="parTrans" cxnId="{A8516C82-5F19-4252-BDFB-97B49C4744F9}">
      <dgm:prSet/>
      <dgm:spPr/>
      <dgm:t>
        <a:bodyPr/>
        <a:lstStyle/>
        <a:p>
          <a:endParaRPr lang="es-CL"/>
        </a:p>
      </dgm:t>
    </dgm:pt>
    <dgm:pt modelId="{E6743C1A-5A09-4A91-8D7A-39D31B5AB040}" type="sibTrans" cxnId="{A8516C82-5F19-4252-BDFB-97B49C4744F9}">
      <dgm:prSet/>
      <dgm:spPr/>
      <dgm:t>
        <a:bodyPr/>
        <a:lstStyle/>
        <a:p>
          <a:endParaRPr lang="es-CL"/>
        </a:p>
      </dgm:t>
    </dgm:pt>
    <dgm:pt modelId="{CB2356B8-114C-42FB-BF55-F10EE7216A36}">
      <dgm:prSet phldrT="[Texto]" custT="1"/>
      <dgm:spPr/>
      <dgm:t>
        <a:bodyPr/>
        <a:lstStyle/>
        <a:p>
          <a:r>
            <a:rPr lang="es-CL" sz="300" i="0" dirty="0"/>
            <a:t>Losas a la vista</a:t>
          </a:r>
        </a:p>
      </dgm:t>
    </dgm:pt>
    <dgm:pt modelId="{9477230E-6E83-4064-86CA-1D34000868A6}" type="parTrans" cxnId="{DDDC16E7-4440-4266-B720-FC5832A26374}">
      <dgm:prSet/>
      <dgm:spPr/>
      <dgm:t>
        <a:bodyPr/>
        <a:lstStyle/>
        <a:p>
          <a:endParaRPr lang="es-CL"/>
        </a:p>
      </dgm:t>
    </dgm:pt>
    <dgm:pt modelId="{85727D90-59FE-4530-9BD9-678460B2410E}" type="sibTrans" cxnId="{DDDC16E7-4440-4266-B720-FC5832A26374}">
      <dgm:prSet/>
      <dgm:spPr/>
      <dgm:t>
        <a:bodyPr/>
        <a:lstStyle/>
        <a:p>
          <a:endParaRPr lang="es-CL"/>
        </a:p>
      </dgm:t>
    </dgm:pt>
    <dgm:pt modelId="{193DC999-D777-41FE-8767-0ADABC2A297C}">
      <dgm:prSet phldrT="[Texto]" custT="1"/>
      <dgm:spPr/>
      <dgm:t>
        <a:bodyPr/>
        <a:lstStyle/>
        <a:p>
          <a:r>
            <a:rPr lang="es-CL" sz="300" i="0" dirty="0"/>
            <a:t>Pavimentos G/polvos y cornisas</a:t>
          </a:r>
        </a:p>
      </dgm:t>
    </dgm:pt>
    <dgm:pt modelId="{D64916FF-BC83-4D32-A6E3-D3AD56078B4B}" type="parTrans" cxnId="{A32859C3-127A-4314-AA8B-CCC163A7DDCE}">
      <dgm:prSet/>
      <dgm:spPr/>
      <dgm:t>
        <a:bodyPr/>
        <a:lstStyle/>
        <a:p>
          <a:endParaRPr lang="es-CL"/>
        </a:p>
      </dgm:t>
    </dgm:pt>
    <dgm:pt modelId="{C68DF92E-1FCD-43F6-BB40-EDCA6F396E05}" type="sibTrans" cxnId="{A32859C3-127A-4314-AA8B-CCC163A7DDCE}">
      <dgm:prSet/>
      <dgm:spPr/>
      <dgm:t>
        <a:bodyPr/>
        <a:lstStyle/>
        <a:p>
          <a:endParaRPr lang="es-CL"/>
        </a:p>
      </dgm:t>
    </dgm:pt>
    <dgm:pt modelId="{00EE721B-469F-4E1B-B01E-2B32EE8C1357}">
      <dgm:prSet phldrT="[Texto]" custT="1"/>
      <dgm:spPr/>
      <dgm:t>
        <a:bodyPr/>
        <a:lstStyle/>
        <a:p>
          <a:r>
            <a:rPr lang="es-CL" sz="300" i="0" dirty="0"/>
            <a:t>Porcelanato</a:t>
          </a:r>
        </a:p>
      </dgm:t>
    </dgm:pt>
    <dgm:pt modelId="{75D4BC92-4881-43ED-A47C-B7CF852C3307}" type="parTrans" cxnId="{01EB7FA5-7019-4737-8572-6496329FDCC2}">
      <dgm:prSet/>
      <dgm:spPr/>
      <dgm:t>
        <a:bodyPr/>
        <a:lstStyle/>
        <a:p>
          <a:endParaRPr lang="es-CL"/>
        </a:p>
      </dgm:t>
    </dgm:pt>
    <dgm:pt modelId="{E42B6182-C88A-423C-86E3-80C5603710B1}" type="sibTrans" cxnId="{01EB7FA5-7019-4737-8572-6496329FDCC2}">
      <dgm:prSet/>
      <dgm:spPr/>
      <dgm:t>
        <a:bodyPr/>
        <a:lstStyle/>
        <a:p>
          <a:endParaRPr lang="es-CL"/>
        </a:p>
      </dgm:t>
    </dgm:pt>
    <dgm:pt modelId="{4E1376F2-5953-4574-8893-A20989BAF478}">
      <dgm:prSet phldrT="[Texto]" custT="1"/>
      <dgm:spPr/>
      <dgm:t>
        <a:bodyPr/>
        <a:lstStyle/>
        <a:p>
          <a:r>
            <a:rPr lang="es-CL" sz="300" i="0" dirty="0"/>
            <a:t>Baldosas </a:t>
          </a:r>
          <a:r>
            <a:rPr lang="es-CL" sz="300" i="0" dirty="0" err="1"/>
            <a:t>microvibradas</a:t>
          </a:r>
          <a:r>
            <a:rPr lang="es-CL" sz="300" i="0" dirty="0"/>
            <a:t> </a:t>
          </a:r>
          <a:r>
            <a:rPr lang="es-CL" sz="300" i="0" dirty="0" err="1"/>
            <a:t>B.cem</a:t>
          </a:r>
          <a:r>
            <a:rPr lang="es-CL" sz="300" i="0" dirty="0"/>
            <a:t> gris</a:t>
          </a:r>
        </a:p>
      </dgm:t>
    </dgm:pt>
    <dgm:pt modelId="{ED624953-D728-4E09-BAA7-F4F3B2AC37D2}" type="parTrans" cxnId="{E1BB4F50-871B-45DC-B0C7-0FF124CBF64D}">
      <dgm:prSet/>
      <dgm:spPr/>
      <dgm:t>
        <a:bodyPr/>
        <a:lstStyle/>
        <a:p>
          <a:endParaRPr lang="es-CL"/>
        </a:p>
      </dgm:t>
    </dgm:pt>
    <dgm:pt modelId="{4E930857-59F1-4E33-904E-BAF9FA8769F1}" type="sibTrans" cxnId="{E1BB4F50-871B-45DC-B0C7-0FF124CBF64D}">
      <dgm:prSet/>
      <dgm:spPr/>
      <dgm:t>
        <a:bodyPr/>
        <a:lstStyle/>
        <a:p>
          <a:endParaRPr lang="es-CL"/>
        </a:p>
      </dgm:t>
    </dgm:pt>
    <dgm:pt modelId="{FA2A4889-2493-454A-B5EF-01458EFC0903}">
      <dgm:prSet phldrT="[Texto]" custT="1"/>
      <dgm:spPr/>
      <dgm:t>
        <a:bodyPr/>
        <a:lstStyle/>
        <a:p>
          <a:r>
            <a:rPr lang="es-CL" sz="300" i="0" dirty="0"/>
            <a:t>Baldosa diagonal veredas</a:t>
          </a:r>
        </a:p>
      </dgm:t>
    </dgm:pt>
    <dgm:pt modelId="{92F9BC98-57B6-4D0C-9F65-98FCED0F077C}" type="parTrans" cxnId="{F3F49A35-E787-4528-8A98-B7F5F9A3262E}">
      <dgm:prSet/>
      <dgm:spPr/>
      <dgm:t>
        <a:bodyPr/>
        <a:lstStyle/>
        <a:p>
          <a:endParaRPr lang="es-CL"/>
        </a:p>
      </dgm:t>
    </dgm:pt>
    <dgm:pt modelId="{8376BB34-913B-4376-B6EC-A987E4D5CAA4}" type="sibTrans" cxnId="{F3F49A35-E787-4528-8A98-B7F5F9A3262E}">
      <dgm:prSet/>
      <dgm:spPr/>
      <dgm:t>
        <a:bodyPr/>
        <a:lstStyle/>
        <a:p>
          <a:endParaRPr lang="es-CL"/>
        </a:p>
      </dgm:t>
    </dgm:pt>
    <dgm:pt modelId="{0F17E248-FE84-4B40-BEDC-332CF63C97E5}">
      <dgm:prSet phldrT="[Texto]" custT="1"/>
      <dgm:spPr/>
      <dgm:t>
        <a:bodyPr/>
        <a:lstStyle/>
        <a:p>
          <a:r>
            <a:rPr lang="es-CL" sz="300" i="0" dirty="0"/>
            <a:t>Alfombra</a:t>
          </a:r>
        </a:p>
      </dgm:t>
    </dgm:pt>
    <dgm:pt modelId="{83DD8B10-3B9F-42D4-8E6B-F4CEF2B87139}" type="parTrans" cxnId="{7A79336C-14C6-42FE-B42B-F4A541EDD0B0}">
      <dgm:prSet/>
      <dgm:spPr/>
      <dgm:t>
        <a:bodyPr/>
        <a:lstStyle/>
        <a:p>
          <a:endParaRPr lang="es-CL"/>
        </a:p>
      </dgm:t>
    </dgm:pt>
    <dgm:pt modelId="{9538AC34-F0B2-4F9B-9FE5-D6A10A95900C}" type="sibTrans" cxnId="{7A79336C-14C6-42FE-B42B-F4A541EDD0B0}">
      <dgm:prSet/>
      <dgm:spPr/>
      <dgm:t>
        <a:bodyPr/>
        <a:lstStyle/>
        <a:p>
          <a:endParaRPr lang="es-CL"/>
        </a:p>
      </dgm:t>
    </dgm:pt>
    <dgm:pt modelId="{77608096-4C49-4407-A465-DB51BE46867F}">
      <dgm:prSet phldrT="[Texto]" custT="1"/>
      <dgm:spPr/>
      <dgm:t>
        <a:bodyPr/>
        <a:lstStyle/>
        <a:p>
          <a:r>
            <a:rPr lang="es-CL" sz="300" i="0" dirty="0"/>
            <a:t>Guardapolvo Baldosa gris</a:t>
          </a:r>
        </a:p>
      </dgm:t>
    </dgm:pt>
    <dgm:pt modelId="{D0F42720-F1E6-4281-BCA6-28A485FF5601}" type="parTrans" cxnId="{4A92B3EC-1FDB-4E67-A577-EF3BDDB4E5E4}">
      <dgm:prSet/>
      <dgm:spPr/>
      <dgm:t>
        <a:bodyPr/>
        <a:lstStyle/>
        <a:p>
          <a:endParaRPr lang="es-CL"/>
        </a:p>
      </dgm:t>
    </dgm:pt>
    <dgm:pt modelId="{9BAEE322-2D90-4579-8AC1-47C3086752A4}" type="sibTrans" cxnId="{4A92B3EC-1FDB-4E67-A577-EF3BDDB4E5E4}">
      <dgm:prSet/>
      <dgm:spPr/>
      <dgm:t>
        <a:bodyPr/>
        <a:lstStyle/>
        <a:p>
          <a:endParaRPr lang="es-CL"/>
        </a:p>
      </dgm:t>
    </dgm:pt>
    <dgm:pt modelId="{C86B4711-327F-4DD9-B94C-D3BB23B2A53A}">
      <dgm:prSet phldrT="[Texto]" custT="1"/>
      <dgm:spPr/>
      <dgm:t>
        <a:bodyPr/>
        <a:lstStyle/>
        <a:p>
          <a:r>
            <a:rPr lang="es-CL" sz="300" i="0" dirty="0"/>
            <a:t>Guardapolvo Porcelanato</a:t>
          </a:r>
        </a:p>
      </dgm:t>
    </dgm:pt>
    <dgm:pt modelId="{C07BE5FC-3743-4D8D-B39A-8B1E36FD5F79}" type="parTrans" cxnId="{A29892ED-82D2-40D5-9775-2ED7E442F3D7}">
      <dgm:prSet/>
      <dgm:spPr/>
      <dgm:t>
        <a:bodyPr/>
        <a:lstStyle/>
        <a:p>
          <a:endParaRPr lang="es-CL"/>
        </a:p>
      </dgm:t>
    </dgm:pt>
    <dgm:pt modelId="{435AD021-74FC-4D90-92CF-238E1D8F7009}" type="sibTrans" cxnId="{A29892ED-82D2-40D5-9775-2ED7E442F3D7}">
      <dgm:prSet/>
      <dgm:spPr/>
      <dgm:t>
        <a:bodyPr/>
        <a:lstStyle/>
        <a:p>
          <a:endParaRPr lang="es-CL"/>
        </a:p>
      </dgm:t>
    </dgm:pt>
    <dgm:pt modelId="{1A6CCD41-ADDA-4989-953E-01FE3B606FD7}">
      <dgm:prSet phldrT="[Texto]" custT="1"/>
      <dgm:spPr/>
      <dgm:t>
        <a:bodyPr/>
        <a:lstStyle/>
        <a:p>
          <a:r>
            <a:rPr lang="es-CL" sz="300" i="0" dirty="0"/>
            <a:t>Guardapolvo madera</a:t>
          </a:r>
        </a:p>
      </dgm:t>
    </dgm:pt>
    <dgm:pt modelId="{682518C4-2D71-4E67-A26E-4066E450A2A5}" type="parTrans" cxnId="{D8259BEB-B689-4711-98D9-F2AB608E7FF0}">
      <dgm:prSet/>
      <dgm:spPr/>
      <dgm:t>
        <a:bodyPr/>
        <a:lstStyle/>
        <a:p>
          <a:endParaRPr lang="es-CL"/>
        </a:p>
      </dgm:t>
    </dgm:pt>
    <dgm:pt modelId="{51C0EF70-3C3B-437C-B561-EF431E690BF6}" type="sibTrans" cxnId="{D8259BEB-B689-4711-98D9-F2AB608E7FF0}">
      <dgm:prSet/>
      <dgm:spPr/>
      <dgm:t>
        <a:bodyPr/>
        <a:lstStyle/>
        <a:p>
          <a:endParaRPr lang="es-CL"/>
        </a:p>
      </dgm:t>
    </dgm:pt>
    <dgm:pt modelId="{EB71C7D0-4B1B-40BD-AD18-1DD99D2E7620}">
      <dgm:prSet phldrT="[Texto]" custT="1"/>
      <dgm:spPr/>
      <dgm:t>
        <a:bodyPr/>
        <a:lstStyle/>
        <a:p>
          <a:r>
            <a:rPr lang="es-CL" sz="300" i="0" dirty="0"/>
            <a:t>Escaleras y gradas</a:t>
          </a:r>
        </a:p>
      </dgm:t>
    </dgm:pt>
    <dgm:pt modelId="{D2961AEB-DBD9-4E85-B612-BEA69FA79324}" type="parTrans" cxnId="{7506AE30-D461-4145-A524-6FA1A005B0D0}">
      <dgm:prSet/>
      <dgm:spPr/>
      <dgm:t>
        <a:bodyPr/>
        <a:lstStyle/>
        <a:p>
          <a:endParaRPr lang="es-CL"/>
        </a:p>
      </dgm:t>
    </dgm:pt>
    <dgm:pt modelId="{B8C43D08-5391-495B-937D-6096F615F2DD}" type="sibTrans" cxnId="{7506AE30-D461-4145-A524-6FA1A005B0D0}">
      <dgm:prSet/>
      <dgm:spPr/>
      <dgm:t>
        <a:bodyPr/>
        <a:lstStyle/>
        <a:p>
          <a:endParaRPr lang="es-CL"/>
        </a:p>
      </dgm:t>
    </dgm:pt>
    <dgm:pt modelId="{5291F19F-6BD6-490B-9FC2-92E00AA1ED5E}">
      <dgm:prSet phldrT="[Texto]" custT="1"/>
      <dgm:spPr/>
      <dgm:t>
        <a:bodyPr/>
        <a:lstStyle/>
        <a:p>
          <a:r>
            <a:rPr lang="es-CL" sz="300" i="0" dirty="0"/>
            <a:t>Escaleras de escape</a:t>
          </a:r>
        </a:p>
      </dgm:t>
    </dgm:pt>
    <dgm:pt modelId="{1B55DF00-3E71-4D55-A5FE-53905F2B2CD5}" type="parTrans" cxnId="{03A8C0A9-41D9-4FEC-B20C-5549B2BC0DFF}">
      <dgm:prSet/>
      <dgm:spPr/>
      <dgm:t>
        <a:bodyPr/>
        <a:lstStyle/>
        <a:p>
          <a:endParaRPr lang="es-CL"/>
        </a:p>
      </dgm:t>
    </dgm:pt>
    <dgm:pt modelId="{67CA71B9-24F5-4FC8-96BF-617C5295D7B7}" type="sibTrans" cxnId="{03A8C0A9-41D9-4FEC-B20C-5549B2BC0DFF}">
      <dgm:prSet/>
      <dgm:spPr/>
      <dgm:t>
        <a:bodyPr/>
        <a:lstStyle/>
        <a:p>
          <a:endParaRPr lang="es-CL"/>
        </a:p>
      </dgm:t>
    </dgm:pt>
    <dgm:pt modelId="{9C9C33BC-DC63-4B16-AC5E-F810EC1FB801}">
      <dgm:prSet phldrT="[Texto]" custT="1"/>
      <dgm:spPr/>
      <dgm:t>
        <a:bodyPr/>
        <a:lstStyle/>
        <a:p>
          <a:r>
            <a:rPr lang="es-CL" sz="300" i="0" dirty="0"/>
            <a:t>Escaleras metálicas</a:t>
          </a:r>
        </a:p>
      </dgm:t>
    </dgm:pt>
    <dgm:pt modelId="{00944AFF-2C00-460B-8FCA-0D878E5EF788}" type="parTrans" cxnId="{ED63A962-D5BD-4F76-88ED-3BBCDD77523B}">
      <dgm:prSet/>
      <dgm:spPr/>
      <dgm:t>
        <a:bodyPr/>
        <a:lstStyle/>
        <a:p>
          <a:endParaRPr lang="es-CL"/>
        </a:p>
      </dgm:t>
    </dgm:pt>
    <dgm:pt modelId="{4BF84ACC-9607-441A-A0FC-FBE88A030620}" type="sibTrans" cxnId="{ED63A962-D5BD-4F76-88ED-3BBCDD77523B}">
      <dgm:prSet/>
      <dgm:spPr/>
      <dgm:t>
        <a:bodyPr/>
        <a:lstStyle/>
        <a:p>
          <a:endParaRPr lang="es-CL"/>
        </a:p>
      </dgm:t>
    </dgm:pt>
    <dgm:pt modelId="{969F93C6-C141-4725-BC93-EEB9A36AE568}">
      <dgm:prSet phldrT="[Texto]" custT="1"/>
      <dgm:spPr/>
      <dgm:t>
        <a:bodyPr/>
        <a:lstStyle/>
        <a:p>
          <a:r>
            <a:rPr lang="es-CL" sz="300" i="0" dirty="0"/>
            <a:t>Escalera caracol altillos</a:t>
          </a:r>
        </a:p>
      </dgm:t>
    </dgm:pt>
    <dgm:pt modelId="{9276B933-4193-4D14-82BC-FF464BF3D7EC}" type="parTrans" cxnId="{07EFF0BA-46AB-4F34-B701-9E67AB480BE9}">
      <dgm:prSet/>
      <dgm:spPr/>
      <dgm:t>
        <a:bodyPr/>
        <a:lstStyle/>
        <a:p>
          <a:endParaRPr lang="es-CL"/>
        </a:p>
      </dgm:t>
    </dgm:pt>
    <dgm:pt modelId="{18EEEB6E-5873-440B-8F99-DC37BB22B4AE}" type="sibTrans" cxnId="{07EFF0BA-46AB-4F34-B701-9E67AB480BE9}">
      <dgm:prSet/>
      <dgm:spPr/>
      <dgm:t>
        <a:bodyPr/>
        <a:lstStyle/>
        <a:p>
          <a:endParaRPr lang="es-CL"/>
        </a:p>
      </dgm:t>
    </dgm:pt>
    <dgm:pt modelId="{838EFE26-FC3B-475F-A9B3-669E372B40DE}">
      <dgm:prSet phldrT="[Texto]" custT="1"/>
      <dgm:spPr/>
      <dgm:t>
        <a:bodyPr/>
        <a:lstStyle/>
        <a:p>
          <a:r>
            <a:rPr lang="es-CL" sz="300" i="0" dirty="0"/>
            <a:t>Puertas y marcos</a:t>
          </a:r>
        </a:p>
      </dgm:t>
    </dgm:pt>
    <dgm:pt modelId="{19F79C97-C78C-49A4-B721-7A100000EAE0}" type="parTrans" cxnId="{61CE10F2-C9F1-4BF3-8437-D7E27566B389}">
      <dgm:prSet/>
      <dgm:spPr/>
      <dgm:t>
        <a:bodyPr/>
        <a:lstStyle/>
        <a:p>
          <a:endParaRPr lang="es-CL"/>
        </a:p>
      </dgm:t>
    </dgm:pt>
    <dgm:pt modelId="{7126FE90-F8F7-42BB-827F-D226530B4ABE}" type="sibTrans" cxnId="{61CE10F2-C9F1-4BF3-8437-D7E27566B389}">
      <dgm:prSet/>
      <dgm:spPr/>
      <dgm:t>
        <a:bodyPr/>
        <a:lstStyle/>
        <a:p>
          <a:endParaRPr lang="es-CL"/>
        </a:p>
      </dgm:t>
    </dgm:pt>
    <dgm:pt modelId="{762CC064-695A-4F26-8DEF-F2B584B828F5}">
      <dgm:prSet phldrT="[Texto]" custT="1"/>
      <dgm:spPr/>
      <dgm:t>
        <a:bodyPr/>
        <a:lstStyle/>
        <a:p>
          <a:r>
            <a:rPr lang="es-CL" sz="300" i="0" dirty="0"/>
            <a:t>Puertas de madera terciada</a:t>
          </a:r>
        </a:p>
      </dgm:t>
    </dgm:pt>
    <dgm:pt modelId="{804426BC-B5E6-4EED-95A7-27437531A0CC}" type="parTrans" cxnId="{5F7B17D7-44F4-49D0-A40F-6E7CD624F2E2}">
      <dgm:prSet/>
      <dgm:spPr/>
      <dgm:t>
        <a:bodyPr/>
        <a:lstStyle/>
        <a:p>
          <a:endParaRPr lang="es-CL"/>
        </a:p>
      </dgm:t>
    </dgm:pt>
    <dgm:pt modelId="{51F1E894-A44F-4FE5-9ABC-C040E6680F47}" type="sibTrans" cxnId="{5F7B17D7-44F4-49D0-A40F-6E7CD624F2E2}">
      <dgm:prSet/>
      <dgm:spPr/>
      <dgm:t>
        <a:bodyPr/>
        <a:lstStyle/>
        <a:p>
          <a:endParaRPr lang="es-CL"/>
        </a:p>
      </dgm:t>
    </dgm:pt>
    <dgm:pt modelId="{1B21715E-4854-423D-9B36-E5FC51AA4912}">
      <dgm:prSet phldrT="[Texto]" custT="1"/>
      <dgm:spPr/>
      <dgm:t>
        <a:bodyPr/>
        <a:lstStyle/>
        <a:p>
          <a:r>
            <a:rPr lang="es-CL" sz="300" i="0" dirty="0"/>
            <a:t>Puertas metálicas de fierro</a:t>
          </a:r>
        </a:p>
      </dgm:t>
    </dgm:pt>
    <dgm:pt modelId="{49BBF6F9-2181-4091-AD59-684757B99C8A}" type="parTrans" cxnId="{ED6396A1-D3B8-4EBC-90AE-36ECCDF39437}">
      <dgm:prSet/>
      <dgm:spPr/>
      <dgm:t>
        <a:bodyPr/>
        <a:lstStyle/>
        <a:p>
          <a:endParaRPr lang="es-CL"/>
        </a:p>
      </dgm:t>
    </dgm:pt>
    <dgm:pt modelId="{DEE86BC8-04D2-4218-9902-05CE7E314C9F}" type="sibTrans" cxnId="{ED6396A1-D3B8-4EBC-90AE-36ECCDF39437}">
      <dgm:prSet/>
      <dgm:spPr/>
      <dgm:t>
        <a:bodyPr/>
        <a:lstStyle/>
        <a:p>
          <a:endParaRPr lang="es-CL"/>
        </a:p>
      </dgm:t>
    </dgm:pt>
    <dgm:pt modelId="{868B9CC2-EA0A-43B0-8A51-1B0D7DE9A307}">
      <dgm:prSet phldrT="[Texto]" custT="1"/>
      <dgm:spPr/>
      <dgm:t>
        <a:bodyPr/>
        <a:lstStyle/>
        <a:p>
          <a:r>
            <a:rPr lang="es-CL" sz="300" i="0" dirty="0"/>
            <a:t>Puerta de seguridad F-30</a:t>
          </a:r>
        </a:p>
      </dgm:t>
    </dgm:pt>
    <dgm:pt modelId="{137A3EE3-A8DE-4193-AF68-EAE2FBAF993B}" type="parTrans" cxnId="{A77D2D84-7BA1-4B72-9CB6-7275B81F0207}">
      <dgm:prSet/>
      <dgm:spPr/>
      <dgm:t>
        <a:bodyPr/>
        <a:lstStyle/>
        <a:p>
          <a:endParaRPr lang="es-CL"/>
        </a:p>
      </dgm:t>
    </dgm:pt>
    <dgm:pt modelId="{79FD6B45-E44C-4DE1-BFEA-D6372D7A4038}" type="sibTrans" cxnId="{A77D2D84-7BA1-4B72-9CB6-7275B81F0207}">
      <dgm:prSet/>
      <dgm:spPr/>
      <dgm:t>
        <a:bodyPr/>
        <a:lstStyle/>
        <a:p>
          <a:endParaRPr lang="es-CL"/>
        </a:p>
      </dgm:t>
    </dgm:pt>
    <dgm:pt modelId="{8BF74969-E0AE-42B4-B2CA-BB116EB79886}">
      <dgm:prSet phldrT="[Texto]" custT="1"/>
      <dgm:spPr/>
      <dgm:t>
        <a:bodyPr/>
        <a:lstStyle/>
        <a:p>
          <a:r>
            <a:rPr lang="es-CL" sz="300" i="0" dirty="0"/>
            <a:t>Puerta Metálica corredera</a:t>
          </a:r>
        </a:p>
      </dgm:t>
    </dgm:pt>
    <dgm:pt modelId="{0583F014-F743-4836-B7F5-347BD68DDFD2}" type="parTrans" cxnId="{6AC2681F-F730-4D8E-8043-B0BBBB213614}">
      <dgm:prSet/>
      <dgm:spPr/>
      <dgm:t>
        <a:bodyPr/>
        <a:lstStyle/>
        <a:p>
          <a:endParaRPr lang="es-CL"/>
        </a:p>
      </dgm:t>
    </dgm:pt>
    <dgm:pt modelId="{FEA8AB6F-E424-4B6E-8E55-BF0A653A93E7}" type="sibTrans" cxnId="{6AC2681F-F730-4D8E-8043-B0BBBB213614}">
      <dgm:prSet/>
      <dgm:spPr/>
      <dgm:t>
        <a:bodyPr/>
        <a:lstStyle/>
        <a:p>
          <a:endParaRPr lang="es-CL"/>
        </a:p>
      </dgm:t>
    </dgm:pt>
    <dgm:pt modelId="{08FACCA1-254C-45C4-9E9C-F1E7373C003C}">
      <dgm:prSet phldrT="[Texto]" custT="1"/>
      <dgm:spPr/>
      <dgm:t>
        <a:bodyPr/>
        <a:lstStyle/>
        <a:p>
          <a:r>
            <a:rPr lang="es-CL" sz="300" i="0" dirty="0"/>
            <a:t>Puerta de aluminio y cristal</a:t>
          </a:r>
        </a:p>
      </dgm:t>
    </dgm:pt>
    <dgm:pt modelId="{F863F23E-9020-4385-AB82-D6A21A773FB9}" type="parTrans" cxnId="{FC1D55DB-DB51-48E7-865F-B7DBA1534B13}">
      <dgm:prSet/>
      <dgm:spPr/>
      <dgm:t>
        <a:bodyPr/>
        <a:lstStyle/>
        <a:p>
          <a:endParaRPr lang="es-CL"/>
        </a:p>
      </dgm:t>
    </dgm:pt>
    <dgm:pt modelId="{D7B44ABF-B7E2-403A-B569-2C419E015883}" type="sibTrans" cxnId="{FC1D55DB-DB51-48E7-865F-B7DBA1534B13}">
      <dgm:prSet/>
      <dgm:spPr/>
      <dgm:t>
        <a:bodyPr/>
        <a:lstStyle/>
        <a:p>
          <a:endParaRPr lang="es-CL"/>
        </a:p>
      </dgm:t>
    </dgm:pt>
    <dgm:pt modelId="{59CA8B16-FDB0-44D0-BE4B-784837B9A7B4}">
      <dgm:prSet phldrT="[Texto]" custT="1"/>
      <dgm:spPr/>
      <dgm:t>
        <a:bodyPr/>
        <a:lstStyle/>
        <a:p>
          <a:r>
            <a:rPr lang="es-CL" sz="300" i="0" dirty="0"/>
            <a:t>Marcos de </a:t>
          </a:r>
          <a:r>
            <a:rPr lang="es-CL" sz="300" i="0" dirty="0" err="1"/>
            <a:t>pinofinger</a:t>
          </a:r>
          <a:r>
            <a:rPr lang="es-CL" sz="300" i="0" dirty="0"/>
            <a:t> </a:t>
          </a:r>
          <a:r>
            <a:rPr lang="es-CL" sz="300" i="0" dirty="0" err="1"/>
            <a:t>joint</a:t>
          </a:r>
          <a:endParaRPr lang="es-CL" sz="300" i="0" dirty="0"/>
        </a:p>
      </dgm:t>
    </dgm:pt>
    <dgm:pt modelId="{5D0BFB26-AAE9-4C50-99C3-81FCF0B9375F}" type="parTrans" cxnId="{F951E036-43F9-46A9-94C4-9F937BFF4285}">
      <dgm:prSet/>
      <dgm:spPr/>
      <dgm:t>
        <a:bodyPr/>
        <a:lstStyle/>
        <a:p>
          <a:endParaRPr lang="es-CL"/>
        </a:p>
      </dgm:t>
    </dgm:pt>
    <dgm:pt modelId="{1A0068E8-4AE2-4ABA-8C85-AD5280D59418}" type="sibTrans" cxnId="{F951E036-43F9-46A9-94C4-9F937BFF4285}">
      <dgm:prSet/>
      <dgm:spPr/>
      <dgm:t>
        <a:bodyPr/>
        <a:lstStyle/>
        <a:p>
          <a:endParaRPr lang="es-CL"/>
        </a:p>
      </dgm:t>
    </dgm:pt>
    <dgm:pt modelId="{3F9525DD-9199-453D-8765-A145A7C84E6D}">
      <dgm:prSet phldrT="[Texto]" custT="1"/>
      <dgm:spPr/>
      <dgm:t>
        <a:bodyPr/>
        <a:lstStyle/>
        <a:p>
          <a:r>
            <a:rPr lang="es-CL" sz="300" i="0" dirty="0"/>
            <a:t>Marcos metálicos</a:t>
          </a:r>
        </a:p>
      </dgm:t>
    </dgm:pt>
    <dgm:pt modelId="{5A9809A0-1092-4D5A-8B34-5F6E2D38E9E3}" type="parTrans" cxnId="{BF9F2F5A-A702-439F-BC3B-C2837AEF133E}">
      <dgm:prSet/>
      <dgm:spPr/>
      <dgm:t>
        <a:bodyPr/>
        <a:lstStyle/>
        <a:p>
          <a:endParaRPr lang="es-CL"/>
        </a:p>
      </dgm:t>
    </dgm:pt>
    <dgm:pt modelId="{06932FA0-F184-4677-9F30-369F083B2960}" type="sibTrans" cxnId="{BF9F2F5A-A702-439F-BC3B-C2837AEF133E}">
      <dgm:prSet/>
      <dgm:spPr/>
      <dgm:t>
        <a:bodyPr/>
        <a:lstStyle/>
        <a:p>
          <a:endParaRPr lang="es-CL"/>
        </a:p>
      </dgm:t>
    </dgm:pt>
    <dgm:pt modelId="{8BC3BA0C-EC8A-4CD2-8A55-3BA99B2E0169}">
      <dgm:prSet phldrT="[Texto]" custT="1"/>
      <dgm:spPr/>
      <dgm:t>
        <a:bodyPr/>
        <a:lstStyle/>
        <a:p>
          <a:r>
            <a:rPr lang="es-CL" sz="300" i="0" dirty="0"/>
            <a:t>Aluminios cristales</a:t>
          </a:r>
        </a:p>
      </dgm:t>
    </dgm:pt>
    <dgm:pt modelId="{BD33BB7F-512C-4CC7-AA94-D3C5385E87E7}" type="parTrans" cxnId="{21059837-57B7-4A25-BD94-AF903842D7E2}">
      <dgm:prSet/>
      <dgm:spPr/>
      <dgm:t>
        <a:bodyPr/>
        <a:lstStyle/>
        <a:p>
          <a:endParaRPr lang="es-CL"/>
        </a:p>
      </dgm:t>
    </dgm:pt>
    <dgm:pt modelId="{96D24A45-C38E-4BE2-9E37-EFBFCCDE033A}" type="sibTrans" cxnId="{21059837-57B7-4A25-BD94-AF903842D7E2}">
      <dgm:prSet/>
      <dgm:spPr/>
      <dgm:t>
        <a:bodyPr/>
        <a:lstStyle/>
        <a:p>
          <a:endParaRPr lang="es-CL"/>
        </a:p>
      </dgm:t>
    </dgm:pt>
    <dgm:pt modelId="{312B1596-B8E9-4A91-A9BA-7F369C96CCB0}">
      <dgm:prSet phldrT="[Texto]" custT="1"/>
      <dgm:spPr/>
      <dgm:t>
        <a:bodyPr/>
        <a:lstStyle/>
        <a:p>
          <a:r>
            <a:rPr lang="es-CL" sz="300" i="0" dirty="0"/>
            <a:t>Ventanas</a:t>
          </a:r>
        </a:p>
      </dgm:t>
    </dgm:pt>
    <dgm:pt modelId="{A573518E-5ECC-4ADE-A6E4-BFD5BD2F1E0B}" type="parTrans" cxnId="{7DCC4C10-EC75-4A57-BE1C-D994F0BBBE3D}">
      <dgm:prSet/>
      <dgm:spPr/>
      <dgm:t>
        <a:bodyPr/>
        <a:lstStyle/>
        <a:p>
          <a:endParaRPr lang="es-CL"/>
        </a:p>
      </dgm:t>
    </dgm:pt>
    <dgm:pt modelId="{E085C8B9-34E3-44B0-9346-D89560480D77}" type="sibTrans" cxnId="{7DCC4C10-EC75-4A57-BE1C-D994F0BBBE3D}">
      <dgm:prSet/>
      <dgm:spPr/>
      <dgm:t>
        <a:bodyPr/>
        <a:lstStyle/>
        <a:p>
          <a:endParaRPr lang="es-CL"/>
        </a:p>
      </dgm:t>
    </dgm:pt>
    <dgm:pt modelId="{106E3267-951A-415E-9F00-BF5B508078D9}">
      <dgm:prSet phldrT="[Texto]" custT="1"/>
      <dgm:spPr/>
      <dgm:t>
        <a:bodyPr/>
        <a:lstStyle/>
        <a:p>
          <a:r>
            <a:rPr lang="es-CL" sz="300" i="0" dirty="0"/>
            <a:t>Muro cortina</a:t>
          </a:r>
        </a:p>
      </dgm:t>
    </dgm:pt>
    <dgm:pt modelId="{6AB29B62-B768-42B1-946C-A4C8FD129AAC}" type="parTrans" cxnId="{5D765D45-8F43-43BD-99FF-17CAB29896B5}">
      <dgm:prSet/>
      <dgm:spPr/>
      <dgm:t>
        <a:bodyPr/>
        <a:lstStyle/>
        <a:p>
          <a:endParaRPr lang="es-CL"/>
        </a:p>
      </dgm:t>
    </dgm:pt>
    <dgm:pt modelId="{5BB9F0D5-7620-449E-823C-A6AF0263835C}" type="sibTrans" cxnId="{5D765D45-8F43-43BD-99FF-17CAB29896B5}">
      <dgm:prSet/>
      <dgm:spPr/>
      <dgm:t>
        <a:bodyPr/>
        <a:lstStyle/>
        <a:p>
          <a:endParaRPr lang="es-CL"/>
        </a:p>
      </dgm:t>
    </dgm:pt>
    <dgm:pt modelId="{A00C677A-5C09-4FB6-A743-4B129161DE2C}">
      <dgm:prSet phldrT="[Texto]" custT="1"/>
      <dgm:spPr/>
      <dgm:t>
        <a:bodyPr/>
        <a:lstStyle/>
        <a:p>
          <a:r>
            <a:rPr lang="es-CL" sz="300" i="0" dirty="0"/>
            <a:t>Mamparas de cristal</a:t>
          </a:r>
        </a:p>
      </dgm:t>
    </dgm:pt>
    <dgm:pt modelId="{A45891FB-93C2-41E6-9F56-56CD1C385088}" type="parTrans" cxnId="{4A5D7843-7983-400B-8E50-D98D4CEADB98}">
      <dgm:prSet/>
      <dgm:spPr/>
      <dgm:t>
        <a:bodyPr/>
        <a:lstStyle/>
        <a:p>
          <a:endParaRPr lang="es-CL"/>
        </a:p>
      </dgm:t>
    </dgm:pt>
    <dgm:pt modelId="{C9F98DF0-5E1C-4FCE-B7C4-2901779C363B}" type="sibTrans" cxnId="{4A5D7843-7983-400B-8E50-D98D4CEADB98}">
      <dgm:prSet/>
      <dgm:spPr/>
      <dgm:t>
        <a:bodyPr/>
        <a:lstStyle/>
        <a:p>
          <a:endParaRPr lang="es-CL"/>
        </a:p>
      </dgm:t>
    </dgm:pt>
    <dgm:pt modelId="{05249309-AAE7-47F9-A92F-6E17370BA2E5}">
      <dgm:prSet phldrT="[Texto]" custT="1"/>
      <dgm:spPr/>
      <dgm:t>
        <a:bodyPr/>
        <a:lstStyle/>
        <a:p>
          <a:r>
            <a:rPr lang="es-CL" sz="300" i="0" dirty="0"/>
            <a:t>Vitrinas de locales</a:t>
          </a:r>
        </a:p>
      </dgm:t>
    </dgm:pt>
    <dgm:pt modelId="{F3E66F3B-46B3-4BA2-B30F-18081145320F}" type="parTrans" cxnId="{62BC88DB-EE13-4E65-BEC4-5819FB3119B5}">
      <dgm:prSet/>
      <dgm:spPr/>
      <dgm:t>
        <a:bodyPr/>
        <a:lstStyle/>
        <a:p>
          <a:endParaRPr lang="es-CL"/>
        </a:p>
      </dgm:t>
    </dgm:pt>
    <dgm:pt modelId="{CED0D1B7-F471-4A5B-B03E-9016E9910B8E}" type="sibTrans" cxnId="{62BC88DB-EE13-4E65-BEC4-5819FB3119B5}">
      <dgm:prSet/>
      <dgm:spPr/>
      <dgm:t>
        <a:bodyPr/>
        <a:lstStyle/>
        <a:p>
          <a:endParaRPr lang="es-CL"/>
        </a:p>
      </dgm:t>
    </dgm:pt>
    <dgm:pt modelId="{3E93C0B5-96CB-414C-A182-C83C160D303D}">
      <dgm:prSet phldrT="[Texto]" custT="1"/>
      <dgm:spPr/>
      <dgm:t>
        <a:bodyPr/>
        <a:lstStyle/>
        <a:p>
          <a:r>
            <a:rPr lang="es-CL" sz="300" i="0" dirty="0" err="1"/>
            <a:t>Lucarna</a:t>
          </a:r>
          <a:endParaRPr lang="es-CL" sz="300" i="0" dirty="0"/>
        </a:p>
      </dgm:t>
    </dgm:pt>
    <dgm:pt modelId="{5E21FAB9-5059-4AA3-83CA-79F967B28856}" type="parTrans" cxnId="{DC2099D4-5B32-4407-8104-6F3FF296CCDB}">
      <dgm:prSet/>
      <dgm:spPr/>
      <dgm:t>
        <a:bodyPr/>
        <a:lstStyle/>
        <a:p>
          <a:endParaRPr lang="es-CL"/>
        </a:p>
      </dgm:t>
    </dgm:pt>
    <dgm:pt modelId="{EEFA9741-010E-41A6-AAD7-AF37C8A72CB0}" type="sibTrans" cxnId="{DC2099D4-5B32-4407-8104-6F3FF296CCDB}">
      <dgm:prSet/>
      <dgm:spPr/>
      <dgm:t>
        <a:bodyPr/>
        <a:lstStyle/>
        <a:p>
          <a:endParaRPr lang="es-CL"/>
        </a:p>
      </dgm:t>
    </dgm:pt>
    <dgm:pt modelId="{B937F3C1-6A99-4979-919B-2507C875CF8F}">
      <dgm:prSet phldrT="[Texto]" custT="1"/>
      <dgm:spPr/>
      <dgm:t>
        <a:bodyPr/>
        <a:lstStyle/>
        <a:p>
          <a:r>
            <a:rPr lang="es-CL" sz="300" i="0" dirty="0" err="1"/>
            <a:t>Revest</a:t>
          </a:r>
          <a:r>
            <a:rPr lang="es-CL" sz="300" i="0" dirty="0"/>
            <a:t>. De </a:t>
          </a:r>
          <a:r>
            <a:rPr lang="es-CL" sz="300" i="0" dirty="0" err="1"/>
            <a:t>alucobond</a:t>
          </a:r>
          <a:endParaRPr lang="es-CL" sz="300" i="0" dirty="0"/>
        </a:p>
      </dgm:t>
    </dgm:pt>
    <dgm:pt modelId="{A80CAAB4-046B-4B2C-8155-17CFE72A13C9}" type="parTrans" cxnId="{F4C8468B-8E1E-4FDD-BE6C-77BEDADCD279}">
      <dgm:prSet/>
      <dgm:spPr/>
      <dgm:t>
        <a:bodyPr/>
        <a:lstStyle/>
        <a:p>
          <a:endParaRPr lang="es-CL"/>
        </a:p>
      </dgm:t>
    </dgm:pt>
    <dgm:pt modelId="{49A28AC1-89F9-45BE-838B-6130BF071694}" type="sibTrans" cxnId="{F4C8468B-8E1E-4FDD-BE6C-77BEDADCD279}">
      <dgm:prSet/>
      <dgm:spPr/>
      <dgm:t>
        <a:bodyPr/>
        <a:lstStyle/>
        <a:p>
          <a:endParaRPr lang="es-CL"/>
        </a:p>
      </dgm:t>
    </dgm:pt>
    <dgm:pt modelId="{E54AB072-313A-4C0C-8544-E1523BC76ED2}">
      <dgm:prSet phldrT="[Texto]" custT="1"/>
      <dgm:spPr/>
      <dgm:t>
        <a:bodyPr/>
        <a:lstStyle/>
        <a:p>
          <a:r>
            <a:rPr lang="es-CL" sz="300" i="0" dirty="0"/>
            <a:t>Barandas y pasamanos</a:t>
          </a:r>
        </a:p>
      </dgm:t>
    </dgm:pt>
    <dgm:pt modelId="{6ED7D711-1279-4AF0-AEF9-17FF95E9A7A4}" type="parTrans" cxnId="{33B595BB-278F-4C82-BA59-7CC3449E7341}">
      <dgm:prSet/>
      <dgm:spPr/>
      <dgm:t>
        <a:bodyPr/>
        <a:lstStyle/>
        <a:p>
          <a:endParaRPr lang="es-CL"/>
        </a:p>
      </dgm:t>
    </dgm:pt>
    <dgm:pt modelId="{F90768E5-A5C5-454A-93B3-2B76DCD5B3DD}" type="sibTrans" cxnId="{33B595BB-278F-4C82-BA59-7CC3449E7341}">
      <dgm:prSet/>
      <dgm:spPr/>
      <dgm:t>
        <a:bodyPr/>
        <a:lstStyle/>
        <a:p>
          <a:endParaRPr lang="es-CL"/>
        </a:p>
      </dgm:t>
    </dgm:pt>
    <dgm:pt modelId="{C4267C1B-2032-4427-B96C-D46E1B735F10}">
      <dgm:prSet phldrT="[Texto]" custT="1"/>
      <dgm:spPr/>
      <dgm:t>
        <a:bodyPr/>
        <a:lstStyle/>
        <a:p>
          <a:r>
            <a:rPr lang="es-CL" sz="300" i="0" dirty="0"/>
            <a:t>Barandas de fierro</a:t>
          </a:r>
        </a:p>
      </dgm:t>
    </dgm:pt>
    <dgm:pt modelId="{C4B208D0-7727-4FFE-A34C-7CC2B9774276}" type="parTrans" cxnId="{0A4960E5-8ED6-4435-82D1-C7C65CA25A5D}">
      <dgm:prSet/>
      <dgm:spPr/>
      <dgm:t>
        <a:bodyPr/>
        <a:lstStyle/>
        <a:p>
          <a:endParaRPr lang="es-CL"/>
        </a:p>
      </dgm:t>
    </dgm:pt>
    <dgm:pt modelId="{91FAF184-5144-4C48-8EA4-DFF41EA77095}" type="sibTrans" cxnId="{0A4960E5-8ED6-4435-82D1-C7C65CA25A5D}">
      <dgm:prSet/>
      <dgm:spPr/>
      <dgm:t>
        <a:bodyPr/>
        <a:lstStyle/>
        <a:p>
          <a:endParaRPr lang="es-CL"/>
        </a:p>
      </dgm:t>
    </dgm:pt>
    <dgm:pt modelId="{54D7B35E-F78D-4AF8-B441-4CEC8C56CF79}">
      <dgm:prSet phldrT="[Texto]" custT="1"/>
      <dgm:spPr/>
      <dgm:t>
        <a:bodyPr/>
        <a:lstStyle/>
        <a:p>
          <a:r>
            <a:rPr lang="es-CL" sz="300" i="0" dirty="0"/>
            <a:t>Pasamanos de fierro</a:t>
          </a:r>
        </a:p>
      </dgm:t>
    </dgm:pt>
    <dgm:pt modelId="{BD1D4C67-F791-4E04-A21E-AC5D5A3ACF12}" type="parTrans" cxnId="{819798B0-745D-4D67-AE72-CB6CA69A9096}">
      <dgm:prSet/>
      <dgm:spPr/>
      <dgm:t>
        <a:bodyPr/>
        <a:lstStyle/>
        <a:p>
          <a:endParaRPr lang="es-CL"/>
        </a:p>
      </dgm:t>
    </dgm:pt>
    <dgm:pt modelId="{FF3248A3-DAA4-4228-805A-5499DA3D9DB5}" type="sibTrans" cxnId="{819798B0-745D-4D67-AE72-CB6CA69A9096}">
      <dgm:prSet/>
      <dgm:spPr/>
      <dgm:t>
        <a:bodyPr/>
        <a:lstStyle/>
        <a:p>
          <a:endParaRPr lang="es-CL"/>
        </a:p>
      </dgm:t>
    </dgm:pt>
    <dgm:pt modelId="{5916A3E5-B4CE-46B4-AC58-3B525F582880}">
      <dgm:prSet phldrT="[Texto]" custT="1"/>
      <dgm:spPr/>
      <dgm:t>
        <a:bodyPr/>
        <a:lstStyle/>
        <a:p>
          <a:r>
            <a:rPr lang="es-CL" sz="300" i="0" dirty="0"/>
            <a:t>Barandas de aluminio y de cristal</a:t>
          </a:r>
        </a:p>
      </dgm:t>
    </dgm:pt>
    <dgm:pt modelId="{50DDD445-E05E-492C-B72C-7E57BF41FC5E}" type="parTrans" cxnId="{2835D28F-C233-4476-A795-F01ABB2828E2}">
      <dgm:prSet/>
      <dgm:spPr/>
      <dgm:t>
        <a:bodyPr/>
        <a:lstStyle/>
        <a:p>
          <a:endParaRPr lang="es-CL"/>
        </a:p>
      </dgm:t>
    </dgm:pt>
    <dgm:pt modelId="{39B899E9-93CC-4DF8-9947-B123DA4E3333}" type="sibTrans" cxnId="{2835D28F-C233-4476-A795-F01ABB2828E2}">
      <dgm:prSet/>
      <dgm:spPr/>
      <dgm:t>
        <a:bodyPr/>
        <a:lstStyle/>
        <a:p>
          <a:endParaRPr lang="es-CL"/>
        </a:p>
      </dgm:t>
    </dgm:pt>
    <dgm:pt modelId="{4E5296D4-0837-42C3-874C-922AA501F00D}">
      <dgm:prSet phldrT="[Texto]" custT="1"/>
      <dgm:spPr/>
      <dgm:t>
        <a:bodyPr/>
        <a:lstStyle/>
        <a:p>
          <a:r>
            <a:rPr lang="es-CL" sz="300" i="0" dirty="0"/>
            <a:t>Soporte Baranda</a:t>
          </a:r>
        </a:p>
      </dgm:t>
    </dgm:pt>
    <dgm:pt modelId="{9B636116-B020-44EF-BF1D-F5C3826EE3C0}" type="parTrans" cxnId="{21D9B40A-6060-4F2D-8043-94CDAF1F3CD4}">
      <dgm:prSet/>
      <dgm:spPr/>
      <dgm:t>
        <a:bodyPr/>
        <a:lstStyle/>
        <a:p>
          <a:endParaRPr lang="es-CL"/>
        </a:p>
      </dgm:t>
    </dgm:pt>
    <dgm:pt modelId="{1E8F42BD-DD8D-46D2-A269-00B5C82C5EC1}" type="sibTrans" cxnId="{21D9B40A-6060-4F2D-8043-94CDAF1F3CD4}">
      <dgm:prSet/>
      <dgm:spPr/>
      <dgm:t>
        <a:bodyPr/>
        <a:lstStyle/>
        <a:p>
          <a:endParaRPr lang="es-CL"/>
        </a:p>
      </dgm:t>
    </dgm:pt>
    <dgm:pt modelId="{D4B5BB67-CBDD-48CC-9A21-2228D96F9D4D}">
      <dgm:prSet phldrT="[Texto]" custT="1"/>
      <dgm:spPr/>
      <dgm:t>
        <a:bodyPr/>
        <a:lstStyle/>
        <a:p>
          <a:r>
            <a:rPr lang="es-CL" sz="300" i="0" dirty="0"/>
            <a:t>Banquina</a:t>
          </a:r>
        </a:p>
      </dgm:t>
    </dgm:pt>
    <dgm:pt modelId="{8740E60E-674A-41A4-989A-7BC1CAD082AE}" type="parTrans" cxnId="{DBD6FC0C-8216-4BB3-BDC8-7B4144E7C4FA}">
      <dgm:prSet/>
      <dgm:spPr/>
      <dgm:t>
        <a:bodyPr/>
        <a:lstStyle/>
        <a:p>
          <a:endParaRPr lang="es-CL"/>
        </a:p>
      </dgm:t>
    </dgm:pt>
    <dgm:pt modelId="{6A55EFB0-990E-4FA8-A33E-488805DBB18B}" type="sibTrans" cxnId="{DBD6FC0C-8216-4BB3-BDC8-7B4144E7C4FA}">
      <dgm:prSet/>
      <dgm:spPr/>
      <dgm:t>
        <a:bodyPr/>
        <a:lstStyle/>
        <a:p>
          <a:endParaRPr lang="es-CL"/>
        </a:p>
      </dgm:t>
    </dgm:pt>
    <dgm:pt modelId="{B0FE9C35-4C54-4A94-B19F-9264F4E919EB}">
      <dgm:prSet phldrT="[Texto]" custT="1"/>
      <dgm:spPr/>
      <dgm:t>
        <a:bodyPr/>
        <a:lstStyle/>
        <a:p>
          <a:r>
            <a:rPr lang="es-CL" sz="300" i="0" dirty="0"/>
            <a:t>Quincallería</a:t>
          </a:r>
        </a:p>
      </dgm:t>
    </dgm:pt>
    <dgm:pt modelId="{2B9C0D64-8038-4F2C-BD21-DF4B2C6AEAF7}" type="parTrans" cxnId="{EBEA0EC7-3BD0-4AA3-8DD9-55D66C974831}">
      <dgm:prSet/>
      <dgm:spPr/>
      <dgm:t>
        <a:bodyPr/>
        <a:lstStyle/>
        <a:p>
          <a:endParaRPr lang="es-CL"/>
        </a:p>
      </dgm:t>
    </dgm:pt>
    <dgm:pt modelId="{3BD1F08B-C40F-46AD-A689-08C86A254137}" type="sibTrans" cxnId="{EBEA0EC7-3BD0-4AA3-8DD9-55D66C974831}">
      <dgm:prSet/>
      <dgm:spPr/>
      <dgm:t>
        <a:bodyPr/>
        <a:lstStyle/>
        <a:p>
          <a:endParaRPr lang="es-CL"/>
        </a:p>
      </dgm:t>
    </dgm:pt>
    <dgm:pt modelId="{A8FF48A0-D293-405D-94DF-E566E280B25E}">
      <dgm:prSet phldrT="[Texto]" custT="1"/>
      <dgm:spPr/>
      <dgm:t>
        <a:bodyPr/>
        <a:lstStyle/>
        <a:p>
          <a:r>
            <a:rPr lang="es-CL" sz="300" i="0" dirty="0"/>
            <a:t>Accesos a oficinas</a:t>
          </a:r>
        </a:p>
      </dgm:t>
    </dgm:pt>
    <dgm:pt modelId="{A1E0B5EE-8275-4B65-ACC9-706864AAF2F5}" type="parTrans" cxnId="{B5A8E111-4B3E-4CC1-9DEC-845847CFC174}">
      <dgm:prSet/>
      <dgm:spPr/>
      <dgm:t>
        <a:bodyPr/>
        <a:lstStyle/>
        <a:p>
          <a:endParaRPr lang="es-CL"/>
        </a:p>
      </dgm:t>
    </dgm:pt>
    <dgm:pt modelId="{9D9996DA-C445-4E24-A5C7-543FE5F317D4}" type="sibTrans" cxnId="{B5A8E111-4B3E-4CC1-9DEC-845847CFC174}">
      <dgm:prSet/>
      <dgm:spPr/>
      <dgm:t>
        <a:bodyPr/>
        <a:lstStyle/>
        <a:p>
          <a:endParaRPr lang="es-CL"/>
        </a:p>
      </dgm:t>
    </dgm:pt>
    <dgm:pt modelId="{70B80F25-4462-43F7-9AF3-31FF832356BF}">
      <dgm:prSet phldrT="[Texto]" custT="1"/>
      <dgm:spPr/>
      <dgm:t>
        <a:bodyPr/>
        <a:lstStyle/>
        <a:p>
          <a:r>
            <a:rPr lang="es-CL" sz="300" i="0" dirty="0"/>
            <a:t>Puertas metálicas</a:t>
          </a:r>
        </a:p>
      </dgm:t>
    </dgm:pt>
    <dgm:pt modelId="{91936611-0795-47DD-AC99-99C07E7C7F99}" type="parTrans" cxnId="{EBDA1C90-297E-4A1C-9E72-A0DED9D4EF54}">
      <dgm:prSet/>
      <dgm:spPr/>
      <dgm:t>
        <a:bodyPr/>
        <a:lstStyle/>
        <a:p>
          <a:endParaRPr lang="es-CL"/>
        </a:p>
      </dgm:t>
    </dgm:pt>
    <dgm:pt modelId="{D8802A8B-13EE-4C2A-8634-1567C69866E5}" type="sibTrans" cxnId="{EBDA1C90-297E-4A1C-9E72-A0DED9D4EF54}">
      <dgm:prSet/>
      <dgm:spPr/>
      <dgm:t>
        <a:bodyPr/>
        <a:lstStyle/>
        <a:p>
          <a:endParaRPr lang="es-CL"/>
        </a:p>
      </dgm:t>
    </dgm:pt>
    <dgm:pt modelId="{327B3355-FB83-4A93-887B-C03B4C5318AB}">
      <dgm:prSet phldrT="[Texto]" custT="1"/>
      <dgm:spPr/>
      <dgm:t>
        <a:bodyPr/>
        <a:lstStyle/>
        <a:p>
          <a:r>
            <a:rPr lang="es-CL" sz="300" i="0" dirty="0"/>
            <a:t>Baños</a:t>
          </a:r>
        </a:p>
      </dgm:t>
    </dgm:pt>
    <dgm:pt modelId="{243716FB-ABE1-40F1-A6BE-076705FB7BE9}" type="parTrans" cxnId="{24CE1B6C-5E5F-441C-B247-1467E23156BF}">
      <dgm:prSet/>
      <dgm:spPr/>
      <dgm:t>
        <a:bodyPr/>
        <a:lstStyle/>
        <a:p>
          <a:endParaRPr lang="es-CL"/>
        </a:p>
      </dgm:t>
    </dgm:pt>
    <dgm:pt modelId="{28A1D540-0371-4AEA-87E2-EA4E8A5FE268}" type="sibTrans" cxnId="{24CE1B6C-5E5F-441C-B247-1467E23156BF}">
      <dgm:prSet/>
      <dgm:spPr/>
      <dgm:t>
        <a:bodyPr/>
        <a:lstStyle/>
        <a:p>
          <a:endParaRPr lang="es-CL"/>
        </a:p>
      </dgm:t>
    </dgm:pt>
    <dgm:pt modelId="{C28230C3-2D55-424B-9CD3-D9A3C917A919}">
      <dgm:prSet phldrT="[Texto]" custT="1"/>
      <dgm:spPr/>
      <dgm:t>
        <a:bodyPr/>
        <a:lstStyle/>
        <a:p>
          <a:r>
            <a:rPr lang="es-CL" sz="300" i="0" dirty="0"/>
            <a:t>Otras</a:t>
          </a:r>
        </a:p>
      </dgm:t>
    </dgm:pt>
    <dgm:pt modelId="{88C17A9B-6649-4481-8F8C-92ED947FFB5D}" type="parTrans" cxnId="{3818343B-8866-45CF-940C-D6F886191F8C}">
      <dgm:prSet/>
      <dgm:spPr/>
      <dgm:t>
        <a:bodyPr/>
        <a:lstStyle/>
        <a:p>
          <a:endParaRPr lang="es-CL"/>
        </a:p>
      </dgm:t>
    </dgm:pt>
    <dgm:pt modelId="{BBBA4BBA-D63A-4AD1-B991-7DE756E88AE2}" type="sibTrans" cxnId="{3818343B-8866-45CF-940C-D6F886191F8C}">
      <dgm:prSet/>
      <dgm:spPr/>
      <dgm:t>
        <a:bodyPr/>
        <a:lstStyle/>
        <a:p>
          <a:endParaRPr lang="es-CL"/>
        </a:p>
      </dgm:t>
    </dgm:pt>
    <dgm:pt modelId="{DF1EDC33-6ECA-41AC-B592-82B58547C82D}">
      <dgm:prSet phldrT="[Texto]" custT="1"/>
      <dgm:spPr/>
      <dgm:t>
        <a:bodyPr/>
        <a:lstStyle/>
        <a:p>
          <a:r>
            <a:rPr lang="es-CL" sz="300" i="0" dirty="0"/>
            <a:t>Bisagras en bronce</a:t>
          </a:r>
        </a:p>
      </dgm:t>
    </dgm:pt>
    <dgm:pt modelId="{B6B850EA-5CE3-4061-9B1B-BD56DA600028}" type="parTrans" cxnId="{EAE6C36F-9DFE-4FEB-A263-278610A2BEE7}">
      <dgm:prSet/>
      <dgm:spPr/>
      <dgm:t>
        <a:bodyPr/>
        <a:lstStyle/>
        <a:p>
          <a:endParaRPr lang="es-CL"/>
        </a:p>
      </dgm:t>
    </dgm:pt>
    <dgm:pt modelId="{B43C5467-1686-4CFC-B664-7A4AED49605E}" type="sibTrans" cxnId="{EAE6C36F-9DFE-4FEB-A263-278610A2BEE7}">
      <dgm:prSet/>
      <dgm:spPr/>
      <dgm:t>
        <a:bodyPr/>
        <a:lstStyle/>
        <a:p>
          <a:endParaRPr lang="es-CL"/>
        </a:p>
      </dgm:t>
    </dgm:pt>
    <dgm:pt modelId="{83D3E457-50BF-49CC-BCA8-5955C1F903A6}">
      <dgm:prSet phldrT="[Texto]" custT="1"/>
      <dgm:spPr/>
      <dgm:t>
        <a:bodyPr/>
        <a:lstStyle/>
        <a:p>
          <a:r>
            <a:rPr lang="es-CL" sz="300" i="0" dirty="0"/>
            <a:t>Barra antipánico</a:t>
          </a:r>
        </a:p>
      </dgm:t>
    </dgm:pt>
    <dgm:pt modelId="{BE4DA050-3A6C-4998-AB3B-225CE224204B}" type="parTrans" cxnId="{54A55DB4-463C-4411-A572-85F2E1472382}">
      <dgm:prSet/>
      <dgm:spPr/>
      <dgm:t>
        <a:bodyPr/>
        <a:lstStyle/>
        <a:p>
          <a:endParaRPr lang="es-CL"/>
        </a:p>
      </dgm:t>
    </dgm:pt>
    <dgm:pt modelId="{064BE59B-D8DF-482B-9ED3-D69E74E37829}" type="sibTrans" cxnId="{54A55DB4-463C-4411-A572-85F2E1472382}">
      <dgm:prSet/>
      <dgm:spPr/>
      <dgm:t>
        <a:bodyPr/>
        <a:lstStyle/>
        <a:p>
          <a:endParaRPr lang="es-CL"/>
        </a:p>
      </dgm:t>
    </dgm:pt>
    <dgm:pt modelId="{9070B1A0-2F6F-4CB4-9AE2-3D928108DD26}">
      <dgm:prSet phldrT="[Texto]" custT="1"/>
      <dgm:spPr/>
      <dgm:t>
        <a:bodyPr/>
        <a:lstStyle/>
        <a:p>
          <a:r>
            <a:rPr lang="es-CL" sz="300" i="0" dirty="0"/>
            <a:t>Cierra puertas</a:t>
          </a:r>
        </a:p>
      </dgm:t>
    </dgm:pt>
    <dgm:pt modelId="{FA20DF5A-0006-40FD-95B4-2E43DB227391}" type="parTrans" cxnId="{03A15F95-8572-4C04-A5D7-2C3EF11CFFF8}">
      <dgm:prSet/>
      <dgm:spPr/>
      <dgm:t>
        <a:bodyPr/>
        <a:lstStyle/>
        <a:p>
          <a:endParaRPr lang="es-CL"/>
        </a:p>
      </dgm:t>
    </dgm:pt>
    <dgm:pt modelId="{052ACF04-7F9C-48C0-86E3-8D45C56B12AA}" type="sibTrans" cxnId="{03A15F95-8572-4C04-A5D7-2C3EF11CFFF8}">
      <dgm:prSet/>
      <dgm:spPr/>
      <dgm:t>
        <a:bodyPr/>
        <a:lstStyle/>
        <a:p>
          <a:endParaRPr lang="es-CL"/>
        </a:p>
      </dgm:t>
    </dgm:pt>
    <dgm:pt modelId="{BB4AE2DC-B08B-4423-8FEE-392E4D38915E}">
      <dgm:prSet phldrT="[Texto]" custT="1"/>
      <dgm:spPr/>
      <dgm:t>
        <a:bodyPr/>
        <a:lstStyle/>
        <a:p>
          <a:r>
            <a:rPr lang="es-CL" sz="300" i="0" dirty="0"/>
            <a:t>Pinturas</a:t>
          </a:r>
        </a:p>
      </dgm:t>
    </dgm:pt>
    <dgm:pt modelId="{C4172AEA-875E-49CF-8953-6D81E9C78DD1}" type="parTrans" cxnId="{EFADBD34-55EF-4E21-B00E-3BD45434F928}">
      <dgm:prSet/>
      <dgm:spPr/>
      <dgm:t>
        <a:bodyPr/>
        <a:lstStyle/>
        <a:p>
          <a:endParaRPr lang="es-CL"/>
        </a:p>
      </dgm:t>
    </dgm:pt>
    <dgm:pt modelId="{8FAE588F-ED4E-470C-8C52-C75D5CB78E8A}" type="sibTrans" cxnId="{EFADBD34-55EF-4E21-B00E-3BD45434F928}">
      <dgm:prSet/>
      <dgm:spPr/>
      <dgm:t>
        <a:bodyPr/>
        <a:lstStyle/>
        <a:p>
          <a:endParaRPr lang="es-CL"/>
        </a:p>
      </dgm:t>
    </dgm:pt>
    <dgm:pt modelId="{F21E68E8-2DE5-4ED5-AE83-137E8696FBB0}">
      <dgm:prSet phldrT="[Texto]" custT="1"/>
      <dgm:spPr/>
      <dgm:t>
        <a:bodyPr/>
        <a:lstStyle/>
        <a:p>
          <a:r>
            <a:rPr lang="es-CL" sz="300" i="0" dirty="0" err="1"/>
            <a:t>Alduco</a:t>
          </a:r>
          <a:endParaRPr lang="es-CL" sz="300" i="0" dirty="0"/>
        </a:p>
      </dgm:t>
    </dgm:pt>
    <dgm:pt modelId="{36939324-96AC-489B-9979-C5A6AF0C16E8}" type="parTrans" cxnId="{F4C69EE0-D0F2-4F54-870F-256873231357}">
      <dgm:prSet/>
      <dgm:spPr/>
      <dgm:t>
        <a:bodyPr/>
        <a:lstStyle/>
        <a:p>
          <a:endParaRPr lang="es-CL"/>
        </a:p>
      </dgm:t>
    </dgm:pt>
    <dgm:pt modelId="{5A3002A5-09A4-4172-BDB6-2F9BED456B58}" type="sibTrans" cxnId="{F4C69EE0-D0F2-4F54-870F-256873231357}">
      <dgm:prSet/>
      <dgm:spPr/>
      <dgm:t>
        <a:bodyPr/>
        <a:lstStyle/>
        <a:p>
          <a:endParaRPr lang="es-CL"/>
        </a:p>
      </dgm:t>
    </dgm:pt>
    <dgm:pt modelId="{2C557F75-73B8-4A1F-A392-788CDC215446}">
      <dgm:prSet phldrT="[Texto]" custT="1"/>
      <dgm:spPr/>
      <dgm:t>
        <a:bodyPr/>
        <a:lstStyle/>
        <a:p>
          <a:r>
            <a:rPr lang="es-CL" sz="300" i="0" dirty="0" err="1"/>
            <a:t>Martelina</a:t>
          </a:r>
          <a:r>
            <a:rPr lang="es-CL" sz="300" i="0" dirty="0"/>
            <a:t> orgánica</a:t>
          </a:r>
        </a:p>
      </dgm:t>
    </dgm:pt>
    <dgm:pt modelId="{BD3F854E-35FC-4D9A-AFC7-E48929266A45}" type="parTrans" cxnId="{B871193C-0DC6-45F9-BEC4-09C669E4C1CC}">
      <dgm:prSet/>
      <dgm:spPr/>
      <dgm:t>
        <a:bodyPr/>
        <a:lstStyle/>
        <a:p>
          <a:endParaRPr lang="es-CL"/>
        </a:p>
      </dgm:t>
    </dgm:pt>
    <dgm:pt modelId="{15C1954C-BB95-48A2-A07D-E189E345EC79}" type="sibTrans" cxnId="{B871193C-0DC6-45F9-BEC4-09C669E4C1CC}">
      <dgm:prSet/>
      <dgm:spPr/>
      <dgm:t>
        <a:bodyPr/>
        <a:lstStyle/>
        <a:p>
          <a:endParaRPr lang="es-CL"/>
        </a:p>
      </dgm:t>
    </dgm:pt>
    <dgm:pt modelId="{ED4B6237-6A07-4B4B-9FC9-0E1A487AA2D9}">
      <dgm:prSet phldrT="[Texto]" custT="1"/>
      <dgm:spPr/>
      <dgm:t>
        <a:bodyPr/>
        <a:lstStyle/>
        <a:p>
          <a:r>
            <a:rPr lang="es-CL" sz="300" i="0" dirty="0"/>
            <a:t>Esmalte sintético brillante</a:t>
          </a:r>
        </a:p>
      </dgm:t>
    </dgm:pt>
    <dgm:pt modelId="{9D2AB99F-E13E-4EDD-9AB5-87F44CAB68AD}" type="parTrans" cxnId="{8ACD5748-2173-41F2-86F5-32FE44699B04}">
      <dgm:prSet/>
      <dgm:spPr/>
      <dgm:t>
        <a:bodyPr/>
        <a:lstStyle/>
        <a:p>
          <a:endParaRPr lang="es-CL"/>
        </a:p>
      </dgm:t>
    </dgm:pt>
    <dgm:pt modelId="{80E5D59E-0DF8-4E59-AE3C-258DA70D57D9}" type="sibTrans" cxnId="{8ACD5748-2173-41F2-86F5-32FE44699B04}">
      <dgm:prSet/>
      <dgm:spPr/>
      <dgm:t>
        <a:bodyPr/>
        <a:lstStyle/>
        <a:p>
          <a:endParaRPr lang="es-CL"/>
        </a:p>
      </dgm:t>
    </dgm:pt>
    <dgm:pt modelId="{169F6AA6-BCE5-41FF-9170-40A50054A809}">
      <dgm:prSet phldrT="[Texto]" custT="1"/>
      <dgm:spPr/>
      <dgm:t>
        <a:bodyPr/>
        <a:lstStyle/>
        <a:p>
          <a:r>
            <a:rPr lang="es-CL" sz="300" i="0" dirty="0"/>
            <a:t>Oleo opaco</a:t>
          </a:r>
        </a:p>
      </dgm:t>
    </dgm:pt>
    <dgm:pt modelId="{E1CE5662-AD4B-4751-9540-1009B6AED34C}" type="parTrans" cxnId="{5FD903CC-B422-4578-9E27-9019D420A919}">
      <dgm:prSet/>
      <dgm:spPr/>
      <dgm:t>
        <a:bodyPr/>
        <a:lstStyle/>
        <a:p>
          <a:endParaRPr lang="es-CL"/>
        </a:p>
      </dgm:t>
    </dgm:pt>
    <dgm:pt modelId="{FEA34B42-6F74-4BF4-A896-EB931AFB736B}" type="sibTrans" cxnId="{5FD903CC-B422-4578-9E27-9019D420A919}">
      <dgm:prSet/>
      <dgm:spPr/>
      <dgm:t>
        <a:bodyPr/>
        <a:lstStyle/>
        <a:p>
          <a:endParaRPr lang="es-CL"/>
        </a:p>
      </dgm:t>
    </dgm:pt>
    <dgm:pt modelId="{BD64E0E4-A63F-4324-A072-44E8B6F809A6}">
      <dgm:prSet phldrT="[Texto]" custT="1"/>
      <dgm:spPr/>
      <dgm:t>
        <a:bodyPr/>
        <a:lstStyle/>
        <a:p>
          <a:r>
            <a:rPr lang="es-CL" sz="300" i="0" dirty="0"/>
            <a:t>Al molinete</a:t>
          </a:r>
        </a:p>
      </dgm:t>
    </dgm:pt>
    <dgm:pt modelId="{51A57023-A633-45AB-9D24-E8488E9B762D}" type="parTrans" cxnId="{BC808EFA-D9F0-41C4-BF2A-2EE0BFC0BE9D}">
      <dgm:prSet/>
      <dgm:spPr/>
      <dgm:t>
        <a:bodyPr/>
        <a:lstStyle/>
        <a:p>
          <a:endParaRPr lang="es-CL"/>
        </a:p>
      </dgm:t>
    </dgm:pt>
    <dgm:pt modelId="{DD5F7250-AEED-491F-AE47-32A123484D2F}" type="sibTrans" cxnId="{BC808EFA-D9F0-41C4-BF2A-2EE0BFC0BE9D}">
      <dgm:prSet/>
      <dgm:spPr/>
      <dgm:t>
        <a:bodyPr/>
        <a:lstStyle/>
        <a:p>
          <a:endParaRPr lang="es-CL"/>
        </a:p>
      </dgm:t>
    </dgm:pt>
    <dgm:pt modelId="{481B1F4E-E590-4CE5-8053-ABF3DCC4E9AC}">
      <dgm:prSet phldrT="[Texto]" custT="1"/>
      <dgm:spPr/>
      <dgm:t>
        <a:bodyPr/>
        <a:lstStyle/>
        <a:p>
          <a:r>
            <a:rPr lang="es-CL" sz="300" i="0" dirty="0"/>
            <a:t>Anticorrosiva</a:t>
          </a:r>
        </a:p>
      </dgm:t>
    </dgm:pt>
    <dgm:pt modelId="{E9CEF1E2-C307-41F8-A76F-97DFBFCD78A6}" type="parTrans" cxnId="{9BF5FF5A-9DC3-447C-9539-B6792F023F0A}">
      <dgm:prSet/>
      <dgm:spPr/>
      <dgm:t>
        <a:bodyPr/>
        <a:lstStyle/>
        <a:p>
          <a:endParaRPr lang="es-CL"/>
        </a:p>
      </dgm:t>
    </dgm:pt>
    <dgm:pt modelId="{61E4FF4C-9660-4A0E-90C3-5441219F7B20}" type="sibTrans" cxnId="{9BF5FF5A-9DC3-447C-9539-B6792F023F0A}">
      <dgm:prSet/>
      <dgm:spPr/>
      <dgm:t>
        <a:bodyPr/>
        <a:lstStyle/>
        <a:p>
          <a:endParaRPr lang="es-CL"/>
        </a:p>
      </dgm:t>
    </dgm:pt>
    <dgm:pt modelId="{E5ED3718-DC8A-489E-9FF4-EAF58F90D3C9}">
      <dgm:prSet phldrT="[Texto]" custT="1"/>
      <dgm:spPr/>
      <dgm:t>
        <a:bodyPr/>
        <a:lstStyle/>
        <a:p>
          <a:r>
            <a:rPr lang="es-CL" sz="300" i="0" dirty="0"/>
            <a:t>Esmalte al agua</a:t>
          </a:r>
        </a:p>
      </dgm:t>
    </dgm:pt>
    <dgm:pt modelId="{BCA15E67-BEE2-474F-9C05-F8B6A3488DBC}" type="parTrans" cxnId="{B724BB8B-54B7-47B4-8A8E-8ABAC20F3782}">
      <dgm:prSet/>
      <dgm:spPr/>
      <dgm:t>
        <a:bodyPr/>
        <a:lstStyle/>
        <a:p>
          <a:endParaRPr lang="es-CL"/>
        </a:p>
      </dgm:t>
    </dgm:pt>
    <dgm:pt modelId="{EE4B096C-C8C9-4D8F-B5DA-840C8D64A79E}" type="sibTrans" cxnId="{B724BB8B-54B7-47B4-8A8E-8ABAC20F3782}">
      <dgm:prSet/>
      <dgm:spPr/>
      <dgm:t>
        <a:bodyPr/>
        <a:lstStyle/>
        <a:p>
          <a:endParaRPr lang="es-CL"/>
        </a:p>
      </dgm:t>
    </dgm:pt>
    <dgm:pt modelId="{957A0B19-61E4-4E66-90B9-BC7C18C3EDD7}">
      <dgm:prSet phldrT="[Texto]" custT="1"/>
      <dgm:spPr/>
      <dgm:t>
        <a:bodyPr/>
        <a:lstStyle/>
        <a:p>
          <a:r>
            <a:rPr lang="es-CL" sz="300" i="0" dirty="0"/>
            <a:t>Empaste sobre </a:t>
          </a:r>
          <a:r>
            <a:rPr lang="es-CL" sz="300" i="0" dirty="0" err="1"/>
            <a:t>volcanita</a:t>
          </a:r>
          <a:endParaRPr lang="es-CL" sz="300" i="0" dirty="0"/>
        </a:p>
      </dgm:t>
    </dgm:pt>
    <dgm:pt modelId="{10479F5B-B437-4361-9F42-A935C10AFE4F}" type="parTrans" cxnId="{7210E5B6-DF92-4BD5-9204-3CA2CEEF4647}">
      <dgm:prSet/>
      <dgm:spPr/>
      <dgm:t>
        <a:bodyPr/>
        <a:lstStyle/>
        <a:p>
          <a:endParaRPr lang="es-CL"/>
        </a:p>
      </dgm:t>
    </dgm:pt>
    <dgm:pt modelId="{9F4CD4AA-FCD6-4337-992E-84EC1835FB57}" type="sibTrans" cxnId="{7210E5B6-DF92-4BD5-9204-3CA2CEEF4647}">
      <dgm:prSet/>
      <dgm:spPr/>
      <dgm:t>
        <a:bodyPr/>
        <a:lstStyle/>
        <a:p>
          <a:endParaRPr lang="es-CL"/>
        </a:p>
      </dgm:t>
    </dgm:pt>
    <dgm:pt modelId="{E399F6F2-CE1C-461D-94AB-B72BA9026B37}">
      <dgm:prSet phldrT="[Texto]" custT="1"/>
      <dgm:spPr/>
      <dgm:t>
        <a:bodyPr/>
        <a:lstStyle/>
        <a:p>
          <a:r>
            <a:rPr lang="es-CL" sz="300" i="0" dirty="0"/>
            <a:t>Empaste sobre estuco</a:t>
          </a:r>
        </a:p>
      </dgm:t>
    </dgm:pt>
    <dgm:pt modelId="{5650DB0D-19A1-40E7-B212-5ABEBF6FF8F7}" type="parTrans" cxnId="{A9BFA3F6-597E-49E2-9137-BAD29F066AF8}">
      <dgm:prSet/>
      <dgm:spPr/>
      <dgm:t>
        <a:bodyPr/>
        <a:lstStyle/>
        <a:p>
          <a:endParaRPr lang="es-CL"/>
        </a:p>
      </dgm:t>
    </dgm:pt>
    <dgm:pt modelId="{ED96ECED-E63F-4A16-A9E4-A2EFFCED69A4}" type="sibTrans" cxnId="{A9BFA3F6-597E-49E2-9137-BAD29F066AF8}">
      <dgm:prSet/>
      <dgm:spPr/>
      <dgm:t>
        <a:bodyPr/>
        <a:lstStyle/>
        <a:p>
          <a:endParaRPr lang="es-CL"/>
        </a:p>
      </dgm:t>
    </dgm:pt>
    <dgm:pt modelId="{5A9CCC5C-E4DA-4FC2-9B98-B764E1EDCAAC}">
      <dgm:prSet phldrT="[Texto]" custT="1"/>
      <dgm:spPr/>
      <dgm:t>
        <a:bodyPr/>
        <a:lstStyle/>
        <a:p>
          <a:r>
            <a:rPr lang="es-CL" sz="300" i="0" dirty="0"/>
            <a:t>Pintura demarcación estaciona</a:t>
          </a:r>
        </a:p>
      </dgm:t>
    </dgm:pt>
    <dgm:pt modelId="{8AC2EFCE-44FC-4C7A-B1CC-10DF0DAA348A}" type="parTrans" cxnId="{5066F318-9005-4655-8E22-656E90AA9352}">
      <dgm:prSet/>
      <dgm:spPr/>
      <dgm:t>
        <a:bodyPr/>
        <a:lstStyle/>
        <a:p>
          <a:endParaRPr lang="es-CL"/>
        </a:p>
      </dgm:t>
    </dgm:pt>
    <dgm:pt modelId="{19AD722E-C67A-4A8F-B7A4-75E020A64024}" type="sibTrans" cxnId="{5066F318-9005-4655-8E22-656E90AA9352}">
      <dgm:prSet/>
      <dgm:spPr/>
      <dgm:t>
        <a:bodyPr/>
        <a:lstStyle/>
        <a:p>
          <a:endParaRPr lang="es-CL"/>
        </a:p>
      </dgm:t>
    </dgm:pt>
    <dgm:pt modelId="{DFA0E1F3-63BE-498E-A6D1-116724C66058}">
      <dgm:prSet phldrT="[Texto]" custT="1"/>
      <dgm:spPr/>
      <dgm:t>
        <a:bodyPr/>
        <a:lstStyle/>
        <a:p>
          <a:r>
            <a:rPr lang="es-CL" sz="300" i="0" dirty="0"/>
            <a:t>Oleo brillante</a:t>
          </a:r>
        </a:p>
      </dgm:t>
    </dgm:pt>
    <dgm:pt modelId="{09223019-0E3B-4AAD-B322-62555C7B5902}" type="parTrans" cxnId="{D50FF733-3D67-4060-880B-9E80F0A8FD6B}">
      <dgm:prSet/>
      <dgm:spPr/>
      <dgm:t>
        <a:bodyPr/>
        <a:lstStyle/>
        <a:p>
          <a:endParaRPr lang="es-CL"/>
        </a:p>
      </dgm:t>
    </dgm:pt>
    <dgm:pt modelId="{0E9B30F1-3D53-45D4-8B83-A0018FAE0281}" type="sibTrans" cxnId="{D50FF733-3D67-4060-880B-9E80F0A8FD6B}">
      <dgm:prSet/>
      <dgm:spPr/>
      <dgm:t>
        <a:bodyPr/>
        <a:lstStyle/>
        <a:p>
          <a:endParaRPr lang="es-CL"/>
        </a:p>
      </dgm:t>
    </dgm:pt>
    <dgm:pt modelId="{D5DF2CE8-07D0-43A0-B888-7A60167928DA}">
      <dgm:prSet phldrT="[Texto]" custT="1"/>
      <dgm:spPr/>
      <dgm:t>
        <a:bodyPr/>
        <a:lstStyle/>
        <a:p>
          <a:r>
            <a:rPr lang="es-CL" sz="300" i="0" dirty="0"/>
            <a:t>Artefactos sanitarios y accesos</a:t>
          </a:r>
        </a:p>
      </dgm:t>
    </dgm:pt>
    <dgm:pt modelId="{5D594B9C-75F8-48C1-B28D-976CE681B781}" type="parTrans" cxnId="{BE5A015B-6BEA-4ACE-B211-31AB86C62665}">
      <dgm:prSet/>
      <dgm:spPr/>
      <dgm:t>
        <a:bodyPr/>
        <a:lstStyle/>
        <a:p>
          <a:endParaRPr lang="es-CL"/>
        </a:p>
      </dgm:t>
    </dgm:pt>
    <dgm:pt modelId="{B91046D8-446E-4BD2-8535-F86165400A0B}" type="sibTrans" cxnId="{BE5A015B-6BEA-4ACE-B211-31AB86C62665}">
      <dgm:prSet/>
      <dgm:spPr/>
      <dgm:t>
        <a:bodyPr/>
        <a:lstStyle/>
        <a:p>
          <a:endParaRPr lang="es-CL"/>
        </a:p>
      </dgm:t>
    </dgm:pt>
    <dgm:pt modelId="{9B6DE7E9-5A47-4F86-920F-AB734BDECF6B}">
      <dgm:prSet phldrT="[Texto]" custT="1"/>
      <dgm:spPr/>
      <dgm:t>
        <a:bodyPr/>
        <a:lstStyle/>
        <a:p>
          <a:r>
            <a:rPr lang="es-CL" sz="300" i="0" dirty="0"/>
            <a:t>Artefactos sanitarios</a:t>
          </a:r>
        </a:p>
      </dgm:t>
    </dgm:pt>
    <dgm:pt modelId="{42C10BF6-C445-4FE1-8D71-D23EC26B40BB}" type="parTrans" cxnId="{DD976B3F-E1D0-42B7-B076-E1EAF4C6E6C7}">
      <dgm:prSet/>
      <dgm:spPr/>
      <dgm:t>
        <a:bodyPr/>
        <a:lstStyle/>
        <a:p>
          <a:endParaRPr lang="es-CL"/>
        </a:p>
      </dgm:t>
    </dgm:pt>
    <dgm:pt modelId="{99F915B9-C8D9-499F-A50D-DFDF5B2A8691}" type="sibTrans" cxnId="{DD976B3F-E1D0-42B7-B076-E1EAF4C6E6C7}">
      <dgm:prSet/>
      <dgm:spPr/>
      <dgm:t>
        <a:bodyPr/>
        <a:lstStyle/>
        <a:p>
          <a:endParaRPr lang="es-CL"/>
        </a:p>
      </dgm:t>
    </dgm:pt>
    <dgm:pt modelId="{AF1CE62A-F9C4-4C55-8136-C8453F82B1B2}">
      <dgm:prSet phldrT="[Texto]" custT="1"/>
      <dgm:spPr/>
      <dgm:t>
        <a:bodyPr/>
        <a:lstStyle/>
        <a:p>
          <a:r>
            <a:rPr lang="es-CL" sz="300" i="0" dirty="0"/>
            <a:t>Accesorios</a:t>
          </a:r>
        </a:p>
      </dgm:t>
    </dgm:pt>
    <dgm:pt modelId="{5743B28C-252C-4141-8EAB-AD33049A3226}" type="parTrans" cxnId="{DB2E229F-FF52-4D44-8C43-04701E5B2876}">
      <dgm:prSet/>
      <dgm:spPr/>
      <dgm:t>
        <a:bodyPr/>
        <a:lstStyle/>
        <a:p>
          <a:endParaRPr lang="es-CL"/>
        </a:p>
      </dgm:t>
    </dgm:pt>
    <dgm:pt modelId="{4B1E09E5-2C66-435E-80EA-731DD51FA854}" type="sibTrans" cxnId="{DB2E229F-FF52-4D44-8C43-04701E5B2876}">
      <dgm:prSet/>
      <dgm:spPr/>
      <dgm:t>
        <a:bodyPr/>
        <a:lstStyle/>
        <a:p>
          <a:endParaRPr lang="es-CL"/>
        </a:p>
      </dgm:t>
    </dgm:pt>
    <dgm:pt modelId="{B67E6B73-6D6D-4CFD-80CB-4453EE932E57}">
      <dgm:prSet phldrT="[Texto]" custT="1"/>
      <dgm:spPr/>
      <dgm:t>
        <a:bodyPr/>
        <a:lstStyle/>
        <a:p>
          <a:r>
            <a:rPr lang="es-CL" sz="300" i="0" dirty="0"/>
            <a:t>Carpintería metálica</a:t>
          </a:r>
        </a:p>
      </dgm:t>
    </dgm:pt>
    <dgm:pt modelId="{783FF7F9-6B13-4868-B9A0-6E5666CC96F3}" type="parTrans" cxnId="{379635F0-FB90-4CD7-81F0-41D05DAC504C}">
      <dgm:prSet/>
      <dgm:spPr/>
      <dgm:t>
        <a:bodyPr/>
        <a:lstStyle/>
        <a:p>
          <a:endParaRPr lang="es-CL"/>
        </a:p>
      </dgm:t>
    </dgm:pt>
    <dgm:pt modelId="{B6FB6B3E-4171-46B4-B069-8642B323D808}" type="sibTrans" cxnId="{379635F0-FB90-4CD7-81F0-41D05DAC504C}">
      <dgm:prSet/>
      <dgm:spPr/>
      <dgm:t>
        <a:bodyPr/>
        <a:lstStyle/>
        <a:p>
          <a:endParaRPr lang="es-CL"/>
        </a:p>
      </dgm:t>
    </dgm:pt>
    <dgm:pt modelId="{D97B625F-EC6C-45F2-BD49-056DAE840BD0}">
      <dgm:prSet phldrT="[Texto]" custT="1"/>
      <dgm:spPr/>
      <dgm:t>
        <a:bodyPr/>
        <a:lstStyle/>
        <a:p>
          <a:r>
            <a:rPr lang="es-CL" sz="300" i="0" dirty="0"/>
            <a:t>Divisiones de baños</a:t>
          </a:r>
        </a:p>
      </dgm:t>
    </dgm:pt>
    <dgm:pt modelId="{F779E2AB-E7D2-4858-855C-C3247EAF31B7}" type="parTrans" cxnId="{9E12FA03-CC24-4788-A545-4FE79BA05603}">
      <dgm:prSet/>
      <dgm:spPr/>
      <dgm:t>
        <a:bodyPr/>
        <a:lstStyle/>
        <a:p>
          <a:endParaRPr lang="es-CL"/>
        </a:p>
      </dgm:t>
    </dgm:pt>
    <dgm:pt modelId="{389D3CD0-282D-4946-A961-16E01E8F7D14}" type="sibTrans" cxnId="{9E12FA03-CC24-4788-A545-4FE79BA05603}">
      <dgm:prSet/>
      <dgm:spPr/>
      <dgm:t>
        <a:bodyPr/>
        <a:lstStyle/>
        <a:p>
          <a:endParaRPr lang="es-CL"/>
        </a:p>
      </dgm:t>
    </dgm:pt>
    <dgm:pt modelId="{2031F6C1-102F-467B-A609-D8339E64A576}">
      <dgm:prSet phldrT="[Texto]" custT="1"/>
      <dgm:spPr/>
      <dgm:t>
        <a:bodyPr/>
        <a:lstStyle/>
        <a:p>
          <a:r>
            <a:rPr lang="es-CL" sz="300" i="0" dirty="0"/>
            <a:t>Astas de banderas</a:t>
          </a:r>
        </a:p>
      </dgm:t>
    </dgm:pt>
    <dgm:pt modelId="{454AD014-A79D-4BE9-B424-9904250778EC}" type="parTrans" cxnId="{E06DBA86-6E73-45B8-BF24-6B3D98C3D622}">
      <dgm:prSet/>
      <dgm:spPr/>
      <dgm:t>
        <a:bodyPr/>
        <a:lstStyle/>
        <a:p>
          <a:endParaRPr lang="es-CL"/>
        </a:p>
      </dgm:t>
    </dgm:pt>
    <dgm:pt modelId="{B22B6FCA-654F-4E3E-B8F3-D0F0072380C1}" type="sibTrans" cxnId="{E06DBA86-6E73-45B8-BF24-6B3D98C3D622}">
      <dgm:prSet/>
      <dgm:spPr/>
      <dgm:t>
        <a:bodyPr/>
        <a:lstStyle/>
        <a:p>
          <a:endParaRPr lang="es-CL"/>
        </a:p>
      </dgm:t>
    </dgm:pt>
    <dgm:pt modelId="{760530AD-6859-4303-BAF8-9B378173BABC}">
      <dgm:prSet phldrT="[Texto]" custT="1"/>
      <dgm:spPr/>
      <dgm:t>
        <a:bodyPr/>
        <a:lstStyle/>
        <a:p>
          <a:r>
            <a:rPr lang="es-CL" sz="300" i="0" dirty="0"/>
            <a:t>Letreros fachada, letras y </a:t>
          </a:r>
          <a:r>
            <a:rPr lang="es-CL" sz="300" i="0" dirty="0" err="1"/>
            <a:t>nume</a:t>
          </a:r>
          <a:r>
            <a:rPr lang="es-CL" sz="300" i="0" dirty="0"/>
            <a:t>.</a:t>
          </a:r>
        </a:p>
      </dgm:t>
    </dgm:pt>
    <dgm:pt modelId="{43EC5A3F-E3D8-4790-A629-A611643EC63A}" type="parTrans" cxnId="{5F1F8277-C74D-432C-A04A-7065BBD59D8F}">
      <dgm:prSet/>
      <dgm:spPr/>
      <dgm:t>
        <a:bodyPr/>
        <a:lstStyle/>
        <a:p>
          <a:endParaRPr lang="es-CL"/>
        </a:p>
      </dgm:t>
    </dgm:pt>
    <dgm:pt modelId="{5AC98C82-ED57-432C-B1DC-88FA4D9266CD}" type="sibTrans" cxnId="{5F1F8277-C74D-432C-A04A-7065BBD59D8F}">
      <dgm:prSet/>
      <dgm:spPr/>
      <dgm:t>
        <a:bodyPr/>
        <a:lstStyle/>
        <a:p>
          <a:endParaRPr lang="es-CL"/>
        </a:p>
      </dgm:t>
    </dgm:pt>
    <dgm:pt modelId="{CA393EA9-5BB8-4DE3-9D6A-60C8649022B6}">
      <dgm:prSet phldrT="[Texto]" custT="1"/>
      <dgm:spPr/>
      <dgm:t>
        <a:bodyPr/>
        <a:lstStyle/>
        <a:p>
          <a:r>
            <a:rPr lang="es-CL" sz="300" i="0" dirty="0"/>
            <a:t>Celosías de ventilación</a:t>
          </a:r>
        </a:p>
      </dgm:t>
    </dgm:pt>
    <dgm:pt modelId="{F17BAA5D-F215-4B91-9BE5-45BDE42EC18B}" type="parTrans" cxnId="{01700C56-1E2A-4349-BE03-262EDEC3F2F1}">
      <dgm:prSet/>
      <dgm:spPr/>
      <dgm:t>
        <a:bodyPr/>
        <a:lstStyle/>
        <a:p>
          <a:endParaRPr lang="es-CL"/>
        </a:p>
      </dgm:t>
    </dgm:pt>
    <dgm:pt modelId="{765293E0-82F3-46CF-9B90-D8F999A09EFE}" type="sibTrans" cxnId="{01700C56-1E2A-4349-BE03-262EDEC3F2F1}">
      <dgm:prSet/>
      <dgm:spPr/>
      <dgm:t>
        <a:bodyPr/>
        <a:lstStyle/>
        <a:p>
          <a:endParaRPr lang="es-CL"/>
        </a:p>
      </dgm:t>
    </dgm:pt>
    <dgm:pt modelId="{2BCC06F4-DE88-4F38-B973-3B202C1DE4A2}">
      <dgm:prSet phldrT="[Texto]" custT="1"/>
      <dgm:spPr/>
      <dgm:t>
        <a:bodyPr/>
        <a:lstStyle/>
        <a:p>
          <a:r>
            <a:rPr lang="es-CL" sz="300" i="0" dirty="0"/>
            <a:t>Nariz metálica gradas</a:t>
          </a:r>
        </a:p>
      </dgm:t>
    </dgm:pt>
    <dgm:pt modelId="{E708EC69-F3B6-42F0-A2E0-08B872225E6C}" type="parTrans" cxnId="{7B7CDF48-4CEB-4575-848A-89457E100915}">
      <dgm:prSet/>
      <dgm:spPr/>
      <dgm:t>
        <a:bodyPr/>
        <a:lstStyle/>
        <a:p>
          <a:endParaRPr lang="es-CL"/>
        </a:p>
      </dgm:t>
    </dgm:pt>
    <dgm:pt modelId="{671791DF-80ED-4739-98F8-DBF69976B680}" type="sibTrans" cxnId="{7B7CDF48-4CEB-4575-848A-89457E100915}">
      <dgm:prSet/>
      <dgm:spPr/>
      <dgm:t>
        <a:bodyPr/>
        <a:lstStyle/>
        <a:p>
          <a:endParaRPr lang="es-CL"/>
        </a:p>
      </dgm:t>
    </dgm:pt>
    <dgm:pt modelId="{ADBFC832-C0A2-49C5-B82D-EA73342288C3}">
      <dgm:prSet phldrT="[Texto]" custT="1"/>
      <dgm:spPr/>
      <dgm:t>
        <a:bodyPr/>
        <a:lstStyle/>
        <a:p>
          <a:r>
            <a:rPr lang="es-CL" sz="300" i="0" dirty="0"/>
            <a:t>Perfil acero frente locales</a:t>
          </a:r>
        </a:p>
      </dgm:t>
    </dgm:pt>
    <dgm:pt modelId="{27C3E0A8-1AD5-474A-891F-441CF009204B}" type="parTrans" cxnId="{60F22307-B214-444F-B643-474E6B81BD2D}">
      <dgm:prSet/>
      <dgm:spPr/>
      <dgm:t>
        <a:bodyPr/>
        <a:lstStyle/>
        <a:p>
          <a:endParaRPr lang="es-CL"/>
        </a:p>
      </dgm:t>
    </dgm:pt>
    <dgm:pt modelId="{F4519E18-3E25-42AB-AF6E-2AA04E516415}" type="sibTrans" cxnId="{60F22307-B214-444F-B643-474E6B81BD2D}">
      <dgm:prSet/>
      <dgm:spPr/>
      <dgm:t>
        <a:bodyPr/>
        <a:lstStyle/>
        <a:p>
          <a:endParaRPr lang="es-CL"/>
        </a:p>
      </dgm:t>
    </dgm:pt>
    <dgm:pt modelId="{C72331BE-C165-4437-840A-B9F7FA7861E1}">
      <dgm:prSet phldrT="[Texto]" custT="1"/>
      <dgm:spPr/>
      <dgm:t>
        <a:bodyPr/>
        <a:lstStyle/>
        <a:p>
          <a:r>
            <a:rPr lang="es-CL" sz="300" i="0" dirty="0"/>
            <a:t>Perfil vertical U frente locales</a:t>
          </a:r>
        </a:p>
      </dgm:t>
    </dgm:pt>
    <dgm:pt modelId="{2D1A72DD-7459-4904-8B76-BD6352CC2A47}" type="parTrans" cxnId="{01A39EF1-8A33-4BC8-80E1-10C0265110DA}">
      <dgm:prSet/>
      <dgm:spPr/>
      <dgm:t>
        <a:bodyPr/>
        <a:lstStyle/>
        <a:p>
          <a:endParaRPr lang="es-CL"/>
        </a:p>
      </dgm:t>
    </dgm:pt>
    <dgm:pt modelId="{4F3A8DA2-B8A9-4D3A-B1D0-EBA8E932B744}" type="sibTrans" cxnId="{01A39EF1-8A33-4BC8-80E1-10C0265110DA}">
      <dgm:prSet/>
      <dgm:spPr/>
      <dgm:t>
        <a:bodyPr/>
        <a:lstStyle/>
        <a:p>
          <a:endParaRPr lang="es-CL"/>
        </a:p>
      </dgm:t>
    </dgm:pt>
    <dgm:pt modelId="{1FCBC85B-C0E2-49E2-97DF-03A3595D90BD}">
      <dgm:prSet phldrT="[Texto]" custT="1"/>
      <dgm:spPr/>
      <dgm:t>
        <a:bodyPr/>
        <a:lstStyle/>
        <a:p>
          <a:r>
            <a:rPr lang="es-CL" sz="300" i="0" dirty="0"/>
            <a:t>Faroles fachadas</a:t>
          </a:r>
        </a:p>
      </dgm:t>
    </dgm:pt>
    <dgm:pt modelId="{AD840430-ACEA-4EA3-85DD-DA93D592A4FD}" type="parTrans" cxnId="{FB415E7D-CF6D-43F8-8A78-6CA7C00C8ABE}">
      <dgm:prSet/>
      <dgm:spPr/>
      <dgm:t>
        <a:bodyPr/>
        <a:lstStyle/>
        <a:p>
          <a:endParaRPr lang="es-CL"/>
        </a:p>
      </dgm:t>
    </dgm:pt>
    <dgm:pt modelId="{D0034859-A040-4CAE-AF4C-F84F8A0E213A}" type="sibTrans" cxnId="{FB415E7D-CF6D-43F8-8A78-6CA7C00C8ABE}">
      <dgm:prSet/>
      <dgm:spPr/>
      <dgm:t>
        <a:bodyPr/>
        <a:lstStyle/>
        <a:p>
          <a:endParaRPr lang="es-CL"/>
        </a:p>
      </dgm:t>
    </dgm:pt>
    <dgm:pt modelId="{73C9D6EF-3CC5-452E-8279-A081E65EF81C}">
      <dgm:prSet phldrT="[Texto]" custT="1"/>
      <dgm:spPr/>
      <dgm:t>
        <a:bodyPr/>
        <a:lstStyle/>
        <a:p>
          <a:r>
            <a:rPr lang="es-CL" sz="300" i="0" dirty="0"/>
            <a:t>Caseta grupo electrógeno</a:t>
          </a:r>
        </a:p>
      </dgm:t>
    </dgm:pt>
    <dgm:pt modelId="{B3347492-F50F-4F61-AA78-C07CCB8477A6}" type="parTrans" cxnId="{96B433CA-A10C-41BE-BB22-6A28BDADA1F7}">
      <dgm:prSet/>
      <dgm:spPr/>
      <dgm:t>
        <a:bodyPr/>
        <a:lstStyle/>
        <a:p>
          <a:endParaRPr lang="es-CL"/>
        </a:p>
      </dgm:t>
    </dgm:pt>
    <dgm:pt modelId="{B7E87464-ED68-42EC-9735-094F827B88EA}" type="sibTrans" cxnId="{96B433CA-A10C-41BE-BB22-6A28BDADA1F7}">
      <dgm:prSet/>
      <dgm:spPr/>
      <dgm:t>
        <a:bodyPr/>
        <a:lstStyle/>
        <a:p>
          <a:endParaRPr lang="es-CL"/>
        </a:p>
      </dgm:t>
    </dgm:pt>
    <dgm:pt modelId="{8D0BB1BF-1F7A-4CF8-B152-5CEEDC8C21EA}">
      <dgm:prSet phldrT="[Texto]" custT="1"/>
      <dgm:spPr/>
      <dgm:t>
        <a:bodyPr/>
        <a:lstStyle/>
        <a:p>
          <a:r>
            <a:rPr lang="es-CL" sz="300" i="0" dirty="0"/>
            <a:t>Rejillas canaletas A. lluvias</a:t>
          </a:r>
        </a:p>
      </dgm:t>
    </dgm:pt>
    <dgm:pt modelId="{172FE615-C9B0-4F53-A92A-F7085EA52FB2}" type="parTrans" cxnId="{75093C39-9352-449E-AA6B-B7FAE5D26307}">
      <dgm:prSet/>
      <dgm:spPr/>
      <dgm:t>
        <a:bodyPr/>
        <a:lstStyle/>
        <a:p>
          <a:endParaRPr lang="es-CL"/>
        </a:p>
      </dgm:t>
    </dgm:pt>
    <dgm:pt modelId="{2F2A6581-9B2F-47B1-A749-77693176747C}" type="sibTrans" cxnId="{75093C39-9352-449E-AA6B-B7FAE5D26307}">
      <dgm:prSet/>
      <dgm:spPr/>
      <dgm:t>
        <a:bodyPr/>
        <a:lstStyle/>
        <a:p>
          <a:endParaRPr lang="es-CL"/>
        </a:p>
      </dgm:t>
    </dgm:pt>
    <dgm:pt modelId="{F667408B-AE73-4436-BD40-0BFCE74F90F5}">
      <dgm:prSet phldrT="[Texto]" custT="1"/>
      <dgm:spPr/>
      <dgm:t>
        <a:bodyPr/>
        <a:lstStyle/>
        <a:p>
          <a:r>
            <a:rPr lang="es-CL" sz="300" i="0" dirty="0"/>
            <a:t>Muebles</a:t>
          </a:r>
        </a:p>
      </dgm:t>
    </dgm:pt>
    <dgm:pt modelId="{FB95365C-2621-473A-8ED0-0403F496E197}" type="parTrans" cxnId="{C1B88581-CE73-42BD-A6FE-B00106C18262}">
      <dgm:prSet/>
      <dgm:spPr/>
      <dgm:t>
        <a:bodyPr/>
        <a:lstStyle/>
        <a:p>
          <a:endParaRPr lang="es-CL"/>
        </a:p>
      </dgm:t>
    </dgm:pt>
    <dgm:pt modelId="{BB311A78-26B0-48FF-A8DB-862092523B51}" type="sibTrans" cxnId="{C1B88581-CE73-42BD-A6FE-B00106C18262}">
      <dgm:prSet/>
      <dgm:spPr/>
      <dgm:t>
        <a:bodyPr/>
        <a:lstStyle/>
        <a:p>
          <a:endParaRPr lang="es-CL"/>
        </a:p>
      </dgm:t>
    </dgm:pt>
    <dgm:pt modelId="{F186C877-5F71-4281-8729-A77820FCD8EC}">
      <dgm:prSet phldrT="[Texto]" custT="1"/>
      <dgm:spPr/>
      <dgm:t>
        <a:bodyPr/>
        <a:lstStyle/>
        <a:p>
          <a:r>
            <a:rPr lang="es-CL" sz="300" i="0" dirty="0"/>
            <a:t>Muebles y cortinas</a:t>
          </a:r>
        </a:p>
      </dgm:t>
    </dgm:pt>
    <dgm:pt modelId="{1DBB3A66-5DB7-408E-9237-407F787AB509}" type="parTrans" cxnId="{F678237E-5396-4364-B260-3211BCCE3853}">
      <dgm:prSet/>
      <dgm:spPr/>
      <dgm:t>
        <a:bodyPr/>
        <a:lstStyle/>
        <a:p>
          <a:endParaRPr lang="es-CL"/>
        </a:p>
      </dgm:t>
    </dgm:pt>
    <dgm:pt modelId="{CB0D9271-56F9-4CDF-A055-9F55291B254E}" type="sibTrans" cxnId="{F678237E-5396-4364-B260-3211BCCE3853}">
      <dgm:prSet/>
      <dgm:spPr/>
      <dgm:t>
        <a:bodyPr/>
        <a:lstStyle/>
        <a:p>
          <a:endParaRPr lang="es-CL"/>
        </a:p>
      </dgm:t>
    </dgm:pt>
    <dgm:pt modelId="{7385AD8B-CB72-4BC3-9387-AC862D1DE392}">
      <dgm:prSet phldrT="[Texto]" custT="1"/>
      <dgm:spPr/>
      <dgm:t>
        <a:bodyPr/>
        <a:lstStyle/>
        <a:p>
          <a:r>
            <a:rPr lang="es-CL" sz="300" i="0" dirty="0" err="1"/>
            <a:t>Vanitorios</a:t>
          </a:r>
          <a:r>
            <a:rPr lang="es-CL" sz="300" i="0" dirty="0"/>
            <a:t> baños</a:t>
          </a:r>
        </a:p>
      </dgm:t>
    </dgm:pt>
    <dgm:pt modelId="{1CA21494-5B01-4A4F-A632-DF6B6E1B4E6A}" type="parTrans" cxnId="{96EBBCE5-08E6-4B42-BE85-4C3D852D97C3}">
      <dgm:prSet/>
      <dgm:spPr/>
      <dgm:t>
        <a:bodyPr/>
        <a:lstStyle/>
        <a:p>
          <a:endParaRPr lang="es-CL"/>
        </a:p>
      </dgm:t>
    </dgm:pt>
    <dgm:pt modelId="{B32454D6-007E-46AA-AB17-67CB33430C5F}" type="sibTrans" cxnId="{96EBBCE5-08E6-4B42-BE85-4C3D852D97C3}">
      <dgm:prSet/>
      <dgm:spPr/>
      <dgm:t>
        <a:bodyPr/>
        <a:lstStyle/>
        <a:p>
          <a:endParaRPr lang="es-CL"/>
        </a:p>
      </dgm:t>
    </dgm:pt>
    <dgm:pt modelId="{4AE139D0-DA15-4802-8830-43B01C6FC656}">
      <dgm:prSet phldrT="[Texto]" custT="1"/>
      <dgm:spPr/>
      <dgm:t>
        <a:bodyPr/>
        <a:lstStyle/>
        <a:p>
          <a:r>
            <a:rPr lang="es-CL" sz="300" i="0" dirty="0"/>
            <a:t>Mueble fichero guardarropía</a:t>
          </a:r>
        </a:p>
      </dgm:t>
    </dgm:pt>
    <dgm:pt modelId="{8347EDB4-F876-4147-9C67-C08C3BE6EDDE}" type="parTrans" cxnId="{CE5760B5-5987-418A-A1B1-E79DBB4A82C9}">
      <dgm:prSet/>
      <dgm:spPr/>
      <dgm:t>
        <a:bodyPr/>
        <a:lstStyle/>
        <a:p>
          <a:endParaRPr lang="es-CL"/>
        </a:p>
      </dgm:t>
    </dgm:pt>
    <dgm:pt modelId="{47F4E36A-E679-4D1E-8AD4-C2502CB73E88}" type="sibTrans" cxnId="{CE5760B5-5987-418A-A1B1-E79DBB4A82C9}">
      <dgm:prSet/>
      <dgm:spPr/>
      <dgm:t>
        <a:bodyPr/>
        <a:lstStyle/>
        <a:p>
          <a:endParaRPr lang="es-CL"/>
        </a:p>
      </dgm:t>
    </dgm:pt>
    <dgm:pt modelId="{D683DDD6-5F78-4967-9082-0BA43C653B84}">
      <dgm:prSet phldrT="[Texto]" custT="1"/>
      <dgm:spPr/>
      <dgm:t>
        <a:bodyPr/>
        <a:lstStyle/>
        <a:p>
          <a:r>
            <a:rPr lang="es-CL" sz="300" i="0" dirty="0"/>
            <a:t>Mueble lavaplatos</a:t>
          </a:r>
        </a:p>
      </dgm:t>
    </dgm:pt>
    <dgm:pt modelId="{A8F2495A-3FAC-46D2-B08F-632E0885F18D}" type="parTrans" cxnId="{CDF03EF3-3B6C-462E-873E-40F9FAD10881}">
      <dgm:prSet/>
      <dgm:spPr/>
      <dgm:t>
        <a:bodyPr/>
        <a:lstStyle/>
        <a:p>
          <a:endParaRPr lang="es-CL"/>
        </a:p>
      </dgm:t>
    </dgm:pt>
    <dgm:pt modelId="{0B27D85B-84D3-4233-BAB0-BEFBF3E28BD0}" type="sibTrans" cxnId="{CDF03EF3-3B6C-462E-873E-40F9FAD10881}">
      <dgm:prSet/>
      <dgm:spPr/>
      <dgm:t>
        <a:bodyPr/>
        <a:lstStyle/>
        <a:p>
          <a:endParaRPr lang="es-CL"/>
        </a:p>
      </dgm:t>
    </dgm:pt>
    <dgm:pt modelId="{1A5FB21B-5AD3-4E58-8B59-ACDE932506A4}">
      <dgm:prSet phldrT="[Texto]" custT="1"/>
      <dgm:spPr/>
      <dgm:t>
        <a:bodyPr/>
        <a:lstStyle/>
        <a:p>
          <a:r>
            <a:rPr lang="es-CL" sz="300" i="0" dirty="0"/>
            <a:t>Caseta control vehicular</a:t>
          </a:r>
        </a:p>
      </dgm:t>
    </dgm:pt>
    <dgm:pt modelId="{98FC79FC-73BD-4C90-BB3A-5848C3D7E2B0}" type="parTrans" cxnId="{7563F475-A9AB-461A-AF8F-7DC453298F7F}">
      <dgm:prSet/>
      <dgm:spPr/>
      <dgm:t>
        <a:bodyPr/>
        <a:lstStyle/>
        <a:p>
          <a:endParaRPr lang="es-CL"/>
        </a:p>
      </dgm:t>
    </dgm:pt>
    <dgm:pt modelId="{E6802023-0758-4771-BF78-FA422FE2FBBB}" type="sibTrans" cxnId="{7563F475-A9AB-461A-AF8F-7DC453298F7F}">
      <dgm:prSet/>
      <dgm:spPr/>
      <dgm:t>
        <a:bodyPr/>
        <a:lstStyle/>
        <a:p>
          <a:endParaRPr lang="es-CL"/>
        </a:p>
      </dgm:t>
    </dgm:pt>
    <dgm:pt modelId="{2A638F8E-0731-4D12-A62A-63DE1928F9DE}">
      <dgm:prSet phldrT="[Texto]" custT="1"/>
      <dgm:spPr/>
      <dgm:t>
        <a:bodyPr/>
        <a:lstStyle/>
        <a:p>
          <a:r>
            <a:rPr lang="es-CL" sz="300" i="0" dirty="0"/>
            <a:t>Instalaciones sanitarias</a:t>
          </a:r>
        </a:p>
      </dgm:t>
    </dgm:pt>
    <dgm:pt modelId="{737997D6-4EFC-46ED-8262-32611D48A945}" type="parTrans" cxnId="{9528A061-A1F2-45D7-9865-8D1EDF3C5ACB}">
      <dgm:prSet/>
      <dgm:spPr/>
      <dgm:t>
        <a:bodyPr/>
        <a:lstStyle/>
        <a:p>
          <a:endParaRPr lang="es-CL"/>
        </a:p>
      </dgm:t>
    </dgm:pt>
    <dgm:pt modelId="{9F0E8961-3D46-4975-AE7B-7BE63E54BCCB}" type="sibTrans" cxnId="{9528A061-A1F2-45D7-9865-8D1EDF3C5ACB}">
      <dgm:prSet/>
      <dgm:spPr/>
      <dgm:t>
        <a:bodyPr/>
        <a:lstStyle/>
        <a:p>
          <a:endParaRPr lang="es-CL"/>
        </a:p>
      </dgm:t>
    </dgm:pt>
    <dgm:pt modelId="{5C4263BD-BBE4-4E58-B874-7C23C1CCDC61}">
      <dgm:prSet phldrT="[Texto]" custT="1"/>
      <dgm:spPr/>
      <dgm:t>
        <a:bodyPr/>
        <a:lstStyle/>
        <a:p>
          <a:r>
            <a:rPr lang="es-CL" sz="300" i="0" dirty="0"/>
            <a:t>Edificio B</a:t>
          </a:r>
        </a:p>
      </dgm:t>
    </dgm:pt>
    <dgm:pt modelId="{769A25DE-CB41-47DB-95F0-9424F00CA38B}" type="parTrans" cxnId="{016B61DC-75E5-48F3-BC85-76B9CCFE79EA}">
      <dgm:prSet/>
      <dgm:spPr/>
      <dgm:t>
        <a:bodyPr/>
        <a:lstStyle/>
        <a:p>
          <a:endParaRPr lang="es-CL"/>
        </a:p>
      </dgm:t>
    </dgm:pt>
    <dgm:pt modelId="{360672D4-C2A0-4040-BA15-59ABFFD1DD62}" type="sibTrans" cxnId="{016B61DC-75E5-48F3-BC85-76B9CCFE79EA}">
      <dgm:prSet/>
      <dgm:spPr/>
      <dgm:t>
        <a:bodyPr/>
        <a:lstStyle/>
        <a:p>
          <a:endParaRPr lang="es-CL"/>
        </a:p>
      </dgm:t>
    </dgm:pt>
    <dgm:pt modelId="{98C6EB0E-0CCD-4643-B2E4-693591C54624}">
      <dgm:prSet phldrT="[Texto]" custT="1"/>
      <dgm:spPr/>
      <dgm:t>
        <a:bodyPr/>
        <a:lstStyle/>
        <a:p>
          <a:r>
            <a:rPr lang="es-CL" sz="300" i="0" dirty="0" err="1"/>
            <a:t>Idem</a:t>
          </a:r>
          <a:endParaRPr lang="es-CL" sz="300" i="0" dirty="0"/>
        </a:p>
      </dgm:t>
    </dgm:pt>
    <dgm:pt modelId="{CCE908CC-AFFC-4A32-AC4D-150D8781FCE0}" type="sibTrans" cxnId="{413FA387-3A25-4AEB-9D88-668471DB64B2}">
      <dgm:prSet/>
      <dgm:spPr/>
      <dgm:t>
        <a:bodyPr/>
        <a:lstStyle/>
        <a:p>
          <a:endParaRPr lang="es-CL"/>
        </a:p>
      </dgm:t>
    </dgm:pt>
    <dgm:pt modelId="{AA19A493-7077-4093-9896-ECC0A22A4E3F}" type="parTrans" cxnId="{413FA387-3A25-4AEB-9D88-668471DB64B2}">
      <dgm:prSet/>
      <dgm:spPr/>
      <dgm:t>
        <a:bodyPr/>
        <a:lstStyle/>
        <a:p>
          <a:endParaRPr lang="es-CL"/>
        </a:p>
      </dgm:t>
    </dgm:pt>
    <dgm:pt modelId="{677D052E-A76A-42E7-AF7E-D995B9C98E40}">
      <dgm:prSet phldrT="[Texto]" custT="1"/>
      <dgm:spPr/>
      <dgm:t>
        <a:bodyPr/>
        <a:lstStyle/>
        <a:p>
          <a:r>
            <a:rPr lang="es-CL" sz="300" i="0" dirty="0"/>
            <a:t>Partidas Generales</a:t>
          </a:r>
        </a:p>
      </dgm:t>
    </dgm:pt>
    <dgm:pt modelId="{D7102776-19E5-41A4-B057-E8FAC9FB15A9}" type="parTrans" cxnId="{3992F41E-8D14-4FC1-B8B3-B6B75B04366C}">
      <dgm:prSet/>
      <dgm:spPr/>
      <dgm:t>
        <a:bodyPr/>
        <a:lstStyle/>
        <a:p>
          <a:endParaRPr lang="es-CL"/>
        </a:p>
      </dgm:t>
    </dgm:pt>
    <dgm:pt modelId="{29BD7801-439F-4ED0-8686-BE70267FE6AA}" type="sibTrans" cxnId="{3992F41E-8D14-4FC1-B8B3-B6B75B04366C}">
      <dgm:prSet/>
      <dgm:spPr/>
      <dgm:t>
        <a:bodyPr/>
        <a:lstStyle/>
        <a:p>
          <a:endParaRPr lang="es-CL"/>
        </a:p>
      </dgm:t>
    </dgm:pt>
    <dgm:pt modelId="{3EFF7DB3-39E2-447D-AAB8-A5F0034A66C4}">
      <dgm:prSet phldrT="[Texto]" custT="1"/>
      <dgm:spPr/>
      <dgm:t>
        <a:bodyPr/>
        <a:lstStyle/>
        <a:p>
          <a:r>
            <a:rPr lang="es-CL" sz="300" i="0" dirty="0"/>
            <a:t>Canales A.LL. de terrazas, </a:t>
          </a:r>
          <a:r>
            <a:rPr lang="es-CL" sz="300" i="0" dirty="0" err="1"/>
            <a:t>ramp</a:t>
          </a:r>
          <a:r>
            <a:rPr lang="es-CL" sz="300" i="0" dirty="0"/>
            <a:t>.</a:t>
          </a:r>
        </a:p>
      </dgm:t>
    </dgm:pt>
    <dgm:pt modelId="{D3DA5B52-08EA-4F6E-950F-D52093B745BA}" type="parTrans" cxnId="{674D3BED-7757-48B1-A518-8D4EB7CF7C48}">
      <dgm:prSet/>
      <dgm:spPr/>
      <dgm:t>
        <a:bodyPr/>
        <a:lstStyle/>
        <a:p>
          <a:endParaRPr lang="es-CL"/>
        </a:p>
      </dgm:t>
    </dgm:pt>
    <dgm:pt modelId="{4F09C527-A54E-4386-8A79-D8A7CE4D73CF}" type="sibTrans" cxnId="{674D3BED-7757-48B1-A518-8D4EB7CF7C48}">
      <dgm:prSet/>
      <dgm:spPr/>
      <dgm:t>
        <a:bodyPr/>
        <a:lstStyle/>
        <a:p>
          <a:endParaRPr lang="es-CL"/>
        </a:p>
      </dgm:t>
    </dgm:pt>
    <dgm:pt modelId="{3862CB1E-0945-4C29-BA79-5DE2333A4E55}">
      <dgm:prSet phldrT="[Texto]" custT="1"/>
      <dgm:spPr/>
      <dgm:t>
        <a:bodyPr/>
        <a:lstStyle/>
        <a:p>
          <a:r>
            <a:rPr lang="es-CL" sz="300" i="0" dirty="0" err="1"/>
            <a:t>Izaje</a:t>
          </a:r>
          <a:r>
            <a:rPr lang="es-CL" sz="300" i="0" dirty="0"/>
            <a:t> equipos climatización</a:t>
          </a:r>
        </a:p>
      </dgm:t>
    </dgm:pt>
    <dgm:pt modelId="{E0A1706A-4FCF-4CD3-88B4-E73356DA86B9}" type="parTrans" cxnId="{EACDA867-A344-495D-B648-68FB8D9970E0}">
      <dgm:prSet/>
      <dgm:spPr/>
      <dgm:t>
        <a:bodyPr/>
        <a:lstStyle/>
        <a:p>
          <a:endParaRPr lang="es-CL"/>
        </a:p>
      </dgm:t>
    </dgm:pt>
    <dgm:pt modelId="{485873D2-B7AF-42CF-9289-4D277E834271}" type="sibTrans" cxnId="{EACDA867-A344-495D-B648-68FB8D9970E0}">
      <dgm:prSet/>
      <dgm:spPr/>
      <dgm:t>
        <a:bodyPr/>
        <a:lstStyle/>
        <a:p>
          <a:endParaRPr lang="es-CL"/>
        </a:p>
      </dgm:t>
    </dgm:pt>
    <dgm:pt modelId="{EA92D652-871F-47F1-9DB7-FC871F7BD2C8}">
      <dgm:prSet phldrT="[Texto]" custT="1"/>
      <dgm:spPr/>
      <dgm:t>
        <a:bodyPr/>
        <a:lstStyle/>
        <a:p>
          <a:r>
            <a:rPr lang="es-CL" sz="300" i="0" dirty="0"/>
            <a:t>Extracción basura locatarios</a:t>
          </a:r>
        </a:p>
      </dgm:t>
    </dgm:pt>
    <dgm:pt modelId="{D4F28C4F-BF8D-44F7-AD2B-A5425DAE5BE4}" type="parTrans" cxnId="{EC251B58-1076-44FB-8777-1EF788633334}">
      <dgm:prSet/>
      <dgm:spPr/>
      <dgm:t>
        <a:bodyPr/>
        <a:lstStyle/>
        <a:p>
          <a:endParaRPr lang="es-CL"/>
        </a:p>
      </dgm:t>
    </dgm:pt>
    <dgm:pt modelId="{32953498-194F-4329-AD36-BE839773956C}" type="sibTrans" cxnId="{EC251B58-1076-44FB-8777-1EF788633334}">
      <dgm:prSet/>
      <dgm:spPr/>
      <dgm:t>
        <a:bodyPr/>
        <a:lstStyle/>
        <a:p>
          <a:endParaRPr lang="es-CL"/>
        </a:p>
      </dgm:t>
    </dgm:pt>
    <dgm:pt modelId="{CF645D44-8FE4-486D-ABB6-D9BD83EBC023}">
      <dgm:prSet phldrT="[Texto]" custT="1"/>
      <dgm:spPr/>
      <dgm:t>
        <a:bodyPr/>
        <a:lstStyle/>
        <a:p>
          <a:r>
            <a:rPr lang="es-CL" sz="300" i="0" dirty="0"/>
            <a:t>Piso falso elevado</a:t>
          </a:r>
        </a:p>
      </dgm:t>
    </dgm:pt>
    <dgm:pt modelId="{A8475F30-056E-4044-811E-6C3A18D3ED6C}" type="parTrans" cxnId="{74E5D9D7-AAA2-4D29-BEFB-357E11DD94A9}">
      <dgm:prSet/>
      <dgm:spPr/>
      <dgm:t>
        <a:bodyPr/>
        <a:lstStyle/>
        <a:p>
          <a:endParaRPr lang="es-CL"/>
        </a:p>
      </dgm:t>
    </dgm:pt>
    <dgm:pt modelId="{EBE8C36B-EF1C-431F-841D-4D0417120242}" type="sibTrans" cxnId="{74E5D9D7-AAA2-4D29-BEFB-357E11DD94A9}">
      <dgm:prSet/>
      <dgm:spPr/>
      <dgm:t>
        <a:bodyPr/>
        <a:lstStyle/>
        <a:p>
          <a:endParaRPr lang="es-CL"/>
        </a:p>
      </dgm:t>
    </dgm:pt>
    <dgm:pt modelId="{FC1EC174-5E47-487C-B09A-6CE067313F32}">
      <dgm:prSet phldrT="[Texto]" custT="1"/>
      <dgm:spPr/>
      <dgm:t>
        <a:bodyPr/>
        <a:lstStyle/>
        <a:p>
          <a:r>
            <a:rPr lang="es-CL" sz="300" i="0" dirty="0"/>
            <a:t>Otras partidas</a:t>
          </a:r>
        </a:p>
      </dgm:t>
    </dgm:pt>
    <dgm:pt modelId="{78AD6FEF-8E3B-4A28-ADAE-3A28534CBCB6}" type="parTrans" cxnId="{8EB96B4F-FD42-4E54-AEBB-89F62F3E5085}">
      <dgm:prSet/>
      <dgm:spPr/>
      <dgm:t>
        <a:bodyPr/>
        <a:lstStyle/>
        <a:p>
          <a:endParaRPr lang="es-CL"/>
        </a:p>
      </dgm:t>
    </dgm:pt>
    <dgm:pt modelId="{844831A8-1DB7-4DB0-887D-55C1B19551D4}" type="sibTrans" cxnId="{8EB96B4F-FD42-4E54-AEBB-89F62F3E5085}">
      <dgm:prSet/>
      <dgm:spPr/>
      <dgm:t>
        <a:bodyPr/>
        <a:lstStyle/>
        <a:p>
          <a:endParaRPr lang="es-CL"/>
        </a:p>
      </dgm:t>
    </dgm:pt>
    <dgm:pt modelId="{7974588F-D337-43A4-887A-39F23E00DF98}">
      <dgm:prSet phldrT="[Texto]" custT="1"/>
      <dgm:spPr/>
      <dgm:t>
        <a:bodyPr/>
        <a:lstStyle/>
        <a:p>
          <a:r>
            <a:rPr lang="es-CL" sz="300" i="0" dirty="0" err="1"/>
            <a:t>Quiebravista</a:t>
          </a:r>
          <a:r>
            <a:rPr lang="es-CL" sz="300" i="0" dirty="0"/>
            <a:t> con </a:t>
          </a:r>
          <a:r>
            <a:rPr lang="es-CL" sz="300" i="0" dirty="0" err="1"/>
            <a:t>revest</a:t>
          </a:r>
          <a:r>
            <a:rPr lang="es-CL" sz="300" i="0" dirty="0"/>
            <a:t>. 84R</a:t>
          </a:r>
        </a:p>
      </dgm:t>
    </dgm:pt>
    <dgm:pt modelId="{F72229D2-4E25-424E-A019-F23CB185EE39}" type="parTrans" cxnId="{C5174B28-1EE8-4A08-930F-3A2CEA6D47C8}">
      <dgm:prSet/>
      <dgm:spPr/>
      <dgm:t>
        <a:bodyPr/>
        <a:lstStyle/>
        <a:p>
          <a:endParaRPr lang="es-CL"/>
        </a:p>
      </dgm:t>
    </dgm:pt>
    <dgm:pt modelId="{63221C55-BF8F-429A-9662-B31FC4DF4543}" type="sibTrans" cxnId="{C5174B28-1EE8-4A08-930F-3A2CEA6D47C8}">
      <dgm:prSet/>
      <dgm:spPr/>
      <dgm:t>
        <a:bodyPr/>
        <a:lstStyle/>
        <a:p>
          <a:endParaRPr lang="es-CL"/>
        </a:p>
      </dgm:t>
    </dgm:pt>
    <dgm:pt modelId="{EC68BCA7-3A71-4578-9F47-8ACCDD69D4EE}">
      <dgm:prSet phldrT="[Texto]" custT="1"/>
      <dgm:spPr/>
      <dgm:t>
        <a:bodyPr/>
        <a:lstStyle/>
        <a:p>
          <a:r>
            <a:rPr lang="es-CL" sz="300" i="0" dirty="0"/>
            <a:t>Cielo </a:t>
          </a:r>
          <a:r>
            <a:rPr lang="es-CL" sz="300" i="0" dirty="0" err="1"/>
            <a:t>Trupan</a:t>
          </a:r>
          <a:r>
            <a:rPr lang="es-CL" sz="300" i="0" dirty="0"/>
            <a:t> Enchapado</a:t>
          </a:r>
        </a:p>
      </dgm:t>
    </dgm:pt>
    <dgm:pt modelId="{EA3D865F-243B-4C98-B22E-5C8C8492416C}" type="parTrans" cxnId="{6201C211-7C9E-45B1-A244-0F2B4A005CB2}">
      <dgm:prSet/>
      <dgm:spPr/>
      <dgm:t>
        <a:bodyPr/>
        <a:lstStyle/>
        <a:p>
          <a:endParaRPr lang="es-CL"/>
        </a:p>
      </dgm:t>
    </dgm:pt>
    <dgm:pt modelId="{7EF43171-C11D-4C32-9832-CD4813354146}" type="sibTrans" cxnId="{6201C211-7C9E-45B1-A244-0F2B4A005CB2}">
      <dgm:prSet/>
      <dgm:spPr/>
      <dgm:t>
        <a:bodyPr/>
        <a:lstStyle/>
        <a:p>
          <a:endParaRPr lang="es-CL"/>
        </a:p>
      </dgm:t>
    </dgm:pt>
    <dgm:pt modelId="{FAA59E3A-333F-4B11-9F52-04BC41F14925}">
      <dgm:prSet phldrT="[Texto]" custT="1"/>
      <dgm:spPr/>
      <dgm:t>
        <a:bodyPr/>
        <a:lstStyle/>
        <a:p>
          <a:r>
            <a:rPr lang="es-CL" sz="300" i="0" dirty="0"/>
            <a:t>Receptáculo para ducha</a:t>
          </a:r>
        </a:p>
      </dgm:t>
    </dgm:pt>
    <dgm:pt modelId="{08046190-B84D-4E3C-BC6D-A3328850E126}" type="parTrans" cxnId="{E63559A6-3135-4E2A-84C6-90DF928E34FD}">
      <dgm:prSet/>
      <dgm:spPr/>
      <dgm:t>
        <a:bodyPr/>
        <a:lstStyle/>
        <a:p>
          <a:endParaRPr lang="es-CL"/>
        </a:p>
      </dgm:t>
    </dgm:pt>
    <dgm:pt modelId="{FDA35610-5B6B-4897-B4C7-32C8DFB68C45}" type="sibTrans" cxnId="{E63559A6-3135-4E2A-84C6-90DF928E34FD}">
      <dgm:prSet/>
      <dgm:spPr/>
      <dgm:t>
        <a:bodyPr/>
        <a:lstStyle/>
        <a:p>
          <a:endParaRPr lang="es-CL"/>
        </a:p>
      </dgm:t>
    </dgm:pt>
    <dgm:pt modelId="{7748797F-A039-48D1-ADE4-C172D5E024EA}">
      <dgm:prSet phldrT="[Texto]" custT="1"/>
      <dgm:spPr/>
      <dgm:t>
        <a:bodyPr/>
        <a:lstStyle/>
        <a:p>
          <a:r>
            <a:rPr lang="es-CL" sz="300" i="0" dirty="0"/>
            <a:t>Dispensador de papel</a:t>
          </a:r>
        </a:p>
      </dgm:t>
    </dgm:pt>
    <dgm:pt modelId="{97258356-1652-4DAB-A769-D96A02A386E3}" type="parTrans" cxnId="{A633B50E-A4A1-4EB3-8557-FFF5B08EB3BA}">
      <dgm:prSet/>
      <dgm:spPr/>
      <dgm:t>
        <a:bodyPr/>
        <a:lstStyle/>
        <a:p>
          <a:endParaRPr lang="es-CL"/>
        </a:p>
      </dgm:t>
    </dgm:pt>
    <dgm:pt modelId="{0B4F225B-9D76-4A9D-8A19-9936D93A404E}" type="sibTrans" cxnId="{A633B50E-A4A1-4EB3-8557-FFF5B08EB3BA}">
      <dgm:prSet/>
      <dgm:spPr/>
      <dgm:t>
        <a:bodyPr/>
        <a:lstStyle/>
        <a:p>
          <a:endParaRPr lang="es-CL"/>
        </a:p>
      </dgm:t>
    </dgm:pt>
    <dgm:pt modelId="{93E4E53A-582F-49DC-A50E-B4D9E7E4EE67}">
      <dgm:prSet phldrT="[Texto]" custT="1"/>
      <dgm:spPr/>
      <dgm:t>
        <a:bodyPr/>
        <a:lstStyle/>
        <a:p>
          <a:r>
            <a:rPr lang="es-CL" sz="300" i="0" dirty="0"/>
            <a:t>Cierre lateral sala eléctrica </a:t>
          </a:r>
        </a:p>
      </dgm:t>
    </dgm:pt>
    <dgm:pt modelId="{0B1C0E7A-A3AA-414D-AC2F-9D047E6F6E01}" type="parTrans" cxnId="{55317F9C-4295-4873-836F-08D5A68B7813}">
      <dgm:prSet/>
      <dgm:spPr/>
      <dgm:t>
        <a:bodyPr/>
        <a:lstStyle/>
        <a:p>
          <a:endParaRPr lang="es-CL"/>
        </a:p>
      </dgm:t>
    </dgm:pt>
    <dgm:pt modelId="{DE7AB9EA-EBD5-4F24-AFE2-3301A0D57B5D}" type="sibTrans" cxnId="{55317F9C-4295-4873-836F-08D5A68B7813}">
      <dgm:prSet/>
      <dgm:spPr/>
      <dgm:t>
        <a:bodyPr/>
        <a:lstStyle/>
        <a:p>
          <a:endParaRPr lang="es-CL"/>
        </a:p>
      </dgm:t>
    </dgm:pt>
    <dgm:pt modelId="{3185A185-1960-4EA3-8A44-BEB2DCE23B15}">
      <dgm:prSet phldrT="[Texto]" custT="1"/>
      <dgm:spPr/>
      <dgm:t>
        <a:bodyPr/>
        <a:lstStyle/>
        <a:p>
          <a:r>
            <a:rPr lang="es-CL" sz="300" i="0" dirty="0"/>
            <a:t>Control acceso vehicular</a:t>
          </a:r>
        </a:p>
      </dgm:t>
    </dgm:pt>
    <dgm:pt modelId="{15A5063C-8C49-42DE-9707-3140614B84A4}" type="parTrans" cxnId="{B8819616-FC4A-4644-BE01-A52C4E00DF5F}">
      <dgm:prSet/>
      <dgm:spPr/>
      <dgm:t>
        <a:bodyPr/>
        <a:lstStyle/>
        <a:p>
          <a:endParaRPr lang="es-CL"/>
        </a:p>
      </dgm:t>
    </dgm:pt>
    <dgm:pt modelId="{9A15B550-9E10-4588-9EFA-4E88814B7B3B}" type="sibTrans" cxnId="{B8819616-FC4A-4644-BE01-A52C4E00DF5F}">
      <dgm:prSet/>
      <dgm:spPr/>
      <dgm:t>
        <a:bodyPr/>
        <a:lstStyle/>
        <a:p>
          <a:endParaRPr lang="es-CL"/>
        </a:p>
      </dgm:t>
    </dgm:pt>
    <dgm:pt modelId="{7D404DCD-2B84-4279-8994-33C3ACFEB6F3}">
      <dgm:prSet phldrT="[Texto]" custT="1"/>
      <dgm:spPr/>
      <dgm:t>
        <a:bodyPr/>
        <a:lstStyle/>
        <a:p>
          <a:r>
            <a:rPr lang="es-CL" sz="300" i="0" dirty="0"/>
            <a:t>Revestimiento Chambrana</a:t>
          </a:r>
        </a:p>
      </dgm:t>
    </dgm:pt>
    <dgm:pt modelId="{E825EEF3-8FED-407F-86FC-E22F22DB5D3B}" type="parTrans" cxnId="{0177D362-6106-4FEB-B5C9-37D11D861C24}">
      <dgm:prSet/>
      <dgm:spPr/>
      <dgm:t>
        <a:bodyPr/>
        <a:lstStyle/>
        <a:p>
          <a:endParaRPr lang="es-CL"/>
        </a:p>
      </dgm:t>
    </dgm:pt>
    <dgm:pt modelId="{C9F6D171-F4E7-47B4-A8B5-84C9E31F7B78}" type="sibTrans" cxnId="{0177D362-6106-4FEB-B5C9-37D11D861C24}">
      <dgm:prSet/>
      <dgm:spPr/>
      <dgm:t>
        <a:bodyPr/>
        <a:lstStyle/>
        <a:p>
          <a:endParaRPr lang="es-CL"/>
        </a:p>
      </dgm:t>
    </dgm:pt>
    <dgm:pt modelId="{3A72EA47-986F-403D-B528-A882F8CD2238}">
      <dgm:prSet phldrT="[Texto]" custT="1"/>
      <dgm:spPr/>
      <dgm:t>
        <a:bodyPr/>
        <a:lstStyle/>
        <a:p>
          <a:r>
            <a:rPr lang="es-CL" sz="300" i="0" dirty="0"/>
            <a:t>E. Metálica sala eléctrica</a:t>
          </a:r>
        </a:p>
      </dgm:t>
    </dgm:pt>
    <dgm:pt modelId="{57D3AA8F-20E8-4648-8EE4-30120608D481}" type="parTrans" cxnId="{ADB29881-7D79-45D9-B5E8-733608C44CD9}">
      <dgm:prSet/>
      <dgm:spPr/>
      <dgm:t>
        <a:bodyPr/>
        <a:lstStyle/>
        <a:p>
          <a:endParaRPr lang="es-CL"/>
        </a:p>
      </dgm:t>
    </dgm:pt>
    <dgm:pt modelId="{97DF5F5E-38FB-4118-805B-02A5BF8FD5D6}" type="sibTrans" cxnId="{ADB29881-7D79-45D9-B5E8-733608C44CD9}">
      <dgm:prSet/>
      <dgm:spPr/>
      <dgm:t>
        <a:bodyPr/>
        <a:lstStyle/>
        <a:p>
          <a:endParaRPr lang="es-CL"/>
        </a:p>
      </dgm:t>
    </dgm:pt>
    <dgm:pt modelId="{9D030915-7F92-4ECD-B172-7F016C4D72A3}">
      <dgm:prSet phldrT="[Texto]" custT="1"/>
      <dgm:spPr/>
      <dgm:t>
        <a:bodyPr/>
        <a:lstStyle/>
        <a:p>
          <a:r>
            <a:rPr lang="es-CL" sz="300" i="0" dirty="0"/>
            <a:t>Rejas rampas de acceso</a:t>
          </a:r>
        </a:p>
      </dgm:t>
    </dgm:pt>
    <dgm:pt modelId="{84E37F83-C286-43A8-A4AD-1F79E3A300EA}" type="parTrans" cxnId="{82082478-D190-44C6-B809-D02A8F98AD85}">
      <dgm:prSet/>
      <dgm:spPr/>
      <dgm:t>
        <a:bodyPr/>
        <a:lstStyle/>
        <a:p>
          <a:endParaRPr lang="es-CL"/>
        </a:p>
      </dgm:t>
    </dgm:pt>
    <dgm:pt modelId="{4A2D5748-9FCA-4919-B933-5975912F3B54}" type="sibTrans" cxnId="{82082478-D190-44C6-B809-D02A8F98AD85}">
      <dgm:prSet/>
      <dgm:spPr/>
      <dgm:t>
        <a:bodyPr/>
        <a:lstStyle/>
        <a:p>
          <a:endParaRPr lang="es-CL"/>
        </a:p>
      </dgm:t>
    </dgm:pt>
    <dgm:pt modelId="{DCD8C96B-F60C-496A-BD04-47FCD89C2F5D}">
      <dgm:prSet phldrT="[Texto]" custT="1"/>
      <dgm:spPr/>
      <dgm:t>
        <a:bodyPr/>
        <a:lstStyle/>
        <a:p>
          <a:r>
            <a:rPr lang="es-CL" sz="300" i="0" dirty="0"/>
            <a:t>E. Metálica altillo 1-2-4 pisos</a:t>
          </a:r>
        </a:p>
      </dgm:t>
    </dgm:pt>
    <dgm:pt modelId="{32B05A58-3EEE-48A1-9B5C-8DFE212AB6ED}" type="parTrans" cxnId="{00FA2323-65CE-4775-98CD-ED425FE64E2A}">
      <dgm:prSet/>
      <dgm:spPr/>
      <dgm:t>
        <a:bodyPr/>
        <a:lstStyle/>
        <a:p>
          <a:endParaRPr lang="es-CL"/>
        </a:p>
      </dgm:t>
    </dgm:pt>
    <dgm:pt modelId="{66A5B4FC-FB1E-48E1-B669-D1ABE710061F}" type="sibTrans" cxnId="{00FA2323-65CE-4775-98CD-ED425FE64E2A}">
      <dgm:prSet/>
      <dgm:spPr/>
      <dgm:t>
        <a:bodyPr/>
        <a:lstStyle/>
        <a:p>
          <a:endParaRPr lang="es-CL"/>
        </a:p>
      </dgm:t>
    </dgm:pt>
    <dgm:pt modelId="{29F4CC16-4CB5-486D-A93B-4ADE49CD6A88}" type="pres">
      <dgm:prSet presAssocID="{97972B53-B6BE-491E-A8B2-0A0C142706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EC6116-E62E-452C-A691-197DFD93627E}" type="pres">
      <dgm:prSet presAssocID="{ED065EEA-F857-4271-A925-2A66606A1A2B}" presName="hierRoot1" presStyleCnt="0">
        <dgm:presLayoutVars>
          <dgm:hierBranch val="init"/>
        </dgm:presLayoutVars>
      </dgm:prSet>
      <dgm:spPr/>
    </dgm:pt>
    <dgm:pt modelId="{F36C57C1-E34A-4CE4-9A0E-41A6839045CA}" type="pres">
      <dgm:prSet presAssocID="{ED065EEA-F857-4271-A925-2A66606A1A2B}" presName="rootComposite1" presStyleCnt="0"/>
      <dgm:spPr/>
    </dgm:pt>
    <dgm:pt modelId="{A624360E-F2CB-407B-99EB-15661ED9AFD1}" type="pres">
      <dgm:prSet presAssocID="{ED065EEA-F857-4271-A925-2A66606A1A2B}" presName="rootText1" presStyleLbl="node0" presStyleIdx="0" presStyleCnt="1">
        <dgm:presLayoutVars>
          <dgm:chPref val="3"/>
        </dgm:presLayoutVars>
      </dgm:prSet>
      <dgm:spPr/>
    </dgm:pt>
    <dgm:pt modelId="{0EEA483E-0F6B-41A2-BD7B-CF7ACA861BA2}" type="pres">
      <dgm:prSet presAssocID="{ED065EEA-F857-4271-A925-2A66606A1A2B}" presName="rootConnector1" presStyleLbl="node1" presStyleIdx="0" presStyleCnt="0"/>
      <dgm:spPr/>
    </dgm:pt>
    <dgm:pt modelId="{CC94738D-0810-4F92-8F14-53766B867EFF}" type="pres">
      <dgm:prSet presAssocID="{ED065EEA-F857-4271-A925-2A66606A1A2B}" presName="hierChild2" presStyleCnt="0"/>
      <dgm:spPr/>
    </dgm:pt>
    <dgm:pt modelId="{91E1CC62-5FE4-4724-B3FC-8CCE62F99B10}" type="pres">
      <dgm:prSet presAssocID="{6356F154-9778-4D30-A4C7-0D6C04FB8C07}" presName="Name37" presStyleLbl="parChTrans1D2" presStyleIdx="0" presStyleCnt="5"/>
      <dgm:spPr/>
    </dgm:pt>
    <dgm:pt modelId="{2CA268E0-EC07-417D-BC53-7856863CFB1E}" type="pres">
      <dgm:prSet presAssocID="{2D8FEB4F-C0ED-4277-B269-906422B80397}" presName="hierRoot2" presStyleCnt="0">
        <dgm:presLayoutVars>
          <dgm:hierBranch val="init"/>
        </dgm:presLayoutVars>
      </dgm:prSet>
      <dgm:spPr/>
    </dgm:pt>
    <dgm:pt modelId="{39D98A48-C696-4289-A592-D5672AC05F66}" type="pres">
      <dgm:prSet presAssocID="{2D8FEB4F-C0ED-4277-B269-906422B80397}" presName="rootComposite" presStyleCnt="0"/>
      <dgm:spPr/>
    </dgm:pt>
    <dgm:pt modelId="{C5E1B535-7994-4072-97E1-1AB20AAF73A7}" type="pres">
      <dgm:prSet presAssocID="{2D8FEB4F-C0ED-4277-B269-906422B80397}" presName="rootText" presStyleLbl="node2" presStyleIdx="0" presStyleCnt="5">
        <dgm:presLayoutVars>
          <dgm:chPref val="3"/>
        </dgm:presLayoutVars>
      </dgm:prSet>
      <dgm:spPr/>
    </dgm:pt>
    <dgm:pt modelId="{44D4A46E-FF17-40B1-81A9-8A8A199E158C}" type="pres">
      <dgm:prSet presAssocID="{2D8FEB4F-C0ED-4277-B269-906422B80397}" presName="rootConnector" presStyleLbl="node2" presStyleIdx="0" presStyleCnt="5"/>
      <dgm:spPr/>
    </dgm:pt>
    <dgm:pt modelId="{4E185944-C60E-42FF-9766-C6E7F3A8E4A8}" type="pres">
      <dgm:prSet presAssocID="{2D8FEB4F-C0ED-4277-B269-906422B80397}" presName="hierChild4" presStyleCnt="0"/>
      <dgm:spPr/>
    </dgm:pt>
    <dgm:pt modelId="{F622C724-D095-456E-949A-9DC57159C757}" type="pres">
      <dgm:prSet presAssocID="{EBE00E72-D1FC-47F8-B811-45E98297AD08}" presName="Name37" presStyleLbl="parChTrans1D3" presStyleIdx="0" presStyleCnt="20"/>
      <dgm:spPr/>
    </dgm:pt>
    <dgm:pt modelId="{547EFB85-FDC6-4D7A-96A0-AB363BFE1C2B}" type="pres">
      <dgm:prSet presAssocID="{3CA9E4C3-B1BB-4EC3-BC34-417F9A22F1B8}" presName="hierRoot2" presStyleCnt="0">
        <dgm:presLayoutVars>
          <dgm:hierBranch val="init"/>
        </dgm:presLayoutVars>
      </dgm:prSet>
      <dgm:spPr/>
    </dgm:pt>
    <dgm:pt modelId="{E833F0E8-ADE4-406A-B7B8-8EA048CF54AD}" type="pres">
      <dgm:prSet presAssocID="{3CA9E4C3-B1BB-4EC3-BC34-417F9A22F1B8}" presName="rootComposite" presStyleCnt="0"/>
      <dgm:spPr/>
    </dgm:pt>
    <dgm:pt modelId="{5A5FF1D8-ABAF-42ED-80D4-AB5ED1919F52}" type="pres">
      <dgm:prSet presAssocID="{3CA9E4C3-B1BB-4EC3-BC34-417F9A22F1B8}" presName="rootText" presStyleLbl="node3" presStyleIdx="0" presStyleCnt="20">
        <dgm:presLayoutVars>
          <dgm:chPref val="3"/>
        </dgm:presLayoutVars>
      </dgm:prSet>
      <dgm:spPr/>
    </dgm:pt>
    <dgm:pt modelId="{258D9F04-3115-4066-ACB4-7AC1F928BB1E}" type="pres">
      <dgm:prSet presAssocID="{3CA9E4C3-B1BB-4EC3-BC34-417F9A22F1B8}" presName="rootConnector" presStyleLbl="node3" presStyleIdx="0" presStyleCnt="20"/>
      <dgm:spPr/>
    </dgm:pt>
    <dgm:pt modelId="{CFAF7BC7-D50E-4B14-A7E9-36C4FB9A20D6}" type="pres">
      <dgm:prSet presAssocID="{3CA9E4C3-B1BB-4EC3-BC34-417F9A22F1B8}" presName="hierChild4" presStyleCnt="0"/>
      <dgm:spPr/>
    </dgm:pt>
    <dgm:pt modelId="{ADA0FA00-1497-4B58-B2EF-494A9F2C6236}" type="pres">
      <dgm:prSet presAssocID="{3CA9E4C3-B1BB-4EC3-BC34-417F9A22F1B8}" presName="hierChild5" presStyleCnt="0"/>
      <dgm:spPr/>
    </dgm:pt>
    <dgm:pt modelId="{DC123EC1-8055-4338-8636-86E24AB9D193}" type="pres">
      <dgm:prSet presAssocID="{93DE9944-A6B5-456D-8434-C23D810290B9}" presName="Name37" presStyleLbl="parChTrans1D3" presStyleIdx="1" presStyleCnt="20"/>
      <dgm:spPr/>
    </dgm:pt>
    <dgm:pt modelId="{E930C9AB-7D6B-446F-9C2E-F767F8C00A6D}" type="pres">
      <dgm:prSet presAssocID="{06053000-A6C6-48F1-A8FC-8E14A423C15F}" presName="hierRoot2" presStyleCnt="0">
        <dgm:presLayoutVars>
          <dgm:hierBranch val="init"/>
        </dgm:presLayoutVars>
      </dgm:prSet>
      <dgm:spPr/>
    </dgm:pt>
    <dgm:pt modelId="{F5E45D4A-34E0-4CDC-9EA8-EE39D588F356}" type="pres">
      <dgm:prSet presAssocID="{06053000-A6C6-48F1-A8FC-8E14A423C15F}" presName="rootComposite" presStyleCnt="0"/>
      <dgm:spPr/>
    </dgm:pt>
    <dgm:pt modelId="{348024C2-1E37-4094-8B88-3C53A1C82DB0}" type="pres">
      <dgm:prSet presAssocID="{06053000-A6C6-48F1-A8FC-8E14A423C15F}" presName="rootText" presStyleLbl="node3" presStyleIdx="1" presStyleCnt="20">
        <dgm:presLayoutVars>
          <dgm:chPref val="3"/>
        </dgm:presLayoutVars>
      </dgm:prSet>
      <dgm:spPr/>
    </dgm:pt>
    <dgm:pt modelId="{7AF2229E-4FAC-4C13-BF3A-68BDA6909849}" type="pres">
      <dgm:prSet presAssocID="{06053000-A6C6-48F1-A8FC-8E14A423C15F}" presName="rootConnector" presStyleLbl="node3" presStyleIdx="1" presStyleCnt="20"/>
      <dgm:spPr/>
    </dgm:pt>
    <dgm:pt modelId="{E754995B-DB41-490E-9695-49C8987BA2B0}" type="pres">
      <dgm:prSet presAssocID="{06053000-A6C6-48F1-A8FC-8E14A423C15F}" presName="hierChild4" presStyleCnt="0"/>
      <dgm:spPr/>
    </dgm:pt>
    <dgm:pt modelId="{707AF6B8-318A-4038-92BB-035D2B67D80D}" type="pres">
      <dgm:prSet presAssocID="{8EE743F4-41FC-468F-B897-799E20BA17C5}" presName="Name37" presStyleLbl="parChTrans1D4" presStyleIdx="0" presStyleCnt="162"/>
      <dgm:spPr/>
    </dgm:pt>
    <dgm:pt modelId="{877234B8-59C6-422B-AC2A-6F8EC8076C0A}" type="pres">
      <dgm:prSet presAssocID="{DB4FD0D4-8478-421B-A522-6AFD294DC189}" presName="hierRoot2" presStyleCnt="0">
        <dgm:presLayoutVars>
          <dgm:hierBranch val="init"/>
        </dgm:presLayoutVars>
      </dgm:prSet>
      <dgm:spPr/>
    </dgm:pt>
    <dgm:pt modelId="{61499586-0F33-41B4-91A7-9442709CB70E}" type="pres">
      <dgm:prSet presAssocID="{DB4FD0D4-8478-421B-A522-6AFD294DC189}" presName="rootComposite" presStyleCnt="0"/>
      <dgm:spPr/>
    </dgm:pt>
    <dgm:pt modelId="{92CCC481-ED73-44A0-BFBA-2BD0130013C6}" type="pres">
      <dgm:prSet presAssocID="{DB4FD0D4-8478-421B-A522-6AFD294DC189}" presName="rootText" presStyleLbl="node4" presStyleIdx="0" presStyleCnt="162">
        <dgm:presLayoutVars>
          <dgm:chPref val="3"/>
        </dgm:presLayoutVars>
      </dgm:prSet>
      <dgm:spPr/>
    </dgm:pt>
    <dgm:pt modelId="{5731E271-710A-4847-AF6C-D3CA1A0B4412}" type="pres">
      <dgm:prSet presAssocID="{DB4FD0D4-8478-421B-A522-6AFD294DC189}" presName="rootConnector" presStyleLbl="node4" presStyleIdx="0" presStyleCnt="162"/>
      <dgm:spPr/>
    </dgm:pt>
    <dgm:pt modelId="{E7E5CCF2-D318-4505-8460-0DD443A390FC}" type="pres">
      <dgm:prSet presAssocID="{DB4FD0D4-8478-421B-A522-6AFD294DC189}" presName="hierChild4" presStyleCnt="0"/>
      <dgm:spPr/>
    </dgm:pt>
    <dgm:pt modelId="{2EE5955E-1737-4B22-BEAE-B12484556E20}" type="pres">
      <dgm:prSet presAssocID="{DB4FD0D4-8478-421B-A522-6AFD294DC189}" presName="hierChild5" presStyleCnt="0"/>
      <dgm:spPr/>
    </dgm:pt>
    <dgm:pt modelId="{E89FB03D-6D0B-4DB6-93DE-469B8E3DDB37}" type="pres">
      <dgm:prSet presAssocID="{82766EDC-17E4-4DE6-B47B-DA10A00036EF}" presName="Name37" presStyleLbl="parChTrans1D4" presStyleIdx="1" presStyleCnt="162"/>
      <dgm:spPr/>
    </dgm:pt>
    <dgm:pt modelId="{08B7112A-BB89-4413-878F-00FE770437E0}" type="pres">
      <dgm:prSet presAssocID="{3893596C-5573-4F1C-8FA2-861F79236F81}" presName="hierRoot2" presStyleCnt="0">
        <dgm:presLayoutVars>
          <dgm:hierBranch val="init"/>
        </dgm:presLayoutVars>
      </dgm:prSet>
      <dgm:spPr/>
    </dgm:pt>
    <dgm:pt modelId="{E62FF12E-798D-483B-B253-915EF277EBD0}" type="pres">
      <dgm:prSet presAssocID="{3893596C-5573-4F1C-8FA2-861F79236F81}" presName="rootComposite" presStyleCnt="0"/>
      <dgm:spPr/>
    </dgm:pt>
    <dgm:pt modelId="{79067239-7B02-40BD-81F1-BB7AF426DE12}" type="pres">
      <dgm:prSet presAssocID="{3893596C-5573-4F1C-8FA2-861F79236F81}" presName="rootText" presStyleLbl="node4" presStyleIdx="1" presStyleCnt="162">
        <dgm:presLayoutVars>
          <dgm:chPref val="3"/>
        </dgm:presLayoutVars>
      </dgm:prSet>
      <dgm:spPr/>
    </dgm:pt>
    <dgm:pt modelId="{8F0EDE13-4340-42A0-B17F-BA6970F4F9C6}" type="pres">
      <dgm:prSet presAssocID="{3893596C-5573-4F1C-8FA2-861F79236F81}" presName="rootConnector" presStyleLbl="node4" presStyleIdx="1" presStyleCnt="162"/>
      <dgm:spPr/>
    </dgm:pt>
    <dgm:pt modelId="{2CE8150A-3C2A-4D9A-9FD0-B102E4503EE7}" type="pres">
      <dgm:prSet presAssocID="{3893596C-5573-4F1C-8FA2-861F79236F81}" presName="hierChild4" presStyleCnt="0"/>
      <dgm:spPr/>
    </dgm:pt>
    <dgm:pt modelId="{3F6646FF-9216-4EF4-8D14-149DA6807290}" type="pres">
      <dgm:prSet presAssocID="{3893596C-5573-4F1C-8FA2-861F79236F81}" presName="hierChild5" presStyleCnt="0"/>
      <dgm:spPr/>
    </dgm:pt>
    <dgm:pt modelId="{6AEC76DC-1A3B-4C77-8EF8-20ACDBD31C15}" type="pres">
      <dgm:prSet presAssocID="{47586F3B-D788-4299-9830-5643C7AAEE0E}" presName="Name37" presStyleLbl="parChTrans1D4" presStyleIdx="2" presStyleCnt="162"/>
      <dgm:spPr/>
    </dgm:pt>
    <dgm:pt modelId="{A33FAD77-2A5F-4F57-B4FD-13AE1765F630}" type="pres">
      <dgm:prSet presAssocID="{6553988A-B899-4F49-95B3-1FED44B47EDF}" presName="hierRoot2" presStyleCnt="0">
        <dgm:presLayoutVars>
          <dgm:hierBranch val="init"/>
        </dgm:presLayoutVars>
      </dgm:prSet>
      <dgm:spPr/>
    </dgm:pt>
    <dgm:pt modelId="{3F78A618-E5B1-4B17-AC92-B5DFC42DCFF1}" type="pres">
      <dgm:prSet presAssocID="{6553988A-B899-4F49-95B3-1FED44B47EDF}" presName="rootComposite" presStyleCnt="0"/>
      <dgm:spPr/>
    </dgm:pt>
    <dgm:pt modelId="{27ED31A7-F2BD-4B4D-A2EE-B2F4AC3D753E}" type="pres">
      <dgm:prSet presAssocID="{6553988A-B899-4F49-95B3-1FED44B47EDF}" presName="rootText" presStyleLbl="node4" presStyleIdx="2" presStyleCnt="162">
        <dgm:presLayoutVars>
          <dgm:chPref val="3"/>
        </dgm:presLayoutVars>
      </dgm:prSet>
      <dgm:spPr/>
    </dgm:pt>
    <dgm:pt modelId="{F437A53C-F09C-4C7A-A9E6-418F5249EA92}" type="pres">
      <dgm:prSet presAssocID="{6553988A-B899-4F49-95B3-1FED44B47EDF}" presName="rootConnector" presStyleLbl="node4" presStyleIdx="2" presStyleCnt="162"/>
      <dgm:spPr/>
    </dgm:pt>
    <dgm:pt modelId="{CB4E1A31-81B7-4260-86BD-659276841288}" type="pres">
      <dgm:prSet presAssocID="{6553988A-B899-4F49-95B3-1FED44B47EDF}" presName="hierChild4" presStyleCnt="0"/>
      <dgm:spPr/>
    </dgm:pt>
    <dgm:pt modelId="{C328466C-30D1-4462-8C67-DF1A80B1CFEC}" type="pres">
      <dgm:prSet presAssocID="{6553988A-B899-4F49-95B3-1FED44B47EDF}" presName="hierChild5" presStyleCnt="0"/>
      <dgm:spPr/>
    </dgm:pt>
    <dgm:pt modelId="{944F4EBC-EE00-44E5-B3A4-DA4EEA460957}" type="pres">
      <dgm:prSet presAssocID="{811D105F-6201-480D-9835-B3DD699709F0}" presName="Name37" presStyleLbl="parChTrans1D4" presStyleIdx="3" presStyleCnt="162"/>
      <dgm:spPr/>
    </dgm:pt>
    <dgm:pt modelId="{F2210157-F2BE-43FC-9EDC-05AF874AF025}" type="pres">
      <dgm:prSet presAssocID="{11E2C7EF-4FA6-4F27-A7D9-8A4A4184ACA3}" presName="hierRoot2" presStyleCnt="0">
        <dgm:presLayoutVars>
          <dgm:hierBranch val="init"/>
        </dgm:presLayoutVars>
      </dgm:prSet>
      <dgm:spPr/>
    </dgm:pt>
    <dgm:pt modelId="{4227DB6D-4654-4F36-8152-119EA4B276B0}" type="pres">
      <dgm:prSet presAssocID="{11E2C7EF-4FA6-4F27-A7D9-8A4A4184ACA3}" presName="rootComposite" presStyleCnt="0"/>
      <dgm:spPr/>
    </dgm:pt>
    <dgm:pt modelId="{6F9E0FD3-5303-4B19-BF80-440714175662}" type="pres">
      <dgm:prSet presAssocID="{11E2C7EF-4FA6-4F27-A7D9-8A4A4184ACA3}" presName="rootText" presStyleLbl="node4" presStyleIdx="3" presStyleCnt="162">
        <dgm:presLayoutVars>
          <dgm:chPref val="3"/>
        </dgm:presLayoutVars>
      </dgm:prSet>
      <dgm:spPr/>
    </dgm:pt>
    <dgm:pt modelId="{4B8392BE-2ED8-4F99-818C-A822886B0F21}" type="pres">
      <dgm:prSet presAssocID="{11E2C7EF-4FA6-4F27-A7D9-8A4A4184ACA3}" presName="rootConnector" presStyleLbl="node4" presStyleIdx="3" presStyleCnt="162"/>
      <dgm:spPr/>
    </dgm:pt>
    <dgm:pt modelId="{1698DE50-1257-4318-8F3E-0D094F8180E6}" type="pres">
      <dgm:prSet presAssocID="{11E2C7EF-4FA6-4F27-A7D9-8A4A4184ACA3}" presName="hierChild4" presStyleCnt="0"/>
      <dgm:spPr/>
    </dgm:pt>
    <dgm:pt modelId="{0191B193-94A3-4D5B-9306-1FE7A270261F}" type="pres">
      <dgm:prSet presAssocID="{11E2C7EF-4FA6-4F27-A7D9-8A4A4184ACA3}" presName="hierChild5" presStyleCnt="0"/>
      <dgm:spPr/>
    </dgm:pt>
    <dgm:pt modelId="{05DD7206-B082-4224-8E58-BA7D56E45E39}" type="pres">
      <dgm:prSet presAssocID="{6DAFD9A0-CC6B-4C68-AA93-32A7A6267A4D}" presName="Name37" presStyleLbl="parChTrans1D4" presStyleIdx="4" presStyleCnt="162"/>
      <dgm:spPr/>
    </dgm:pt>
    <dgm:pt modelId="{41AAA34B-36E2-4519-A69D-79EF223C8E9E}" type="pres">
      <dgm:prSet presAssocID="{6094BB7A-DB71-4F65-BF14-B585980542EC}" presName="hierRoot2" presStyleCnt="0">
        <dgm:presLayoutVars>
          <dgm:hierBranch val="init"/>
        </dgm:presLayoutVars>
      </dgm:prSet>
      <dgm:spPr/>
    </dgm:pt>
    <dgm:pt modelId="{6254B529-17F7-4795-9D41-328BE8E8623F}" type="pres">
      <dgm:prSet presAssocID="{6094BB7A-DB71-4F65-BF14-B585980542EC}" presName="rootComposite" presStyleCnt="0"/>
      <dgm:spPr/>
    </dgm:pt>
    <dgm:pt modelId="{6F2282B0-3FC1-4D2A-9F8D-9EF31D055408}" type="pres">
      <dgm:prSet presAssocID="{6094BB7A-DB71-4F65-BF14-B585980542EC}" presName="rootText" presStyleLbl="node4" presStyleIdx="4" presStyleCnt="162">
        <dgm:presLayoutVars>
          <dgm:chPref val="3"/>
        </dgm:presLayoutVars>
      </dgm:prSet>
      <dgm:spPr/>
    </dgm:pt>
    <dgm:pt modelId="{D71917CD-6B5D-4A19-A769-24CE5E776A17}" type="pres">
      <dgm:prSet presAssocID="{6094BB7A-DB71-4F65-BF14-B585980542EC}" presName="rootConnector" presStyleLbl="node4" presStyleIdx="4" presStyleCnt="162"/>
      <dgm:spPr/>
    </dgm:pt>
    <dgm:pt modelId="{F12A4521-1AEB-4089-8550-2C8BDD8254D9}" type="pres">
      <dgm:prSet presAssocID="{6094BB7A-DB71-4F65-BF14-B585980542EC}" presName="hierChild4" presStyleCnt="0"/>
      <dgm:spPr/>
    </dgm:pt>
    <dgm:pt modelId="{DDF2FDE4-243D-4CAB-8B11-A605B0AC986D}" type="pres">
      <dgm:prSet presAssocID="{6094BB7A-DB71-4F65-BF14-B585980542EC}" presName="hierChild5" presStyleCnt="0"/>
      <dgm:spPr/>
    </dgm:pt>
    <dgm:pt modelId="{D1862515-2E5A-46A9-9E70-076D0FBEEA60}" type="pres">
      <dgm:prSet presAssocID="{06053000-A6C6-48F1-A8FC-8E14A423C15F}" presName="hierChild5" presStyleCnt="0"/>
      <dgm:spPr/>
    </dgm:pt>
    <dgm:pt modelId="{ADE789F4-53CC-428C-9600-87423A08567F}" type="pres">
      <dgm:prSet presAssocID="{132F6570-2DAB-4B7F-AE63-F0B73837C9C6}" presName="Name37" presStyleLbl="parChTrans1D3" presStyleIdx="2" presStyleCnt="20"/>
      <dgm:spPr/>
    </dgm:pt>
    <dgm:pt modelId="{C20F2E52-DA57-42A0-A01C-0749E758E27D}" type="pres">
      <dgm:prSet presAssocID="{863BD019-651C-414A-A0B2-33204B4A47E6}" presName="hierRoot2" presStyleCnt="0">
        <dgm:presLayoutVars>
          <dgm:hierBranch val="init"/>
        </dgm:presLayoutVars>
      </dgm:prSet>
      <dgm:spPr/>
    </dgm:pt>
    <dgm:pt modelId="{5C72D512-07DA-4479-876A-26FFF8966098}" type="pres">
      <dgm:prSet presAssocID="{863BD019-651C-414A-A0B2-33204B4A47E6}" presName="rootComposite" presStyleCnt="0"/>
      <dgm:spPr/>
    </dgm:pt>
    <dgm:pt modelId="{CEF148FE-D0DC-4DDC-A342-27200BB8E58B}" type="pres">
      <dgm:prSet presAssocID="{863BD019-651C-414A-A0B2-33204B4A47E6}" presName="rootText" presStyleLbl="node3" presStyleIdx="2" presStyleCnt="20">
        <dgm:presLayoutVars>
          <dgm:chPref val="3"/>
        </dgm:presLayoutVars>
      </dgm:prSet>
      <dgm:spPr/>
    </dgm:pt>
    <dgm:pt modelId="{8FE13263-3913-49E2-8FC8-28F96A936D0A}" type="pres">
      <dgm:prSet presAssocID="{863BD019-651C-414A-A0B2-33204B4A47E6}" presName="rootConnector" presStyleLbl="node3" presStyleIdx="2" presStyleCnt="20"/>
      <dgm:spPr/>
    </dgm:pt>
    <dgm:pt modelId="{60AF9588-1ABC-4928-A4AC-D839F29549B8}" type="pres">
      <dgm:prSet presAssocID="{863BD019-651C-414A-A0B2-33204B4A47E6}" presName="hierChild4" presStyleCnt="0"/>
      <dgm:spPr/>
    </dgm:pt>
    <dgm:pt modelId="{70812C9F-7B59-4FDC-A366-74EEE1B39A37}" type="pres">
      <dgm:prSet presAssocID="{36C1DE44-B9B9-48B5-9346-EC43E8C1AAFD}" presName="Name37" presStyleLbl="parChTrans1D4" presStyleIdx="5" presStyleCnt="162"/>
      <dgm:spPr/>
    </dgm:pt>
    <dgm:pt modelId="{3807501A-70B7-42E5-8CF2-35B705F9B445}" type="pres">
      <dgm:prSet presAssocID="{683F9855-2671-4A00-AEFB-CCC0C172E800}" presName="hierRoot2" presStyleCnt="0">
        <dgm:presLayoutVars>
          <dgm:hierBranch val="init"/>
        </dgm:presLayoutVars>
      </dgm:prSet>
      <dgm:spPr/>
    </dgm:pt>
    <dgm:pt modelId="{4CE5AFD3-2DE4-48C8-B574-625E69076466}" type="pres">
      <dgm:prSet presAssocID="{683F9855-2671-4A00-AEFB-CCC0C172E800}" presName="rootComposite" presStyleCnt="0"/>
      <dgm:spPr/>
    </dgm:pt>
    <dgm:pt modelId="{E3B699E8-24B8-461D-9526-818E428E4CE7}" type="pres">
      <dgm:prSet presAssocID="{683F9855-2671-4A00-AEFB-CCC0C172E800}" presName="rootText" presStyleLbl="node4" presStyleIdx="5" presStyleCnt="162">
        <dgm:presLayoutVars>
          <dgm:chPref val="3"/>
        </dgm:presLayoutVars>
      </dgm:prSet>
      <dgm:spPr/>
    </dgm:pt>
    <dgm:pt modelId="{22D26AB9-3722-4798-8E32-9B2A4B80C086}" type="pres">
      <dgm:prSet presAssocID="{683F9855-2671-4A00-AEFB-CCC0C172E800}" presName="rootConnector" presStyleLbl="node4" presStyleIdx="5" presStyleCnt="162"/>
      <dgm:spPr/>
    </dgm:pt>
    <dgm:pt modelId="{0BA96F8A-3940-4AA4-9F6C-4EB251290A59}" type="pres">
      <dgm:prSet presAssocID="{683F9855-2671-4A00-AEFB-CCC0C172E800}" presName="hierChild4" presStyleCnt="0"/>
      <dgm:spPr/>
    </dgm:pt>
    <dgm:pt modelId="{8E18468E-9173-4F56-9953-747A53864B3F}" type="pres">
      <dgm:prSet presAssocID="{683F9855-2671-4A00-AEFB-CCC0C172E800}" presName="hierChild5" presStyleCnt="0"/>
      <dgm:spPr/>
    </dgm:pt>
    <dgm:pt modelId="{DCF648E8-646E-4633-ADDD-9F2EE5D8DA67}" type="pres">
      <dgm:prSet presAssocID="{D721675A-8546-4F6C-997A-D524B5BE6309}" presName="Name37" presStyleLbl="parChTrans1D4" presStyleIdx="6" presStyleCnt="162"/>
      <dgm:spPr/>
    </dgm:pt>
    <dgm:pt modelId="{EE84F843-C1FC-4EA8-BEBC-073F1B205464}" type="pres">
      <dgm:prSet presAssocID="{A4BA1FFF-ACE7-47D5-90D1-72D4ED4CBC93}" presName="hierRoot2" presStyleCnt="0">
        <dgm:presLayoutVars>
          <dgm:hierBranch val="init"/>
        </dgm:presLayoutVars>
      </dgm:prSet>
      <dgm:spPr/>
    </dgm:pt>
    <dgm:pt modelId="{109442BB-92EB-496D-A44B-9732280D9749}" type="pres">
      <dgm:prSet presAssocID="{A4BA1FFF-ACE7-47D5-90D1-72D4ED4CBC93}" presName="rootComposite" presStyleCnt="0"/>
      <dgm:spPr/>
    </dgm:pt>
    <dgm:pt modelId="{1E17DDA4-7ECE-4101-AE00-D325C8D2590F}" type="pres">
      <dgm:prSet presAssocID="{A4BA1FFF-ACE7-47D5-90D1-72D4ED4CBC93}" presName="rootText" presStyleLbl="node4" presStyleIdx="6" presStyleCnt="162">
        <dgm:presLayoutVars>
          <dgm:chPref val="3"/>
        </dgm:presLayoutVars>
      </dgm:prSet>
      <dgm:spPr/>
    </dgm:pt>
    <dgm:pt modelId="{543E40B6-35C8-406A-8740-9D4427F28016}" type="pres">
      <dgm:prSet presAssocID="{A4BA1FFF-ACE7-47D5-90D1-72D4ED4CBC93}" presName="rootConnector" presStyleLbl="node4" presStyleIdx="6" presStyleCnt="162"/>
      <dgm:spPr/>
    </dgm:pt>
    <dgm:pt modelId="{55100602-9953-4755-A3A1-27592950A8CA}" type="pres">
      <dgm:prSet presAssocID="{A4BA1FFF-ACE7-47D5-90D1-72D4ED4CBC93}" presName="hierChild4" presStyleCnt="0"/>
      <dgm:spPr/>
    </dgm:pt>
    <dgm:pt modelId="{25BED73D-127A-487C-B0BD-9B07EBF4385A}" type="pres">
      <dgm:prSet presAssocID="{A4BA1FFF-ACE7-47D5-90D1-72D4ED4CBC93}" presName="hierChild5" presStyleCnt="0"/>
      <dgm:spPr/>
    </dgm:pt>
    <dgm:pt modelId="{283641A6-06BC-4CA6-BEE8-F5A7E9F5B113}" type="pres">
      <dgm:prSet presAssocID="{04386C9F-8AA9-41A3-8ED6-3CA94970E994}" presName="Name37" presStyleLbl="parChTrans1D4" presStyleIdx="7" presStyleCnt="162"/>
      <dgm:spPr/>
    </dgm:pt>
    <dgm:pt modelId="{5695A4D7-52E7-425D-A5CB-CF8AC1B19412}" type="pres">
      <dgm:prSet presAssocID="{6766A4E9-BBFA-471C-AB0A-56200CDBB002}" presName="hierRoot2" presStyleCnt="0">
        <dgm:presLayoutVars>
          <dgm:hierBranch val="init"/>
        </dgm:presLayoutVars>
      </dgm:prSet>
      <dgm:spPr/>
    </dgm:pt>
    <dgm:pt modelId="{7D95D1FC-B174-48A6-AFAC-4F9A2D0F4302}" type="pres">
      <dgm:prSet presAssocID="{6766A4E9-BBFA-471C-AB0A-56200CDBB002}" presName="rootComposite" presStyleCnt="0"/>
      <dgm:spPr/>
    </dgm:pt>
    <dgm:pt modelId="{AA5F15EA-A1A9-4D33-8D81-E824EFECF618}" type="pres">
      <dgm:prSet presAssocID="{6766A4E9-BBFA-471C-AB0A-56200CDBB002}" presName="rootText" presStyleLbl="node4" presStyleIdx="7" presStyleCnt="162">
        <dgm:presLayoutVars>
          <dgm:chPref val="3"/>
        </dgm:presLayoutVars>
      </dgm:prSet>
      <dgm:spPr/>
    </dgm:pt>
    <dgm:pt modelId="{6A637667-5F85-459F-8673-2C0ADDC9469B}" type="pres">
      <dgm:prSet presAssocID="{6766A4E9-BBFA-471C-AB0A-56200CDBB002}" presName="rootConnector" presStyleLbl="node4" presStyleIdx="7" presStyleCnt="162"/>
      <dgm:spPr/>
    </dgm:pt>
    <dgm:pt modelId="{F8188EAA-D6CC-4E3C-BA54-FE5421B3D7E3}" type="pres">
      <dgm:prSet presAssocID="{6766A4E9-BBFA-471C-AB0A-56200CDBB002}" presName="hierChild4" presStyleCnt="0"/>
      <dgm:spPr/>
    </dgm:pt>
    <dgm:pt modelId="{EC6CAC39-AFB4-4C17-BADF-554A97FF206F}" type="pres">
      <dgm:prSet presAssocID="{6766A4E9-BBFA-471C-AB0A-56200CDBB002}" presName="hierChild5" presStyleCnt="0"/>
      <dgm:spPr/>
    </dgm:pt>
    <dgm:pt modelId="{A2E70993-755C-48E7-8546-1D8168968716}" type="pres">
      <dgm:prSet presAssocID="{73DDC209-3847-454C-9DBB-06DFA828DD85}" presName="Name37" presStyleLbl="parChTrans1D4" presStyleIdx="8" presStyleCnt="162"/>
      <dgm:spPr/>
    </dgm:pt>
    <dgm:pt modelId="{1A297CC5-6500-4A4E-AA0B-A225B9E7D99D}" type="pres">
      <dgm:prSet presAssocID="{34518F28-D88A-41EB-9C76-CB65E3A2BB47}" presName="hierRoot2" presStyleCnt="0">
        <dgm:presLayoutVars>
          <dgm:hierBranch val="init"/>
        </dgm:presLayoutVars>
      </dgm:prSet>
      <dgm:spPr/>
    </dgm:pt>
    <dgm:pt modelId="{858D8296-9A07-48CC-AD11-8F572E23D1C0}" type="pres">
      <dgm:prSet presAssocID="{34518F28-D88A-41EB-9C76-CB65E3A2BB47}" presName="rootComposite" presStyleCnt="0"/>
      <dgm:spPr/>
    </dgm:pt>
    <dgm:pt modelId="{EAF0848C-17A7-4710-8833-CE175F3A2748}" type="pres">
      <dgm:prSet presAssocID="{34518F28-D88A-41EB-9C76-CB65E3A2BB47}" presName="rootText" presStyleLbl="node4" presStyleIdx="8" presStyleCnt="162">
        <dgm:presLayoutVars>
          <dgm:chPref val="3"/>
        </dgm:presLayoutVars>
      </dgm:prSet>
      <dgm:spPr/>
    </dgm:pt>
    <dgm:pt modelId="{6808F930-1872-450D-A155-F9005884D139}" type="pres">
      <dgm:prSet presAssocID="{34518F28-D88A-41EB-9C76-CB65E3A2BB47}" presName="rootConnector" presStyleLbl="node4" presStyleIdx="8" presStyleCnt="162"/>
      <dgm:spPr/>
    </dgm:pt>
    <dgm:pt modelId="{7296186C-8277-422F-BC89-2BE798C895FB}" type="pres">
      <dgm:prSet presAssocID="{34518F28-D88A-41EB-9C76-CB65E3A2BB47}" presName="hierChild4" presStyleCnt="0"/>
      <dgm:spPr/>
    </dgm:pt>
    <dgm:pt modelId="{B5932B96-9F0F-4B14-A5D9-5D817268A4BD}" type="pres">
      <dgm:prSet presAssocID="{34518F28-D88A-41EB-9C76-CB65E3A2BB47}" presName="hierChild5" presStyleCnt="0"/>
      <dgm:spPr/>
    </dgm:pt>
    <dgm:pt modelId="{2627DCC8-F591-456B-BD7D-C58259E773C3}" type="pres">
      <dgm:prSet presAssocID="{61E4C11C-391A-45CF-8CB5-4F5194E48602}" presName="Name37" presStyleLbl="parChTrans1D4" presStyleIdx="9" presStyleCnt="162"/>
      <dgm:spPr/>
    </dgm:pt>
    <dgm:pt modelId="{2982E3F3-1AF3-4C06-AB3F-BAB8FE51070D}" type="pres">
      <dgm:prSet presAssocID="{E5C1049C-C2A9-4B7C-A9A2-AF9C0895CB68}" presName="hierRoot2" presStyleCnt="0">
        <dgm:presLayoutVars>
          <dgm:hierBranch val="init"/>
        </dgm:presLayoutVars>
      </dgm:prSet>
      <dgm:spPr/>
    </dgm:pt>
    <dgm:pt modelId="{65DC5993-1686-49B7-BA5A-A1ABBFA14994}" type="pres">
      <dgm:prSet presAssocID="{E5C1049C-C2A9-4B7C-A9A2-AF9C0895CB68}" presName="rootComposite" presStyleCnt="0"/>
      <dgm:spPr/>
    </dgm:pt>
    <dgm:pt modelId="{FCC17DA1-9A67-40B8-9CE6-190D0586C2A5}" type="pres">
      <dgm:prSet presAssocID="{E5C1049C-C2A9-4B7C-A9A2-AF9C0895CB68}" presName="rootText" presStyleLbl="node4" presStyleIdx="9" presStyleCnt="162">
        <dgm:presLayoutVars>
          <dgm:chPref val="3"/>
        </dgm:presLayoutVars>
      </dgm:prSet>
      <dgm:spPr/>
    </dgm:pt>
    <dgm:pt modelId="{A0F80D8A-9A98-4B28-A86C-F5FB1FB6D950}" type="pres">
      <dgm:prSet presAssocID="{E5C1049C-C2A9-4B7C-A9A2-AF9C0895CB68}" presName="rootConnector" presStyleLbl="node4" presStyleIdx="9" presStyleCnt="162"/>
      <dgm:spPr/>
    </dgm:pt>
    <dgm:pt modelId="{289A2467-76C6-4F3C-BF56-8E8C3F9ABE2A}" type="pres">
      <dgm:prSet presAssocID="{E5C1049C-C2A9-4B7C-A9A2-AF9C0895CB68}" presName="hierChild4" presStyleCnt="0"/>
      <dgm:spPr/>
    </dgm:pt>
    <dgm:pt modelId="{1F881754-EC00-441A-A73A-07A877BB0EDD}" type="pres">
      <dgm:prSet presAssocID="{E5C1049C-C2A9-4B7C-A9A2-AF9C0895CB68}" presName="hierChild5" presStyleCnt="0"/>
      <dgm:spPr/>
    </dgm:pt>
    <dgm:pt modelId="{452C4369-1A23-469F-96F0-42277E928663}" type="pres">
      <dgm:prSet presAssocID="{EFBE7E28-D006-4534-88C6-F214A0EBFB9D}" presName="Name37" presStyleLbl="parChTrans1D4" presStyleIdx="10" presStyleCnt="162"/>
      <dgm:spPr/>
    </dgm:pt>
    <dgm:pt modelId="{C3148EF3-E3E6-4911-B593-48B13728F1C2}" type="pres">
      <dgm:prSet presAssocID="{EDEF682D-3D9A-4E19-BE74-0DE077E35568}" presName="hierRoot2" presStyleCnt="0">
        <dgm:presLayoutVars>
          <dgm:hierBranch val="init"/>
        </dgm:presLayoutVars>
      </dgm:prSet>
      <dgm:spPr/>
    </dgm:pt>
    <dgm:pt modelId="{31E50995-C13D-4C37-AA85-C9BCE0184CAD}" type="pres">
      <dgm:prSet presAssocID="{EDEF682D-3D9A-4E19-BE74-0DE077E35568}" presName="rootComposite" presStyleCnt="0"/>
      <dgm:spPr/>
    </dgm:pt>
    <dgm:pt modelId="{0E575ACA-E08D-4CBF-9396-0788B557F76D}" type="pres">
      <dgm:prSet presAssocID="{EDEF682D-3D9A-4E19-BE74-0DE077E35568}" presName="rootText" presStyleLbl="node4" presStyleIdx="10" presStyleCnt="162">
        <dgm:presLayoutVars>
          <dgm:chPref val="3"/>
        </dgm:presLayoutVars>
      </dgm:prSet>
      <dgm:spPr/>
    </dgm:pt>
    <dgm:pt modelId="{86F28AA7-A9B1-4E0F-AA64-11599CF44414}" type="pres">
      <dgm:prSet presAssocID="{EDEF682D-3D9A-4E19-BE74-0DE077E35568}" presName="rootConnector" presStyleLbl="node4" presStyleIdx="10" presStyleCnt="162"/>
      <dgm:spPr/>
    </dgm:pt>
    <dgm:pt modelId="{FFE04DA7-B233-44EC-B9B4-88809366BEDB}" type="pres">
      <dgm:prSet presAssocID="{EDEF682D-3D9A-4E19-BE74-0DE077E35568}" presName="hierChild4" presStyleCnt="0"/>
      <dgm:spPr/>
    </dgm:pt>
    <dgm:pt modelId="{276DB3B3-CBED-4297-AF73-6EE3B2638456}" type="pres">
      <dgm:prSet presAssocID="{EDEF682D-3D9A-4E19-BE74-0DE077E35568}" presName="hierChild5" presStyleCnt="0"/>
      <dgm:spPr/>
    </dgm:pt>
    <dgm:pt modelId="{34F99454-F363-4A78-BA32-E7D8E3C2B198}" type="pres">
      <dgm:prSet presAssocID="{56D5D5E8-26A1-42CA-86B5-4B94A18D85CF}" presName="Name37" presStyleLbl="parChTrans1D4" presStyleIdx="11" presStyleCnt="162"/>
      <dgm:spPr/>
    </dgm:pt>
    <dgm:pt modelId="{A24DC43B-E66D-445B-9261-F33311BED1BD}" type="pres">
      <dgm:prSet presAssocID="{D5580212-FCD7-4451-92A5-999F34053EE8}" presName="hierRoot2" presStyleCnt="0">
        <dgm:presLayoutVars>
          <dgm:hierBranch val="init"/>
        </dgm:presLayoutVars>
      </dgm:prSet>
      <dgm:spPr/>
    </dgm:pt>
    <dgm:pt modelId="{0B1EBA9D-9E73-4153-8233-82788E25BC81}" type="pres">
      <dgm:prSet presAssocID="{D5580212-FCD7-4451-92A5-999F34053EE8}" presName="rootComposite" presStyleCnt="0"/>
      <dgm:spPr/>
    </dgm:pt>
    <dgm:pt modelId="{048EE8D2-10A7-49C6-B9E3-5B62BBC14E49}" type="pres">
      <dgm:prSet presAssocID="{D5580212-FCD7-4451-92A5-999F34053EE8}" presName="rootText" presStyleLbl="node4" presStyleIdx="11" presStyleCnt="162">
        <dgm:presLayoutVars>
          <dgm:chPref val="3"/>
        </dgm:presLayoutVars>
      </dgm:prSet>
      <dgm:spPr/>
    </dgm:pt>
    <dgm:pt modelId="{934C0CE4-D01F-468C-A8C9-039BB2D1DB18}" type="pres">
      <dgm:prSet presAssocID="{D5580212-FCD7-4451-92A5-999F34053EE8}" presName="rootConnector" presStyleLbl="node4" presStyleIdx="11" presStyleCnt="162"/>
      <dgm:spPr/>
    </dgm:pt>
    <dgm:pt modelId="{C72A0553-4F4A-4918-A1B9-30BD1D4E8FDE}" type="pres">
      <dgm:prSet presAssocID="{D5580212-FCD7-4451-92A5-999F34053EE8}" presName="hierChild4" presStyleCnt="0"/>
      <dgm:spPr/>
    </dgm:pt>
    <dgm:pt modelId="{9B5F7630-522D-483A-9190-BD380910DD1A}" type="pres">
      <dgm:prSet presAssocID="{D5580212-FCD7-4451-92A5-999F34053EE8}" presName="hierChild5" presStyleCnt="0"/>
      <dgm:spPr/>
    </dgm:pt>
    <dgm:pt modelId="{B093A7A5-61A0-4F55-9842-C93902CE938C}" type="pres">
      <dgm:prSet presAssocID="{0C52BD43-CFEF-41CC-A6E0-BDC1585ECA58}" presName="Name37" presStyleLbl="parChTrans1D4" presStyleIdx="12" presStyleCnt="162"/>
      <dgm:spPr/>
    </dgm:pt>
    <dgm:pt modelId="{45108F38-E52C-4A16-8ABF-536BBB5791A3}" type="pres">
      <dgm:prSet presAssocID="{2CD35320-E794-4B16-8C22-9B14D2744030}" presName="hierRoot2" presStyleCnt="0">
        <dgm:presLayoutVars>
          <dgm:hierBranch val="init"/>
        </dgm:presLayoutVars>
      </dgm:prSet>
      <dgm:spPr/>
    </dgm:pt>
    <dgm:pt modelId="{B0A9E516-9DF7-4606-9831-14819EE4E4E0}" type="pres">
      <dgm:prSet presAssocID="{2CD35320-E794-4B16-8C22-9B14D2744030}" presName="rootComposite" presStyleCnt="0"/>
      <dgm:spPr/>
    </dgm:pt>
    <dgm:pt modelId="{D8E66136-7776-4C3D-A380-A2E51EED2ECE}" type="pres">
      <dgm:prSet presAssocID="{2CD35320-E794-4B16-8C22-9B14D2744030}" presName="rootText" presStyleLbl="node4" presStyleIdx="12" presStyleCnt="162">
        <dgm:presLayoutVars>
          <dgm:chPref val="3"/>
        </dgm:presLayoutVars>
      </dgm:prSet>
      <dgm:spPr/>
    </dgm:pt>
    <dgm:pt modelId="{6CE0445E-29CC-41CD-B167-704E275886CB}" type="pres">
      <dgm:prSet presAssocID="{2CD35320-E794-4B16-8C22-9B14D2744030}" presName="rootConnector" presStyleLbl="node4" presStyleIdx="12" presStyleCnt="162"/>
      <dgm:spPr/>
    </dgm:pt>
    <dgm:pt modelId="{2DA2F0A1-AA83-4D7B-A9C7-FA90F729812E}" type="pres">
      <dgm:prSet presAssocID="{2CD35320-E794-4B16-8C22-9B14D2744030}" presName="hierChild4" presStyleCnt="0"/>
      <dgm:spPr/>
    </dgm:pt>
    <dgm:pt modelId="{0F069238-1865-4C6F-8024-4CC9D6F6181E}" type="pres">
      <dgm:prSet presAssocID="{2CD35320-E794-4B16-8C22-9B14D2744030}" presName="hierChild5" presStyleCnt="0"/>
      <dgm:spPr/>
    </dgm:pt>
    <dgm:pt modelId="{F9F64A80-D4F3-42EB-A606-D5BAEB9146AA}" type="pres">
      <dgm:prSet presAssocID="{CB64C1F0-41E3-40AD-8A3B-A7DE902D183F}" presName="Name37" presStyleLbl="parChTrans1D4" presStyleIdx="13" presStyleCnt="162"/>
      <dgm:spPr/>
    </dgm:pt>
    <dgm:pt modelId="{61CBD865-DF17-4526-BCE0-B38A5DBBDF79}" type="pres">
      <dgm:prSet presAssocID="{48BDDFBC-99AB-4A01-A4B1-AFEBEEF86528}" presName="hierRoot2" presStyleCnt="0">
        <dgm:presLayoutVars>
          <dgm:hierBranch val="init"/>
        </dgm:presLayoutVars>
      </dgm:prSet>
      <dgm:spPr/>
    </dgm:pt>
    <dgm:pt modelId="{CAF9B9D5-D053-457F-84BE-65FEFB565E9F}" type="pres">
      <dgm:prSet presAssocID="{48BDDFBC-99AB-4A01-A4B1-AFEBEEF86528}" presName="rootComposite" presStyleCnt="0"/>
      <dgm:spPr/>
    </dgm:pt>
    <dgm:pt modelId="{8A14368B-BEBA-429D-A2AA-3F9D0DA28D31}" type="pres">
      <dgm:prSet presAssocID="{48BDDFBC-99AB-4A01-A4B1-AFEBEEF86528}" presName="rootText" presStyleLbl="node4" presStyleIdx="13" presStyleCnt="162">
        <dgm:presLayoutVars>
          <dgm:chPref val="3"/>
        </dgm:presLayoutVars>
      </dgm:prSet>
      <dgm:spPr/>
    </dgm:pt>
    <dgm:pt modelId="{37ABA615-1C87-46C9-B095-E8BD91F6B3E3}" type="pres">
      <dgm:prSet presAssocID="{48BDDFBC-99AB-4A01-A4B1-AFEBEEF86528}" presName="rootConnector" presStyleLbl="node4" presStyleIdx="13" presStyleCnt="162"/>
      <dgm:spPr/>
    </dgm:pt>
    <dgm:pt modelId="{2E8A65CE-5E14-42EA-9FFF-BC949CA95C91}" type="pres">
      <dgm:prSet presAssocID="{48BDDFBC-99AB-4A01-A4B1-AFEBEEF86528}" presName="hierChild4" presStyleCnt="0"/>
      <dgm:spPr/>
    </dgm:pt>
    <dgm:pt modelId="{7AB0C34A-8E6D-47FD-AB8E-D081AB5103F3}" type="pres">
      <dgm:prSet presAssocID="{48BDDFBC-99AB-4A01-A4B1-AFEBEEF86528}" presName="hierChild5" presStyleCnt="0"/>
      <dgm:spPr/>
    </dgm:pt>
    <dgm:pt modelId="{262CF6B1-A1C3-463E-ABB4-63CF2E24D89D}" type="pres">
      <dgm:prSet presAssocID="{863BD019-651C-414A-A0B2-33204B4A47E6}" presName="hierChild5" presStyleCnt="0"/>
      <dgm:spPr/>
    </dgm:pt>
    <dgm:pt modelId="{B398329E-D8FA-42C8-9219-4BF1772BE216}" type="pres">
      <dgm:prSet presAssocID="{2D8FEB4F-C0ED-4277-B269-906422B80397}" presName="hierChild5" presStyleCnt="0"/>
      <dgm:spPr/>
    </dgm:pt>
    <dgm:pt modelId="{DD398A0B-63EF-48FE-86B2-231A18DC5A47}" type="pres">
      <dgm:prSet presAssocID="{A6EB0BD9-95DD-4434-89AF-BE1F4768E43A}" presName="Name37" presStyleLbl="parChTrans1D2" presStyleIdx="1" presStyleCnt="5"/>
      <dgm:spPr/>
    </dgm:pt>
    <dgm:pt modelId="{F20B893C-ED0A-4979-AD49-D13C5A383A97}" type="pres">
      <dgm:prSet presAssocID="{FBE83294-7833-43C8-B009-BB44A62AAF23}" presName="hierRoot2" presStyleCnt="0">
        <dgm:presLayoutVars>
          <dgm:hierBranch val="init"/>
        </dgm:presLayoutVars>
      </dgm:prSet>
      <dgm:spPr/>
    </dgm:pt>
    <dgm:pt modelId="{C9E9C3C8-9171-4925-B8C7-A340FB632273}" type="pres">
      <dgm:prSet presAssocID="{FBE83294-7833-43C8-B009-BB44A62AAF23}" presName="rootComposite" presStyleCnt="0"/>
      <dgm:spPr/>
    </dgm:pt>
    <dgm:pt modelId="{4783CB9D-AFF3-44F9-A593-F39640B12365}" type="pres">
      <dgm:prSet presAssocID="{FBE83294-7833-43C8-B009-BB44A62AAF23}" presName="rootText" presStyleLbl="node2" presStyleIdx="1" presStyleCnt="5">
        <dgm:presLayoutVars>
          <dgm:chPref val="3"/>
        </dgm:presLayoutVars>
      </dgm:prSet>
      <dgm:spPr/>
    </dgm:pt>
    <dgm:pt modelId="{4B98FF85-5E7A-48D4-BF32-D5D4F061C24E}" type="pres">
      <dgm:prSet presAssocID="{FBE83294-7833-43C8-B009-BB44A62AAF23}" presName="rootConnector" presStyleLbl="node2" presStyleIdx="1" presStyleCnt="5"/>
      <dgm:spPr/>
    </dgm:pt>
    <dgm:pt modelId="{A7744761-802E-47B5-A3C8-EF96B01DBC4B}" type="pres">
      <dgm:prSet presAssocID="{FBE83294-7833-43C8-B009-BB44A62AAF23}" presName="hierChild4" presStyleCnt="0"/>
      <dgm:spPr/>
    </dgm:pt>
    <dgm:pt modelId="{5A1A87E8-5C31-4195-A026-C2B88A1E7D97}" type="pres">
      <dgm:prSet presAssocID="{287E6653-3CDC-4656-9DF8-7A0518765F91}" presName="Name37" presStyleLbl="parChTrans1D3" presStyleIdx="3" presStyleCnt="20"/>
      <dgm:spPr/>
    </dgm:pt>
    <dgm:pt modelId="{FB276030-C00E-4114-BE6C-D898F4F2C6E1}" type="pres">
      <dgm:prSet presAssocID="{B89C852A-3E43-48A9-B63B-897C408CBA3D}" presName="hierRoot2" presStyleCnt="0">
        <dgm:presLayoutVars>
          <dgm:hierBranch val="init"/>
        </dgm:presLayoutVars>
      </dgm:prSet>
      <dgm:spPr/>
    </dgm:pt>
    <dgm:pt modelId="{B6C58E3E-8B0A-4788-9137-FD2CBA9437CA}" type="pres">
      <dgm:prSet presAssocID="{B89C852A-3E43-48A9-B63B-897C408CBA3D}" presName="rootComposite" presStyleCnt="0"/>
      <dgm:spPr/>
    </dgm:pt>
    <dgm:pt modelId="{7A828B3C-AF09-42CF-911A-3AB9251B6F03}" type="pres">
      <dgm:prSet presAssocID="{B89C852A-3E43-48A9-B63B-897C408CBA3D}" presName="rootText" presStyleLbl="node3" presStyleIdx="3" presStyleCnt="20">
        <dgm:presLayoutVars>
          <dgm:chPref val="3"/>
        </dgm:presLayoutVars>
      </dgm:prSet>
      <dgm:spPr/>
    </dgm:pt>
    <dgm:pt modelId="{DF9981D6-46EC-44DB-BB6A-ECD0A30D16DB}" type="pres">
      <dgm:prSet presAssocID="{B89C852A-3E43-48A9-B63B-897C408CBA3D}" presName="rootConnector" presStyleLbl="node3" presStyleIdx="3" presStyleCnt="20"/>
      <dgm:spPr/>
    </dgm:pt>
    <dgm:pt modelId="{1CADE58D-50A5-45F8-9A57-ED09AD2674FC}" type="pres">
      <dgm:prSet presAssocID="{B89C852A-3E43-48A9-B63B-897C408CBA3D}" presName="hierChild4" presStyleCnt="0"/>
      <dgm:spPr/>
    </dgm:pt>
    <dgm:pt modelId="{29267D40-F713-4962-BD61-B159297169E0}" type="pres">
      <dgm:prSet presAssocID="{D00C0470-E93C-4323-9D88-260062174BE6}" presName="Name37" presStyleLbl="parChTrans1D4" presStyleIdx="14" presStyleCnt="162"/>
      <dgm:spPr/>
    </dgm:pt>
    <dgm:pt modelId="{B9979149-3A66-46BF-8B03-364C51F0E658}" type="pres">
      <dgm:prSet presAssocID="{AF4AD6AF-5344-4AB9-B243-B94B797F2367}" presName="hierRoot2" presStyleCnt="0">
        <dgm:presLayoutVars>
          <dgm:hierBranch val="init"/>
        </dgm:presLayoutVars>
      </dgm:prSet>
      <dgm:spPr/>
    </dgm:pt>
    <dgm:pt modelId="{512973E5-9DB0-4D14-9E49-CA6E43FDA7E9}" type="pres">
      <dgm:prSet presAssocID="{AF4AD6AF-5344-4AB9-B243-B94B797F2367}" presName="rootComposite" presStyleCnt="0"/>
      <dgm:spPr/>
    </dgm:pt>
    <dgm:pt modelId="{DDE08273-583C-4634-9FBD-FED5448AD665}" type="pres">
      <dgm:prSet presAssocID="{AF4AD6AF-5344-4AB9-B243-B94B797F2367}" presName="rootText" presStyleLbl="node4" presStyleIdx="14" presStyleCnt="162">
        <dgm:presLayoutVars>
          <dgm:chPref val="3"/>
        </dgm:presLayoutVars>
      </dgm:prSet>
      <dgm:spPr/>
    </dgm:pt>
    <dgm:pt modelId="{4A942938-3D18-451F-8FEE-D3847EBDC244}" type="pres">
      <dgm:prSet presAssocID="{AF4AD6AF-5344-4AB9-B243-B94B797F2367}" presName="rootConnector" presStyleLbl="node4" presStyleIdx="14" presStyleCnt="162"/>
      <dgm:spPr/>
    </dgm:pt>
    <dgm:pt modelId="{228DCC10-7B43-4A1A-B94D-8EFE027CE3F9}" type="pres">
      <dgm:prSet presAssocID="{AF4AD6AF-5344-4AB9-B243-B94B797F2367}" presName="hierChild4" presStyleCnt="0"/>
      <dgm:spPr/>
    </dgm:pt>
    <dgm:pt modelId="{7305BC81-57AB-4B44-B72E-835D5CD26D35}" type="pres">
      <dgm:prSet presAssocID="{15E72C76-F26F-45AC-BA90-B4C44D2AFC46}" presName="Name37" presStyleLbl="parChTrans1D4" presStyleIdx="15" presStyleCnt="162"/>
      <dgm:spPr/>
    </dgm:pt>
    <dgm:pt modelId="{21B78C52-AD13-45A7-AEBC-903397E69669}" type="pres">
      <dgm:prSet presAssocID="{29FFD5C6-6624-4014-B449-01507A680D71}" presName="hierRoot2" presStyleCnt="0">
        <dgm:presLayoutVars>
          <dgm:hierBranch val="init"/>
        </dgm:presLayoutVars>
      </dgm:prSet>
      <dgm:spPr/>
    </dgm:pt>
    <dgm:pt modelId="{4B3B725B-AE9A-45D0-AFD8-EFB7EE9C4E6F}" type="pres">
      <dgm:prSet presAssocID="{29FFD5C6-6624-4014-B449-01507A680D71}" presName="rootComposite" presStyleCnt="0"/>
      <dgm:spPr/>
    </dgm:pt>
    <dgm:pt modelId="{B7B4DE12-2A2E-4A38-B653-AEB0CC730F75}" type="pres">
      <dgm:prSet presAssocID="{29FFD5C6-6624-4014-B449-01507A680D71}" presName="rootText" presStyleLbl="node4" presStyleIdx="15" presStyleCnt="162">
        <dgm:presLayoutVars>
          <dgm:chPref val="3"/>
        </dgm:presLayoutVars>
      </dgm:prSet>
      <dgm:spPr/>
    </dgm:pt>
    <dgm:pt modelId="{87A457BC-0DDA-40AB-982C-B887B5D0800C}" type="pres">
      <dgm:prSet presAssocID="{29FFD5C6-6624-4014-B449-01507A680D71}" presName="rootConnector" presStyleLbl="node4" presStyleIdx="15" presStyleCnt="162"/>
      <dgm:spPr/>
    </dgm:pt>
    <dgm:pt modelId="{2D842876-6088-4E2F-AD45-67EBD6F88024}" type="pres">
      <dgm:prSet presAssocID="{29FFD5C6-6624-4014-B449-01507A680D71}" presName="hierChild4" presStyleCnt="0"/>
      <dgm:spPr/>
    </dgm:pt>
    <dgm:pt modelId="{FBFFF047-516E-4B62-9EB9-451EBC598555}" type="pres">
      <dgm:prSet presAssocID="{29FFD5C6-6624-4014-B449-01507A680D71}" presName="hierChild5" presStyleCnt="0"/>
      <dgm:spPr/>
    </dgm:pt>
    <dgm:pt modelId="{20E502AD-467F-4EE8-B3BA-57C38980593F}" type="pres">
      <dgm:prSet presAssocID="{E3C72699-7EA8-4EB7-88A7-09CDEF767811}" presName="Name37" presStyleLbl="parChTrans1D4" presStyleIdx="16" presStyleCnt="162"/>
      <dgm:spPr/>
    </dgm:pt>
    <dgm:pt modelId="{E6F50591-EBF7-4401-BE06-D09380AECD83}" type="pres">
      <dgm:prSet presAssocID="{D64C45AF-2ADA-4F70-86BF-419E2AF42A78}" presName="hierRoot2" presStyleCnt="0">
        <dgm:presLayoutVars>
          <dgm:hierBranch val="init"/>
        </dgm:presLayoutVars>
      </dgm:prSet>
      <dgm:spPr/>
    </dgm:pt>
    <dgm:pt modelId="{67C7A451-02DE-429E-BE78-684D286A02B0}" type="pres">
      <dgm:prSet presAssocID="{D64C45AF-2ADA-4F70-86BF-419E2AF42A78}" presName="rootComposite" presStyleCnt="0"/>
      <dgm:spPr/>
    </dgm:pt>
    <dgm:pt modelId="{CDB961FB-9465-41C6-8D3E-BB62F3307C81}" type="pres">
      <dgm:prSet presAssocID="{D64C45AF-2ADA-4F70-86BF-419E2AF42A78}" presName="rootText" presStyleLbl="node4" presStyleIdx="16" presStyleCnt="162">
        <dgm:presLayoutVars>
          <dgm:chPref val="3"/>
        </dgm:presLayoutVars>
      </dgm:prSet>
      <dgm:spPr/>
    </dgm:pt>
    <dgm:pt modelId="{240E28B8-1849-4012-AB32-D9E7EDC81F61}" type="pres">
      <dgm:prSet presAssocID="{D64C45AF-2ADA-4F70-86BF-419E2AF42A78}" presName="rootConnector" presStyleLbl="node4" presStyleIdx="16" presStyleCnt="162"/>
      <dgm:spPr/>
    </dgm:pt>
    <dgm:pt modelId="{71C0613E-A835-484A-B5F7-7C4B69102E69}" type="pres">
      <dgm:prSet presAssocID="{D64C45AF-2ADA-4F70-86BF-419E2AF42A78}" presName="hierChild4" presStyleCnt="0"/>
      <dgm:spPr/>
    </dgm:pt>
    <dgm:pt modelId="{168385C6-E2B9-4BD0-A7C6-991F724B6955}" type="pres">
      <dgm:prSet presAssocID="{D64C45AF-2ADA-4F70-86BF-419E2AF42A78}" presName="hierChild5" presStyleCnt="0"/>
      <dgm:spPr/>
    </dgm:pt>
    <dgm:pt modelId="{9E02978C-7BA3-4EF4-A8B9-7126E96924D1}" type="pres">
      <dgm:prSet presAssocID="{AF4AD6AF-5344-4AB9-B243-B94B797F2367}" presName="hierChild5" presStyleCnt="0"/>
      <dgm:spPr/>
    </dgm:pt>
    <dgm:pt modelId="{32FE21BF-306D-4257-9F04-ADA4AA7A53E4}" type="pres">
      <dgm:prSet presAssocID="{2DCF00DD-C51C-49C5-BC30-7E6F80878314}" presName="Name37" presStyleLbl="parChTrans1D4" presStyleIdx="17" presStyleCnt="162"/>
      <dgm:spPr/>
    </dgm:pt>
    <dgm:pt modelId="{FBCB4012-9C2F-42DB-B431-FBB941395194}" type="pres">
      <dgm:prSet presAssocID="{ACE53CB8-4574-4BEB-84C5-271B5D21B88E}" presName="hierRoot2" presStyleCnt="0">
        <dgm:presLayoutVars>
          <dgm:hierBranch val="init"/>
        </dgm:presLayoutVars>
      </dgm:prSet>
      <dgm:spPr/>
    </dgm:pt>
    <dgm:pt modelId="{03D26A7C-1FA9-4F08-BEED-24077ACCB34D}" type="pres">
      <dgm:prSet presAssocID="{ACE53CB8-4574-4BEB-84C5-271B5D21B88E}" presName="rootComposite" presStyleCnt="0"/>
      <dgm:spPr/>
    </dgm:pt>
    <dgm:pt modelId="{C9019F61-CA77-4FBC-9407-0E223442E72F}" type="pres">
      <dgm:prSet presAssocID="{ACE53CB8-4574-4BEB-84C5-271B5D21B88E}" presName="rootText" presStyleLbl="node4" presStyleIdx="17" presStyleCnt="162">
        <dgm:presLayoutVars>
          <dgm:chPref val="3"/>
        </dgm:presLayoutVars>
      </dgm:prSet>
      <dgm:spPr/>
    </dgm:pt>
    <dgm:pt modelId="{51C02EEF-0491-4CA2-8BB6-09259B9F5FE7}" type="pres">
      <dgm:prSet presAssocID="{ACE53CB8-4574-4BEB-84C5-271B5D21B88E}" presName="rootConnector" presStyleLbl="node4" presStyleIdx="17" presStyleCnt="162"/>
      <dgm:spPr/>
    </dgm:pt>
    <dgm:pt modelId="{116F925A-234D-4B3D-9F90-5819D51EAFF1}" type="pres">
      <dgm:prSet presAssocID="{ACE53CB8-4574-4BEB-84C5-271B5D21B88E}" presName="hierChild4" presStyleCnt="0"/>
      <dgm:spPr/>
    </dgm:pt>
    <dgm:pt modelId="{5816451C-42BD-487D-9A8D-B1A10A670E36}" type="pres">
      <dgm:prSet presAssocID="{9A530C94-4B95-4086-AD4C-81EF09807D99}" presName="Name37" presStyleLbl="parChTrans1D4" presStyleIdx="18" presStyleCnt="162"/>
      <dgm:spPr/>
    </dgm:pt>
    <dgm:pt modelId="{D0681FD7-F8C1-4C9E-96EB-9F7227FC11DC}" type="pres">
      <dgm:prSet presAssocID="{D9EF3043-6F9A-489C-A785-FC6E00C5AD7D}" presName="hierRoot2" presStyleCnt="0">
        <dgm:presLayoutVars>
          <dgm:hierBranch val="init"/>
        </dgm:presLayoutVars>
      </dgm:prSet>
      <dgm:spPr/>
    </dgm:pt>
    <dgm:pt modelId="{8CF236DD-B763-4991-AC3C-22E91798E32C}" type="pres">
      <dgm:prSet presAssocID="{D9EF3043-6F9A-489C-A785-FC6E00C5AD7D}" presName="rootComposite" presStyleCnt="0"/>
      <dgm:spPr/>
    </dgm:pt>
    <dgm:pt modelId="{4F07E797-6D82-4FB7-A5C5-2097B4B7A4FE}" type="pres">
      <dgm:prSet presAssocID="{D9EF3043-6F9A-489C-A785-FC6E00C5AD7D}" presName="rootText" presStyleLbl="node4" presStyleIdx="18" presStyleCnt="162">
        <dgm:presLayoutVars>
          <dgm:chPref val="3"/>
        </dgm:presLayoutVars>
      </dgm:prSet>
      <dgm:spPr/>
    </dgm:pt>
    <dgm:pt modelId="{1ED3F95D-0395-462B-A80B-93CEE67000E5}" type="pres">
      <dgm:prSet presAssocID="{D9EF3043-6F9A-489C-A785-FC6E00C5AD7D}" presName="rootConnector" presStyleLbl="node4" presStyleIdx="18" presStyleCnt="162"/>
      <dgm:spPr/>
    </dgm:pt>
    <dgm:pt modelId="{964E9C9B-5D18-46AF-B4FD-2F1F2BDE32A2}" type="pres">
      <dgm:prSet presAssocID="{D9EF3043-6F9A-489C-A785-FC6E00C5AD7D}" presName="hierChild4" presStyleCnt="0"/>
      <dgm:spPr/>
    </dgm:pt>
    <dgm:pt modelId="{B19D2150-60E7-48C7-B00D-1814E15FEE56}" type="pres">
      <dgm:prSet presAssocID="{D9EF3043-6F9A-489C-A785-FC6E00C5AD7D}" presName="hierChild5" presStyleCnt="0"/>
      <dgm:spPr/>
    </dgm:pt>
    <dgm:pt modelId="{9E7BAEC4-F5A3-445C-8484-36AEF3441E71}" type="pres">
      <dgm:prSet presAssocID="{25CF2CD6-E5E7-4EB0-A7BF-0BA7EDE635F4}" presName="Name37" presStyleLbl="parChTrans1D4" presStyleIdx="19" presStyleCnt="162"/>
      <dgm:spPr/>
    </dgm:pt>
    <dgm:pt modelId="{0DFEF77C-0E11-4424-B2CF-06FCC4DDFE7C}" type="pres">
      <dgm:prSet presAssocID="{1632D369-BD93-43B8-AACF-2A91DAFB3919}" presName="hierRoot2" presStyleCnt="0">
        <dgm:presLayoutVars>
          <dgm:hierBranch val="init"/>
        </dgm:presLayoutVars>
      </dgm:prSet>
      <dgm:spPr/>
    </dgm:pt>
    <dgm:pt modelId="{80FB6A4B-42B3-4F1E-AD74-25E0EBDDC732}" type="pres">
      <dgm:prSet presAssocID="{1632D369-BD93-43B8-AACF-2A91DAFB3919}" presName="rootComposite" presStyleCnt="0"/>
      <dgm:spPr/>
    </dgm:pt>
    <dgm:pt modelId="{AEEAE80E-F59D-46A6-AEA9-CB7D0A1BC8FA}" type="pres">
      <dgm:prSet presAssocID="{1632D369-BD93-43B8-AACF-2A91DAFB3919}" presName="rootText" presStyleLbl="node4" presStyleIdx="19" presStyleCnt="162">
        <dgm:presLayoutVars>
          <dgm:chPref val="3"/>
        </dgm:presLayoutVars>
      </dgm:prSet>
      <dgm:spPr/>
    </dgm:pt>
    <dgm:pt modelId="{9B5A4A9C-5FA2-4C29-B9F8-55F377E20E22}" type="pres">
      <dgm:prSet presAssocID="{1632D369-BD93-43B8-AACF-2A91DAFB3919}" presName="rootConnector" presStyleLbl="node4" presStyleIdx="19" presStyleCnt="162"/>
      <dgm:spPr/>
    </dgm:pt>
    <dgm:pt modelId="{EF47CC0B-FF8A-4182-A2CF-30F9B3407D33}" type="pres">
      <dgm:prSet presAssocID="{1632D369-BD93-43B8-AACF-2A91DAFB3919}" presName="hierChild4" presStyleCnt="0"/>
      <dgm:spPr/>
    </dgm:pt>
    <dgm:pt modelId="{ED80EC32-94E3-4B4C-B2FE-8F8D24D9ECEF}" type="pres">
      <dgm:prSet presAssocID="{1632D369-BD93-43B8-AACF-2A91DAFB3919}" presName="hierChild5" presStyleCnt="0"/>
      <dgm:spPr/>
    </dgm:pt>
    <dgm:pt modelId="{A78CF93B-7960-45DB-95D8-410FD4C8799C}" type="pres">
      <dgm:prSet presAssocID="{A305C4F9-F77B-47D5-8E91-C22BA510831C}" presName="Name37" presStyleLbl="parChTrans1D4" presStyleIdx="20" presStyleCnt="162"/>
      <dgm:spPr/>
    </dgm:pt>
    <dgm:pt modelId="{1EC5AB30-696C-4191-A657-2765150B5BC2}" type="pres">
      <dgm:prSet presAssocID="{95AA7DF3-1C2F-4287-A778-365F034888AB}" presName="hierRoot2" presStyleCnt="0">
        <dgm:presLayoutVars>
          <dgm:hierBranch val="init"/>
        </dgm:presLayoutVars>
      </dgm:prSet>
      <dgm:spPr/>
    </dgm:pt>
    <dgm:pt modelId="{6F357C83-E2F4-40F4-9EA5-B068AFABDBEC}" type="pres">
      <dgm:prSet presAssocID="{95AA7DF3-1C2F-4287-A778-365F034888AB}" presName="rootComposite" presStyleCnt="0"/>
      <dgm:spPr/>
    </dgm:pt>
    <dgm:pt modelId="{C5341DCD-5653-4745-9083-2DA173222EDB}" type="pres">
      <dgm:prSet presAssocID="{95AA7DF3-1C2F-4287-A778-365F034888AB}" presName="rootText" presStyleLbl="node4" presStyleIdx="20" presStyleCnt="162">
        <dgm:presLayoutVars>
          <dgm:chPref val="3"/>
        </dgm:presLayoutVars>
      </dgm:prSet>
      <dgm:spPr/>
    </dgm:pt>
    <dgm:pt modelId="{E822AFCF-4DCD-401E-913F-D8B04FE4AD0D}" type="pres">
      <dgm:prSet presAssocID="{95AA7DF3-1C2F-4287-A778-365F034888AB}" presName="rootConnector" presStyleLbl="node4" presStyleIdx="20" presStyleCnt="162"/>
      <dgm:spPr/>
    </dgm:pt>
    <dgm:pt modelId="{587CDFCB-F022-4E78-8E7F-89A30103EB25}" type="pres">
      <dgm:prSet presAssocID="{95AA7DF3-1C2F-4287-A778-365F034888AB}" presName="hierChild4" presStyleCnt="0"/>
      <dgm:spPr/>
    </dgm:pt>
    <dgm:pt modelId="{DAC33752-AD77-42EB-A27B-2CA0CD6DBC09}" type="pres">
      <dgm:prSet presAssocID="{95AA7DF3-1C2F-4287-A778-365F034888AB}" presName="hierChild5" presStyleCnt="0"/>
      <dgm:spPr/>
    </dgm:pt>
    <dgm:pt modelId="{1FCF3F73-4E20-4835-BAE4-EAE9CBBCAA09}" type="pres">
      <dgm:prSet presAssocID="{1FF82927-4488-43F2-B3EA-F6FF39220075}" presName="Name37" presStyleLbl="parChTrans1D4" presStyleIdx="21" presStyleCnt="162"/>
      <dgm:spPr/>
    </dgm:pt>
    <dgm:pt modelId="{79E99CD4-180F-47EA-A5F5-A9375204AF34}" type="pres">
      <dgm:prSet presAssocID="{6CCE3E22-8BC2-45EB-B802-018C509540A9}" presName="hierRoot2" presStyleCnt="0">
        <dgm:presLayoutVars>
          <dgm:hierBranch val="init"/>
        </dgm:presLayoutVars>
      </dgm:prSet>
      <dgm:spPr/>
    </dgm:pt>
    <dgm:pt modelId="{8579F8B6-92B4-4972-BC21-9313EF8D0650}" type="pres">
      <dgm:prSet presAssocID="{6CCE3E22-8BC2-45EB-B802-018C509540A9}" presName="rootComposite" presStyleCnt="0"/>
      <dgm:spPr/>
    </dgm:pt>
    <dgm:pt modelId="{F2A73C9D-0568-491F-96CD-E5D0F233DAFF}" type="pres">
      <dgm:prSet presAssocID="{6CCE3E22-8BC2-45EB-B802-018C509540A9}" presName="rootText" presStyleLbl="node4" presStyleIdx="21" presStyleCnt="162">
        <dgm:presLayoutVars>
          <dgm:chPref val="3"/>
        </dgm:presLayoutVars>
      </dgm:prSet>
      <dgm:spPr/>
    </dgm:pt>
    <dgm:pt modelId="{3BF32142-653E-499F-ABA3-65663E4B7ECA}" type="pres">
      <dgm:prSet presAssocID="{6CCE3E22-8BC2-45EB-B802-018C509540A9}" presName="rootConnector" presStyleLbl="node4" presStyleIdx="21" presStyleCnt="162"/>
      <dgm:spPr/>
    </dgm:pt>
    <dgm:pt modelId="{9C727255-F7DD-48F8-8664-C3AEA7BBE700}" type="pres">
      <dgm:prSet presAssocID="{6CCE3E22-8BC2-45EB-B802-018C509540A9}" presName="hierChild4" presStyleCnt="0"/>
      <dgm:spPr/>
    </dgm:pt>
    <dgm:pt modelId="{6FF7B57C-FB76-4A56-8758-636832382089}" type="pres">
      <dgm:prSet presAssocID="{6CCE3E22-8BC2-45EB-B802-018C509540A9}" presName="hierChild5" presStyleCnt="0"/>
      <dgm:spPr/>
    </dgm:pt>
    <dgm:pt modelId="{48A70610-746F-4D55-8DE7-36C1F9872856}" type="pres">
      <dgm:prSet presAssocID="{ACE53CB8-4574-4BEB-84C5-271B5D21B88E}" presName="hierChild5" presStyleCnt="0"/>
      <dgm:spPr/>
    </dgm:pt>
    <dgm:pt modelId="{C4FA4595-267B-4024-8A44-DC04136A8575}" type="pres">
      <dgm:prSet presAssocID="{49DD4783-CE5F-45B8-AAB9-425CE4BDB8AA}" presName="Name37" presStyleLbl="parChTrans1D4" presStyleIdx="22" presStyleCnt="162"/>
      <dgm:spPr/>
    </dgm:pt>
    <dgm:pt modelId="{94D3099F-A4A1-49D2-BE29-37DA695BC788}" type="pres">
      <dgm:prSet presAssocID="{F744FB54-C64B-4452-8657-A5535F85B184}" presName="hierRoot2" presStyleCnt="0">
        <dgm:presLayoutVars>
          <dgm:hierBranch val="init"/>
        </dgm:presLayoutVars>
      </dgm:prSet>
      <dgm:spPr/>
    </dgm:pt>
    <dgm:pt modelId="{7AD94069-CBBF-4CC2-95BF-4E822489B2FC}" type="pres">
      <dgm:prSet presAssocID="{F744FB54-C64B-4452-8657-A5535F85B184}" presName="rootComposite" presStyleCnt="0"/>
      <dgm:spPr/>
    </dgm:pt>
    <dgm:pt modelId="{982ACBA4-D848-40D4-AC11-B24842C35526}" type="pres">
      <dgm:prSet presAssocID="{F744FB54-C64B-4452-8657-A5535F85B184}" presName="rootText" presStyleLbl="node4" presStyleIdx="22" presStyleCnt="162">
        <dgm:presLayoutVars>
          <dgm:chPref val="3"/>
        </dgm:presLayoutVars>
      </dgm:prSet>
      <dgm:spPr/>
    </dgm:pt>
    <dgm:pt modelId="{54E0BB56-0A3B-4854-BDDD-CFE34D6A8D7B}" type="pres">
      <dgm:prSet presAssocID="{F744FB54-C64B-4452-8657-A5535F85B184}" presName="rootConnector" presStyleLbl="node4" presStyleIdx="22" presStyleCnt="162"/>
      <dgm:spPr/>
    </dgm:pt>
    <dgm:pt modelId="{1CABEEF1-C6C9-40E9-B3BB-BCBEFABED37D}" type="pres">
      <dgm:prSet presAssocID="{F744FB54-C64B-4452-8657-A5535F85B184}" presName="hierChild4" presStyleCnt="0"/>
      <dgm:spPr/>
    </dgm:pt>
    <dgm:pt modelId="{7235E645-A273-4F48-9C47-57D5D95EC59A}" type="pres">
      <dgm:prSet presAssocID="{A64DC887-0225-4A03-A7C9-8768AB5ACBFF}" presName="Name37" presStyleLbl="parChTrans1D4" presStyleIdx="23" presStyleCnt="162"/>
      <dgm:spPr/>
    </dgm:pt>
    <dgm:pt modelId="{29297FE3-71F0-4655-AEAF-724E456A99B9}" type="pres">
      <dgm:prSet presAssocID="{CCCA9C77-73DC-4F01-BF61-BA5864CA12B4}" presName="hierRoot2" presStyleCnt="0">
        <dgm:presLayoutVars>
          <dgm:hierBranch val="init"/>
        </dgm:presLayoutVars>
      </dgm:prSet>
      <dgm:spPr/>
    </dgm:pt>
    <dgm:pt modelId="{F4BA85E7-61F7-499C-B978-D515D9A2D583}" type="pres">
      <dgm:prSet presAssocID="{CCCA9C77-73DC-4F01-BF61-BA5864CA12B4}" presName="rootComposite" presStyleCnt="0"/>
      <dgm:spPr/>
    </dgm:pt>
    <dgm:pt modelId="{DE1E44EE-8C4A-4E40-AF78-B2A94CD61FAE}" type="pres">
      <dgm:prSet presAssocID="{CCCA9C77-73DC-4F01-BF61-BA5864CA12B4}" presName="rootText" presStyleLbl="node4" presStyleIdx="23" presStyleCnt="162">
        <dgm:presLayoutVars>
          <dgm:chPref val="3"/>
        </dgm:presLayoutVars>
      </dgm:prSet>
      <dgm:spPr/>
    </dgm:pt>
    <dgm:pt modelId="{3C351EDA-607B-4BD6-B4B4-73BACD7FEF58}" type="pres">
      <dgm:prSet presAssocID="{CCCA9C77-73DC-4F01-BF61-BA5864CA12B4}" presName="rootConnector" presStyleLbl="node4" presStyleIdx="23" presStyleCnt="162"/>
      <dgm:spPr/>
    </dgm:pt>
    <dgm:pt modelId="{363179CF-6AAD-4936-8AF4-FFA3A8122B29}" type="pres">
      <dgm:prSet presAssocID="{CCCA9C77-73DC-4F01-BF61-BA5864CA12B4}" presName="hierChild4" presStyleCnt="0"/>
      <dgm:spPr/>
    </dgm:pt>
    <dgm:pt modelId="{9768E9DC-CB0A-4CB8-A065-398E06340FD4}" type="pres">
      <dgm:prSet presAssocID="{CCCA9C77-73DC-4F01-BF61-BA5864CA12B4}" presName="hierChild5" presStyleCnt="0"/>
      <dgm:spPr/>
    </dgm:pt>
    <dgm:pt modelId="{67399CA3-6D99-4605-BEA7-29AB25AC40D7}" type="pres">
      <dgm:prSet presAssocID="{5628B49A-FD9A-4D68-A4AB-5B3D477B1054}" presName="Name37" presStyleLbl="parChTrans1D4" presStyleIdx="24" presStyleCnt="162"/>
      <dgm:spPr/>
    </dgm:pt>
    <dgm:pt modelId="{D02D5595-88D1-47E4-9C46-EBE7447D3E7B}" type="pres">
      <dgm:prSet presAssocID="{A6F59EF7-03B1-4F2C-8B8D-BEBA361400D9}" presName="hierRoot2" presStyleCnt="0">
        <dgm:presLayoutVars>
          <dgm:hierBranch val="init"/>
        </dgm:presLayoutVars>
      </dgm:prSet>
      <dgm:spPr/>
    </dgm:pt>
    <dgm:pt modelId="{05DD6558-0942-40E7-85EB-EB14F853C900}" type="pres">
      <dgm:prSet presAssocID="{A6F59EF7-03B1-4F2C-8B8D-BEBA361400D9}" presName="rootComposite" presStyleCnt="0"/>
      <dgm:spPr/>
    </dgm:pt>
    <dgm:pt modelId="{2257E3A0-3941-4F3A-B194-16CE6FD43E60}" type="pres">
      <dgm:prSet presAssocID="{A6F59EF7-03B1-4F2C-8B8D-BEBA361400D9}" presName="rootText" presStyleLbl="node4" presStyleIdx="24" presStyleCnt="162">
        <dgm:presLayoutVars>
          <dgm:chPref val="3"/>
        </dgm:presLayoutVars>
      </dgm:prSet>
      <dgm:spPr/>
    </dgm:pt>
    <dgm:pt modelId="{1518E1FF-95FA-435D-B638-7FFCD47EB904}" type="pres">
      <dgm:prSet presAssocID="{A6F59EF7-03B1-4F2C-8B8D-BEBA361400D9}" presName="rootConnector" presStyleLbl="node4" presStyleIdx="24" presStyleCnt="162"/>
      <dgm:spPr/>
    </dgm:pt>
    <dgm:pt modelId="{46208324-13CB-4DF9-AD18-2029E079A7CF}" type="pres">
      <dgm:prSet presAssocID="{A6F59EF7-03B1-4F2C-8B8D-BEBA361400D9}" presName="hierChild4" presStyleCnt="0"/>
      <dgm:spPr/>
    </dgm:pt>
    <dgm:pt modelId="{A68EA2AC-74C7-4EAB-B8D8-1108D55CD950}" type="pres">
      <dgm:prSet presAssocID="{A6F59EF7-03B1-4F2C-8B8D-BEBA361400D9}" presName="hierChild5" presStyleCnt="0"/>
      <dgm:spPr/>
    </dgm:pt>
    <dgm:pt modelId="{D65EF0D8-040C-4DFA-AAEE-A31FB026B486}" type="pres">
      <dgm:prSet presAssocID="{1D735F70-CA18-4156-9CDA-A289D9043904}" presName="Name37" presStyleLbl="parChTrans1D4" presStyleIdx="25" presStyleCnt="162"/>
      <dgm:spPr/>
    </dgm:pt>
    <dgm:pt modelId="{90AD57B3-A73F-4E77-9FEB-AB48914F2CF3}" type="pres">
      <dgm:prSet presAssocID="{BC1DD770-151D-428A-9477-BD3F23D4C838}" presName="hierRoot2" presStyleCnt="0">
        <dgm:presLayoutVars>
          <dgm:hierBranch val="init"/>
        </dgm:presLayoutVars>
      </dgm:prSet>
      <dgm:spPr/>
    </dgm:pt>
    <dgm:pt modelId="{928FA97C-6EB7-44D1-B3BD-E19009352C20}" type="pres">
      <dgm:prSet presAssocID="{BC1DD770-151D-428A-9477-BD3F23D4C838}" presName="rootComposite" presStyleCnt="0"/>
      <dgm:spPr/>
    </dgm:pt>
    <dgm:pt modelId="{5D30E1DB-8D5E-4A9C-B266-DA0422CD85C3}" type="pres">
      <dgm:prSet presAssocID="{BC1DD770-151D-428A-9477-BD3F23D4C838}" presName="rootText" presStyleLbl="node4" presStyleIdx="25" presStyleCnt="162">
        <dgm:presLayoutVars>
          <dgm:chPref val="3"/>
        </dgm:presLayoutVars>
      </dgm:prSet>
      <dgm:spPr/>
    </dgm:pt>
    <dgm:pt modelId="{DD7E723E-7239-4D10-B040-5C961EF43083}" type="pres">
      <dgm:prSet presAssocID="{BC1DD770-151D-428A-9477-BD3F23D4C838}" presName="rootConnector" presStyleLbl="node4" presStyleIdx="25" presStyleCnt="162"/>
      <dgm:spPr/>
    </dgm:pt>
    <dgm:pt modelId="{7043A662-3A3E-401C-A58C-2453E2B10039}" type="pres">
      <dgm:prSet presAssocID="{BC1DD770-151D-428A-9477-BD3F23D4C838}" presName="hierChild4" presStyleCnt="0"/>
      <dgm:spPr/>
    </dgm:pt>
    <dgm:pt modelId="{5CD5C855-8552-47B3-999F-7C2CD1477EFA}" type="pres">
      <dgm:prSet presAssocID="{BC1DD770-151D-428A-9477-BD3F23D4C838}" presName="hierChild5" presStyleCnt="0"/>
      <dgm:spPr/>
    </dgm:pt>
    <dgm:pt modelId="{D4E2C364-2EFF-4706-8E5E-A3E1C22CEE95}" type="pres">
      <dgm:prSet presAssocID="{517941A4-5A90-4F60-93B9-485BBECE9274}" presName="Name37" presStyleLbl="parChTrans1D4" presStyleIdx="26" presStyleCnt="162"/>
      <dgm:spPr/>
    </dgm:pt>
    <dgm:pt modelId="{02CB1CDC-623E-43F6-8524-85B964267B6C}" type="pres">
      <dgm:prSet presAssocID="{600CCF75-1113-4687-8081-7D37D60C38AD}" presName="hierRoot2" presStyleCnt="0">
        <dgm:presLayoutVars>
          <dgm:hierBranch val="init"/>
        </dgm:presLayoutVars>
      </dgm:prSet>
      <dgm:spPr/>
    </dgm:pt>
    <dgm:pt modelId="{F420C7DF-B4B2-4033-A9B3-8BAA6AC2F1C1}" type="pres">
      <dgm:prSet presAssocID="{600CCF75-1113-4687-8081-7D37D60C38AD}" presName="rootComposite" presStyleCnt="0"/>
      <dgm:spPr/>
    </dgm:pt>
    <dgm:pt modelId="{38BC2553-308F-4D24-9EFA-D262A7C7AE86}" type="pres">
      <dgm:prSet presAssocID="{600CCF75-1113-4687-8081-7D37D60C38AD}" presName="rootText" presStyleLbl="node4" presStyleIdx="26" presStyleCnt="162">
        <dgm:presLayoutVars>
          <dgm:chPref val="3"/>
        </dgm:presLayoutVars>
      </dgm:prSet>
      <dgm:spPr/>
    </dgm:pt>
    <dgm:pt modelId="{531CD665-8C90-4D78-8AF8-3B3314D20233}" type="pres">
      <dgm:prSet presAssocID="{600CCF75-1113-4687-8081-7D37D60C38AD}" presName="rootConnector" presStyleLbl="node4" presStyleIdx="26" presStyleCnt="162"/>
      <dgm:spPr/>
    </dgm:pt>
    <dgm:pt modelId="{E54D122B-2693-44CB-A7E2-2A9617C2132B}" type="pres">
      <dgm:prSet presAssocID="{600CCF75-1113-4687-8081-7D37D60C38AD}" presName="hierChild4" presStyleCnt="0"/>
      <dgm:spPr/>
    </dgm:pt>
    <dgm:pt modelId="{EB156876-6DFB-4D48-943D-937116023D71}" type="pres">
      <dgm:prSet presAssocID="{600CCF75-1113-4687-8081-7D37D60C38AD}" presName="hierChild5" presStyleCnt="0"/>
      <dgm:spPr/>
    </dgm:pt>
    <dgm:pt modelId="{52B16078-7EFA-4146-9A53-BAB323086C49}" type="pres">
      <dgm:prSet presAssocID="{66534CE0-B2F3-4B1D-8A59-7652E9B1EF05}" presName="Name37" presStyleLbl="parChTrans1D4" presStyleIdx="27" presStyleCnt="162"/>
      <dgm:spPr/>
    </dgm:pt>
    <dgm:pt modelId="{4E869A4B-7FFF-4887-8681-C0B1A68BA503}" type="pres">
      <dgm:prSet presAssocID="{56EAF1B7-FD1E-4036-B7D5-16A41F4E4F94}" presName="hierRoot2" presStyleCnt="0">
        <dgm:presLayoutVars>
          <dgm:hierBranch val="init"/>
        </dgm:presLayoutVars>
      </dgm:prSet>
      <dgm:spPr/>
    </dgm:pt>
    <dgm:pt modelId="{BEF7F816-51B6-4021-8323-69AB0A911DA9}" type="pres">
      <dgm:prSet presAssocID="{56EAF1B7-FD1E-4036-B7D5-16A41F4E4F94}" presName="rootComposite" presStyleCnt="0"/>
      <dgm:spPr/>
    </dgm:pt>
    <dgm:pt modelId="{403B4725-E589-4D4F-80C8-BD2526F3D637}" type="pres">
      <dgm:prSet presAssocID="{56EAF1B7-FD1E-4036-B7D5-16A41F4E4F94}" presName="rootText" presStyleLbl="node4" presStyleIdx="27" presStyleCnt="162">
        <dgm:presLayoutVars>
          <dgm:chPref val="3"/>
        </dgm:presLayoutVars>
      </dgm:prSet>
      <dgm:spPr/>
    </dgm:pt>
    <dgm:pt modelId="{DC412EA1-FBEC-4D84-9C16-1E28084EC741}" type="pres">
      <dgm:prSet presAssocID="{56EAF1B7-FD1E-4036-B7D5-16A41F4E4F94}" presName="rootConnector" presStyleLbl="node4" presStyleIdx="27" presStyleCnt="162"/>
      <dgm:spPr/>
    </dgm:pt>
    <dgm:pt modelId="{D68F4EDE-6309-45CE-899B-CB7D8B823377}" type="pres">
      <dgm:prSet presAssocID="{56EAF1B7-FD1E-4036-B7D5-16A41F4E4F94}" presName="hierChild4" presStyleCnt="0"/>
      <dgm:spPr/>
    </dgm:pt>
    <dgm:pt modelId="{C1A54327-DDB6-42A8-8CBB-23867843ADCB}" type="pres">
      <dgm:prSet presAssocID="{56EAF1B7-FD1E-4036-B7D5-16A41F4E4F94}" presName="hierChild5" presStyleCnt="0"/>
      <dgm:spPr/>
    </dgm:pt>
    <dgm:pt modelId="{972AA083-6C72-4078-9BEA-A923E691C885}" type="pres">
      <dgm:prSet presAssocID="{9DE522E3-50F9-468F-A5D0-85B614EAD0C2}" presName="Name37" presStyleLbl="parChTrans1D4" presStyleIdx="28" presStyleCnt="162"/>
      <dgm:spPr/>
    </dgm:pt>
    <dgm:pt modelId="{C48AADA4-E022-4621-85B6-B0C7D7676D95}" type="pres">
      <dgm:prSet presAssocID="{61E4978D-F891-43EC-948E-55F2FF28B942}" presName="hierRoot2" presStyleCnt="0">
        <dgm:presLayoutVars>
          <dgm:hierBranch val="init"/>
        </dgm:presLayoutVars>
      </dgm:prSet>
      <dgm:spPr/>
    </dgm:pt>
    <dgm:pt modelId="{9CEE0124-A5AC-4AE1-9F9E-9E8C775CE082}" type="pres">
      <dgm:prSet presAssocID="{61E4978D-F891-43EC-948E-55F2FF28B942}" presName="rootComposite" presStyleCnt="0"/>
      <dgm:spPr/>
    </dgm:pt>
    <dgm:pt modelId="{619F32BE-35E5-45E2-AB5C-308F08A6240B}" type="pres">
      <dgm:prSet presAssocID="{61E4978D-F891-43EC-948E-55F2FF28B942}" presName="rootText" presStyleLbl="node4" presStyleIdx="28" presStyleCnt="162">
        <dgm:presLayoutVars>
          <dgm:chPref val="3"/>
        </dgm:presLayoutVars>
      </dgm:prSet>
      <dgm:spPr/>
    </dgm:pt>
    <dgm:pt modelId="{09AFD1C5-1D94-4F47-B015-701C2C510208}" type="pres">
      <dgm:prSet presAssocID="{61E4978D-F891-43EC-948E-55F2FF28B942}" presName="rootConnector" presStyleLbl="node4" presStyleIdx="28" presStyleCnt="162"/>
      <dgm:spPr/>
    </dgm:pt>
    <dgm:pt modelId="{13A24067-6977-484D-A07E-913E70B9ABF3}" type="pres">
      <dgm:prSet presAssocID="{61E4978D-F891-43EC-948E-55F2FF28B942}" presName="hierChild4" presStyleCnt="0"/>
      <dgm:spPr/>
    </dgm:pt>
    <dgm:pt modelId="{6A24122A-A99E-49E6-9C8E-6C92FB681D82}" type="pres">
      <dgm:prSet presAssocID="{61E4978D-F891-43EC-948E-55F2FF28B942}" presName="hierChild5" presStyleCnt="0"/>
      <dgm:spPr/>
    </dgm:pt>
    <dgm:pt modelId="{0F87E959-7C63-4FB4-9EDC-4C35DED0693D}" type="pres">
      <dgm:prSet presAssocID="{1C069CBF-E833-4D77-820B-8E3590FEF8AC}" presName="Name37" presStyleLbl="parChTrans1D4" presStyleIdx="29" presStyleCnt="162"/>
      <dgm:spPr/>
    </dgm:pt>
    <dgm:pt modelId="{CFA8C5EA-132E-47E8-BAD6-55B825EE52E4}" type="pres">
      <dgm:prSet presAssocID="{E19E14E6-88DC-45AE-A184-948530753A04}" presName="hierRoot2" presStyleCnt="0">
        <dgm:presLayoutVars>
          <dgm:hierBranch val="init"/>
        </dgm:presLayoutVars>
      </dgm:prSet>
      <dgm:spPr/>
    </dgm:pt>
    <dgm:pt modelId="{CBC20C1B-B310-4E5F-90CE-3ED8435DFDEF}" type="pres">
      <dgm:prSet presAssocID="{E19E14E6-88DC-45AE-A184-948530753A04}" presName="rootComposite" presStyleCnt="0"/>
      <dgm:spPr/>
    </dgm:pt>
    <dgm:pt modelId="{0EE4566E-82B1-4F88-9C4A-973BFF33A271}" type="pres">
      <dgm:prSet presAssocID="{E19E14E6-88DC-45AE-A184-948530753A04}" presName="rootText" presStyleLbl="node4" presStyleIdx="29" presStyleCnt="162">
        <dgm:presLayoutVars>
          <dgm:chPref val="3"/>
        </dgm:presLayoutVars>
      </dgm:prSet>
      <dgm:spPr/>
    </dgm:pt>
    <dgm:pt modelId="{21895DDC-DCDD-4A47-BE77-139E15D029DC}" type="pres">
      <dgm:prSet presAssocID="{E19E14E6-88DC-45AE-A184-948530753A04}" presName="rootConnector" presStyleLbl="node4" presStyleIdx="29" presStyleCnt="162"/>
      <dgm:spPr/>
    </dgm:pt>
    <dgm:pt modelId="{CF867053-ADC2-4153-866A-DA9B4E81F845}" type="pres">
      <dgm:prSet presAssocID="{E19E14E6-88DC-45AE-A184-948530753A04}" presName="hierChild4" presStyleCnt="0"/>
      <dgm:spPr/>
    </dgm:pt>
    <dgm:pt modelId="{CA4965C8-8635-481A-9DA0-555B57A41695}" type="pres">
      <dgm:prSet presAssocID="{E19E14E6-88DC-45AE-A184-948530753A04}" presName="hierChild5" presStyleCnt="0"/>
      <dgm:spPr/>
    </dgm:pt>
    <dgm:pt modelId="{4206D012-DB00-44C4-A84C-701F32CABA84}" type="pres">
      <dgm:prSet presAssocID="{8C471F0F-A9C7-4029-98D6-543FBA79ED12}" presName="Name37" presStyleLbl="parChTrans1D4" presStyleIdx="30" presStyleCnt="162"/>
      <dgm:spPr/>
    </dgm:pt>
    <dgm:pt modelId="{CFEDBF6F-32B7-40FC-8EC8-8E87A5020892}" type="pres">
      <dgm:prSet presAssocID="{B1808EB4-F7FA-4224-9A01-59EFB25C3297}" presName="hierRoot2" presStyleCnt="0">
        <dgm:presLayoutVars>
          <dgm:hierBranch val="init"/>
        </dgm:presLayoutVars>
      </dgm:prSet>
      <dgm:spPr/>
    </dgm:pt>
    <dgm:pt modelId="{EC596096-2114-4344-BE50-65F56B793DDD}" type="pres">
      <dgm:prSet presAssocID="{B1808EB4-F7FA-4224-9A01-59EFB25C3297}" presName="rootComposite" presStyleCnt="0"/>
      <dgm:spPr/>
    </dgm:pt>
    <dgm:pt modelId="{34AB52B7-87E2-4CBB-B596-555F26F286BA}" type="pres">
      <dgm:prSet presAssocID="{B1808EB4-F7FA-4224-9A01-59EFB25C3297}" presName="rootText" presStyleLbl="node4" presStyleIdx="30" presStyleCnt="162">
        <dgm:presLayoutVars>
          <dgm:chPref val="3"/>
        </dgm:presLayoutVars>
      </dgm:prSet>
      <dgm:spPr/>
    </dgm:pt>
    <dgm:pt modelId="{26AB13DD-4CC4-4B31-85DB-15E277592BA1}" type="pres">
      <dgm:prSet presAssocID="{B1808EB4-F7FA-4224-9A01-59EFB25C3297}" presName="rootConnector" presStyleLbl="node4" presStyleIdx="30" presStyleCnt="162"/>
      <dgm:spPr/>
    </dgm:pt>
    <dgm:pt modelId="{A7D66CBD-5649-4145-9CBA-D438E2C2FCB0}" type="pres">
      <dgm:prSet presAssocID="{B1808EB4-F7FA-4224-9A01-59EFB25C3297}" presName="hierChild4" presStyleCnt="0"/>
      <dgm:spPr/>
    </dgm:pt>
    <dgm:pt modelId="{A00C1A3A-C0EB-48F9-BC91-2B900775D103}" type="pres">
      <dgm:prSet presAssocID="{B1808EB4-F7FA-4224-9A01-59EFB25C3297}" presName="hierChild5" presStyleCnt="0"/>
      <dgm:spPr/>
    </dgm:pt>
    <dgm:pt modelId="{20D64255-F83D-4F9B-A77A-FFFD8469551E}" type="pres">
      <dgm:prSet presAssocID="{2C62BA32-BDC5-48BF-B535-00C0AE1494F5}" presName="Name37" presStyleLbl="parChTrans1D4" presStyleIdx="31" presStyleCnt="162"/>
      <dgm:spPr/>
    </dgm:pt>
    <dgm:pt modelId="{B2E9A3E7-6F5B-4B4B-AA28-7028DC1440AB}" type="pres">
      <dgm:prSet presAssocID="{6A142114-3313-4C2B-8602-EB210A4E2294}" presName="hierRoot2" presStyleCnt="0">
        <dgm:presLayoutVars>
          <dgm:hierBranch val="init"/>
        </dgm:presLayoutVars>
      </dgm:prSet>
      <dgm:spPr/>
    </dgm:pt>
    <dgm:pt modelId="{3B25EB94-AAD3-434E-9C17-942E305AE6D3}" type="pres">
      <dgm:prSet presAssocID="{6A142114-3313-4C2B-8602-EB210A4E2294}" presName="rootComposite" presStyleCnt="0"/>
      <dgm:spPr/>
    </dgm:pt>
    <dgm:pt modelId="{D8C059C2-7B8A-4657-AEC0-BE4C316A2CA2}" type="pres">
      <dgm:prSet presAssocID="{6A142114-3313-4C2B-8602-EB210A4E2294}" presName="rootText" presStyleLbl="node4" presStyleIdx="31" presStyleCnt="162">
        <dgm:presLayoutVars>
          <dgm:chPref val="3"/>
        </dgm:presLayoutVars>
      </dgm:prSet>
      <dgm:spPr/>
    </dgm:pt>
    <dgm:pt modelId="{53F2EB38-2325-43DF-9A51-A1CBC04C30A1}" type="pres">
      <dgm:prSet presAssocID="{6A142114-3313-4C2B-8602-EB210A4E2294}" presName="rootConnector" presStyleLbl="node4" presStyleIdx="31" presStyleCnt="162"/>
      <dgm:spPr/>
    </dgm:pt>
    <dgm:pt modelId="{2B459901-B020-4381-9B1F-6C7F6FD0572F}" type="pres">
      <dgm:prSet presAssocID="{6A142114-3313-4C2B-8602-EB210A4E2294}" presName="hierChild4" presStyleCnt="0"/>
      <dgm:spPr/>
    </dgm:pt>
    <dgm:pt modelId="{BC1773A3-0A1B-4A7B-AD1A-988698A0AFFA}" type="pres">
      <dgm:prSet presAssocID="{6A142114-3313-4C2B-8602-EB210A4E2294}" presName="hierChild5" presStyleCnt="0"/>
      <dgm:spPr/>
    </dgm:pt>
    <dgm:pt modelId="{B6A9BE57-5973-4F08-B5E3-3478FE79C8C7}" type="pres">
      <dgm:prSet presAssocID="{277DBB27-D125-4615-9466-07C51B5D0775}" presName="Name37" presStyleLbl="parChTrans1D4" presStyleIdx="32" presStyleCnt="162"/>
      <dgm:spPr/>
    </dgm:pt>
    <dgm:pt modelId="{1425063A-6826-4500-A98B-A34C13822320}" type="pres">
      <dgm:prSet presAssocID="{C33384A1-CF70-451B-9B87-8FFD68F4F449}" presName="hierRoot2" presStyleCnt="0">
        <dgm:presLayoutVars>
          <dgm:hierBranch val="init"/>
        </dgm:presLayoutVars>
      </dgm:prSet>
      <dgm:spPr/>
    </dgm:pt>
    <dgm:pt modelId="{9FBFDFC5-E45C-49E5-9459-51684B4766C2}" type="pres">
      <dgm:prSet presAssocID="{C33384A1-CF70-451B-9B87-8FFD68F4F449}" presName="rootComposite" presStyleCnt="0"/>
      <dgm:spPr/>
    </dgm:pt>
    <dgm:pt modelId="{059F58ED-835D-4F5C-8F58-FCE0F569BC54}" type="pres">
      <dgm:prSet presAssocID="{C33384A1-CF70-451B-9B87-8FFD68F4F449}" presName="rootText" presStyleLbl="node4" presStyleIdx="32" presStyleCnt="162">
        <dgm:presLayoutVars>
          <dgm:chPref val="3"/>
        </dgm:presLayoutVars>
      </dgm:prSet>
      <dgm:spPr/>
    </dgm:pt>
    <dgm:pt modelId="{5C0F81DD-4DB1-405B-83DC-5B57DF508518}" type="pres">
      <dgm:prSet presAssocID="{C33384A1-CF70-451B-9B87-8FFD68F4F449}" presName="rootConnector" presStyleLbl="node4" presStyleIdx="32" presStyleCnt="162"/>
      <dgm:spPr/>
    </dgm:pt>
    <dgm:pt modelId="{7B637FB2-4691-459D-8547-EAD9A3651426}" type="pres">
      <dgm:prSet presAssocID="{C33384A1-CF70-451B-9B87-8FFD68F4F449}" presName="hierChild4" presStyleCnt="0"/>
      <dgm:spPr/>
    </dgm:pt>
    <dgm:pt modelId="{F6D513BC-0ED6-4DA3-841C-3DC5CBD141F5}" type="pres">
      <dgm:prSet presAssocID="{C33384A1-CF70-451B-9B87-8FFD68F4F449}" presName="hierChild5" presStyleCnt="0"/>
      <dgm:spPr/>
    </dgm:pt>
    <dgm:pt modelId="{E3AE1852-43F4-41E3-8D8A-122557BB3E4A}" type="pres">
      <dgm:prSet presAssocID="{F744FB54-C64B-4452-8657-A5535F85B184}" presName="hierChild5" presStyleCnt="0"/>
      <dgm:spPr/>
    </dgm:pt>
    <dgm:pt modelId="{8841A546-04A3-4890-B6C9-0442B7588F31}" type="pres">
      <dgm:prSet presAssocID="{6D5363A9-9F74-4756-9908-F8AF428E4EE5}" presName="Name37" presStyleLbl="parChTrans1D4" presStyleIdx="33" presStyleCnt="162"/>
      <dgm:spPr/>
    </dgm:pt>
    <dgm:pt modelId="{17FB9CDB-B122-4052-8537-2CE62FBCA514}" type="pres">
      <dgm:prSet presAssocID="{5A8DCC19-F7AA-42D3-AA78-C1CC27152758}" presName="hierRoot2" presStyleCnt="0">
        <dgm:presLayoutVars>
          <dgm:hierBranch val="init"/>
        </dgm:presLayoutVars>
      </dgm:prSet>
      <dgm:spPr/>
    </dgm:pt>
    <dgm:pt modelId="{24596B8F-2861-46CD-A419-1B9F81600FEB}" type="pres">
      <dgm:prSet presAssocID="{5A8DCC19-F7AA-42D3-AA78-C1CC27152758}" presName="rootComposite" presStyleCnt="0"/>
      <dgm:spPr/>
    </dgm:pt>
    <dgm:pt modelId="{DDCF1BAC-59FC-45F4-8C44-9CEC77A201F5}" type="pres">
      <dgm:prSet presAssocID="{5A8DCC19-F7AA-42D3-AA78-C1CC27152758}" presName="rootText" presStyleLbl="node4" presStyleIdx="33" presStyleCnt="162">
        <dgm:presLayoutVars>
          <dgm:chPref val="3"/>
        </dgm:presLayoutVars>
      </dgm:prSet>
      <dgm:spPr/>
    </dgm:pt>
    <dgm:pt modelId="{54FDCB17-FF66-4B44-B6EA-720E7B7EE2C3}" type="pres">
      <dgm:prSet presAssocID="{5A8DCC19-F7AA-42D3-AA78-C1CC27152758}" presName="rootConnector" presStyleLbl="node4" presStyleIdx="33" presStyleCnt="162"/>
      <dgm:spPr/>
    </dgm:pt>
    <dgm:pt modelId="{2921C2DC-5A0E-47CE-9060-E3EEC200B57F}" type="pres">
      <dgm:prSet presAssocID="{5A8DCC19-F7AA-42D3-AA78-C1CC27152758}" presName="hierChild4" presStyleCnt="0"/>
      <dgm:spPr/>
    </dgm:pt>
    <dgm:pt modelId="{93A9768D-1132-408A-A37D-1F9BAD398FA2}" type="pres">
      <dgm:prSet presAssocID="{7C602E27-F946-468D-A720-24422DDBA836}" presName="Name37" presStyleLbl="parChTrans1D4" presStyleIdx="34" presStyleCnt="162"/>
      <dgm:spPr/>
    </dgm:pt>
    <dgm:pt modelId="{8B41A998-EA3B-4920-B615-CD00FED56982}" type="pres">
      <dgm:prSet presAssocID="{243D51CC-F664-4999-B428-F5DC30083E89}" presName="hierRoot2" presStyleCnt="0">
        <dgm:presLayoutVars>
          <dgm:hierBranch val="init"/>
        </dgm:presLayoutVars>
      </dgm:prSet>
      <dgm:spPr/>
    </dgm:pt>
    <dgm:pt modelId="{047E3F9E-7901-4957-9239-1B388E09362F}" type="pres">
      <dgm:prSet presAssocID="{243D51CC-F664-4999-B428-F5DC30083E89}" presName="rootComposite" presStyleCnt="0"/>
      <dgm:spPr/>
    </dgm:pt>
    <dgm:pt modelId="{B982EA1C-F42E-4648-A193-42C27226DD51}" type="pres">
      <dgm:prSet presAssocID="{243D51CC-F664-4999-B428-F5DC30083E89}" presName="rootText" presStyleLbl="node4" presStyleIdx="34" presStyleCnt="162">
        <dgm:presLayoutVars>
          <dgm:chPref val="3"/>
        </dgm:presLayoutVars>
      </dgm:prSet>
      <dgm:spPr/>
    </dgm:pt>
    <dgm:pt modelId="{20BBBC50-EDBD-4684-95D8-361201D0E515}" type="pres">
      <dgm:prSet presAssocID="{243D51CC-F664-4999-B428-F5DC30083E89}" presName="rootConnector" presStyleLbl="node4" presStyleIdx="34" presStyleCnt="162"/>
      <dgm:spPr/>
    </dgm:pt>
    <dgm:pt modelId="{EE000FFC-92B2-49D9-A2F8-373935C2EF29}" type="pres">
      <dgm:prSet presAssocID="{243D51CC-F664-4999-B428-F5DC30083E89}" presName="hierChild4" presStyleCnt="0"/>
      <dgm:spPr/>
    </dgm:pt>
    <dgm:pt modelId="{C80DAE23-B10A-4BA2-A8EF-CABF061BA3CE}" type="pres">
      <dgm:prSet presAssocID="{243D51CC-F664-4999-B428-F5DC30083E89}" presName="hierChild5" presStyleCnt="0"/>
      <dgm:spPr/>
    </dgm:pt>
    <dgm:pt modelId="{3881AA1A-E4D9-4697-8373-A7C8C1A4186F}" type="pres">
      <dgm:prSet presAssocID="{1DFD142A-FEF7-41A8-A327-58B71BB49C38}" presName="Name37" presStyleLbl="parChTrans1D4" presStyleIdx="35" presStyleCnt="162"/>
      <dgm:spPr/>
    </dgm:pt>
    <dgm:pt modelId="{BA704E13-25A3-46CC-BC33-6612CE12FE63}" type="pres">
      <dgm:prSet presAssocID="{7297187B-6939-4B8A-8993-7432DF81CF7F}" presName="hierRoot2" presStyleCnt="0">
        <dgm:presLayoutVars>
          <dgm:hierBranch val="init"/>
        </dgm:presLayoutVars>
      </dgm:prSet>
      <dgm:spPr/>
    </dgm:pt>
    <dgm:pt modelId="{3D2B8231-B582-4A6F-A12A-51E560A0D374}" type="pres">
      <dgm:prSet presAssocID="{7297187B-6939-4B8A-8993-7432DF81CF7F}" presName="rootComposite" presStyleCnt="0"/>
      <dgm:spPr/>
    </dgm:pt>
    <dgm:pt modelId="{CD79A0A9-FF49-48AF-B789-B22BB622AF7B}" type="pres">
      <dgm:prSet presAssocID="{7297187B-6939-4B8A-8993-7432DF81CF7F}" presName="rootText" presStyleLbl="node4" presStyleIdx="35" presStyleCnt="162">
        <dgm:presLayoutVars>
          <dgm:chPref val="3"/>
        </dgm:presLayoutVars>
      </dgm:prSet>
      <dgm:spPr/>
    </dgm:pt>
    <dgm:pt modelId="{B3384F06-9B4B-4376-B0B1-B6A651860A72}" type="pres">
      <dgm:prSet presAssocID="{7297187B-6939-4B8A-8993-7432DF81CF7F}" presName="rootConnector" presStyleLbl="node4" presStyleIdx="35" presStyleCnt="162"/>
      <dgm:spPr/>
    </dgm:pt>
    <dgm:pt modelId="{D1F5AEC9-09C8-4A05-8382-EC5DEFF782D5}" type="pres">
      <dgm:prSet presAssocID="{7297187B-6939-4B8A-8993-7432DF81CF7F}" presName="hierChild4" presStyleCnt="0"/>
      <dgm:spPr/>
    </dgm:pt>
    <dgm:pt modelId="{31875120-061A-421D-9A92-9F7BB6CAB211}" type="pres">
      <dgm:prSet presAssocID="{7297187B-6939-4B8A-8993-7432DF81CF7F}" presName="hierChild5" presStyleCnt="0"/>
      <dgm:spPr/>
    </dgm:pt>
    <dgm:pt modelId="{8B8554BE-F979-4DFC-A9EF-A6997B1BF874}" type="pres">
      <dgm:prSet presAssocID="{488EF241-4A18-4F4C-9C1E-43CE698C01A0}" presName="Name37" presStyleLbl="parChTrans1D4" presStyleIdx="36" presStyleCnt="162"/>
      <dgm:spPr/>
    </dgm:pt>
    <dgm:pt modelId="{95A44B00-2066-438D-A59F-39FF3D4DA658}" type="pres">
      <dgm:prSet presAssocID="{BFC84CC6-C4E3-4E65-BC05-E9F4CEC2C4D6}" presName="hierRoot2" presStyleCnt="0">
        <dgm:presLayoutVars>
          <dgm:hierBranch val="init"/>
        </dgm:presLayoutVars>
      </dgm:prSet>
      <dgm:spPr/>
    </dgm:pt>
    <dgm:pt modelId="{D6902A75-DAFA-41E3-A5B3-BF76B3056BFF}" type="pres">
      <dgm:prSet presAssocID="{BFC84CC6-C4E3-4E65-BC05-E9F4CEC2C4D6}" presName="rootComposite" presStyleCnt="0"/>
      <dgm:spPr/>
    </dgm:pt>
    <dgm:pt modelId="{3770B2F4-6220-42BC-8895-2BDF4C1124EA}" type="pres">
      <dgm:prSet presAssocID="{BFC84CC6-C4E3-4E65-BC05-E9F4CEC2C4D6}" presName="rootText" presStyleLbl="node4" presStyleIdx="36" presStyleCnt="162">
        <dgm:presLayoutVars>
          <dgm:chPref val="3"/>
        </dgm:presLayoutVars>
      </dgm:prSet>
      <dgm:spPr/>
    </dgm:pt>
    <dgm:pt modelId="{D6CCA597-2CD6-4276-938A-70B87E1A0ACD}" type="pres">
      <dgm:prSet presAssocID="{BFC84CC6-C4E3-4E65-BC05-E9F4CEC2C4D6}" presName="rootConnector" presStyleLbl="node4" presStyleIdx="36" presStyleCnt="162"/>
      <dgm:spPr/>
    </dgm:pt>
    <dgm:pt modelId="{8FD610EF-EA82-4B45-8654-C518EA1A0B21}" type="pres">
      <dgm:prSet presAssocID="{BFC84CC6-C4E3-4E65-BC05-E9F4CEC2C4D6}" presName="hierChild4" presStyleCnt="0"/>
      <dgm:spPr/>
    </dgm:pt>
    <dgm:pt modelId="{0443D423-3533-4F58-A1B0-33F245FC7B06}" type="pres">
      <dgm:prSet presAssocID="{BFC84CC6-C4E3-4E65-BC05-E9F4CEC2C4D6}" presName="hierChild5" presStyleCnt="0"/>
      <dgm:spPr/>
    </dgm:pt>
    <dgm:pt modelId="{29551928-EB93-438D-8FAB-AC418B28E7CE}" type="pres">
      <dgm:prSet presAssocID="{23857BB2-1887-4CAC-BCFC-FB4C7BC10255}" presName="Name37" presStyleLbl="parChTrans1D4" presStyleIdx="37" presStyleCnt="162"/>
      <dgm:spPr/>
    </dgm:pt>
    <dgm:pt modelId="{55C28D0F-E2D8-4920-A06A-ED72E89B8BED}" type="pres">
      <dgm:prSet presAssocID="{2BB81ECC-B810-47B1-9F57-918073AF3525}" presName="hierRoot2" presStyleCnt="0">
        <dgm:presLayoutVars>
          <dgm:hierBranch val="init"/>
        </dgm:presLayoutVars>
      </dgm:prSet>
      <dgm:spPr/>
    </dgm:pt>
    <dgm:pt modelId="{F8E789F7-A703-434B-8A97-AAC94D459EDB}" type="pres">
      <dgm:prSet presAssocID="{2BB81ECC-B810-47B1-9F57-918073AF3525}" presName="rootComposite" presStyleCnt="0"/>
      <dgm:spPr/>
    </dgm:pt>
    <dgm:pt modelId="{483FBAFB-C74A-4791-B0E6-332BFAD9C004}" type="pres">
      <dgm:prSet presAssocID="{2BB81ECC-B810-47B1-9F57-918073AF3525}" presName="rootText" presStyleLbl="node4" presStyleIdx="37" presStyleCnt="162">
        <dgm:presLayoutVars>
          <dgm:chPref val="3"/>
        </dgm:presLayoutVars>
      </dgm:prSet>
      <dgm:spPr/>
    </dgm:pt>
    <dgm:pt modelId="{F5859C79-A7DB-45C9-9C88-B73BAA27D40F}" type="pres">
      <dgm:prSet presAssocID="{2BB81ECC-B810-47B1-9F57-918073AF3525}" presName="rootConnector" presStyleLbl="node4" presStyleIdx="37" presStyleCnt="162"/>
      <dgm:spPr/>
    </dgm:pt>
    <dgm:pt modelId="{C0C72178-274B-4A6F-ACD9-C5FBF52E7EE9}" type="pres">
      <dgm:prSet presAssocID="{2BB81ECC-B810-47B1-9F57-918073AF3525}" presName="hierChild4" presStyleCnt="0"/>
      <dgm:spPr/>
    </dgm:pt>
    <dgm:pt modelId="{5FE14F1B-C4FF-4BC1-8DA3-DE17351149D5}" type="pres">
      <dgm:prSet presAssocID="{2BB81ECC-B810-47B1-9F57-918073AF3525}" presName="hierChild5" presStyleCnt="0"/>
      <dgm:spPr/>
    </dgm:pt>
    <dgm:pt modelId="{4A5CC22E-CB80-4CAB-98D3-A163CF24184A}" type="pres">
      <dgm:prSet presAssocID="{CDD0B168-F8FD-42EF-B20C-AB0F08169213}" presName="Name37" presStyleLbl="parChTrans1D4" presStyleIdx="38" presStyleCnt="162"/>
      <dgm:spPr/>
    </dgm:pt>
    <dgm:pt modelId="{FEB44BCA-70AA-460C-8399-9454B5D23A1C}" type="pres">
      <dgm:prSet presAssocID="{C8AF6D90-5795-4FF9-B1D2-0E604D4D7924}" presName="hierRoot2" presStyleCnt="0">
        <dgm:presLayoutVars>
          <dgm:hierBranch val="init"/>
        </dgm:presLayoutVars>
      </dgm:prSet>
      <dgm:spPr/>
    </dgm:pt>
    <dgm:pt modelId="{693BD3E6-33EC-4706-A0D5-9390E2E832F2}" type="pres">
      <dgm:prSet presAssocID="{C8AF6D90-5795-4FF9-B1D2-0E604D4D7924}" presName="rootComposite" presStyleCnt="0"/>
      <dgm:spPr/>
    </dgm:pt>
    <dgm:pt modelId="{6B2F4466-6F21-4287-8880-16831186529E}" type="pres">
      <dgm:prSet presAssocID="{C8AF6D90-5795-4FF9-B1D2-0E604D4D7924}" presName="rootText" presStyleLbl="node4" presStyleIdx="38" presStyleCnt="162">
        <dgm:presLayoutVars>
          <dgm:chPref val="3"/>
        </dgm:presLayoutVars>
      </dgm:prSet>
      <dgm:spPr/>
    </dgm:pt>
    <dgm:pt modelId="{E5BBA8C1-15F4-48D6-ABA5-E6141ED7B3AB}" type="pres">
      <dgm:prSet presAssocID="{C8AF6D90-5795-4FF9-B1D2-0E604D4D7924}" presName="rootConnector" presStyleLbl="node4" presStyleIdx="38" presStyleCnt="162"/>
      <dgm:spPr/>
    </dgm:pt>
    <dgm:pt modelId="{8A18715F-AE2F-4588-B262-BAF11DAD1677}" type="pres">
      <dgm:prSet presAssocID="{C8AF6D90-5795-4FF9-B1D2-0E604D4D7924}" presName="hierChild4" presStyleCnt="0"/>
      <dgm:spPr/>
    </dgm:pt>
    <dgm:pt modelId="{23D57059-E58B-450C-BC3D-1799304F95F7}" type="pres">
      <dgm:prSet presAssocID="{C8AF6D90-5795-4FF9-B1D2-0E604D4D7924}" presName="hierChild5" presStyleCnt="0"/>
      <dgm:spPr/>
    </dgm:pt>
    <dgm:pt modelId="{7EE3FE84-DA39-4294-BBEC-3EAEC3FD621B}" type="pres">
      <dgm:prSet presAssocID="{5A8DCC19-F7AA-42D3-AA78-C1CC27152758}" presName="hierChild5" presStyleCnt="0"/>
      <dgm:spPr/>
    </dgm:pt>
    <dgm:pt modelId="{D3A16554-4F1A-4BFB-BC6E-3E06490DCD71}" type="pres">
      <dgm:prSet presAssocID="{F614D78B-553A-4B14-8F25-D48636DC19EF}" presName="Name37" presStyleLbl="parChTrans1D4" presStyleIdx="39" presStyleCnt="162"/>
      <dgm:spPr/>
    </dgm:pt>
    <dgm:pt modelId="{77074787-ACEA-4341-89BB-B6C6FF4E261A}" type="pres">
      <dgm:prSet presAssocID="{0239F261-9189-4DE6-BCA9-147454A018BC}" presName="hierRoot2" presStyleCnt="0">
        <dgm:presLayoutVars>
          <dgm:hierBranch val="init"/>
        </dgm:presLayoutVars>
      </dgm:prSet>
      <dgm:spPr/>
    </dgm:pt>
    <dgm:pt modelId="{2CFAE0FA-4F8C-450A-AA93-BB2125DDF899}" type="pres">
      <dgm:prSet presAssocID="{0239F261-9189-4DE6-BCA9-147454A018BC}" presName="rootComposite" presStyleCnt="0"/>
      <dgm:spPr/>
    </dgm:pt>
    <dgm:pt modelId="{B36F89ED-AA58-4A65-8831-B2458FBC4E18}" type="pres">
      <dgm:prSet presAssocID="{0239F261-9189-4DE6-BCA9-147454A018BC}" presName="rootText" presStyleLbl="node4" presStyleIdx="39" presStyleCnt="162">
        <dgm:presLayoutVars>
          <dgm:chPref val="3"/>
        </dgm:presLayoutVars>
      </dgm:prSet>
      <dgm:spPr/>
    </dgm:pt>
    <dgm:pt modelId="{9B3485F3-F94C-473C-A886-945E591A3711}" type="pres">
      <dgm:prSet presAssocID="{0239F261-9189-4DE6-BCA9-147454A018BC}" presName="rootConnector" presStyleLbl="node4" presStyleIdx="39" presStyleCnt="162"/>
      <dgm:spPr/>
    </dgm:pt>
    <dgm:pt modelId="{88BE669A-C64B-4503-B4CF-5E956D51B8BD}" type="pres">
      <dgm:prSet presAssocID="{0239F261-9189-4DE6-BCA9-147454A018BC}" presName="hierChild4" presStyleCnt="0"/>
      <dgm:spPr/>
    </dgm:pt>
    <dgm:pt modelId="{2C39690B-4511-475C-A12F-CA0D8755ED45}" type="pres">
      <dgm:prSet presAssocID="{53CC03B6-4DD5-4B6D-AF9C-2E93DEC842D6}" presName="Name37" presStyleLbl="parChTrans1D4" presStyleIdx="40" presStyleCnt="162"/>
      <dgm:spPr/>
    </dgm:pt>
    <dgm:pt modelId="{647F2C5D-143C-48E4-A340-273059DBF28B}" type="pres">
      <dgm:prSet presAssocID="{0646A823-9988-4BF1-AC62-94346D75E5B3}" presName="hierRoot2" presStyleCnt="0">
        <dgm:presLayoutVars>
          <dgm:hierBranch val="init"/>
        </dgm:presLayoutVars>
      </dgm:prSet>
      <dgm:spPr/>
    </dgm:pt>
    <dgm:pt modelId="{3138DA23-7598-4C9F-ADAC-76FC85629FB9}" type="pres">
      <dgm:prSet presAssocID="{0646A823-9988-4BF1-AC62-94346D75E5B3}" presName="rootComposite" presStyleCnt="0"/>
      <dgm:spPr/>
    </dgm:pt>
    <dgm:pt modelId="{7912EF18-1758-45E8-BD05-7613B1EAA4E8}" type="pres">
      <dgm:prSet presAssocID="{0646A823-9988-4BF1-AC62-94346D75E5B3}" presName="rootText" presStyleLbl="node4" presStyleIdx="40" presStyleCnt="162">
        <dgm:presLayoutVars>
          <dgm:chPref val="3"/>
        </dgm:presLayoutVars>
      </dgm:prSet>
      <dgm:spPr/>
    </dgm:pt>
    <dgm:pt modelId="{7E9F0AE9-D3B4-47B2-AA33-7BBFB1986FB9}" type="pres">
      <dgm:prSet presAssocID="{0646A823-9988-4BF1-AC62-94346D75E5B3}" presName="rootConnector" presStyleLbl="node4" presStyleIdx="40" presStyleCnt="162"/>
      <dgm:spPr/>
    </dgm:pt>
    <dgm:pt modelId="{E04416AA-2907-4BA6-807C-8FD26AB51A19}" type="pres">
      <dgm:prSet presAssocID="{0646A823-9988-4BF1-AC62-94346D75E5B3}" presName="hierChild4" presStyleCnt="0"/>
      <dgm:spPr/>
    </dgm:pt>
    <dgm:pt modelId="{CE7B1604-3AFF-4640-B6AE-2CA4756AECCD}" type="pres">
      <dgm:prSet presAssocID="{0646A823-9988-4BF1-AC62-94346D75E5B3}" presName="hierChild5" presStyleCnt="0"/>
      <dgm:spPr/>
    </dgm:pt>
    <dgm:pt modelId="{7D7E2656-6947-4DA8-99CD-5C64D3211CF9}" type="pres">
      <dgm:prSet presAssocID="{F9DCF72D-5A87-43C4-A2A7-1448263FBD62}" presName="Name37" presStyleLbl="parChTrans1D4" presStyleIdx="41" presStyleCnt="162"/>
      <dgm:spPr/>
    </dgm:pt>
    <dgm:pt modelId="{EE7E8E55-327D-4CD2-B5D3-047E16896554}" type="pres">
      <dgm:prSet presAssocID="{BD953BB3-0F81-4E2E-A590-ECD420A2BE56}" presName="hierRoot2" presStyleCnt="0">
        <dgm:presLayoutVars>
          <dgm:hierBranch val="init"/>
        </dgm:presLayoutVars>
      </dgm:prSet>
      <dgm:spPr/>
    </dgm:pt>
    <dgm:pt modelId="{710770C5-BC4D-41E1-8350-396EEFA48718}" type="pres">
      <dgm:prSet presAssocID="{BD953BB3-0F81-4E2E-A590-ECD420A2BE56}" presName="rootComposite" presStyleCnt="0"/>
      <dgm:spPr/>
    </dgm:pt>
    <dgm:pt modelId="{F551209D-F570-4BE3-A69B-A94737D212ED}" type="pres">
      <dgm:prSet presAssocID="{BD953BB3-0F81-4E2E-A590-ECD420A2BE56}" presName="rootText" presStyleLbl="node4" presStyleIdx="41" presStyleCnt="162">
        <dgm:presLayoutVars>
          <dgm:chPref val="3"/>
        </dgm:presLayoutVars>
      </dgm:prSet>
      <dgm:spPr/>
    </dgm:pt>
    <dgm:pt modelId="{0AA880C5-D5E1-4439-ADF4-85DCE8BAF24A}" type="pres">
      <dgm:prSet presAssocID="{BD953BB3-0F81-4E2E-A590-ECD420A2BE56}" presName="rootConnector" presStyleLbl="node4" presStyleIdx="41" presStyleCnt="162"/>
      <dgm:spPr/>
    </dgm:pt>
    <dgm:pt modelId="{048D1388-FEC5-476D-A8ED-FD4AF8AEC2B4}" type="pres">
      <dgm:prSet presAssocID="{BD953BB3-0F81-4E2E-A590-ECD420A2BE56}" presName="hierChild4" presStyleCnt="0"/>
      <dgm:spPr/>
    </dgm:pt>
    <dgm:pt modelId="{B6450ED4-25D9-45AF-815A-A9C1FF950DE6}" type="pres">
      <dgm:prSet presAssocID="{BD953BB3-0F81-4E2E-A590-ECD420A2BE56}" presName="hierChild5" presStyleCnt="0"/>
      <dgm:spPr/>
    </dgm:pt>
    <dgm:pt modelId="{B70EE846-6B49-46B3-98E3-8A3D06C8253F}" type="pres">
      <dgm:prSet presAssocID="{C6004B2A-FC7A-4A6F-8EA9-F749A22A2E18}" presName="Name37" presStyleLbl="parChTrans1D4" presStyleIdx="42" presStyleCnt="162"/>
      <dgm:spPr/>
    </dgm:pt>
    <dgm:pt modelId="{0CBD27F5-C453-4FEE-B12F-D84A339650EF}" type="pres">
      <dgm:prSet presAssocID="{DBB5BEA2-3F3A-426A-B337-8885A7DE86E6}" presName="hierRoot2" presStyleCnt="0">
        <dgm:presLayoutVars>
          <dgm:hierBranch val="init"/>
        </dgm:presLayoutVars>
      </dgm:prSet>
      <dgm:spPr/>
    </dgm:pt>
    <dgm:pt modelId="{63B590C5-CF4C-4CA9-8E42-DA832105CF8B}" type="pres">
      <dgm:prSet presAssocID="{DBB5BEA2-3F3A-426A-B337-8885A7DE86E6}" presName="rootComposite" presStyleCnt="0"/>
      <dgm:spPr/>
    </dgm:pt>
    <dgm:pt modelId="{8D7D6C21-0CA3-49C4-989B-2DDBE49E4A12}" type="pres">
      <dgm:prSet presAssocID="{DBB5BEA2-3F3A-426A-B337-8885A7DE86E6}" presName="rootText" presStyleLbl="node4" presStyleIdx="42" presStyleCnt="162">
        <dgm:presLayoutVars>
          <dgm:chPref val="3"/>
        </dgm:presLayoutVars>
      </dgm:prSet>
      <dgm:spPr/>
    </dgm:pt>
    <dgm:pt modelId="{7D9B0AA9-857C-41D8-9213-4EEDAEC45CE5}" type="pres">
      <dgm:prSet presAssocID="{DBB5BEA2-3F3A-426A-B337-8885A7DE86E6}" presName="rootConnector" presStyleLbl="node4" presStyleIdx="42" presStyleCnt="162"/>
      <dgm:spPr/>
    </dgm:pt>
    <dgm:pt modelId="{01C3463D-1327-4A9E-A6D3-D05F8E2D6EB5}" type="pres">
      <dgm:prSet presAssocID="{DBB5BEA2-3F3A-426A-B337-8885A7DE86E6}" presName="hierChild4" presStyleCnt="0"/>
      <dgm:spPr/>
    </dgm:pt>
    <dgm:pt modelId="{0603898A-8C6F-4A81-971B-791642835723}" type="pres">
      <dgm:prSet presAssocID="{DBB5BEA2-3F3A-426A-B337-8885A7DE86E6}" presName="hierChild5" presStyleCnt="0"/>
      <dgm:spPr/>
    </dgm:pt>
    <dgm:pt modelId="{C63EAF37-BDDE-42F6-8DE7-A474D4FBA6F7}" type="pres">
      <dgm:prSet presAssocID="{8F6C179E-CF60-4352-B243-C3AA0F8CF4EF}" presName="Name37" presStyleLbl="parChTrans1D4" presStyleIdx="43" presStyleCnt="162"/>
      <dgm:spPr/>
    </dgm:pt>
    <dgm:pt modelId="{7D99CD7E-5CCA-40FC-8DC5-0CF75701CE9D}" type="pres">
      <dgm:prSet presAssocID="{7D53A5A5-80A2-4215-97E6-9E1EB26ED091}" presName="hierRoot2" presStyleCnt="0">
        <dgm:presLayoutVars>
          <dgm:hierBranch val="init"/>
        </dgm:presLayoutVars>
      </dgm:prSet>
      <dgm:spPr/>
    </dgm:pt>
    <dgm:pt modelId="{FEBC2BC3-D847-4E79-B4E7-D67004B52EB6}" type="pres">
      <dgm:prSet presAssocID="{7D53A5A5-80A2-4215-97E6-9E1EB26ED091}" presName="rootComposite" presStyleCnt="0"/>
      <dgm:spPr/>
    </dgm:pt>
    <dgm:pt modelId="{83B4CF86-4789-40C3-A678-D22B88A2BF7A}" type="pres">
      <dgm:prSet presAssocID="{7D53A5A5-80A2-4215-97E6-9E1EB26ED091}" presName="rootText" presStyleLbl="node4" presStyleIdx="43" presStyleCnt="162">
        <dgm:presLayoutVars>
          <dgm:chPref val="3"/>
        </dgm:presLayoutVars>
      </dgm:prSet>
      <dgm:spPr/>
    </dgm:pt>
    <dgm:pt modelId="{88F62237-CADA-4738-9190-2F0202946E87}" type="pres">
      <dgm:prSet presAssocID="{7D53A5A5-80A2-4215-97E6-9E1EB26ED091}" presName="rootConnector" presStyleLbl="node4" presStyleIdx="43" presStyleCnt="162"/>
      <dgm:spPr/>
    </dgm:pt>
    <dgm:pt modelId="{905FF761-04B9-4E0F-A74B-6FA30AAA0193}" type="pres">
      <dgm:prSet presAssocID="{7D53A5A5-80A2-4215-97E6-9E1EB26ED091}" presName="hierChild4" presStyleCnt="0"/>
      <dgm:spPr/>
    </dgm:pt>
    <dgm:pt modelId="{9FBDC905-210A-4AA3-9765-B65B621E6ADB}" type="pres">
      <dgm:prSet presAssocID="{7D53A5A5-80A2-4215-97E6-9E1EB26ED091}" presName="hierChild5" presStyleCnt="0"/>
      <dgm:spPr/>
    </dgm:pt>
    <dgm:pt modelId="{628CA638-072A-4792-8DC1-7BE270BDC411}" type="pres">
      <dgm:prSet presAssocID="{350E3F0C-1B1F-40A9-9C73-49C88CF2FCF1}" presName="Name37" presStyleLbl="parChTrans1D4" presStyleIdx="44" presStyleCnt="162"/>
      <dgm:spPr/>
    </dgm:pt>
    <dgm:pt modelId="{87A9B00E-5A17-4640-9493-C9F577242E2E}" type="pres">
      <dgm:prSet presAssocID="{F75E002D-022B-4572-8DF8-B4F7A092FC40}" presName="hierRoot2" presStyleCnt="0">
        <dgm:presLayoutVars>
          <dgm:hierBranch val="init"/>
        </dgm:presLayoutVars>
      </dgm:prSet>
      <dgm:spPr/>
    </dgm:pt>
    <dgm:pt modelId="{368E1A2D-8155-4BD3-A172-C5F0E69E922B}" type="pres">
      <dgm:prSet presAssocID="{F75E002D-022B-4572-8DF8-B4F7A092FC40}" presName="rootComposite" presStyleCnt="0"/>
      <dgm:spPr/>
    </dgm:pt>
    <dgm:pt modelId="{E90A4614-D82E-4A6C-8C59-C14B19A0B943}" type="pres">
      <dgm:prSet presAssocID="{F75E002D-022B-4572-8DF8-B4F7A092FC40}" presName="rootText" presStyleLbl="node4" presStyleIdx="44" presStyleCnt="162">
        <dgm:presLayoutVars>
          <dgm:chPref val="3"/>
        </dgm:presLayoutVars>
      </dgm:prSet>
      <dgm:spPr/>
    </dgm:pt>
    <dgm:pt modelId="{64B6C49E-971E-412D-828F-CC74AF1EBA00}" type="pres">
      <dgm:prSet presAssocID="{F75E002D-022B-4572-8DF8-B4F7A092FC40}" presName="rootConnector" presStyleLbl="node4" presStyleIdx="44" presStyleCnt="162"/>
      <dgm:spPr/>
    </dgm:pt>
    <dgm:pt modelId="{7DFDA7AE-9413-4E25-981D-37C8C31E0E17}" type="pres">
      <dgm:prSet presAssocID="{F75E002D-022B-4572-8DF8-B4F7A092FC40}" presName="hierChild4" presStyleCnt="0"/>
      <dgm:spPr/>
    </dgm:pt>
    <dgm:pt modelId="{355264F6-FC71-4627-AB54-BF16BE486C72}" type="pres">
      <dgm:prSet presAssocID="{F75E002D-022B-4572-8DF8-B4F7A092FC40}" presName="hierChild5" presStyleCnt="0"/>
      <dgm:spPr/>
    </dgm:pt>
    <dgm:pt modelId="{5BBE9330-C632-4DE3-854E-C65E4D3F39F0}" type="pres">
      <dgm:prSet presAssocID="{FBC7BD9B-7B5F-41CA-8629-F7C6B3D0C843}" presName="Name37" presStyleLbl="parChTrans1D4" presStyleIdx="45" presStyleCnt="162"/>
      <dgm:spPr/>
    </dgm:pt>
    <dgm:pt modelId="{63420FC3-C8AD-4044-B60E-15D6B103C00F}" type="pres">
      <dgm:prSet presAssocID="{3840DE8C-ECBC-407B-998B-C3D9A227FCBE}" presName="hierRoot2" presStyleCnt="0">
        <dgm:presLayoutVars>
          <dgm:hierBranch val="init"/>
        </dgm:presLayoutVars>
      </dgm:prSet>
      <dgm:spPr/>
    </dgm:pt>
    <dgm:pt modelId="{844AEF08-3FFF-4F6D-808A-3D717D1C2A7D}" type="pres">
      <dgm:prSet presAssocID="{3840DE8C-ECBC-407B-998B-C3D9A227FCBE}" presName="rootComposite" presStyleCnt="0"/>
      <dgm:spPr/>
    </dgm:pt>
    <dgm:pt modelId="{2BBCC152-8C02-48E4-9F98-627CC1FBB2C9}" type="pres">
      <dgm:prSet presAssocID="{3840DE8C-ECBC-407B-998B-C3D9A227FCBE}" presName="rootText" presStyleLbl="node4" presStyleIdx="45" presStyleCnt="162">
        <dgm:presLayoutVars>
          <dgm:chPref val="3"/>
        </dgm:presLayoutVars>
      </dgm:prSet>
      <dgm:spPr/>
    </dgm:pt>
    <dgm:pt modelId="{8988E5A0-B20D-44ED-A9F9-A7D9A83299BB}" type="pres">
      <dgm:prSet presAssocID="{3840DE8C-ECBC-407B-998B-C3D9A227FCBE}" presName="rootConnector" presStyleLbl="node4" presStyleIdx="45" presStyleCnt="162"/>
      <dgm:spPr/>
    </dgm:pt>
    <dgm:pt modelId="{CA671486-3720-41E8-938B-FD2CF04B6513}" type="pres">
      <dgm:prSet presAssocID="{3840DE8C-ECBC-407B-998B-C3D9A227FCBE}" presName="hierChild4" presStyleCnt="0"/>
      <dgm:spPr/>
    </dgm:pt>
    <dgm:pt modelId="{E14E64D1-55A3-4A4D-A574-BBFC54150F0D}" type="pres">
      <dgm:prSet presAssocID="{3840DE8C-ECBC-407B-998B-C3D9A227FCBE}" presName="hierChild5" presStyleCnt="0"/>
      <dgm:spPr/>
    </dgm:pt>
    <dgm:pt modelId="{FACD6D5B-A93C-4F87-BC73-822DB812EB70}" type="pres">
      <dgm:prSet presAssocID="{0239F261-9189-4DE6-BCA9-147454A018BC}" presName="hierChild5" presStyleCnt="0"/>
      <dgm:spPr/>
    </dgm:pt>
    <dgm:pt modelId="{F754D145-9D66-4D7A-A5E1-D413A1443B0E}" type="pres">
      <dgm:prSet presAssocID="{F950EB7A-FA3B-4BFE-A6A5-CEB2FC074486}" presName="Name37" presStyleLbl="parChTrans1D4" presStyleIdx="46" presStyleCnt="162"/>
      <dgm:spPr/>
    </dgm:pt>
    <dgm:pt modelId="{74490F1E-E587-41D0-BCFF-D732A671F532}" type="pres">
      <dgm:prSet presAssocID="{74D8BC7F-F4B6-4602-8EEF-063317378A10}" presName="hierRoot2" presStyleCnt="0">
        <dgm:presLayoutVars>
          <dgm:hierBranch val="init"/>
        </dgm:presLayoutVars>
      </dgm:prSet>
      <dgm:spPr/>
    </dgm:pt>
    <dgm:pt modelId="{AEE77E47-2251-465E-91B1-B2F40ADF2698}" type="pres">
      <dgm:prSet presAssocID="{74D8BC7F-F4B6-4602-8EEF-063317378A10}" presName="rootComposite" presStyleCnt="0"/>
      <dgm:spPr/>
    </dgm:pt>
    <dgm:pt modelId="{C19EB48B-F5EA-440A-87A6-DD8008FB5987}" type="pres">
      <dgm:prSet presAssocID="{74D8BC7F-F4B6-4602-8EEF-063317378A10}" presName="rootText" presStyleLbl="node4" presStyleIdx="46" presStyleCnt="162">
        <dgm:presLayoutVars>
          <dgm:chPref val="3"/>
        </dgm:presLayoutVars>
      </dgm:prSet>
      <dgm:spPr/>
    </dgm:pt>
    <dgm:pt modelId="{DE3DD92E-9146-458F-8928-B17C28A30987}" type="pres">
      <dgm:prSet presAssocID="{74D8BC7F-F4B6-4602-8EEF-063317378A10}" presName="rootConnector" presStyleLbl="node4" presStyleIdx="46" presStyleCnt="162"/>
      <dgm:spPr/>
    </dgm:pt>
    <dgm:pt modelId="{D4A8EA1C-DAF3-4789-B168-D985A12E9F00}" type="pres">
      <dgm:prSet presAssocID="{74D8BC7F-F4B6-4602-8EEF-063317378A10}" presName="hierChild4" presStyleCnt="0"/>
      <dgm:spPr/>
    </dgm:pt>
    <dgm:pt modelId="{EBBC3651-D22D-4B55-BEAB-76DEBD5FF87B}" type="pres">
      <dgm:prSet presAssocID="{80B33BB5-20C0-4CCE-B16F-24E69A95E208}" presName="Name37" presStyleLbl="parChTrans1D4" presStyleIdx="47" presStyleCnt="162"/>
      <dgm:spPr/>
    </dgm:pt>
    <dgm:pt modelId="{472792FE-2165-40E3-82DD-459FBEFAD2A2}" type="pres">
      <dgm:prSet presAssocID="{86FB9696-2554-4FCC-8D5A-239B64E486EC}" presName="hierRoot2" presStyleCnt="0">
        <dgm:presLayoutVars>
          <dgm:hierBranch val="init"/>
        </dgm:presLayoutVars>
      </dgm:prSet>
      <dgm:spPr/>
    </dgm:pt>
    <dgm:pt modelId="{29BD0B3E-C0AF-4093-A9BD-401BCCD49BB2}" type="pres">
      <dgm:prSet presAssocID="{86FB9696-2554-4FCC-8D5A-239B64E486EC}" presName="rootComposite" presStyleCnt="0"/>
      <dgm:spPr/>
    </dgm:pt>
    <dgm:pt modelId="{62E4652E-060F-4220-BEA1-55A355B73CAE}" type="pres">
      <dgm:prSet presAssocID="{86FB9696-2554-4FCC-8D5A-239B64E486EC}" presName="rootText" presStyleLbl="node4" presStyleIdx="47" presStyleCnt="162">
        <dgm:presLayoutVars>
          <dgm:chPref val="3"/>
        </dgm:presLayoutVars>
      </dgm:prSet>
      <dgm:spPr/>
    </dgm:pt>
    <dgm:pt modelId="{6A1355E4-9D9A-4B07-840B-5158D85D4DA9}" type="pres">
      <dgm:prSet presAssocID="{86FB9696-2554-4FCC-8D5A-239B64E486EC}" presName="rootConnector" presStyleLbl="node4" presStyleIdx="47" presStyleCnt="162"/>
      <dgm:spPr/>
    </dgm:pt>
    <dgm:pt modelId="{3644DBCC-73FE-428C-81AD-F51361E40300}" type="pres">
      <dgm:prSet presAssocID="{86FB9696-2554-4FCC-8D5A-239B64E486EC}" presName="hierChild4" presStyleCnt="0"/>
      <dgm:spPr/>
    </dgm:pt>
    <dgm:pt modelId="{862F41BD-8CC4-4081-B9B6-1BDEEE1186B9}" type="pres">
      <dgm:prSet presAssocID="{86FB9696-2554-4FCC-8D5A-239B64E486EC}" presName="hierChild5" presStyleCnt="0"/>
      <dgm:spPr/>
    </dgm:pt>
    <dgm:pt modelId="{9E08DBE2-E483-4053-9EAC-69AB6C780E89}" type="pres">
      <dgm:prSet presAssocID="{7C91DF9C-9FB0-4E24-9AB1-0A3DC0F1FBA9}" presName="Name37" presStyleLbl="parChTrans1D4" presStyleIdx="48" presStyleCnt="162"/>
      <dgm:spPr/>
    </dgm:pt>
    <dgm:pt modelId="{FFA4D4EB-EB04-4753-BAF0-CE74FBD45AF5}" type="pres">
      <dgm:prSet presAssocID="{F9DADDEA-A394-4E97-969E-5EA761C8D03E}" presName="hierRoot2" presStyleCnt="0">
        <dgm:presLayoutVars>
          <dgm:hierBranch val="init"/>
        </dgm:presLayoutVars>
      </dgm:prSet>
      <dgm:spPr/>
    </dgm:pt>
    <dgm:pt modelId="{BD7CE677-275B-44AA-BE2E-482D46F01966}" type="pres">
      <dgm:prSet presAssocID="{F9DADDEA-A394-4E97-969E-5EA761C8D03E}" presName="rootComposite" presStyleCnt="0"/>
      <dgm:spPr/>
    </dgm:pt>
    <dgm:pt modelId="{36168420-F272-453B-81AE-710DC7242617}" type="pres">
      <dgm:prSet presAssocID="{F9DADDEA-A394-4E97-969E-5EA761C8D03E}" presName="rootText" presStyleLbl="node4" presStyleIdx="48" presStyleCnt="162">
        <dgm:presLayoutVars>
          <dgm:chPref val="3"/>
        </dgm:presLayoutVars>
      </dgm:prSet>
      <dgm:spPr/>
    </dgm:pt>
    <dgm:pt modelId="{1E8D5552-70BA-4977-B4FA-518E879CE859}" type="pres">
      <dgm:prSet presAssocID="{F9DADDEA-A394-4E97-969E-5EA761C8D03E}" presName="rootConnector" presStyleLbl="node4" presStyleIdx="48" presStyleCnt="162"/>
      <dgm:spPr/>
    </dgm:pt>
    <dgm:pt modelId="{99261E44-217D-4922-9291-6F5EFFEAD73E}" type="pres">
      <dgm:prSet presAssocID="{F9DADDEA-A394-4E97-969E-5EA761C8D03E}" presName="hierChild4" presStyleCnt="0"/>
      <dgm:spPr/>
    </dgm:pt>
    <dgm:pt modelId="{C13EA183-5947-4161-9DF1-0ED4656A2FB8}" type="pres">
      <dgm:prSet presAssocID="{F9DADDEA-A394-4E97-969E-5EA761C8D03E}" presName="hierChild5" presStyleCnt="0"/>
      <dgm:spPr/>
    </dgm:pt>
    <dgm:pt modelId="{BF337D37-9054-4378-944C-2993FBA6EAC4}" type="pres">
      <dgm:prSet presAssocID="{EA61DD83-BEE4-4618-A3C7-C3792528A7C2}" presName="Name37" presStyleLbl="parChTrans1D4" presStyleIdx="49" presStyleCnt="162"/>
      <dgm:spPr/>
    </dgm:pt>
    <dgm:pt modelId="{CAABA760-DC23-4239-84C0-17EB5327D787}" type="pres">
      <dgm:prSet presAssocID="{12CD7FC6-FE0D-4E99-9503-C63D5018E219}" presName="hierRoot2" presStyleCnt="0">
        <dgm:presLayoutVars>
          <dgm:hierBranch val="init"/>
        </dgm:presLayoutVars>
      </dgm:prSet>
      <dgm:spPr/>
    </dgm:pt>
    <dgm:pt modelId="{C0909C68-DDB7-4595-B7FE-2510BD67991C}" type="pres">
      <dgm:prSet presAssocID="{12CD7FC6-FE0D-4E99-9503-C63D5018E219}" presName="rootComposite" presStyleCnt="0"/>
      <dgm:spPr/>
    </dgm:pt>
    <dgm:pt modelId="{0D3D3462-4582-4120-B78B-F552F58CD1CC}" type="pres">
      <dgm:prSet presAssocID="{12CD7FC6-FE0D-4E99-9503-C63D5018E219}" presName="rootText" presStyleLbl="node4" presStyleIdx="49" presStyleCnt="162">
        <dgm:presLayoutVars>
          <dgm:chPref val="3"/>
        </dgm:presLayoutVars>
      </dgm:prSet>
      <dgm:spPr/>
    </dgm:pt>
    <dgm:pt modelId="{502F5349-D977-4D20-8CB0-62031452CFCE}" type="pres">
      <dgm:prSet presAssocID="{12CD7FC6-FE0D-4E99-9503-C63D5018E219}" presName="rootConnector" presStyleLbl="node4" presStyleIdx="49" presStyleCnt="162"/>
      <dgm:spPr/>
    </dgm:pt>
    <dgm:pt modelId="{AD6A595A-BBEC-4C14-B189-6298D461C1AC}" type="pres">
      <dgm:prSet presAssocID="{12CD7FC6-FE0D-4E99-9503-C63D5018E219}" presName="hierChild4" presStyleCnt="0"/>
      <dgm:spPr/>
    </dgm:pt>
    <dgm:pt modelId="{2F55769B-4E86-4F35-820D-E48A75FF2D39}" type="pres">
      <dgm:prSet presAssocID="{12CD7FC6-FE0D-4E99-9503-C63D5018E219}" presName="hierChild5" presStyleCnt="0"/>
      <dgm:spPr/>
    </dgm:pt>
    <dgm:pt modelId="{135D17D7-382F-4922-A2EA-6FDF37B45035}" type="pres">
      <dgm:prSet presAssocID="{AB9FA11A-F717-455B-B3DC-CEA113F511B5}" presName="Name37" presStyleLbl="parChTrans1D4" presStyleIdx="50" presStyleCnt="162"/>
      <dgm:spPr/>
    </dgm:pt>
    <dgm:pt modelId="{DB8872C9-C99D-431E-967D-E89645383C14}" type="pres">
      <dgm:prSet presAssocID="{2806F50C-DE86-44D2-B461-739449B17550}" presName="hierRoot2" presStyleCnt="0">
        <dgm:presLayoutVars>
          <dgm:hierBranch val="init"/>
        </dgm:presLayoutVars>
      </dgm:prSet>
      <dgm:spPr/>
    </dgm:pt>
    <dgm:pt modelId="{3D9850B7-329B-41C4-B9B9-2331105D54C0}" type="pres">
      <dgm:prSet presAssocID="{2806F50C-DE86-44D2-B461-739449B17550}" presName="rootComposite" presStyleCnt="0"/>
      <dgm:spPr/>
    </dgm:pt>
    <dgm:pt modelId="{F66E4D41-7C7C-4D35-9BA3-A35074AB965F}" type="pres">
      <dgm:prSet presAssocID="{2806F50C-DE86-44D2-B461-739449B17550}" presName="rootText" presStyleLbl="node4" presStyleIdx="50" presStyleCnt="162">
        <dgm:presLayoutVars>
          <dgm:chPref val="3"/>
        </dgm:presLayoutVars>
      </dgm:prSet>
      <dgm:spPr/>
    </dgm:pt>
    <dgm:pt modelId="{1A0B7215-7474-41B9-8584-22A932F0EBF4}" type="pres">
      <dgm:prSet presAssocID="{2806F50C-DE86-44D2-B461-739449B17550}" presName="rootConnector" presStyleLbl="node4" presStyleIdx="50" presStyleCnt="162"/>
      <dgm:spPr/>
    </dgm:pt>
    <dgm:pt modelId="{2CA595AF-6DFF-4690-897E-AC2F83B5C358}" type="pres">
      <dgm:prSet presAssocID="{2806F50C-DE86-44D2-B461-739449B17550}" presName="hierChild4" presStyleCnt="0"/>
      <dgm:spPr/>
    </dgm:pt>
    <dgm:pt modelId="{60750145-FAD0-4FA7-A3AD-1BEB38479D94}" type="pres">
      <dgm:prSet presAssocID="{2806F50C-DE86-44D2-B461-739449B17550}" presName="hierChild5" presStyleCnt="0"/>
      <dgm:spPr/>
    </dgm:pt>
    <dgm:pt modelId="{A068FABC-FBD9-46B9-92D7-2E177D8BF786}" type="pres">
      <dgm:prSet presAssocID="{74D8BC7F-F4B6-4602-8EEF-063317378A10}" presName="hierChild5" presStyleCnt="0"/>
      <dgm:spPr/>
    </dgm:pt>
    <dgm:pt modelId="{B7788F9A-4075-4AE2-B0AC-0484844F901F}" type="pres">
      <dgm:prSet presAssocID="{89FC7A82-A43A-4C6D-ACCD-C70B9241E433}" presName="Name37" presStyleLbl="parChTrans1D4" presStyleIdx="51" presStyleCnt="162"/>
      <dgm:spPr/>
    </dgm:pt>
    <dgm:pt modelId="{A57BE45E-73DD-4588-B6A0-DB119A484298}" type="pres">
      <dgm:prSet presAssocID="{C22FC295-1B12-4902-8CB8-54885CD5BEBF}" presName="hierRoot2" presStyleCnt="0">
        <dgm:presLayoutVars>
          <dgm:hierBranch val="init"/>
        </dgm:presLayoutVars>
      </dgm:prSet>
      <dgm:spPr/>
    </dgm:pt>
    <dgm:pt modelId="{AF4A6C92-ACEA-4D40-B12F-B98FFC62C20E}" type="pres">
      <dgm:prSet presAssocID="{C22FC295-1B12-4902-8CB8-54885CD5BEBF}" presName="rootComposite" presStyleCnt="0"/>
      <dgm:spPr/>
    </dgm:pt>
    <dgm:pt modelId="{6CB22BC1-2FE6-4BD3-A610-332E49B93DCB}" type="pres">
      <dgm:prSet presAssocID="{C22FC295-1B12-4902-8CB8-54885CD5BEBF}" presName="rootText" presStyleLbl="node4" presStyleIdx="51" presStyleCnt="162">
        <dgm:presLayoutVars>
          <dgm:chPref val="3"/>
        </dgm:presLayoutVars>
      </dgm:prSet>
      <dgm:spPr/>
    </dgm:pt>
    <dgm:pt modelId="{32495CBA-C075-4623-9AD6-749D7F61CEAC}" type="pres">
      <dgm:prSet presAssocID="{C22FC295-1B12-4902-8CB8-54885CD5BEBF}" presName="rootConnector" presStyleLbl="node4" presStyleIdx="51" presStyleCnt="162"/>
      <dgm:spPr/>
    </dgm:pt>
    <dgm:pt modelId="{958F4B5B-D1AE-4478-9107-46AD3ACC0779}" type="pres">
      <dgm:prSet presAssocID="{C22FC295-1B12-4902-8CB8-54885CD5BEBF}" presName="hierChild4" presStyleCnt="0"/>
      <dgm:spPr/>
    </dgm:pt>
    <dgm:pt modelId="{34792BB2-4CCD-4782-AB22-8B89705F18A2}" type="pres">
      <dgm:prSet presAssocID="{07EED872-2B11-41AB-95A1-842EB4F301B6}" presName="Name37" presStyleLbl="parChTrans1D4" presStyleIdx="52" presStyleCnt="162"/>
      <dgm:spPr/>
    </dgm:pt>
    <dgm:pt modelId="{BDAF9370-CFFD-45B8-849B-D05828C491AC}" type="pres">
      <dgm:prSet presAssocID="{40CBEC68-60C8-494B-9A5C-D3457E35B391}" presName="hierRoot2" presStyleCnt="0">
        <dgm:presLayoutVars>
          <dgm:hierBranch val="init"/>
        </dgm:presLayoutVars>
      </dgm:prSet>
      <dgm:spPr/>
    </dgm:pt>
    <dgm:pt modelId="{AD672E20-8618-4996-867B-4828316ADAA1}" type="pres">
      <dgm:prSet presAssocID="{40CBEC68-60C8-494B-9A5C-D3457E35B391}" presName="rootComposite" presStyleCnt="0"/>
      <dgm:spPr/>
    </dgm:pt>
    <dgm:pt modelId="{DCCA5454-92B0-4D43-AC7D-7A2586885CA9}" type="pres">
      <dgm:prSet presAssocID="{40CBEC68-60C8-494B-9A5C-D3457E35B391}" presName="rootText" presStyleLbl="node4" presStyleIdx="52" presStyleCnt="162">
        <dgm:presLayoutVars>
          <dgm:chPref val="3"/>
        </dgm:presLayoutVars>
      </dgm:prSet>
      <dgm:spPr/>
    </dgm:pt>
    <dgm:pt modelId="{27DF170C-3B80-4EB6-86C6-58BB669E700B}" type="pres">
      <dgm:prSet presAssocID="{40CBEC68-60C8-494B-9A5C-D3457E35B391}" presName="rootConnector" presStyleLbl="node4" presStyleIdx="52" presStyleCnt="162"/>
      <dgm:spPr/>
    </dgm:pt>
    <dgm:pt modelId="{CA963D0A-9424-4DE1-806B-BB3B32A36DF8}" type="pres">
      <dgm:prSet presAssocID="{40CBEC68-60C8-494B-9A5C-D3457E35B391}" presName="hierChild4" presStyleCnt="0"/>
      <dgm:spPr/>
    </dgm:pt>
    <dgm:pt modelId="{D26B766D-E5A9-43B6-88B0-296494BB1BD3}" type="pres">
      <dgm:prSet presAssocID="{40CBEC68-60C8-494B-9A5C-D3457E35B391}" presName="hierChild5" presStyleCnt="0"/>
      <dgm:spPr/>
    </dgm:pt>
    <dgm:pt modelId="{553964F3-06C9-4ED2-9BDE-7E851CB67FE1}" type="pres">
      <dgm:prSet presAssocID="{687C9F49-9F7B-4D2B-9361-1C28E9D5138C}" presName="Name37" presStyleLbl="parChTrans1D4" presStyleIdx="53" presStyleCnt="162"/>
      <dgm:spPr/>
    </dgm:pt>
    <dgm:pt modelId="{5812F008-1673-495E-A4AB-E978673A8F95}" type="pres">
      <dgm:prSet presAssocID="{209D1A15-B477-41C2-9FB9-96F27F4342D0}" presName="hierRoot2" presStyleCnt="0">
        <dgm:presLayoutVars>
          <dgm:hierBranch val="init"/>
        </dgm:presLayoutVars>
      </dgm:prSet>
      <dgm:spPr/>
    </dgm:pt>
    <dgm:pt modelId="{CD28BAC8-60DB-405C-8564-BE8529E8078D}" type="pres">
      <dgm:prSet presAssocID="{209D1A15-B477-41C2-9FB9-96F27F4342D0}" presName="rootComposite" presStyleCnt="0"/>
      <dgm:spPr/>
    </dgm:pt>
    <dgm:pt modelId="{9E4AC617-4050-46D0-87FC-A8C45838E044}" type="pres">
      <dgm:prSet presAssocID="{209D1A15-B477-41C2-9FB9-96F27F4342D0}" presName="rootText" presStyleLbl="node4" presStyleIdx="53" presStyleCnt="162">
        <dgm:presLayoutVars>
          <dgm:chPref val="3"/>
        </dgm:presLayoutVars>
      </dgm:prSet>
      <dgm:spPr/>
    </dgm:pt>
    <dgm:pt modelId="{858F99A8-92A7-4384-A058-8E5F67BEBF8D}" type="pres">
      <dgm:prSet presAssocID="{209D1A15-B477-41C2-9FB9-96F27F4342D0}" presName="rootConnector" presStyleLbl="node4" presStyleIdx="53" presStyleCnt="162"/>
      <dgm:spPr/>
    </dgm:pt>
    <dgm:pt modelId="{373EEEDB-8154-467D-A3BF-548BF689B6AB}" type="pres">
      <dgm:prSet presAssocID="{209D1A15-B477-41C2-9FB9-96F27F4342D0}" presName="hierChild4" presStyleCnt="0"/>
      <dgm:spPr/>
    </dgm:pt>
    <dgm:pt modelId="{92D78ABE-010C-4B12-BF36-DD7CFA99FECB}" type="pres">
      <dgm:prSet presAssocID="{209D1A15-B477-41C2-9FB9-96F27F4342D0}" presName="hierChild5" presStyleCnt="0"/>
      <dgm:spPr/>
    </dgm:pt>
    <dgm:pt modelId="{9489F18A-671A-4485-BDA0-F4A127033FD6}" type="pres">
      <dgm:prSet presAssocID="{EFC550F6-A68D-4D2B-BBA9-6D5ABA3A75E0}" presName="Name37" presStyleLbl="parChTrans1D4" presStyleIdx="54" presStyleCnt="162"/>
      <dgm:spPr/>
    </dgm:pt>
    <dgm:pt modelId="{E73366F6-DA94-45A4-8A2D-B5937B903856}" type="pres">
      <dgm:prSet presAssocID="{68C554EA-F121-45E4-9F04-502137CB3AF7}" presName="hierRoot2" presStyleCnt="0">
        <dgm:presLayoutVars>
          <dgm:hierBranch val="init"/>
        </dgm:presLayoutVars>
      </dgm:prSet>
      <dgm:spPr/>
    </dgm:pt>
    <dgm:pt modelId="{285F9FC0-6BFF-4532-8218-78C71F339B3C}" type="pres">
      <dgm:prSet presAssocID="{68C554EA-F121-45E4-9F04-502137CB3AF7}" presName="rootComposite" presStyleCnt="0"/>
      <dgm:spPr/>
    </dgm:pt>
    <dgm:pt modelId="{7F1D1F24-1C75-46B8-90C9-ED76588596E6}" type="pres">
      <dgm:prSet presAssocID="{68C554EA-F121-45E4-9F04-502137CB3AF7}" presName="rootText" presStyleLbl="node4" presStyleIdx="54" presStyleCnt="162">
        <dgm:presLayoutVars>
          <dgm:chPref val="3"/>
        </dgm:presLayoutVars>
      </dgm:prSet>
      <dgm:spPr/>
    </dgm:pt>
    <dgm:pt modelId="{67CA9CF8-CE38-41F0-9818-593768E6B318}" type="pres">
      <dgm:prSet presAssocID="{68C554EA-F121-45E4-9F04-502137CB3AF7}" presName="rootConnector" presStyleLbl="node4" presStyleIdx="54" presStyleCnt="162"/>
      <dgm:spPr/>
    </dgm:pt>
    <dgm:pt modelId="{18A7C2B6-4BA9-4C3A-AD86-8493916542CE}" type="pres">
      <dgm:prSet presAssocID="{68C554EA-F121-45E4-9F04-502137CB3AF7}" presName="hierChild4" presStyleCnt="0"/>
      <dgm:spPr/>
    </dgm:pt>
    <dgm:pt modelId="{5B1B8D71-CB78-4E81-880D-B24764B00E6C}" type="pres">
      <dgm:prSet presAssocID="{68C554EA-F121-45E4-9F04-502137CB3AF7}" presName="hierChild5" presStyleCnt="0"/>
      <dgm:spPr/>
    </dgm:pt>
    <dgm:pt modelId="{2EA5ED1A-D1EA-42E6-B9A2-73DDF12B0E9D}" type="pres">
      <dgm:prSet presAssocID="{C30CC229-DF63-444B-BBC7-6071E0F9B4FD}" presName="Name37" presStyleLbl="parChTrans1D4" presStyleIdx="55" presStyleCnt="162"/>
      <dgm:spPr/>
    </dgm:pt>
    <dgm:pt modelId="{B739F9D3-F86C-4DB3-86EB-EBE371F3F6D6}" type="pres">
      <dgm:prSet presAssocID="{8DD11150-0B14-4A2A-8841-1A486B018736}" presName="hierRoot2" presStyleCnt="0">
        <dgm:presLayoutVars>
          <dgm:hierBranch val="init"/>
        </dgm:presLayoutVars>
      </dgm:prSet>
      <dgm:spPr/>
    </dgm:pt>
    <dgm:pt modelId="{09460D55-DA11-44D9-9AA6-0BA2FD7C26AF}" type="pres">
      <dgm:prSet presAssocID="{8DD11150-0B14-4A2A-8841-1A486B018736}" presName="rootComposite" presStyleCnt="0"/>
      <dgm:spPr/>
    </dgm:pt>
    <dgm:pt modelId="{6DC12C65-1332-41BA-8455-98F963315FE4}" type="pres">
      <dgm:prSet presAssocID="{8DD11150-0B14-4A2A-8841-1A486B018736}" presName="rootText" presStyleLbl="node4" presStyleIdx="55" presStyleCnt="162">
        <dgm:presLayoutVars>
          <dgm:chPref val="3"/>
        </dgm:presLayoutVars>
      </dgm:prSet>
      <dgm:spPr/>
    </dgm:pt>
    <dgm:pt modelId="{0CFF2D03-9984-40BD-9E9C-B2A860564F2C}" type="pres">
      <dgm:prSet presAssocID="{8DD11150-0B14-4A2A-8841-1A486B018736}" presName="rootConnector" presStyleLbl="node4" presStyleIdx="55" presStyleCnt="162"/>
      <dgm:spPr/>
    </dgm:pt>
    <dgm:pt modelId="{6FC02298-7E94-4D93-BECF-EDB0F4EF160E}" type="pres">
      <dgm:prSet presAssocID="{8DD11150-0B14-4A2A-8841-1A486B018736}" presName="hierChild4" presStyleCnt="0"/>
      <dgm:spPr/>
    </dgm:pt>
    <dgm:pt modelId="{816B88DD-72BD-4D6C-8C7D-4F173D4BC7E5}" type="pres">
      <dgm:prSet presAssocID="{8DD11150-0B14-4A2A-8841-1A486B018736}" presName="hierChild5" presStyleCnt="0"/>
      <dgm:spPr/>
    </dgm:pt>
    <dgm:pt modelId="{1207FBCC-AB41-46BF-8AA8-39AC0FDDE331}" type="pres">
      <dgm:prSet presAssocID="{DC440FDB-9B34-4A0C-A7E4-BCD1D49444AB}" presName="Name37" presStyleLbl="parChTrans1D4" presStyleIdx="56" presStyleCnt="162"/>
      <dgm:spPr/>
    </dgm:pt>
    <dgm:pt modelId="{727EA719-DD76-4FBC-8FD7-118D03E4C5FE}" type="pres">
      <dgm:prSet presAssocID="{53A79937-C055-434C-8824-023D9B16ACEB}" presName="hierRoot2" presStyleCnt="0">
        <dgm:presLayoutVars>
          <dgm:hierBranch val="init"/>
        </dgm:presLayoutVars>
      </dgm:prSet>
      <dgm:spPr/>
    </dgm:pt>
    <dgm:pt modelId="{18F7BF5A-ED01-43AD-83B2-C70C2FF20432}" type="pres">
      <dgm:prSet presAssocID="{53A79937-C055-434C-8824-023D9B16ACEB}" presName="rootComposite" presStyleCnt="0"/>
      <dgm:spPr/>
    </dgm:pt>
    <dgm:pt modelId="{EB9FD198-10AB-453B-99A5-74F02C80F178}" type="pres">
      <dgm:prSet presAssocID="{53A79937-C055-434C-8824-023D9B16ACEB}" presName="rootText" presStyleLbl="node4" presStyleIdx="56" presStyleCnt="162">
        <dgm:presLayoutVars>
          <dgm:chPref val="3"/>
        </dgm:presLayoutVars>
      </dgm:prSet>
      <dgm:spPr/>
    </dgm:pt>
    <dgm:pt modelId="{39CF4C4A-6FD5-4DD3-8898-42B325821C22}" type="pres">
      <dgm:prSet presAssocID="{53A79937-C055-434C-8824-023D9B16ACEB}" presName="rootConnector" presStyleLbl="node4" presStyleIdx="56" presStyleCnt="162"/>
      <dgm:spPr/>
    </dgm:pt>
    <dgm:pt modelId="{10EF7C09-5D76-4D0A-A9E4-816581C29609}" type="pres">
      <dgm:prSet presAssocID="{53A79937-C055-434C-8824-023D9B16ACEB}" presName="hierChild4" presStyleCnt="0"/>
      <dgm:spPr/>
    </dgm:pt>
    <dgm:pt modelId="{776E5F45-D835-4597-AD7B-B407505B6F18}" type="pres">
      <dgm:prSet presAssocID="{53A79937-C055-434C-8824-023D9B16ACEB}" presName="hierChild5" presStyleCnt="0"/>
      <dgm:spPr/>
    </dgm:pt>
    <dgm:pt modelId="{90834452-B526-41C5-8248-3022A8E88D74}" type="pres">
      <dgm:prSet presAssocID="{C22FC295-1B12-4902-8CB8-54885CD5BEBF}" presName="hierChild5" presStyleCnt="0"/>
      <dgm:spPr/>
    </dgm:pt>
    <dgm:pt modelId="{CB9F6AF6-C06C-4842-9BA9-7D5EAD774B55}" type="pres">
      <dgm:prSet presAssocID="{00139AFE-C586-405A-B34F-18198B4FCECD}" presName="Name37" presStyleLbl="parChTrans1D4" presStyleIdx="57" presStyleCnt="162"/>
      <dgm:spPr/>
    </dgm:pt>
    <dgm:pt modelId="{069BE60C-14ED-4823-8A64-29E5F935292F}" type="pres">
      <dgm:prSet presAssocID="{31F7A696-0864-4D05-883E-7079031C6B8A}" presName="hierRoot2" presStyleCnt="0">
        <dgm:presLayoutVars>
          <dgm:hierBranch val="init"/>
        </dgm:presLayoutVars>
      </dgm:prSet>
      <dgm:spPr/>
    </dgm:pt>
    <dgm:pt modelId="{5FA26DD4-7C2D-4996-BF55-44EBD5CE0B7A}" type="pres">
      <dgm:prSet presAssocID="{31F7A696-0864-4D05-883E-7079031C6B8A}" presName="rootComposite" presStyleCnt="0"/>
      <dgm:spPr/>
    </dgm:pt>
    <dgm:pt modelId="{1803BC86-3053-4606-A1CC-B2747BDFC86C}" type="pres">
      <dgm:prSet presAssocID="{31F7A696-0864-4D05-883E-7079031C6B8A}" presName="rootText" presStyleLbl="node4" presStyleIdx="57" presStyleCnt="162">
        <dgm:presLayoutVars>
          <dgm:chPref val="3"/>
        </dgm:presLayoutVars>
      </dgm:prSet>
      <dgm:spPr/>
    </dgm:pt>
    <dgm:pt modelId="{95FB569A-5E03-4F5C-AF54-DA48D48C28FA}" type="pres">
      <dgm:prSet presAssocID="{31F7A696-0864-4D05-883E-7079031C6B8A}" presName="rootConnector" presStyleLbl="node4" presStyleIdx="57" presStyleCnt="162"/>
      <dgm:spPr/>
    </dgm:pt>
    <dgm:pt modelId="{DB27CFFD-C6B5-4FED-97EF-0B8D74D35DD7}" type="pres">
      <dgm:prSet presAssocID="{31F7A696-0864-4D05-883E-7079031C6B8A}" presName="hierChild4" presStyleCnt="0"/>
      <dgm:spPr/>
    </dgm:pt>
    <dgm:pt modelId="{72E08DE2-9EEB-4B8C-8D07-F855676E306B}" type="pres">
      <dgm:prSet presAssocID="{B1D160C0-B624-4C94-822E-9BFC0152B8C6}" presName="Name37" presStyleLbl="parChTrans1D4" presStyleIdx="58" presStyleCnt="162"/>
      <dgm:spPr/>
    </dgm:pt>
    <dgm:pt modelId="{360818DC-B4F5-4029-B3C0-5213656A3EFB}" type="pres">
      <dgm:prSet presAssocID="{8C0AC6AF-4685-405A-B739-06167D83B309}" presName="hierRoot2" presStyleCnt="0">
        <dgm:presLayoutVars>
          <dgm:hierBranch val="init"/>
        </dgm:presLayoutVars>
      </dgm:prSet>
      <dgm:spPr/>
    </dgm:pt>
    <dgm:pt modelId="{9D306BE2-159E-4382-BAAF-670D34025B01}" type="pres">
      <dgm:prSet presAssocID="{8C0AC6AF-4685-405A-B739-06167D83B309}" presName="rootComposite" presStyleCnt="0"/>
      <dgm:spPr/>
    </dgm:pt>
    <dgm:pt modelId="{A482F959-EDB9-4F64-9A8B-F8F4DAF86494}" type="pres">
      <dgm:prSet presAssocID="{8C0AC6AF-4685-405A-B739-06167D83B309}" presName="rootText" presStyleLbl="node4" presStyleIdx="58" presStyleCnt="162">
        <dgm:presLayoutVars>
          <dgm:chPref val="3"/>
        </dgm:presLayoutVars>
      </dgm:prSet>
      <dgm:spPr/>
    </dgm:pt>
    <dgm:pt modelId="{CE0673E1-85FD-40E9-A1CD-C957D8A8D949}" type="pres">
      <dgm:prSet presAssocID="{8C0AC6AF-4685-405A-B739-06167D83B309}" presName="rootConnector" presStyleLbl="node4" presStyleIdx="58" presStyleCnt="162"/>
      <dgm:spPr/>
    </dgm:pt>
    <dgm:pt modelId="{21AF445C-665C-4F9A-BAC3-52CBB134DCDB}" type="pres">
      <dgm:prSet presAssocID="{8C0AC6AF-4685-405A-B739-06167D83B309}" presName="hierChild4" presStyleCnt="0"/>
      <dgm:spPr/>
    </dgm:pt>
    <dgm:pt modelId="{82D69436-B28C-4B35-AF60-EDB13ECC7F4D}" type="pres">
      <dgm:prSet presAssocID="{8C0AC6AF-4685-405A-B739-06167D83B309}" presName="hierChild5" presStyleCnt="0"/>
      <dgm:spPr/>
    </dgm:pt>
    <dgm:pt modelId="{C3145801-EAEA-4A5E-B616-269C86680C35}" type="pres">
      <dgm:prSet presAssocID="{4334284D-C780-4F95-AF81-B1DE89E5720B}" presName="Name37" presStyleLbl="parChTrans1D4" presStyleIdx="59" presStyleCnt="162"/>
      <dgm:spPr/>
    </dgm:pt>
    <dgm:pt modelId="{F0AD5839-A7A9-4CA4-89DC-ACD944EDE188}" type="pres">
      <dgm:prSet presAssocID="{CF77502D-7C51-40BA-98FC-7BDDF5EBCE44}" presName="hierRoot2" presStyleCnt="0">
        <dgm:presLayoutVars>
          <dgm:hierBranch val="init"/>
        </dgm:presLayoutVars>
      </dgm:prSet>
      <dgm:spPr/>
    </dgm:pt>
    <dgm:pt modelId="{CEAD9414-6D92-4167-9E52-15023A676240}" type="pres">
      <dgm:prSet presAssocID="{CF77502D-7C51-40BA-98FC-7BDDF5EBCE44}" presName="rootComposite" presStyleCnt="0"/>
      <dgm:spPr/>
    </dgm:pt>
    <dgm:pt modelId="{96820134-5502-40D4-B894-C412BEE442F7}" type="pres">
      <dgm:prSet presAssocID="{CF77502D-7C51-40BA-98FC-7BDDF5EBCE44}" presName="rootText" presStyleLbl="node4" presStyleIdx="59" presStyleCnt="162">
        <dgm:presLayoutVars>
          <dgm:chPref val="3"/>
        </dgm:presLayoutVars>
      </dgm:prSet>
      <dgm:spPr/>
    </dgm:pt>
    <dgm:pt modelId="{1D1E34EC-893B-4D46-88C0-5BE1B8D26FFE}" type="pres">
      <dgm:prSet presAssocID="{CF77502D-7C51-40BA-98FC-7BDDF5EBCE44}" presName="rootConnector" presStyleLbl="node4" presStyleIdx="59" presStyleCnt="162"/>
      <dgm:spPr/>
    </dgm:pt>
    <dgm:pt modelId="{913C34A1-DE9F-4CC2-99B7-DE7CFB5C8AA8}" type="pres">
      <dgm:prSet presAssocID="{CF77502D-7C51-40BA-98FC-7BDDF5EBCE44}" presName="hierChild4" presStyleCnt="0"/>
      <dgm:spPr/>
    </dgm:pt>
    <dgm:pt modelId="{27F6265E-E888-41D3-9790-39DFD698AD0A}" type="pres">
      <dgm:prSet presAssocID="{CF77502D-7C51-40BA-98FC-7BDDF5EBCE44}" presName="hierChild5" presStyleCnt="0"/>
      <dgm:spPr/>
    </dgm:pt>
    <dgm:pt modelId="{B3AD0C2C-637B-49AD-B1A9-E78466655DA8}" type="pres">
      <dgm:prSet presAssocID="{B2C2F666-2E18-479C-82AC-F8BE9FC1BF9D}" presName="Name37" presStyleLbl="parChTrans1D4" presStyleIdx="60" presStyleCnt="162"/>
      <dgm:spPr/>
    </dgm:pt>
    <dgm:pt modelId="{165D9407-CD23-4A4F-A0DC-51B0FAD6C00F}" type="pres">
      <dgm:prSet presAssocID="{0358605E-A4EC-4247-890C-78D06B3ED807}" presName="hierRoot2" presStyleCnt="0">
        <dgm:presLayoutVars>
          <dgm:hierBranch val="init"/>
        </dgm:presLayoutVars>
      </dgm:prSet>
      <dgm:spPr/>
    </dgm:pt>
    <dgm:pt modelId="{E5D2CF48-AC84-46CE-B54B-B4182F65AC10}" type="pres">
      <dgm:prSet presAssocID="{0358605E-A4EC-4247-890C-78D06B3ED807}" presName="rootComposite" presStyleCnt="0"/>
      <dgm:spPr/>
    </dgm:pt>
    <dgm:pt modelId="{755C5DA7-B97F-464F-BF90-D33F241CF9CC}" type="pres">
      <dgm:prSet presAssocID="{0358605E-A4EC-4247-890C-78D06B3ED807}" presName="rootText" presStyleLbl="node4" presStyleIdx="60" presStyleCnt="162">
        <dgm:presLayoutVars>
          <dgm:chPref val="3"/>
        </dgm:presLayoutVars>
      </dgm:prSet>
      <dgm:spPr/>
    </dgm:pt>
    <dgm:pt modelId="{FA94760D-B92F-4D14-9F41-5D7C82218466}" type="pres">
      <dgm:prSet presAssocID="{0358605E-A4EC-4247-890C-78D06B3ED807}" presName="rootConnector" presStyleLbl="node4" presStyleIdx="60" presStyleCnt="162"/>
      <dgm:spPr/>
    </dgm:pt>
    <dgm:pt modelId="{D17DC234-424C-4A64-B524-4B3E8C945B70}" type="pres">
      <dgm:prSet presAssocID="{0358605E-A4EC-4247-890C-78D06B3ED807}" presName="hierChild4" presStyleCnt="0"/>
      <dgm:spPr/>
    </dgm:pt>
    <dgm:pt modelId="{887EFE7A-56F7-4534-BA69-68EEFF4140B8}" type="pres">
      <dgm:prSet presAssocID="{0358605E-A4EC-4247-890C-78D06B3ED807}" presName="hierChild5" presStyleCnt="0"/>
      <dgm:spPr/>
    </dgm:pt>
    <dgm:pt modelId="{F0EFA6F2-30D7-4B48-9D48-1F120A669ED6}" type="pres">
      <dgm:prSet presAssocID="{26609912-6755-4B77-B8B2-985171C2A16B}" presName="Name37" presStyleLbl="parChTrans1D4" presStyleIdx="61" presStyleCnt="162"/>
      <dgm:spPr/>
    </dgm:pt>
    <dgm:pt modelId="{D05A04C3-E760-4DF9-A57A-898B774E40CF}" type="pres">
      <dgm:prSet presAssocID="{A7190CF0-69A9-466A-A87E-F71F84B7E4F4}" presName="hierRoot2" presStyleCnt="0">
        <dgm:presLayoutVars>
          <dgm:hierBranch val="init"/>
        </dgm:presLayoutVars>
      </dgm:prSet>
      <dgm:spPr/>
    </dgm:pt>
    <dgm:pt modelId="{5A63C118-2731-42EF-A51A-9250009EDF70}" type="pres">
      <dgm:prSet presAssocID="{A7190CF0-69A9-466A-A87E-F71F84B7E4F4}" presName="rootComposite" presStyleCnt="0"/>
      <dgm:spPr/>
    </dgm:pt>
    <dgm:pt modelId="{3E1E1CBD-D73F-43D3-A402-1A00DA3E422B}" type="pres">
      <dgm:prSet presAssocID="{A7190CF0-69A9-466A-A87E-F71F84B7E4F4}" presName="rootText" presStyleLbl="node4" presStyleIdx="61" presStyleCnt="162">
        <dgm:presLayoutVars>
          <dgm:chPref val="3"/>
        </dgm:presLayoutVars>
      </dgm:prSet>
      <dgm:spPr/>
    </dgm:pt>
    <dgm:pt modelId="{CB542773-7F2F-4072-AB0E-FA842DE7A4D9}" type="pres">
      <dgm:prSet presAssocID="{A7190CF0-69A9-466A-A87E-F71F84B7E4F4}" presName="rootConnector" presStyleLbl="node4" presStyleIdx="61" presStyleCnt="162"/>
      <dgm:spPr/>
    </dgm:pt>
    <dgm:pt modelId="{C53C7640-0FF0-4E3B-A1EB-BFE255AA5297}" type="pres">
      <dgm:prSet presAssocID="{A7190CF0-69A9-466A-A87E-F71F84B7E4F4}" presName="hierChild4" presStyleCnt="0"/>
      <dgm:spPr/>
    </dgm:pt>
    <dgm:pt modelId="{B7E37515-A377-4043-A444-B64C3AE51745}" type="pres">
      <dgm:prSet presAssocID="{A7190CF0-69A9-466A-A87E-F71F84B7E4F4}" presName="hierChild5" presStyleCnt="0"/>
      <dgm:spPr/>
    </dgm:pt>
    <dgm:pt modelId="{968C866E-E1C5-4F05-B261-BEFC94E24150}" type="pres">
      <dgm:prSet presAssocID="{2EBF753B-389B-46E1-81BE-CCAC84CA4A69}" presName="Name37" presStyleLbl="parChTrans1D4" presStyleIdx="62" presStyleCnt="162"/>
      <dgm:spPr/>
    </dgm:pt>
    <dgm:pt modelId="{CA40D9B3-3861-43A0-A69E-EA1042E6A8C3}" type="pres">
      <dgm:prSet presAssocID="{B1D3DF8B-F187-4859-85CD-13313483B05C}" presName="hierRoot2" presStyleCnt="0">
        <dgm:presLayoutVars>
          <dgm:hierBranch val="init"/>
        </dgm:presLayoutVars>
      </dgm:prSet>
      <dgm:spPr/>
    </dgm:pt>
    <dgm:pt modelId="{BB4456E1-FFA4-418D-AEE1-B0A10EF57D9F}" type="pres">
      <dgm:prSet presAssocID="{B1D3DF8B-F187-4859-85CD-13313483B05C}" presName="rootComposite" presStyleCnt="0"/>
      <dgm:spPr/>
    </dgm:pt>
    <dgm:pt modelId="{70C8EF52-764A-4ED1-8B5E-D92238EEC13D}" type="pres">
      <dgm:prSet presAssocID="{B1D3DF8B-F187-4859-85CD-13313483B05C}" presName="rootText" presStyleLbl="node4" presStyleIdx="62" presStyleCnt="162">
        <dgm:presLayoutVars>
          <dgm:chPref val="3"/>
        </dgm:presLayoutVars>
      </dgm:prSet>
      <dgm:spPr/>
    </dgm:pt>
    <dgm:pt modelId="{CF9BB227-3D7A-48B8-9693-2EC0C6346394}" type="pres">
      <dgm:prSet presAssocID="{B1D3DF8B-F187-4859-85CD-13313483B05C}" presName="rootConnector" presStyleLbl="node4" presStyleIdx="62" presStyleCnt="162"/>
      <dgm:spPr/>
    </dgm:pt>
    <dgm:pt modelId="{A626CB8A-5049-4053-BE5A-826EC2FBE6A8}" type="pres">
      <dgm:prSet presAssocID="{B1D3DF8B-F187-4859-85CD-13313483B05C}" presName="hierChild4" presStyleCnt="0"/>
      <dgm:spPr/>
    </dgm:pt>
    <dgm:pt modelId="{591215C9-B907-487C-B6F4-31D7F702DDAD}" type="pres">
      <dgm:prSet presAssocID="{B1D3DF8B-F187-4859-85CD-13313483B05C}" presName="hierChild5" presStyleCnt="0"/>
      <dgm:spPr/>
    </dgm:pt>
    <dgm:pt modelId="{8E8D3692-03E6-4B3F-B23B-E09B3CB4DF6A}" type="pres">
      <dgm:prSet presAssocID="{31F7A696-0864-4D05-883E-7079031C6B8A}" presName="hierChild5" presStyleCnt="0"/>
      <dgm:spPr/>
    </dgm:pt>
    <dgm:pt modelId="{E1864C05-8ED6-4FC6-A460-FD9885883EB7}" type="pres">
      <dgm:prSet presAssocID="{45CB7EF5-3D00-4CCD-884D-57C9F1EC2154}" presName="Name37" presStyleLbl="parChTrans1D4" presStyleIdx="63" presStyleCnt="162"/>
      <dgm:spPr/>
    </dgm:pt>
    <dgm:pt modelId="{92DE335E-C1FA-4B77-A92A-2631A4CB96CA}" type="pres">
      <dgm:prSet presAssocID="{47F5C4CF-A0D9-4B6C-B636-79E07D835139}" presName="hierRoot2" presStyleCnt="0">
        <dgm:presLayoutVars>
          <dgm:hierBranch val="init"/>
        </dgm:presLayoutVars>
      </dgm:prSet>
      <dgm:spPr/>
    </dgm:pt>
    <dgm:pt modelId="{5ED0BF5D-6CA4-461E-B4F6-B239EA127946}" type="pres">
      <dgm:prSet presAssocID="{47F5C4CF-A0D9-4B6C-B636-79E07D835139}" presName="rootComposite" presStyleCnt="0"/>
      <dgm:spPr/>
    </dgm:pt>
    <dgm:pt modelId="{51D01506-9AC1-40B9-9F9C-262831FDB44F}" type="pres">
      <dgm:prSet presAssocID="{47F5C4CF-A0D9-4B6C-B636-79E07D835139}" presName="rootText" presStyleLbl="node4" presStyleIdx="63" presStyleCnt="162">
        <dgm:presLayoutVars>
          <dgm:chPref val="3"/>
        </dgm:presLayoutVars>
      </dgm:prSet>
      <dgm:spPr/>
    </dgm:pt>
    <dgm:pt modelId="{19D850C2-932A-48C0-9667-E102F5043BE0}" type="pres">
      <dgm:prSet presAssocID="{47F5C4CF-A0D9-4B6C-B636-79E07D835139}" presName="rootConnector" presStyleLbl="node4" presStyleIdx="63" presStyleCnt="162"/>
      <dgm:spPr/>
    </dgm:pt>
    <dgm:pt modelId="{7C635F63-0E8E-4CA7-874C-C216E76FF0E7}" type="pres">
      <dgm:prSet presAssocID="{47F5C4CF-A0D9-4B6C-B636-79E07D835139}" presName="hierChild4" presStyleCnt="0"/>
      <dgm:spPr/>
    </dgm:pt>
    <dgm:pt modelId="{CED68C9E-021F-4A46-BA9D-2624A56D8122}" type="pres">
      <dgm:prSet presAssocID="{47F5C4CF-A0D9-4B6C-B636-79E07D835139}" presName="hierChild5" presStyleCnt="0"/>
      <dgm:spPr/>
    </dgm:pt>
    <dgm:pt modelId="{C67598D0-93DE-48D8-9CA8-2BA2586BD9DA}" type="pres">
      <dgm:prSet presAssocID="{B9D2C2C8-A9F3-4601-AE82-BF14EEE66A6E}" presName="Name37" presStyleLbl="parChTrans1D4" presStyleIdx="64" presStyleCnt="162"/>
      <dgm:spPr/>
    </dgm:pt>
    <dgm:pt modelId="{AAD73853-36F5-4F4E-B28C-00E319D0EC89}" type="pres">
      <dgm:prSet presAssocID="{B0B34DAC-3D7C-42D0-B9F2-7950D758B283}" presName="hierRoot2" presStyleCnt="0">
        <dgm:presLayoutVars>
          <dgm:hierBranch val="init"/>
        </dgm:presLayoutVars>
      </dgm:prSet>
      <dgm:spPr/>
    </dgm:pt>
    <dgm:pt modelId="{FE564FD4-2C5E-4D8B-AC3B-DC04084ABCD2}" type="pres">
      <dgm:prSet presAssocID="{B0B34DAC-3D7C-42D0-B9F2-7950D758B283}" presName="rootComposite" presStyleCnt="0"/>
      <dgm:spPr/>
    </dgm:pt>
    <dgm:pt modelId="{A165BC5D-5DD1-4131-9394-15C0BC0AA4B2}" type="pres">
      <dgm:prSet presAssocID="{B0B34DAC-3D7C-42D0-B9F2-7950D758B283}" presName="rootText" presStyleLbl="node4" presStyleIdx="64" presStyleCnt="162">
        <dgm:presLayoutVars>
          <dgm:chPref val="3"/>
        </dgm:presLayoutVars>
      </dgm:prSet>
      <dgm:spPr/>
    </dgm:pt>
    <dgm:pt modelId="{33D8FBBA-6085-4DF2-894E-D5C8EA8C87D2}" type="pres">
      <dgm:prSet presAssocID="{B0B34DAC-3D7C-42D0-B9F2-7950D758B283}" presName="rootConnector" presStyleLbl="node4" presStyleIdx="64" presStyleCnt="162"/>
      <dgm:spPr/>
    </dgm:pt>
    <dgm:pt modelId="{FFADE558-637E-40A7-8BAE-CCB6B5D1995A}" type="pres">
      <dgm:prSet presAssocID="{B0B34DAC-3D7C-42D0-B9F2-7950D758B283}" presName="hierChild4" presStyleCnt="0"/>
      <dgm:spPr/>
    </dgm:pt>
    <dgm:pt modelId="{870F9FEE-1CBF-40E1-A7D3-54A7F85EF6A5}" type="pres">
      <dgm:prSet presAssocID="{B0B34DAC-3D7C-42D0-B9F2-7950D758B283}" presName="hierChild5" presStyleCnt="0"/>
      <dgm:spPr/>
    </dgm:pt>
    <dgm:pt modelId="{794795C0-3622-4198-8596-E713895F00C0}" type="pres">
      <dgm:prSet presAssocID="{743623EF-56DA-4749-A689-BF9B08857F43}" presName="Name37" presStyleLbl="parChTrans1D4" presStyleIdx="65" presStyleCnt="162"/>
      <dgm:spPr/>
    </dgm:pt>
    <dgm:pt modelId="{86FDD089-A055-4831-8C80-D97FD372087F}" type="pres">
      <dgm:prSet presAssocID="{E69F3C12-2CB3-4A3F-985D-62A45A2BEA18}" presName="hierRoot2" presStyleCnt="0">
        <dgm:presLayoutVars>
          <dgm:hierBranch val="init"/>
        </dgm:presLayoutVars>
      </dgm:prSet>
      <dgm:spPr/>
    </dgm:pt>
    <dgm:pt modelId="{53DB3C7C-20A4-4E60-BD20-3AF23E1A6E05}" type="pres">
      <dgm:prSet presAssocID="{E69F3C12-2CB3-4A3F-985D-62A45A2BEA18}" presName="rootComposite" presStyleCnt="0"/>
      <dgm:spPr/>
    </dgm:pt>
    <dgm:pt modelId="{BA0F30BF-3CB4-45C0-9E14-A6539657353A}" type="pres">
      <dgm:prSet presAssocID="{E69F3C12-2CB3-4A3F-985D-62A45A2BEA18}" presName="rootText" presStyleLbl="node4" presStyleIdx="65" presStyleCnt="162">
        <dgm:presLayoutVars>
          <dgm:chPref val="3"/>
        </dgm:presLayoutVars>
      </dgm:prSet>
      <dgm:spPr/>
    </dgm:pt>
    <dgm:pt modelId="{D07670E1-1F98-497C-8559-72ED6D4B1566}" type="pres">
      <dgm:prSet presAssocID="{E69F3C12-2CB3-4A3F-985D-62A45A2BEA18}" presName="rootConnector" presStyleLbl="node4" presStyleIdx="65" presStyleCnt="162"/>
      <dgm:spPr/>
    </dgm:pt>
    <dgm:pt modelId="{8A55F41A-2B1A-4141-AE8D-1EE03449C33F}" type="pres">
      <dgm:prSet presAssocID="{E69F3C12-2CB3-4A3F-985D-62A45A2BEA18}" presName="hierChild4" presStyleCnt="0"/>
      <dgm:spPr/>
    </dgm:pt>
    <dgm:pt modelId="{EC941809-EC26-4F65-A2F1-5CA278CE206E}" type="pres">
      <dgm:prSet presAssocID="{C375604E-B8C0-4425-A6B4-629C836D801F}" presName="Name37" presStyleLbl="parChTrans1D4" presStyleIdx="66" presStyleCnt="162"/>
      <dgm:spPr/>
    </dgm:pt>
    <dgm:pt modelId="{D25D3E20-BF1F-489C-86EA-0BCBC3C7786F}" type="pres">
      <dgm:prSet presAssocID="{1334EDBA-4C69-4DC4-85D3-D2CD34710389}" presName="hierRoot2" presStyleCnt="0">
        <dgm:presLayoutVars>
          <dgm:hierBranch val="init"/>
        </dgm:presLayoutVars>
      </dgm:prSet>
      <dgm:spPr/>
    </dgm:pt>
    <dgm:pt modelId="{D5BC69ED-EC37-4584-8A95-3927F5B6386B}" type="pres">
      <dgm:prSet presAssocID="{1334EDBA-4C69-4DC4-85D3-D2CD34710389}" presName="rootComposite" presStyleCnt="0"/>
      <dgm:spPr/>
    </dgm:pt>
    <dgm:pt modelId="{172509CA-79ED-4227-A11D-925BB7A0E179}" type="pres">
      <dgm:prSet presAssocID="{1334EDBA-4C69-4DC4-85D3-D2CD34710389}" presName="rootText" presStyleLbl="node4" presStyleIdx="66" presStyleCnt="162">
        <dgm:presLayoutVars>
          <dgm:chPref val="3"/>
        </dgm:presLayoutVars>
      </dgm:prSet>
      <dgm:spPr/>
    </dgm:pt>
    <dgm:pt modelId="{B0CA9704-DCF4-428E-91A7-0F1EEDFDE73D}" type="pres">
      <dgm:prSet presAssocID="{1334EDBA-4C69-4DC4-85D3-D2CD34710389}" presName="rootConnector" presStyleLbl="node4" presStyleIdx="66" presStyleCnt="162"/>
      <dgm:spPr/>
    </dgm:pt>
    <dgm:pt modelId="{E913B250-D133-4462-B77E-CD940351B41A}" type="pres">
      <dgm:prSet presAssocID="{1334EDBA-4C69-4DC4-85D3-D2CD34710389}" presName="hierChild4" presStyleCnt="0"/>
      <dgm:spPr/>
    </dgm:pt>
    <dgm:pt modelId="{8A12EA74-2ADE-4CF6-A6FB-384AB410C8A3}" type="pres">
      <dgm:prSet presAssocID="{1334EDBA-4C69-4DC4-85D3-D2CD34710389}" presName="hierChild5" presStyleCnt="0"/>
      <dgm:spPr/>
    </dgm:pt>
    <dgm:pt modelId="{4B2E66D8-919F-4D6E-A2D1-57D45DC1BAF3}" type="pres">
      <dgm:prSet presAssocID="{B5904248-CD9F-47FF-A9FD-B1ED86D9E460}" presName="Name37" presStyleLbl="parChTrans1D4" presStyleIdx="67" presStyleCnt="162"/>
      <dgm:spPr/>
    </dgm:pt>
    <dgm:pt modelId="{33BB1F62-7A8C-44C2-BC5E-E6895A230093}" type="pres">
      <dgm:prSet presAssocID="{7ABA20A7-77DA-46DB-8D6C-0ADFFBAE8D17}" presName="hierRoot2" presStyleCnt="0">
        <dgm:presLayoutVars>
          <dgm:hierBranch val="init"/>
        </dgm:presLayoutVars>
      </dgm:prSet>
      <dgm:spPr/>
    </dgm:pt>
    <dgm:pt modelId="{C65A3DE7-0833-4C46-B8B2-A7E7512A47A9}" type="pres">
      <dgm:prSet presAssocID="{7ABA20A7-77DA-46DB-8D6C-0ADFFBAE8D17}" presName="rootComposite" presStyleCnt="0"/>
      <dgm:spPr/>
    </dgm:pt>
    <dgm:pt modelId="{0E38C863-C57F-4D93-80FE-C0374019E6E5}" type="pres">
      <dgm:prSet presAssocID="{7ABA20A7-77DA-46DB-8D6C-0ADFFBAE8D17}" presName="rootText" presStyleLbl="node4" presStyleIdx="67" presStyleCnt="162">
        <dgm:presLayoutVars>
          <dgm:chPref val="3"/>
        </dgm:presLayoutVars>
      </dgm:prSet>
      <dgm:spPr/>
    </dgm:pt>
    <dgm:pt modelId="{70A34F94-6BD3-426F-AD2F-369B06B817BF}" type="pres">
      <dgm:prSet presAssocID="{7ABA20A7-77DA-46DB-8D6C-0ADFFBAE8D17}" presName="rootConnector" presStyleLbl="node4" presStyleIdx="67" presStyleCnt="162"/>
      <dgm:spPr/>
    </dgm:pt>
    <dgm:pt modelId="{DCE56FC2-8377-4E9E-89F5-F59ED7D8C3EB}" type="pres">
      <dgm:prSet presAssocID="{7ABA20A7-77DA-46DB-8D6C-0ADFFBAE8D17}" presName="hierChild4" presStyleCnt="0"/>
      <dgm:spPr/>
    </dgm:pt>
    <dgm:pt modelId="{922B9EBF-780E-44BC-8FB2-EC4D440C0CBE}" type="pres">
      <dgm:prSet presAssocID="{7ABA20A7-77DA-46DB-8D6C-0ADFFBAE8D17}" presName="hierChild5" presStyleCnt="0"/>
      <dgm:spPr/>
    </dgm:pt>
    <dgm:pt modelId="{19631022-7367-425D-B6B0-5EAC63E2F12B}" type="pres">
      <dgm:prSet presAssocID="{DB831437-533F-4729-BF8B-3B221371C057}" presName="Name37" presStyleLbl="parChTrans1D4" presStyleIdx="68" presStyleCnt="162"/>
      <dgm:spPr/>
    </dgm:pt>
    <dgm:pt modelId="{72A3ACD6-43F9-4AE0-B7E6-52AD79692EB5}" type="pres">
      <dgm:prSet presAssocID="{9E917175-381A-4A87-A992-95464BD7BA84}" presName="hierRoot2" presStyleCnt="0">
        <dgm:presLayoutVars>
          <dgm:hierBranch val="init"/>
        </dgm:presLayoutVars>
      </dgm:prSet>
      <dgm:spPr/>
    </dgm:pt>
    <dgm:pt modelId="{5216442F-4315-46A7-BA19-C214BEA68415}" type="pres">
      <dgm:prSet presAssocID="{9E917175-381A-4A87-A992-95464BD7BA84}" presName="rootComposite" presStyleCnt="0"/>
      <dgm:spPr/>
    </dgm:pt>
    <dgm:pt modelId="{88823709-F61C-4470-93A5-87DD692A2297}" type="pres">
      <dgm:prSet presAssocID="{9E917175-381A-4A87-A992-95464BD7BA84}" presName="rootText" presStyleLbl="node4" presStyleIdx="68" presStyleCnt="162">
        <dgm:presLayoutVars>
          <dgm:chPref val="3"/>
        </dgm:presLayoutVars>
      </dgm:prSet>
      <dgm:spPr/>
    </dgm:pt>
    <dgm:pt modelId="{FEC7B53F-C2CE-4DAD-A399-1A091C6DEEFF}" type="pres">
      <dgm:prSet presAssocID="{9E917175-381A-4A87-A992-95464BD7BA84}" presName="rootConnector" presStyleLbl="node4" presStyleIdx="68" presStyleCnt="162"/>
      <dgm:spPr/>
    </dgm:pt>
    <dgm:pt modelId="{697F722B-AB8A-4918-921C-4DD98937ECF4}" type="pres">
      <dgm:prSet presAssocID="{9E917175-381A-4A87-A992-95464BD7BA84}" presName="hierChild4" presStyleCnt="0"/>
      <dgm:spPr/>
    </dgm:pt>
    <dgm:pt modelId="{3216A9A3-4751-45CD-948F-331554FAF854}" type="pres">
      <dgm:prSet presAssocID="{9E917175-381A-4A87-A992-95464BD7BA84}" presName="hierChild5" presStyleCnt="0"/>
      <dgm:spPr/>
    </dgm:pt>
    <dgm:pt modelId="{F54EF6BD-E795-48BF-878D-A34EAE3E211F}" type="pres">
      <dgm:prSet presAssocID="{BB68B580-79E7-4EF7-8C23-72C82D6A6EBD}" presName="Name37" presStyleLbl="parChTrans1D4" presStyleIdx="69" presStyleCnt="162"/>
      <dgm:spPr/>
    </dgm:pt>
    <dgm:pt modelId="{62059B80-9075-4202-9D86-E1C308F14AC8}" type="pres">
      <dgm:prSet presAssocID="{972FE2E1-B0C4-4AAF-B757-109C630751AA}" presName="hierRoot2" presStyleCnt="0">
        <dgm:presLayoutVars>
          <dgm:hierBranch val="init"/>
        </dgm:presLayoutVars>
      </dgm:prSet>
      <dgm:spPr/>
    </dgm:pt>
    <dgm:pt modelId="{80EFF060-8922-49E7-B8C3-03A320C95B34}" type="pres">
      <dgm:prSet presAssocID="{972FE2E1-B0C4-4AAF-B757-109C630751AA}" presName="rootComposite" presStyleCnt="0"/>
      <dgm:spPr/>
    </dgm:pt>
    <dgm:pt modelId="{BBEC1605-29F0-4D3A-BF5F-4AB417C3532B}" type="pres">
      <dgm:prSet presAssocID="{972FE2E1-B0C4-4AAF-B757-109C630751AA}" presName="rootText" presStyleLbl="node4" presStyleIdx="69" presStyleCnt="162">
        <dgm:presLayoutVars>
          <dgm:chPref val="3"/>
        </dgm:presLayoutVars>
      </dgm:prSet>
      <dgm:spPr/>
    </dgm:pt>
    <dgm:pt modelId="{6D9BA8E7-E73F-4181-8595-CE79A258550D}" type="pres">
      <dgm:prSet presAssocID="{972FE2E1-B0C4-4AAF-B757-109C630751AA}" presName="rootConnector" presStyleLbl="node4" presStyleIdx="69" presStyleCnt="162"/>
      <dgm:spPr/>
    </dgm:pt>
    <dgm:pt modelId="{157D71E4-FA60-4557-83FF-F02750446692}" type="pres">
      <dgm:prSet presAssocID="{972FE2E1-B0C4-4AAF-B757-109C630751AA}" presName="hierChild4" presStyleCnt="0"/>
      <dgm:spPr/>
    </dgm:pt>
    <dgm:pt modelId="{39589ACE-0CB3-4CA0-87FF-ABC77403648C}" type="pres">
      <dgm:prSet presAssocID="{972FE2E1-B0C4-4AAF-B757-109C630751AA}" presName="hierChild5" presStyleCnt="0"/>
      <dgm:spPr/>
    </dgm:pt>
    <dgm:pt modelId="{C8C0AAB3-D1C0-4EC0-8BCA-04DE8CF1BF47}" type="pres">
      <dgm:prSet presAssocID="{E69F3C12-2CB3-4A3F-985D-62A45A2BEA18}" presName="hierChild5" presStyleCnt="0"/>
      <dgm:spPr/>
    </dgm:pt>
    <dgm:pt modelId="{55EE503B-8D51-4FBC-A528-0DD7B8CF8D85}" type="pres">
      <dgm:prSet presAssocID="{B89C852A-3E43-48A9-B63B-897C408CBA3D}" presName="hierChild5" presStyleCnt="0"/>
      <dgm:spPr/>
    </dgm:pt>
    <dgm:pt modelId="{C2DD7C68-9DB5-4907-8ED5-E4841F1FF655}" type="pres">
      <dgm:prSet presAssocID="{A1A34A3A-418C-483E-BDE1-421985956B77}" presName="Name37" presStyleLbl="parChTrans1D3" presStyleIdx="4" presStyleCnt="20"/>
      <dgm:spPr/>
    </dgm:pt>
    <dgm:pt modelId="{FB0E3AD5-4958-4BFB-8DA4-2A3DAE3E15C3}" type="pres">
      <dgm:prSet presAssocID="{71831EDF-95C3-451C-8C9A-8335B5C09D03}" presName="hierRoot2" presStyleCnt="0">
        <dgm:presLayoutVars>
          <dgm:hierBranch val="init"/>
        </dgm:presLayoutVars>
      </dgm:prSet>
      <dgm:spPr/>
    </dgm:pt>
    <dgm:pt modelId="{F30ECD8C-2710-4BD1-927C-840D9AB4F785}" type="pres">
      <dgm:prSet presAssocID="{71831EDF-95C3-451C-8C9A-8335B5C09D03}" presName="rootComposite" presStyleCnt="0"/>
      <dgm:spPr/>
    </dgm:pt>
    <dgm:pt modelId="{1CE4BD7F-8B6E-47F2-8E67-133ADBF90097}" type="pres">
      <dgm:prSet presAssocID="{71831EDF-95C3-451C-8C9A-8335B5C09D03}" presName="rootText" presStyleLbl="node3" presStyleIdx="4" presStyleCnt="20">
        <dgm:presLayoutVars>
          <dgm:chPref val="3"/>
        </dgm:presLayoutVars>
      </dgm:prSet>
      <dgm:spPr/>
    </dgm:pt>
    <dgm:pt modelId="{CB9B8D8C-35BD-41D5-B6CD-062388573C4F}" type="pres">
      <dgm:prSet presAssocID="{71831EDF-95C3-451C-8C9A-8335B5C09D03}" presName="rootConnector" presStyleLbl="node3" presStyleIdx="4" presStyleCnt="20"/>
      <dgm:spPr/>
    </dgm:pt>
    <dgm:pt modelId="{30F3A88C-0935-438A-AD68-69FE96389F4A}" type="pres">
      <dgm:prSet presAssocID="{71831EDF-95C3-451C-8C9A-8335B5C09D03}" presName="hierChild4" presStyleCnt="0"/>
      <dgm:spPr/>
    </dgm:pt>
    <dgm:pt modelId="{B6EF703F-E756-4503-A46C-F118F9882DC1}" type="pres">
      <dgm:prSet presAssocID="{9931BD19-8B93-42D4-9AD2-4D01A872B385}" presName="Name37" presStyleLbl="parChTrans1D4" presStyleIdx="70" presStyleCnt="162"/>
      <dgm:spPr/>
    </dgm:pt>
    <dgm:pt modelId="{515FA2FD-D026-47A7-8827-25FE42CA2C84}" type="pres">
      <dgm:prSet presAssocID="{38DF9FA1-8EAF-49B1-B740-0187A352C51A}" presName="hierRoot2" presStyleCnt="0">
        <dgm:presLayoutVars>
          <dgm:hierBranch val="init"/>
        </dgm:presLayoutVars>
      </dgm:prSet>
      <dgm:spPr/>
    </dgm:pt>
    <dgm:pt modelId="{B8ADE138-3287-4B8D-91B6-668B1699B535}" type="pres">
      <dgm:prSet presAssocID="{38DF9FA1-8EAF-49B1-B740-0187A352C51A}" presName="rootComposite" presStyleCnt="0"/>
      <dgm:spPr/>
    </dgm:pt>
    <dgm:pt modelId="{0074F2B4-A6C4-4CBC-A109-D6DB1488E0D9}" type="pres">
      <dgm:prSet presAssocID="{38DF9FA1-8EAF-49B1-B740-0187A352C51A}" presName="rootText" presStyleLbl="node4" presStyleIdx="70" presStyleCnt="162">
        <dgm:presLayoutVars>
          <dgm:chPref val="3"/>
        </dgm:presLayoutVars>
      </dgm:prSet>
      <dgm:spPr/>
    </dgm:pt>
    <dgm:pt modelId="{8CA90BD1-3B47-4A91-98EB-8CF45CA3C78A}" type="pres">
      <dgm:prSet presAssocID="{38DF9FA1-8EAF-49B1-B740-0187A352C51A}" presName="rootConnector" presStyleLbl="node4" presStyleIdx="70" presStyleCnt="162"/>
      <dgm:spPr/>
    </dgm:pt>
    <dgm:pt modelId="{C4B59316-EAA5-47CF-B005-57D3C2EB51E3}" type="pres">
      <dgm:prSet presAssocID="{38DF9FA1-8EAF-49B1-B740-0187A352C51A}" presName="hierChild4" presStyleCnt="0"/>
      <dgm:spPr/>
    </dgm:pt>
    <dgm:pt modelId="{3AE712BA-F8FD-40E4-83AA-1A98201E7496}" type="pres">
      <dgm:prSet presAssocID="{38A7E744-541D-4F85-9EEF-07E6CA0215AC}" presName="Name37" presStyleLbl="parChTrans1D4" presStyleIdx="71" presStyleCnt="162"/>
      <dgm:spPr/>
    </dgm:pt>
    <dgm:pt modelId="{4C4CCDEC-4EC2-4861-B138-45B412D86272}" type="pres">
      <dgm:prSet presAssocID="{B9012B43-7AFF-4912-BD59-7183E0798B1F}" presName="hierRoot2" presStyleCnt="0">
        <dgm:presLayoutVars>
          <dgm:hierBranch val="init"/>
        </dgm:presLayoutVars>
      </dgm:prSet>
      <dgm:spPr/>
    </dgm:pt>
    <dgm:pt modelId="{AE58DFE1-70C5-4D4E-9299-5337322807C5}" type="pres">
      <dgm:prSet presAssocID="{B9012B43-7AFF-4912-BD59-7183E0798B1F}" presName="rootComposite" presStyleCnt="0"/>
      <dgm:spPr/>
    </dgm:pt>
    <dgm:pt modelId="{D64C50CF-CCE4-4956-B5F4-870883C1D604}" type="pres">
      <dgm:prSet presAssocID="{B9012B43-7AFF-4912-BD59-7183E0798B1F}" presName="rootText" presStyleLbl="node4" presStyleIdx="71" presStyleCnt="162">
        <dgm:presLayoutVars>
          <dgm:chPref val="3"/>
        </dgm:presLayoutVars>
      </dgm:prSet>
      <dgm:spPr/>
    </dgm:pt>
    <dgm:pt modelId="{E9875C69-2B6C-4A92-B443-D6693763511A}" type="pres">
      <dgm:prSet presAssocID="{B9012B43-7AFF-4912-BD59-7183E0798B1F}" presName="rootConnector" presStyleLbl="node4" presStyleIdx="71" presStyleCnt="162"/>
      <dgm:spPr/>
    </dgm:pt>
    <dgm:pt modelId="{13355D40-B5F4-4E01-A483-785E9B8C28DC}" type="pres">
      <dgm:prSet presAssocID="{B9012B43-7AFF-4912-BD59-7183E0798B1F}" presName="hierChild4" presStyleCnt="0"/>
      <dgm:spPr/>
    </dgm:pt>
    <dgm:pt modelId="{C0F1C447-3ADF-4FA4-B495-4BBE6A6DA108}" type="pres">
      <dgm:prSet presAssocID="{B9012B43-7AFF-4912-BD59-7183E0798B1F}" presName="hierChild5" presStyleCnt="0"/>
      <dgm:spPr/>
    </dgm:pt>
    <dgm:pt modelId="{F4DA3C5A-DC1D-4154-821C-3C848EA9ED27}" type="pres">
      <dgm:prSet presAssocID="{B5DD8A26-93B7-4B3D-B1D0-D985B196604D}" presName="Name37" presStyleLbl="parChTrans1D4" presStyleIdx="72" presStyleCnt="162"/>
      <dgm:spPr/>
    </dgm:pt>
    <dgm:pt modelId="{028D3871-051B-4276-92C0-FAE8AC04C226}" type="pres">
      <dgm:prSet presAssocID="{058B97D3-EF75-47E8-ADBE-E3849F2CFB31}" presName="hierRoot2" presStyleCnt="0">
        <dgm:presLayoutVars>
          <dgm:hierBranch val="init"/>
        </dgm:presLayoutVars>
      </dgm:prSet>
      <dgm:spPr/>
    </dgm:pt>
    <dgm:pt modelId="{7B296D36-D122-46F0-8E3B-7037507EA20D}" type="pres">
      <dgm:prSet presAssocID="{058B97D3-EF75-47E8-ADBE-E3849F2CFB31}" presName="rootComposite" presStyleCnt="0"/>
      <dgm:spPr/>
    </dgm:pt>
    <dgm:pt modelId="{883F465B-D04D-4912-826E-72FE654C25A0}" type="pres">
      <dgm:prSet presAssocID="{058B97D3-EF75-47E8-ADBE-E3849F2CFB31}" presName="rootText" presStyleLbl="node4" presStyleIdx="72" presStyleCnt="162">
        <dgm:presLayoutVars>
          <dgm:chPref val="3"/>
        </dgm:presLayoutVars>
      </dgm:prSet>
      <dgm:spPr/>
    </dgm:pt>
    <dgm:pt modelId="{989B1DED-BEDA-4C65-A5C7-86717DC57B1C}" type="pres">
      <dgm:prSet presAssocID="{058B97D3-EF75-47E8-ADBE-E3849F2CFB31}" presName="rootConnector" presStyleLbl="node4" presStyleIdx="72" presStyleCnt="162"/>
      <dgm:spPr/>
    </dgm:pt>
    <dgm:pt modelId="{A90CB492-8BCA-4E19-81C4-47AE7A72247C}" type="pres">
      <dgm:prSet presAssocID="{058B97D3-EF75-47E8-ADBE-E3849F2CFB31}" presName="hierChild4" presStyleCnt="0"/>
      <dgm:spPr/>
    </dgm:pt>
    <dgm:pt modelId="{CF95A609-A0A1-4E50-87AE-BF2E080DFA1E}" type="pres">
      <dgm:prSet presAssocID="{058B97D3-EF75-47E8-ADBE-E3849F2CFB31}" presName="hierChild5" presStyleCnt="0"/>
      <dgm:spPr/>
    </dgm:pt>
    <dgm:pt modelId="{DB6CC2A7-8C61-41D0-BC0C-5EA9E6116FEC}" type="pres">
      <dgm:prSet presAssocID="{F62EED64-F3D8-4EE9-B167-57B2B4873EB3}" presName="Name37" presStyleLbl="parChTrans1D4" presStyleIdx="73" presStyleCnt="162"/>
      <dgm:spPr/>
    </dgm:pt>
    <dgm:pt modelId="{FC74D8CA-220F-4670-B0AE-1A470C8D6171}" type="pres">
      <dgm:prSet presAssocID="{E1B5E354-9F0A-41E5-8C7B-9020786EDB08}" presName="hierRoot2" presStyleCnt="0">
        <dgm:presLayoutVars>
          <dgm:hierBranch val="init"/>
        </dgm:presLayoutVars>
      </dgm:prSet>
      <dgm:spPr/>
    </dgm:pt>
    <dgm:pt modelId="{40BA22DF-34D3-40A3-9934-5E1893366B78}" type="pres">
      <dgm:prSet presAssocID="{E1B5E354-9F0A-41E5-8C7B-9020786EDB08}" presName="rootComposite" presStyleCnt="0"/>
      <dgm:spPr/>
    </dgm:pt>
    <dgm:pt modelId="{EE0741C6-6CD0-40DC-BCC0-6F6337823A48}" type="pres">
      <dgm:prSet presAssocID="{E1B5E354-9F0A-41E5-8C7B-9020786EDB08}" presName="rootText" presStyleLbl="node4" presStyleIdx="73" presStyleCnt="162">
        <dgm:presLayoutVars>
          <dgm:chPref val="3"/>
        </dgm:presLayoutVars>
      </dgm:prSet>
      <dgm:spPr/>
    </dgm:pt>
    <dgm:pt modelId="{81042D13-9132-4C0B-A03E-A1FF8C3A06C4}" type="pres">
      <dgm:prSet presAssocID="{E1B5E354-9F0A-41E5-8C7B-9020786EDB08}" presName="rootConnector" presStyleLbl="node4" presStyleIdx="73" presStyleCnt="162"/>
      <dgm:spPr/>
    </dgm:pt>
    <dgm:pt modelId="{3223277C-AA86-42F1-A8F0-64A88624807C}" type="pres">
      <dgm:prSet presAssocID="{E1B5E354-9F0A-41E5-8C7B-9020786EDB08}" presName="hierChild4" presStyleCnt="0"/>
      <dgm:spPr/>
    </dgm:pt>
    <dgm:pt modelId="{4EA0A89E-8B16-4216-BDEF-EF9B5EDEB98E}" type="pres">
      <dgm:prSet presAssocID="{E1B5E354-9F0A-41E5-8C7B-9020786EDB08}" presName="hierChild5" presStyleCnt="0"/>
      <dgm:spPr/>
    </dgm:pt>
    <dgm:pt modelId="{2D6A3EAB-F5D9-41D2-9B06-279D13CF48AA}" type="pres">
      <dgm:prSet presAssocID="{E80880CB-141C-4766-8404-597A6F8BAB7B}" presName="Name37" presStyleLbl="parChTrans1D4" presStyleIdx="74" presStyleCnt="162"/>
      <dgm:spPr/>
    </dgm:pt>
    <dgm:pt modelId="{235A74B6-7195-4165-A12C-DACFA13B6D3F}" type="pres">
      <dgm:prSet presAssocID="{898DA8DE-256A-4B46-A1DF-1353D2886EFC}" presName="hierRoot2" presStyleCnt="0">
        <dgm:presLayoutVars>
          <dgm:hierBranch val="init"/>
        </dgm:presLayoutVars>
      </dgm:prSet>
      <dgm:spPr/>
    </dgm:pt>
    <dgm:pt modelId="{FF2A554F-6960-4A4A-ACD3-E3160037F2B3}" type="pres">
      <dgm:prSet presAssocID="{898DA8DE-256A-4B46-A1DF-1353D2886EFC}" presName="rootComposite" presStyleCnt="0"/>
      <dgm:spPr/>
    </dgm:pt>
    <dgm:pt modelId="{811522CF-686F-43D5-AA15-DD763D4F32C0}" type="pres">
      <dgm:prSet presAssocID="{898DA8DE-256A-4B46-A1DF-1353D2886EFC}" presName="rootText" presStyleLbl="node4" presStyleIdx="74" presStyleCnt="162">
        <dgm:presLayoutVars>
          <dgm:chPref val="3"/>
        </dgm:presLayoutVars>
      </dgm:prSet>
      <dgm:spPr/>
    </dgm:pt>
    <dgm:pt modelId="{73BD16E9-514E-41DC-BADA-A1D95ADCFB6D}" type="pres">
      <dgm:prSet presAssocID="{898DA8DE-256A-4B46-A1DF-1353D2886EFC}" presName="rootConnector" presStyleLbl="node4" presStyleIdx="74" presStyleCnt="162"/>
      <dgm:spPr/>
    </dgm:pt>
    <dgm:pt modelId="{61B144FE-E257-4457-8F10-DA7AB61BC5E0}" type="pres">
      <dgm:prSet presAssocID="{898DA8DE-256A-4B46-A1DF-1353D2886EFC}" presName="hierChild4" presStyleCnt="0"/>
      <dgm:spPr/>
    </dgm:pt>
    <dgm:pt modelId="{86C80D9C-D96B-401B-9C70-8895999D6B0A}" type="pres">
      <dgm:prSet presAssocID="{898DA8DE-256A-4B46-A1DF-1353D2886EFC}" presName="hierChild5" presStyleCnt="0"/>
      <dgm:spPr/>
    </dgm:pt>
    <dgm:pt modelId="{46BA2917-C5FB-4A2B-B1FD-52969AE2C7ED}" type="pres">
      <dgm:prSet presAssocID="{261196FC-72C4-4677-8BF9-3E2D31CA3281}" presName="Name37" presStyleLbl="parChTrans1D4" presStyleIdx="75" presStyleCnt="162"/>
      <dgm:spPr/>
    </dgm:pt>
    <dgm:pt modelId="{B85495E2-FD50-4047-95A3-3A8638426BC0}" type="pres">
      <dgm:prSet presAssocID="{42495A8E-8328-4D66-89B3-1BC7AA9277CD}" presName="hierRoot2" presStyleCnt="0">
        <dgm:presLayoutVars>
          <dgm:hierBranch val="init"/>
        </dgm:presLayoutVars>
      </dgm:prSet>
      <dgm:spPr/>
    </dgm:pt>
    <dgm:pt modelId="{D0A511E6-8B77-4191-BA2B-EDF85ACB9A84}" type="pres">
      <dgm:prSet presAssocID="{42495A8E-8328-4D66-89B3-1BC7AA9277CD}" presName="rootComposite" presStyleCnt="0"/>
      <dgm:spPr/>
    </dgm:pt>
    <dgm:pt modelId="{5C6DA599-2A7B-4D04-A067-725DD10CB320}" type="pres">
      <dgm:prSet presAssocID="{42495A8E-8328-4D66-89B3-1BC7AA9277CD}" presName="rootText" presStyleLbl="node4" presStyleIdx="75" presStyleCnt="162">
        <dgm:presLayoutVars>
          <dgm:chPref val="3"/>
        </dgm:presLayoutVars>
      </dgm:prSet>
      <dgm:spPr/>
    </dgm:pt>
    <dgm:pt modelId="{C72ADA34-828B-4CD2-8C37-04409BCC1621}" type="pres">
      <dgm:prSet presAssocID="{42495A8E-8328-4D66-89B3-1BC7AA9277CD}" presName="rootConnector" presStyleLbl="node4" presStyleIdx="75" presStyleCnt="162"/>
      <dgm:spPr/>
    </dgm:pt>
    <dgm:pt modelId="{2BDFBA48-3A7C-4119-A985-077ECECCEBB1}" type="pres">
      <dgm:prSet presAssocID="{42495A8E-8328-4D66-89B3-1BC7AA9277CD}" presName="hierChild4" presStyleCnt="0"/>
      <dgm:spPr/>
    </dgm:pt>
    <dgm:pt modelId="{E4B061CD-98F2-4A32-A866-E64E660EA492}" type="pres">
      <dgm:prSet presAssocID="{42495A8E-8328-4D66-89B3-1BC7AA9277CD}" presName="hierChild5" presStyleCnt="0"/>
      <dgm:spPr/>
    </dgm:pt>
    <dgm:pt modelId="{7E7E9EE1-B75C-4295-88E4-C8EEC4205E8B}" type="pres">
      <dgm:prSet presAssocID="{CC81BD65-C65F-4F1F-93B9-41EAAD337E78}" presName="Name37" presStyleLbl="parChTrans1D4" presStyleIdx="76" presStyleCnt="162"/>
      <dgm:spPr/>
    </dgm:pt>
    <dgm:pt modelId="{AD4EE71C-726E-442A-A8C9-4D3451606320}" type="pres">
      <dgm:prSet presAssocID="{6B7A5B11-6089-4971-AC7C-D49993739789}" presName="hierRoot2" presStyleCnt="0">
        <dgm:presLayoutVars>
          <dgm:hierBranch val="init"/>
        </dgm:presLayoutVars>
      </dgm:prSet>
      <dgm:spPr/>
    </dgm:pt>
    <dgm:pt modelId="{2E4419BA-A86E-4D0E-86FE-ABB0E6301EDE}" type="pres">
      <dgm:prSet presAssocID="{6B7A5B11-6089-4971-AC7C-D49993739789}" presName="rootComposite" presStyleCnt="0"/>
      <dgm:spPr/>
    </dgm:pt>
    <dgm:pt modelId="{382840F3-3CCE-4734-ABEA-7E13EABF0E01}" type="pres">
      <dgm:prSet presAssocID="{6B7A5B11-6089-4971-AC7C-D49993739789}" presName="rootText" presStyleLbl="node4" presStyleIdx="76" presStyleCnt="162">
        <dgm:presLayoutVars>
          <dgm:chPref val="3"/>
        </dgm:presLayoutVars>
      </dgm:prSet>
      <dgm:spPr/>
    </dgm:pt>
    <dgm:pt modelId="{8EB55B66-2316-470C-87CF-4823CDF1C18B}" type="pres">
      <dgm:prSet presAssocID="{6B7A5B11-6089-4971-AC7C-D49993739789}" presName="rootConnector" presStyleLbl="node4" presStyleIdx="76" presStyleCnt="162"/>
      <dgm:spPr/>
    </dgm:pt>
    <dgm:pt modelId="{B979540A-BCFF-4EAC-9EC4-A9EE2C40AD00}" type="pres">
      <dgm:prSet presAssocID="{6B7A5B11-6089-4971-AC7C-D49993739789}" presName="hierChild4" presStyleCnt="0"/>
      <dgm:spPr/>
    </dgm:pt>
    <dgm:pt modelId="{7AAD1310-8B0B-4DB3-9F56-B963585020E2}" type="pres">
      <dgm:prSet presAssocID="{6B7A5B11-6089-4971-AC7C-D49993739789}" presName="hierChild5" presStyleCnt="0"/>
      <dgm:spPr/>
    </dgm:pt>
    <dgm:pt modelId="{2B13FF9D-5FF7-4E59-A7C2-45491B1D82A1}" type="pres">
      <dgm:prSet presAssocID="{41727124-D673-447D-8D7A-BA799C79A17B}" presName="Name37" presStyleLbl="parChTrans1D4" presStyleIdx="77" presStyleCnt="162"/>
      <dgm:spPr/>
    </dgm:pt>
    <dgm:pt modelId="{215639BD-29AD-4F7F-B088-F48A2FDF88D3}" type="pres">
      <dgm:prSet presAssocID="{48979E8C-4B1E-4DEB-A234-B975BBB9C1F4}" presName="hierRoot2" presStyleCnt="0">
        <dgm:presLayoutVars>
          <dgm:hierBranch val="init"/>
        </dgm:presLayoutVars>
      </dgm:prSet>
      <dgm:spPr/>
    </dgm:pt>
    <dgm:pt modelId="{CE9130A5-3A56-44A8-9B02-91C0DFFD04DD}" type="pres">
      <dgm:prSet presAssocID="{48979E8C-4B1E-4DEB-A234-B975BBB9C1F4}" presName="rootComposite" presStyleCnt="0"/>
      <dgm:spPr/>
    </dgm:pt>
    <dgm:pt modelId="{9CD9B19D-01C9-4D68-8FA9-4A2AF9839C32}" type="pres">
      <dgm:prSet presAssocID="{48979E8C-4B1E-4DEB-A234-B975BBB9C1F4}" presName="rootText" presStyleLbl="node4" presStyleIdx="77" presStyleCnt="162">
        <dgm:presLayoutVars>
          <dgm:chPref val="3"/>
        </dgm:presLayoutVars>
      </dgm:prSet>
      <dgm:spPr/>
    </dgm:pt>
    <dgm:pt modelId="{B7C044E0-E1B5-47B7-928C-E24EDD7C0EDD}" type="pres">
      <dgm:prSet presAssocID="{48979E8C-4B1E-4DEB-A234-B975BBB9C1F4}" presName="rootConnector" presStyleLbl="node4" presStyleIdx="77" presStyleCnt="162"/>
      <dgm:spPr/>
    </dgm:pt>
    <dgm:pt modelId="{9262F738-3BD5-4FB6-B2E1-A69316B88BB8}" type="pres">
      <dgm:prSet presAssocID="{48979E8C-4B1E-4DEB-A234-B975BBB9C1F4}" presName="hierChild4" presStyleCnt="0"/>
      <dgm:spPr/>
    </dgm:pt>
    <dgm:pt modelId="{36453943-A18E-410C-80B4-FF248BBE0625}" type="pres">
      <dgm:prSet presAssocID="{48979E8C-4B1E-4DEB-A234-B975BBB9C1F4}" presName="hierChild5" presStyleCnt="0"/>
      <dgm:spPr/>
    </dgm:pt>
    <dgm:pt modelId="{EA4FADFC-8AA4-4904-8D4B-DDE8F5C8F459}" type="pres">
      <dgm:prSet presAssocID="{38DF9FA1-8EAF-49B1-B740-0187A352C51A}" presName="hierChild5" presStyleCnt="0"/>
      <dgm:spPr/>
    </dgm:pt>
    <dgm:pt modelId="{8536C870-44F4-4CF6-A566-E4943EA241E6}" type="pres">
      <dgm:prSet presAssocID="{4787E1EC-964A-4E4F-AEC3-3D6673639751}" presName="Name37" presStyleLbl="parChTrans1D4" presStyleIdx="78" presStyleCnt="162"/>
      <dgm:spPr/>
    </dgm:pt>
    <dgm:pt modelId="{57F2800E-ADD7-4AF8-912E-2BE6BD2E73E5}" type="pres">
      <dgm:prSet presAssocID="{CC0B5E56-516F-4687-9BF7-54473853CF2B}" presName="hierRoot2" presStyleCnt="0">
        <dgm:presLayoutVars>
          <dgm:hierBranch val="init"/>
        </dgm:presLayoutVars>
      </dgm:prSet>
      <dgm:spPr/>
    </dgm:pt>
    <dgm:pt modelId="{220E518A-669C-4CAC-A8A7-11B36395F33A}" type="pres">
      <dgm:prSet presAssocID="{CC0B5E56-516F-4687-9BF7-54473853CF2B}" presName="rootComposite" presStyleCnt="0"/>
      <dgm:spPr/>
    </dgm:pt>
    <dgm:pt modelId="{6458066C-7558-4094-BB5E-C283848104F2}" type="pres">
      <dgm:prSet presAssocID="{CC0B5E56-516F-4687-9BF7-54473853CF2B}" presName="rootText" presStyleLbl="node4" presStyleIdx="78" presStyleCnt="162">
        <dgm:presLayoutVars>
          <dgm:chPref val="3"/>
        </dgm:presLayoutVars>
      </dgm:prSet>
      <dgm:spPr/>
    </dgm:pt>
    <dgm:pt modelId="{A441A887-2916-4D7B-978A-3E7AB54A5187}" type="pres">
      <dgm:prSet presAssocID="{CC0B5E56-516F-4687-9BF7-54473853CF2B}" presName="rootConnector" presStyleLbl="node4" presStyleIdx="78" presStyleCnt="162"/>
      <dgm:spPr/>
    </dgm:pt>
    <dgm:pt modelId="{462FCAF2-4B13-41BA-9F2A-0F2932E8B9DC}" type="pres">
      <dgm:prSet presAssocID="{CC0B5E56-516F-4687-9BF7-54473853CF2B}" presName="hierChild4" presStyleCnt="0"/>
      <dgm:spPr/>
    </dgm:pt>
    <dgm:pt modelId="{9DF48D01-D80F-4D2F-A4E4-2ED4F1590434}" type="pres">
      <dgm:prSet presAssocID="{2CB89B74-4B62-44EE-B6F8-E0C9F2617229}" presName="Name37" presStyleLbl="parChTrans1D4" presStyleIdx="79" presStyleCnt="162"/>
      <dgm:spPr/>
    </dgm:pt>
    <dgm:pt modelId="{1EC7F208-A9C8-43D9-9454-563B53882111}" type="pres">
      <dgm:prSet presAssocID="{C1CF627F-4716-4C4D-8E9A-FF3DC5139EAC}" presName="hierRoot2" presStyleCnt="0">
        <dgm:presLayoutVars>
          <dgm:hierBranch val="init"/>
        </dgm:presLayoutVars>
      </dgm:prSet>
      <dgm:spPr/>
    </dgm:pt>
    <dgm:pt modelId="{27DA0762-623A-4393-9755-3A6BDAE2ECBB}" type="pres">
      <dgm:prSet presAssocID="{C1CF627F-4716-4C4D-8E9A-FF3DC5139EAC}" presName="rootComposite" presStyleCnt="0"/>
      <dgm:spPr/>
    </dgm:pt>
    <dgm:pt modelId="{F2388DCA-A8C0-4ABD-A3E7-6A0727C1CA78}" type="pres">
      <dgm:prSet presAssocID="{C1CF627F-4716-4C4D-8E9A-FF3DC5139EAC}" presName="rootText" presStyleLbl="node4" presStyleIdx="79" presStyleCnt="162">
        <dgm:presLayoutVars>
          <dgm:chPref val="3"/>
        </dgm:presLayoutVars>
      </dgm:prSet>
      <dgm:spPr/>
    </dgm:pt>
    <dgm:pt modelId="{6FE4A228-2E84-4184-B2DF-69C002308D23}" type="pres">
      <dgm:prSet presAssocID="{C1CF627F-4716-4C4D-8E9A-FF3DC5139EAC}" presName="rootConnector" presStyleLbl="node4" presStyleIdx="79" presStyleCnt="162"/>
      <dgm:spPr/>
    </dgm:pt>
    <dgm:pt modelId="{122F89C5-AC2A-4F94-BAD2-97713E39B4CF}" type="pres">
      <dgm:prSet presAssocID="{C1CF627F-4716-4C4D-8E9A-FF3DC5139EAC}" presName="hierChild4" presStyleCnt="0"/>
      <dgm:spPr/>
    </dgm:pt>
    <dgm:pt modelId="{942E09A7-C818-4112-845F-38C745C31400}" type="pres">
      <dgm:prSet presAssocID="{C1CF627F-4716-4C4D-8E9A-FF3DC5139EAC}" presName="hierChild5" presStyleCnt="0"/>
      <dgm:spPr/>
    </dgm:pt>
    <dgm:pt modelId="{F097AC69-D3DB-4F81-834B-027E6D833388}" type="pres">
      <dgm:prSet presAssocID="{26C91764-AD17-4260-9351-4AF45C413323}" presName="Name37" presStyleLbl="parChTrans1D4" presStyleIdx="80" presStyleCnt="162"/>
      <dgm:spPr/>
    </dgm:pt>
    <dgm:pt modelId="{D61ABA3F-0C18-474B-BD6D-9EB5D7041CCB}" type="pres">
      <dgm:prSet presAssocID="{881E70B1-4764-45A9-8A02-E6D3FEEA24F7}" presName="hierRoot2" presStyleCnt="0">
        <dgm:presLayoutVars>
          <dgm:hierBranch val="init"/>
        </dgm:presLayoutVars>
      </dgm:prSet>
      <dgm:spPr/>
    </dgm:pt>
    <dgm:pt modelId="{E44BDB6B-A0E6-44FE-8FD3-FC83840ADDC6}" type="pres">
      <dgm:prSet presAssocID="{881E70B1-4764-45A9-8A02-E6D3FEEA24F7}" presName="rootComposite" presStyleCnt="0"/>
      <dgm:spPr/>
    </dgm:pt>
    <dgm:pt modelId="{BFDF392C-3733-4C5C-ACC6-F56B299A2B00}" type="pres">
      <dgm:prSet presAssocID="{881E70B1-4764-45A9-8A02-E6D3FEEA24F7}" presName="rootText" presStyleLbl="node4" presStyleIdx="80" presStyleCnt="162">
        <dgm:presLayoutVars>
          <dgm:chPref val="3"/>
        </dgm:presLayoutVars>
      </dgm:prSet>
      <dgm:spPr/>
    </dgm:pt>
    <dgm:pt modelId="{AC68A040-FB60-428E-B21D-078A1EC5BFB5}" type="pres">
      <dgm:prSet presAssocID="{881E70B1-4764-45A9-8A02-E6D3FEEA24F7}" presName="rootConnector" presStyleLbl="node4" presStyleIdx="80" presStyleCnt="162"/>
      <dgm:spPr/>
    </dgm:pt>
    <dgm:pt modelId="{725E8077-00E7-4CCC-85B5-20472E49E790}" type="pres">
      <dgm:prSet presAssocID="{881E70B1-4764-45A9-8A02-E6D3FEEA24F7}" presName="hierChild4" presStyleCnt="0"/>
      <dgm:spPr/>
    </dgm:pt>
    <dgm:pt modelId="{351922F6-5016-46FA-B166-0083F8EC70F5}" type="pres">
      <dgm:prSet presAssocID="{881E70B1-4764-45A9-8A02-E6D3FEEA24F7}" presName="hierChild5" presStyleCnt="0"/>
      <dgm:spPr/>
    </dgm:pt>
    <dgm:pt modelId="{FA1CC276-9933-4149-8BF0-75C4BEB3A88F}" type="pres">
      <dgm:prSet presAssocID="{CC0B5E56-516F-4687-9BF7-54473853CF2B}" presName="hierChild5" presStyleCnt="0"/>
      <dgm:spPr/>
    </dgm:pt>
    <dgm:pt modelId="{ABE0AE10-D340-4166-AFEB-7F86BCD767B6}" type="pres">
      <dgm:prSet presAssocID="{1A4AEBA4-0754-49FD-95F0-F1F61165E396}" presName="Name37" presStyleLbl="parChTrans1D4" presStyleIdx="81" presStyleCnt="162"/>
      <dgm:spPr/>
    </dgm:pt>
    <dgm:pt modelId="{EADADD16-FE35-49DB-9763-8822BD49093F}" type="pres">
      <dgm:prSet presAssocID="{002B872F-68CA-4DC8-82B5-3B7B1BAF42B7}" presName="hierRoot2" presStyleCnt="0">
        <dgm:presLayoutVars>
          <dgm:hierBranch val="init"/>
        </dgm:presLayoutVars>
      </dgm:prSet>
      <dgm:spPr/>
    </dgm:pt>
    <dgm:pt modelId="{6E127FE5-9490-417D-8030-81055D13317A}" type="pres">
      <dgm:prSet presAssocID="{002B872F-68CA-4DC8-82B5-3B7B1BAF42B7}" presName="rootComposite" presStyleCnt="0"/>
      <dgm:spPr/>
    </dgm:pt>
    <dgm:pt modelId="{573F496D-868C-49F5-81E6-18E96DA1AAE9}" type="pres">
      <dgm:prSet presAssocID="{002B872F-68CA-4DC8-82B5-3B7B1BAF42B7}" presName="rootText" presStyleLbl="node4" presStyleIdx="81" presStyleCnt="162">
        <dgm:presLayoutVars>
          <dgm:chPref val="3"/>
        </dgm:presLayoutVars>
      </dgm:prSet>
      <dgm:spPr/>
    </dgm:pt>
    <dgm:pt modelId="{614F2528-4270-4E11-B4B2-8C0FF0643E9A}" type="pres">
      <dgm:prSet presAssocID="{002B872F-68CA-4DC8-82B5-3B7B1BAF42B7}" presName="rootConnector" presStyleLbl="node4" presStyleIdx="81" presStyleCnt="162"/>
      <dgm:spPr/>
    </dgm:pt>
    <dgm:pt modelId="{532AE353-1E39-488D-AF7B-76726BEC81D7}" type="pres">
      <dgm:prSet presAssocID="{002B872F-68CA-4DC8-82B5-3B7B1BAF42B7}" presName="hierChild4" presStyleCnt="0"/>
      <dgm:spPr/>
    </dgm:pt>
    <dgm:pt modelId="{EB340CFF-52D1-481C-846D-7E89643BF64E}" type="pres">
      <dgm:prSet presAssocID="{2621EE1F-D7B9-4A36-8260-E0B8CB82DC67}" presName="Name37" presStyleLbl="parChTrans1D4" presStyleIdx="82" presStyleCnt="162"/>
      <dgm:spPr/>
    </dgm:pt>
    <dgm:pt modelId="{AF784EEF-414B-4DBB-89D4-CE01D2E8A76D}" type="pres">
      <dgm:prSet presAssocID="{0876C8D0-FB1E-4432-A5AC-CCA86072317F}" presName="hierRoot2" presStyleCnt="0">
        <dgm:presLayoutVars>
          <dgm:hierBranch val="init"/>
        </dgm:presLayoutVars>
      </dgm:prSet>
      <dgm:spPr/>
    </dgm:pt>
    <dgm:pt modelId="{D74047AB-2893-4E9B-B492-B1587941A8C5}" type="pres">
      <dgm:prSet presAssocID="{0876C8D0-FB1E-4432-A5AC-CCA86072317F}" presName="rootComposite" presStyleCnt="0"/>
      <dgm:spPr/>
    </dgm:pt>
    <dgm:pt modelId="{2BE7F284-6213-41D8-9C92-05E40D857082}" type="pres">
      <dgm:prSet presAssocID="{0876C8D0-FB1E-4432-A5AC-CCA86072317F}" presName="rootText" presStyleLbl="node4" presStyleIdx="82" presStyleCnt="162">
        <dgm:presLayoutVars>
          <dgm:chPref val="3"/>
        </dgm:presLayoutVars>
      </dgm:prSet>
      <dgm:spPr/>
    </dgm:pt>
    <dgm:pt modelId="{E13DB3FF-ABFC-4668-A2C3-4125574A1DA9}" type="pres">
      <dgm:prSet presAssocID="{0876C8D0-FB1E-4432-A5AC-CCA86072317F}" presName="rootConnector" presStyleLbl="node4" presStyleIdx="82" presStyleCnt="162"/>
      <dgm:spPr/>
    </dgm:pt>
    <dgm:pt modelId="{A4AC8F63-BBD9-4092-9405-B00755ADC2CD}" type="pres">
      <dgm:prSet presAssocID="{0876C8D0-FB1E-4432-A5AC-CCA86072317F}" presName="hierChild4" presStyleCnt="0"/>
      <dgm:spPr/>
    </dgm:pt>
    <dgm:pt modelId="{E3708EAB-6D11-43D6-A4C7-CE6660B15E98}" type="pres">
      <dgm:prSet presAssocID="{0876C8D0-FB1E-4432-A5AC-CCA86072317F}" presName="hierChild5" presStyleCnt="0"/>
      <dgm:spPr/>
    </dgm:pt>
    <dgm:pt modelId="{BC1E8BAA-3A27-4CFF-A5E5-35DABB93B7AE}" type="pres">
      <dgm:prSet presAssocID="{39852E20-C90B-4C07-9EEE-841BF7619426}" presName="Name37" presStyleLbl="parChTrans1D4" presStyleIdx="83" presStyleCnt="162"/>
      <dgm:spPr/>
    </dgm:pt>
    <dgm:pt modelId="{F5235661-86BB-4C0B-86A1-46FAB86DF3E3}" type="pres">
      <dgm:prSet presAssocID="{C2765D9F-E43B-42E4-A9A4-880444EC67AA}" presName="hierRoot2" presStyleCnt="0">
        <dgm:presLayoutVars>
          <dgm:hierBranch val="init"/>
        </dgm:presLayoutVars>
      </dgm:prSet>
      <dgm:spPr/>
    </dgm:pt>
    <dgm:pt modelId="{9742AB0B-7298-4238-A9F7-5E1827ECE4BD}" type="pres">
      <dgm:prSet presAssocID="{C2765D9F-E43B-42E4-A9A4-880444EC67AA}" presName="rootComposite" presStyleCnt="0"/>
      <dgm:spPr/>
    </dgm:pt>
    <dgm:pt modelId="{3E4E5394-DE34-490A-82FE-D6D2EA789DD1}" type="pres">
      <dgm:prSet presAssocID="{C2765D9F-E43B-42E4-A9A4-880444EC67AA}" presName="rootText" presStyleLbl="node4" presStyleIdx="83" presStyleCnt="162">
        <dgm:presLayoutVars>
          <dgm:chPref val="3"/>
        </dgm:presLayoutVars>
      </dgm:prSet>
      <dgm:spPr/>
    </dgm:pt>
    <dgm:pt modelId="{A7D77C21-D9C3-4094-8D35-DE95B60755E9}" type="pres">
      <dgm:prSet presAssocID="{C2765D9F-E43B-42E4-A9A4-880444EC67AA}" presName="rootConnector" presStyleLbl="node4" presStyleIdx="83" presStyleCnt="162"/>
      <dgm:spPr/>
    </dgm:pt>
    <dgm:pt modelId="{DCE54501-7AC3-4EAC-8011-BC79EDEF007D}" type="pres">
      <dgm:prSet presAssocID="{C2765D9F-E43B-42E4-A9A4-880444EC67AA}" presName="hierChild4" presStyleCnt="0"/>
      <dgm:spPr/>
    </dgm:pt>
    <dgm:pt modelId="{C8DA1107-7BDA-4E96-BF1B-47C15F12A1B0}" type="pres">
      <dgm:prSet presAssocID="{C2765D9F-E43B-42E4-A9A4-880444EC67AA}" presName="hierChild5" presStyleCnt="0"/>
      <dgm:spPr/>
    </dgm:pt>
    <dgm:pt modelId="{28D19A11-7F90-45EC-958D-CDF7572BF7AA}" type="pres">
      <dgm:prSet presAssocID="{7AE93216-ADB9-420B-BDC4-BD77CA0EEE2D}" presName="Name37" presStyleLbl="parChTrans1D4" presStyleIdx="84" presStyleCnt="162"/>
      <dgm:spPr/>
    </dgm:pt>
    <dgm:pt modelId="{5C74D842-D8F7-4021-BD61-BC42A81BF289}" type="pres">
      <dgm:prSet presAssocID="{D0E5964C-33B0-49BB-866E-C8C53C7A0B83}" presName="hierRoot2" presStyleCnt="0">
        <dgm:presLayoutVars>
          <dgm:hierBranch val="init"/>
        </dgm:presLayoutVars>
      </dgm:prSet>
      <dgm:spPr/>
    </dgm:pt>
    <dgm:pt modelId="{6C4B6ADA-8EB4-4F2D-9C44-78BB49F1B217}" type="pres">
      <dgm:prSet presAssocID="{D0E5964C-33B0-49BB-866E-C8C53C7A0B83}" presName="rootComposite" presStyleCnt="0"/>
      <dgm:spPr/>
    </dgm:pt>
    <dgm:pt modelId="{6682DC75-182B-4C31-82D9-407D2E3D3768}" type="pres">
      <dgm:prSet presAssocID="{D0E5964C-33B0-49BB-866E-C8C53C7A0B83}" presName="rootText" presStyleLbl="node4" presStyleIdx="84" presStyleCnt="162">
        <dgm:presLayoutVars>
          <dgm:chPref val="3"/>
        </dgm:presLayoutVars>
      </dgm:prSet>
      <dgm:spPr/>
    </dgm:pt>
    <dgm:pt modelId="{9F4A2C39-B38E-4171-B6E0-FB0999A47ECD}" type="pres">
      <dgm:prSet presAssocID="{D0E5964C-33B0-49BB-866E-C8C53C7A0B83}" presName="rootConnector" presStyleLbl="node4" presStyleIdx="84" presStyleCnt="162"/>
      <dgm:spPr/>
    </dgm:pt>
    <dgm:pt modelId="{E2D778F1-F0FF-4718-B2A1-8D9851687F46}" type="pres">
      <dgm:prSet presAssocID="{D0E5964C-33B0-49BB-866E-C8C53C7A0B83}" presName="hierChild4" presStyleCnt="0"/>
      <dgm:spPr/>
    </dgm:pt>
    <dgm:pt modelId="{F89E6CE1-36BB-43A7-BF42-F353A62B7E62}" type="pres">
      <dgm:prSet presAssocID="{D0E5964C-33B0-49BB-866E-C8C53C7A0B83}" presName="hierChild5" presStyleCnt="0"/>
      <dgm:spPr/>
    </dgm:pt>
    <dgm:pt modelId="{A3E10E6E-03B3-4050-A8DE-A9FCC8ED2F8E}" type="pres">
      <dgm:prSet presAssocID="{CCFC0A9C-6000-46C5-BB46-53CB5126D355}" presName="Name37" presStyleLbl="parChTrans1D4" presStyleIdx="85" presStyleCnt="162"/>
      <dgm:spPr/>
    </dgm:pt>
    <dgm:pt modelId="{F7B970FB-232B-4C6D-B85F-10BC11E16DAF}" type="pres">
      <dgm:prSet presAssocID="{8D84CFA9-7CFE-4B1D-AAAB-67B771033AE1}" presName="hierRoot2" presStyleCnt="0">
        <dgm:presLayoutVars>
          <dgm:hierBranch val="init"/>
        </dgm:presLayoutVars>
      </dgm:prSet>
      <dgm:spPr/>
    </dgm:pt>
    <dgm:pt modelId="{199728EE-1A03-46A2-91C7-A7934FA930FB}" type="pres">
      <dgm:prSet presAssocID="{8D84CFA9-7CFE-4B1D-AAAB-67B771033AE1}" presName="rootComposite" presStyleCnt="0"/>
      <dgm:spPr/>
    </dgm:pt>
    <dgm:pt modelId="{7E046F2E-8F89-4478-BDEF-58EB98DAF002}" type="pres">
      <dgm:prSet presAssocID="{8D84CFA9-7CFE-4B1D-AAAB-67B771033AE1}" presName="rootText" presStyleLbl="node4" presStyleIdx="85" presStyleCnt="162">
        <dgm:presLayoutVars>
          <dgm:chPref val="3"/>
        </dgm:presLayoutVars>
      </dgm:prSet>
      <dgm:spPr/>
    </dgm:pt>
    <dgm:pt modelId="{75745653-6E5B-4E21-BA9A-83C7AA3014EE}" type="pres">
      <dgm:prSet presAssocID="{8D84CFA9-7CFE-4B1D-AAAB-67B771033AE1}" presName="rootConnector" presStyleLbl="node4" presStyleIdx="85" presStyleCnt="162"/>
      <dgm:spPr/>
    </dgm:pt>
    <dgm:pt modelId="{125C5F17-D132-43A5-9265-7C9B395D66EE}" type="pres">
      <dgm:prSet presAssocID="{8D84CFA9-7CFE-4B1D-AAAB-67B771033AE1}" presName="hierChild4" presStyleCnt="0"/>
      <dgm:spPr/>
    </dgm:pt>
    <dgm:pt modelId="{7534DD72-0957-4F70-A063-2563AF657180}" type="pres">
      <dgm:prSet presAssocID="{8D84CFA9-7CFE-4B1D-AAAB-67B771033AE1}" presName="hierChild5" presStyleCnt="0"/>
      <dgm:spPr/>
    </dgm:pt>
    <dgm:pt modelId="{D44BD9C4-7AED-4B5E-9B11-638D8E7ACB80}" type="pres">
      <dgm:prSet presAssocID="{9A87C4D1-232D-4516-912E-206FE575C137}" presName="Name37" presStyleLbl="parChTrans1D4" presStyleIdx="86" presStyleCnt="162"/>
      <dgm:spPr/>
    </dgm:pt>
    <dgm:pt modelId="{A0F0D8C9-DEC2-445F-81D8-1D23BC6BEFA2}" type="pres">
      <dgm:prSet presAssocID="{76C7C75A-DD10-4390-8931-BC80EEE4C097}" presName="hierRoot2" presStyleCnt="0">
        <dgm:presLayoutVars>
          <dgm:hierBranch val="init"/>
        </dgm:presLayoutVars>
      </dgm:prSet>
      <dgm:spPr/>
    </dgm:pt>
    <dgm:pt modelId="{EDA1D679-7D60-4922-BB4F-7EBD074A742B}" type="pres">
      <dgm:prSet presAssocID="{76C7C75A-DD10-4390-8931-BC80EEE4C097}" presName="rootComposite" presStyleCnt="0"/>
      <dgm:spPr/>
    </dgm:pt>
    <dgm:pt modelId="{129CB192-DE6A-45EB-B59A-4FEF19AA235F}" type="pres">
      <dgm:prSet presAssocID="{76C7C75A-DD10-4390-8931-BC80EEE4C097}" presName="rootText" presStyleLbl="node4" presStyleIdx="86" presStyleCnt="162">
        <dgm:presLayoutVars>
          <dgm:chPref val="3"/>
        </dgm:presLayoutVars>
      </dgm:prSet>
      <dgm:spPr/>
    </dgm:pt>
    <dgm:pt modelId="{0555F01F-E91C-475F-A6F0-34E0E9EA9BFE}" type="pres">
      <dgm:prSet presAssocID="{76C7C75A-DD10-4390-8931-BC80EEE4C097}" presName="rootConnector" presStyleLbl="node4" presStyleIdx="86" presStyleCnt="162"/>
      <dgm:spPr/>
    </dgm:pt>
    <dgm:pt modelId="{2848A108-C9B1-4A16-BAB5-AA66D410A19A}" type="pres">
      <dgm:prSet presAssocID="{76C7C75A-DD10-4390-8931-BC80EEE4C097}" presName="hierChild4" presStyleCnt="0"/>
      <dgm:spPr/>
    </dgm:pt>
    <dgm:pt modelId="{5E24A70D-D6D9-4B5C-AE50-373EE9C046DC}" type="pres">
      <dgm:prSet presAssocID="{76C7C75A-DD10-4390-8931-BC80EEE4C097}" presName="hierChild5" presStyleCnt="0"/>
      <dgm:spPr/>
    </dgm:pt>
    <dgm:pt modelId="{BA39C323-9255-4BED-9B6B-951F6C212A11}" type="pres">
      <dgm:prSet presAssocID="{9477230E-6E83-4064-86CA-1D34000868A6}" presName="Name37" presStyleLbl="parChTrans1D4" presStyleIdx="87" presStyleCnt="162"/>
      <dgm:spPr/>
    </dgm:pt>
    <dgm:pt modelId="{1C3E4848-08F5-49F9-A6AE-90CD7E756FD2}" type="pres">
      <dgm:prSet presAssocID="{CB2356B8-114C-42FB-BF55-F10EE7216A36}" presName="hierRoot2" presStyleCnt="0">
        <dgm:presLayoutVars>
          <dgm:hierBranch val="init"/>
        </dgm:presLayoutVars>
      </dgm:prSet>
      <dgm:spPr/>
    </dgm:pt>
    <dgm:pt modelId="{75B4BE04-EA96-4A44-886D-AE9EE2EF4890}" type="pres">
      <dgm:prSet presAssocID="{CB2356B8-114C-42FB-BF55-F10EE7216A36}" presName="rootComposite" presStyleCnt="0"/>
      <dgm:spPr/>
    </dgm:pt>
    <dgm:pt modelId="{500E26D1-8790-4C0F-8EAE-B46BC0C81288}" type="pres">
      <dgm:prSet presAssocID="{CB2356B8-114C-42FB-BF55-F10EE7216A36}" presName="rootText" presStyleLbl="node4" presStyleIdx="87" presStyleCnt="162">
        <dgm:presLayoutVars>
          <dgm:chPref val="3"/>
        </dgm:presLayoutVars>
      </dgm:prSet>
      <dgm:spPr/>
    </dgm:pt>
    <dgm:pt modelId="{A8765506-8B12-4817-8A93-A6CDCD441D32}" type="pres">
      <dgm:prSet presAssocID="{CB2356B8-114C-42FB-BF55-F10EE7216A36}" presName="rootConnector" presStyleLbl="node4" presStyleIdx="87" presStyleCnt="162"/>
      <dgm:spPr/>
    </dgm:pt>
    <dgm:pt modelId="{EC6E09B7-EDBC-4891-AB9D-A681163E9704}" type="pres">
      <dgm:prSet presAssocID="{CB2356B8-114C-42FB-BF55-F10EE7216A36}" presName="hierChild4" presStyleCnt="0"/>
      <dgm:spPr/>
    </dgm:pt>
    <dgm:pt modelId="{30F5064A-E0D3-4E76-A8AE-F46E1AACB66A}" type="pres">
      <dgm:prSet presAssocID="{CB2356B8-114C-42FB-BF55-F10EE7216A36}" presName="hierChild5" presStyleCnt="0"/>
      <dgm:spPr/>
    </dgm:pt>
    <dgm:pt modelId="{2A457361-35A3-481F-BBE5-63A9BC34FCE7}" type="pres">
      <dgm:prSet presAssocID="{002B872F-68CA-4DC8-82B5-3B7B1BAF42B7}" presName="hierChild5" presStyleCnt="0"/>
      <dgm:spPr/>
    </dgm:pt>
    <dgm:pt modelId="{F44A2854-1E96-4120-B8E3-7BD984A80D47}" type="pres">
      <dgm:prSet presAssocID="{D64916FF-BC83-4D32-A6E3-D3AD56078B4B}" presName="Name37" presStyleLbl="parChTrans1D4" presStyleIdx="88" presStyleCnt="162"/>
      <dgm:spPr/>
    </dgm:pt>
    <dgm:pt modelId="{86065B2C-96B2-461F-AA91-E9EB18D2DE44}" type="pres">
      <dgm:prSet presAssocID="{193DC999-D777-41FE-8767-0ADABC2A297C}" presName="hierRoot2" presStyleCnt="0">
        <dgm:presLayoutVars>
          <dgm:hierBranch val="init"/>
        </dgm:presLayoutVars>
      </dgm:prSet>
      <dgm:spPr/>
    </dgm:pt>
    <dgm:pt modelId="{E628C244-FA32-4361-82E7-E5D962CA0463}" type="pres">
      <dgm:prSet presAssocID="{193DC999-D777-41FE-8767-0ADABC2A297C}" presName="rootComposite" presStyleCnt="0"/>
      <dgm:spPr/>
    </dgm:pt>
    <dgm:pt modelId="{48BE7B5C-54D5-4A8D-80B9-F58F0FF311CD}" type="pres">
      <dgm:prSet presAssocID="{193DC999-D777-41FE-8767-0ADABC2A297C}" presName="rootText" presStyleLbl="node4" presStyleIdx="88" presStyleCnt="162">
        <dgm:presLayoutVars>
          <dgm:chPref val="3"/>
        </dgm:presLayoutVars>
      </dgm:prSet>
      <dgm:spPr/>
    </dgm:pt>
    <dgm:pt modelId="{FCDB01DB-39E2-4046-BEB1-DA97955A12F2}" type="pres">
      <dgm:prSet presAssocID="{193DC999-D777-41FE-8767-0ADABC2A297C}" presName="rootConnector" presStyleLbl="node4" presStyleIdx="88" presStyleCnt="162"/>
      <dgm:spPr/>
    </dgm:pt>
    <dgm:pt modelId="{7BB80EA2-774E-41E2-8A36-A193CC34B3DA}" type="pres">
      <dgm:prSet presAssocID="{193DC999-D777-41FE-8767-0ADABC2A297C}" presName="hierChild4" presStyleCnt="0"/>
      <dgm:spPr/>
    </dgm:pt>
    <dgm:pt modelId="{EAEA3B20-EE7D-4C29-AC56-50C602530D4D}" type="pres">
      <dgm:prSet presAssocID="{75D4BC92-4881-43ED-A47C-B7CF852C3307}" presName="Name37" presStyleLbl="parChTrans1D4" presStyleIdx="89" presStyleCnt="162"/>
      <dgm:spPr/>
    </dgm:pt>
    <dgm:pt modelId="{0E8499F6-9ECC-4F08-BBAA-C555FB663C66}" type="pres">
      <dgm:prSet presAssocID="{00EE721B-469F-4E1B-B01E-2B32EE8C1357}" presName="hierRoot2" presStyleCnt="0">
        <dgm:presLayoutVars>
          <dgm:hierBranch val="init"/>
        </dgm:presLayoutVars>
      </dgm:prSet>
      <dgm:spPr/>
    </dgm:pt>
    <dgm:pt modelId="{94025AAB-01EE-4A0F-B780-8F45733CD2C6}" type="pres">
      <dgm:prSet presAssocID="{00EE721B-469F-4E1B-B01E-2B32EE8C1357}" presName="rootComposite" presStyleCnt="0"/>
      <dgm:spPr/>
    </dgm:pt>
    <dgm:pt modelId="{F82EF305-8C18-46DC-9BAD-8D272755BEA6}" type="pres">
      <dgm:prSet presAssocID="{00EE721B-469F-4E1B-B01E-2B32EE8C1357}" presName="rootText" presStyleLbl="node4" presStyleIdx="89" presStyleCnt="162">
        <dgm:presLayoutVars>
          <dgm:chPref val="3"/>
        </dgm:presLayoutVars>
      </dgm:prSet>
      <dgm:spPr/>
    </dgm:pt>
    <dgm:pt modelId="{7BB84172-5E24-413E-9279-A17D00751ACF}" type="pres">
      <dgm:prSet presAssocID="{00EE721B-469F-4E1B-B01E-2B32EE8C1357}" presName="rootConnector" presStyleLbl="node4" presStyleIdx="89" presStyleCnt="162"/>
      <dgm:spPr/>
    </dgm:pt>
    <dgm:pt modelId="{70E4B69F-FCC0-448F-92E9-C0D591969039}" type="pres">
      <dgm:prSet presAssocID="{00EE721B-469F-4E1B-B01E-2B32EE8C1357}" presName="hierChild4" presStyleCnt="0"/>
      <dgm:spPr/>
    </dgm:pt>
    <dgm:pt modelId="{D9052BF0-2D63-403A-859C-0BC4894ACDBA}" type="pres">
      <dgm:prSet presAssocID="{00EE721B-469F-4E1B-B01E-2B32EE8C1357}" presName="hierChild5" presStyleCnt="0"/>
      <dgm:spPr/>
    </dgm:pt>
    <dgm:pt modelId="{CBD863D8-6B46-4612-9737-3E5FFEE7F9F3}" type="pres">
      <dgm:prSet presAssocID="{ED624953-D728-4E09-BAA7-F4F3B2AC37D2}" presName="Name37" presStyleLbl="parChTrans1D4" presStyleIdx="90" presStyleCnt="162"/>
      <dgm:spPr/>
    </dgm:pt>
    <dgm:pt modelId="{F5E54F3D-A690-48EC-AFF4-88F11981465E}" type="pres">
      <dgm:prSet presAssocID="{4E1376F2-5953-4574-8893-A20989BAF478}" presName="hierRoot2" presStyleCnt="0">
        <dgm:presLayoutVars>
          <dgm:hierBranch val="init"/>
        </dgm:presLayoutVars>
      </dgm:prSet>
      <dgm:spPr/>
    </dgm:pt>
    <dgm:pt modelId="{58D9391F-3A0D-4B7A-9945-E74712B55A90}" type="pres">
      <dgm:prSet presAssocID="{4E1376F2-5953-4574-8893-A20989BAF478}" presName="rootComposite" presStyleCnt="0"/>
      <dgm:spPr/>
    </dgm:pt>
    <dgm:pt modelId="{C17517D7-B6C2-45DC-A584-7C558B6F5420}" type="pres">
      <dgm:prSet presAssocID="{4E1376F2-5953-4574-8893-A20989BAF478}" presName="rootText" presStyleLbl="node4" presStyleIdx="90" presStyleCnt="162">
        <dgm:presLayoutVars>
          <dgm:chPref val="3"/>
        </dgm:presLayoutVars>
      </dgm:prSet>
      <dgm:spPr/>
    </dgm:pt>
    <dgm:pt modelId="{AF2D7195-0878-4598-9943-390343774388}" type="pres">
      <dgm:prSet presAssocID="{4E1376F2-5953-4574-8893-A20989BAF478}" presName="rootConnector" presStyleLbl="node4" presStyleIdx="90" presStyleCnt="162"/>
      <dgm:spPr/>
    </dgm:pt>
    <dgm:pt modelId="{F0D8FE8A-A6AB-4717-8251-54D06264BEF5}" type="pres">
      <dgm:prSet presAssocID="{4E1376F2-5953-4574-8893-A20989BAF478}" presName="hierChild4" presStyleCnt="0"/>
      <dgm:spPr/>
    </dgm:pt>
    <dgm:pt modelId="{8E5073CC-B8A8-4648-B53D-03C83E76DBAB}" type="pres">
      <dgm:prSet presAssocID="{4E1376F2-5953-4574-8893-A20989BAF478}" presName="hierChild5" presStyleCnt="0"/>
      <dgm:spPr/>
    </dgm:pt>
    <dgm:pt modelId="{35B4912E-B5F7-4E22-9B50-C81BFCE23DC2}" type="pres">
      <dgm:prSet presAssocID="{92F9BC98-57B6-4D0C-9F65-98FCED0F077C}" presName="Name37" presStyleLbl="parChTrans1D4" presStyleIdx="91" presStyleCnt="162"/>
      <dgm:spPr/>
    </dgm:pt>
    <dgm:pt modelId="{967AE867-ADA0-43A2-B45A-15468553889D}" type="pres">
      <dgm:prSet presAssocID="{FA2A4889-2493-454A-B5EF-01458EFC0903}" presName="hierRoot2" presStyleCnt="0">
        <dgm:presLayoutVars>
          <dgm:hierBranch val="init"/>
        </dgm:presLayoutVars>
      </dgm:prSet>
      <dgm:spPr/>
    </dgm:pt>
    <dgm:pt modelId="{7DA3A888-4D26-4234-BADF-F6022D0BCE03}" type="pres">
      <dgm:prSet presAssocID="{FA2A4889-2493-454A-B5EF-01458EFC0903}" presName="rootComposite" presStyleCnt="0"/>
      <dgm:spPr/>
    </dgm:pt>
    <dgm:pt modelId="{5E298CE9-01B8-4333-AC02-34DC78CEAF2E}" type="pres">
      <dgm:prSet presAssocID="{FA2A4889-2493-454A-B5EF-01458EFC0903}" presName="rootText" presStyleLbl="node4" presStyleIdx="91" presStyleCnt="162">
        <dgm:presLayoutVars>
          <dgm:chPref val="3"/>
        </dgm:presLayoutVars>
      </dgm:prSet>
      <dgm:spPr/>
    </dgm:pt>
    <dgm:pt modelId="{99A18568-816A-47C7-93DE-F9C1BA389A42}" type="pres">
      <dgm:prSet presAssocID="{FA2A4889-2493-454A-B5EF-01458EFC0903}" presName="rootConnector" presStyleLbl="node4" presStyleIdx="91" presStyleCnt="162"/>
      <dgm:spPr/>
    </dgm:pt>
    <dgm:pt modelId="{79A32A9D-117D-4056-98A5-437F55C67D66}" type="pres">
      <dgm:prSet presAssocID="{FA2A4889-2493-454A-B5EF-01458EFC0903}" presName="hierChild4" presStyleCnt="0"/>
      <dgm:spPr/>
    </dgm:pt>
    <dgm:pt modelId="{8481B2A8-69EF-460A-8D56-A7DC5C4ABACA}" type="pres">
      <dgm:prSet presAssocID="{FA2A4889-2493-454A-B5EF-01458EFC0903}" presName="hierChild5" presStyleCnt="0"/>
      <dgm:spPr/>
    </dgm:pt>
    <dgm:pt modelId="{C546CFB5-51D9-4958-8347-7A8650AEEF82}" type="pres">
      <dgm:prSet presAssocID="{83DD8B10-3B9F-42D4-8E6B-F4CEF2B87139}" presName="Name37" presStyleLbl="parChTrans1D4" presStyleIdx="92" presStyleCnt="162"/>
      <dgm:spPr/>
    </dgm:pt>
    <dgm:pt modelId="{E1CFD834-CFEE-44A4-844A-072D6ADD3299}" type="pres">
      <dgm:prSet presAssocID="{0F17E248-FE84-4B40-BEDC-332CF63C97E5}" presName="hierRoot2" presStyleCnt="0">
        <dgm:presLayoutVars>
          <dgm:hierBranch val="init"/>
        </dgm:presLayoutVars>
      </dgm:prSet>
      <dgm:spPr/>
    </dgm:pt>
    <dgm:pt modelId="{906B255B-3B8E-4BC8-A316-9FBF64D987A0}" type="pres">
      <dgm:prSet presAssocID="{0F17E248-FE84-4B40-BEDC-332CF63C97E5}" presName="rootComposite" presStyleCnt="0"/>
      <dgm:spPr/>
    </dgm:pt>
    <dgm:pt modelId="{D4F2DFF4-B881-4DD6-81FC-DC2C645BB102}" type="pres">
      <dgm:prSet presAssocID="{0F17E248-FE84-4B40-BEDC-332CF63C97E5}" presName="rootText" presStyleLbl="node4" presStyleIdx="92" presStyleCnt="162">
        <dgm:presLayoutVars>
          <dgm:chPref val="3"/>
        </dgm:presLayoutVars>
      </dgm:prSet>
      <dgm:spPr/>
    </dgm:pt>
    <dgm:pt modelId="{FB7F544D-1FBF-4FA0-B60A-DC899FB822C9}" type="pres">
      <dgm:prSet presAssocID="{0F17E248-FE84-4B40-BEDC-332CF63C97E5}" presName="rootConnector" presStyleLbl="node4" presStyleIdx="92" presStyleCnt="162"/>
      <dgm:spPr/>
    </dgm:pt>
    <dgm:pt modelId="{6AD9138E-5ACA-4B9F-B450-D0BF5B563DB5}" type="pres">
      <dgm:prSet presAssocID="{0F17E248-FE84-4B40-BEDC-332CF63C97E5}" presName="hierChild4" presStyleCnt="0"/>
      <dgm:spPr/>
    </dgm:pt>
    <dgm:pt modelId="{71696DAA-9C55-4A53-B9A0-3E2036DA8C93}" type="pres">
      <dgm:prSet presAssocID="{0F17E248-FE84-4B40-BEDC-332CF63C97E5}" presName="hierChild5" presStyleCnt="0"/>
      <dgm:spPr/>
    </dgm:pt>
    <dgm:pt modelId="{57A1646E-58EF-4ADD-9A25-232E00E54B44}" type="pres">
      <dgm:prSet presAssocID="{D0F42720-F1E6-4281-BCA6-28A485FF5601}" presName="Name37" presStyleLbl="parChTrans1D4" presStyleIdx="93" presStyleCnt="162"/>
      <dgm:spPr/>
    </dgm:pt>
    <dgm:pt modelId="{AFE523DD-224E-45BF-A774-93BD0D315E1E}" type="pres">
      <dgm:prSet presAssocID="{77608096-4C49-4407-A465-DB51BE46867F}" presName="hierRoot2" presStyleCnt="0">
        <dgm:presLayoutVars>
          <dgm:hierBranch val="init"/>
        </dgm:presLayoutVars>
      </dgm:prSet>
      <dgm:spPr/>
    </dgm:pt>
    <dgm:pt modelId="{7BC58BCC-E751-4855-90BB-BC4F91F0300F}" type="pres">
      <dgm:prSet presAssocID="{77608096-4C49-4407-A465-DB51BE46867F}" presName="rootComposite" presStyleCnt="0"/>
      <dgm:spPr/>
    </dgm:pt>
    <dgm:pt modelId="{1A33551F-8189-455C-AE71-F83A2D3813FA}" type="pres">
      <dgm:prSet presAssocID="{77608096-4C49-4407-A465-DB51BE46867F}" presName="rootText" presStyleLbl="node4" presStyleIdx="93" presStyleCnt="162">
        <dgm:presLayoutVars>
          <dgm:chPref val="3"/>
        </dgm:presLayoutVars>
      </dgm:prSet>
      <dgm:spPr/>
    </dgm:pt>
    <dgm:pt modelId="{F4FAB601-FC6F-4169-8A13-821BF3766928}" type="pres">
      <dgm:prSet presAssocID="{77608096-4C49-4407-A465-DB51BE46867F}" presName="rootConnector" presStyleLbl="node4" presStyleIdx="93" presStyleCnt="162"/>
      <dgm:spPr/>
    </dgm:pt>
    <dgm:pt modelId="{3A0D11F7-5037-4BBE-99B0-C56FBF5E163A}" type="pres">
      <dgm:prSet presAssocID="{77608096-4C49-4407-A465-DB51BE46867F}" presName="hierChild4" presStyleCnt="0"/>
      <dgm:spPr/>
    </dgm:pt>
    <dgm:pt modelId="{4DEE7781-AF02-46B6-AE83-B57D881FA83D}" type="pres">
      <dgm:prSet presAssocID="{77608096-4C49-4407-A465-DB51BE46867F}" presName="hierChild5" presStyleCnt="0"/>
      <dgm:spPr/>
    </dgm:pt>
    <dgm:pt modelId="{C017D585-D5CF-4026-A2AC-FAA351D070D2}" type="pres">
      <dgm:prSet presAssocID="{C07BE5FC-3743-4D8D-B39A-8B1E36FD5F79}" presName="Name37" presStyleLbl="parChTrans1D4" presStyleIdx="94" presStyleCnt="162"/>
      <dgm:spPr/>
    </dgm:pt>
    <dgm:pt modelId="{4118FBF4-AE3A-455D-B015-8F901AC1726F}" type="pres">
      <dgm:prSet presAssocID="{C86B4711-327F-4DD9-B94C-D3BB23B2A53A}" presName="hierRoot2" presStyleCnt="0">
        <dgm:presLayoutVars>
          <dgm:hierBranch val="init"/>
        </dgm:presLayoutVars>
      </dgm:prSet>
      <dgm:spPr/>
    </dgm:pt>
    <dgm:pt modelId="{6C7F74D0-AEC1-4F01-BA18-C8FA46DEECC0}" type="pres">
      <dgm:prSet presAssocID="{C86B4711-327F-4DD9-B94C-D3BB23B2A53A}" presName="rootComposite" presStyleCnt="0"/>
      <dgm:spPr/>
    </dgm:pt>
    <dgm:pt modelId="{6E91FD5A-73ED-40FB-A98A-521826B65C43}" type="pres">
      <dgm:prSet presAssocID="{C86B4711-327F-4DD9-B94C-D3BB23B2A53A}" presName="rootText" presStyleLbl="node4" presStyleIdx="94" presStyleCnt="162">
        <dgm:presLayoutVars>
          <dgm:chPref val="3"/>
        </dgm:presLayoutVars>
      </dgm:prSet>
      <dgm:spPr/>
    </dgm:pt>
    <dgm:pt modelId="{2587EF42-098C-4A29-AA58-8BE75E83C8EC}" type="pres">
      <dgm:prSet presAssocID="{C86B4711-327F-4DD9-B94C-D3BB23B2A53A}" presName="rootConnector" presStyleLbl="node4" presStyleIdx="94" presStyleCnt="162"/>
      <dgm:spPr/>
    </dgm:pt>
    <dgm:pt modelId="{0EAA1608-A125-4913-938D-DF4DD21D33A5}" type="pres">
      <dgm:prSet presAssocID="{C86B4711-327F-4DD9-B94C-D3BB23B2A53A}" presName="hierChild4" presStyleCnt="0"/>
      <dgm:spPr/>
    </dgm:pt>
    <dgm:pt modelId="{4F3A76BD-4226-4FF8-AEFB-E10410A10C1E}" type="pres">
      <dgm:prSet presAssocID="{C86B4711-327F-4DD9-B94C-D3BB23B2A53A}" presName="hierChild5" presStyleCnt="0"/>
      <dgm:spPr/>
    </dgm:pt>
    <dgm:pt modelId="{1EFBD025-85BF-435E-B418-A71BED13EE81}" type="pres">
      <dgm:prSet presAssocID="{682518C4-2D71-4E67-A26E-4066E450A2A5}" presName="Name37" presStyleLbl="parChTrans1D4" presStyleIdx="95" presStyleCnt="162"/>
      <dgm:spPr/>
    </dgm:pt>
    <dgm:pt modelId="{BF1A556A-89A7-4F66-9CBC-94934CD1F51B}" type="pres">
      <dgm:prSet presAssocID="{1A6CCD41-ADDA-4989-953E-01FE3B606FD7}" presName="hierRoot2" presStyleCnt="0">
        <dgm:presLayoutVars>
          <dgm:hierBranch val="init"/>
        </dgm:presLayoutVars>
      </dgm:prSet>
      <dgm:spPr/>
    </dgm:pt>
    <dgm:pt modelId="{AE68F856-D14C-4228-930C-CB0A165CC6F4}" type="pres">
      <dgm:prSet presAssocID="{1A6CCD41-ADDA-4989-953E-01FE3B606FD7}" presName="rootComposite" presStyleCnt="0"/>
      <dgm:spPr/>
    </dgm:pt>
    <dgm:pt modelId="{91243E4B-1BE0-4F2F-8E06-96E087CB9BE6}" type="pres">
      <dgm:prSet presAssocID="{1A6CCD41-ADDA-4989-953E-01FE3B606FD7}" presName="rootText" presStyleLbl="node4" presStyleIdx="95" presStyleCnt="162">
        <dgm:presLayoutVars>
          <dgm:chPref val="3"/>
        </dgm:presLayoutVars>
      </dgm:prSet>
      <dgm:spPr/>
    </dgm:pt>
    <dgm:pt modelId="{FE31573C-2E59-44FF-B320-90E40F1BBAB9}" type="pres">
      <dgm:prSet presAssocID="{1A6CCD41-ADDA-4989-953E-01FE3B606FD7}" presName="rootConnector" presStyleLbl="node4" presStyleIdx="95" presStyleCnt="162"/>
      <dgm:spPr/>
    </dgm:pt>
    <dgm:pt modelId="{0A7DBFA3-F263-4453-8D6C-B7E3723EC7BB}" type="pres">
      <dgm:prSet presAssocID="{1A6CCD41-ADDA-4989-953E-01FE3B606FD7}" presName="hierChild4" presStyleCnt="0"/>
      <dgm:spPr/>
    </dgm:pt>
    <dgm:pt modelId="{CB6CE088-1ECD-44A3-9F91-B2C1B81186CA}" type="pres">
      <dgm:prSet presAssocID="{1A6CCD41-ADDA-4989-953E-01FE3B606FD7}" presName="hierChild5" presStyleCnt="0"/>
      <dgm:spPr/>
    </dgm:pt>
    <dgm:pt modelId="{53C7EDBE-A591-473D-A8BD-EBD2000220DB}" type="pres">
      <dgm:prSet presAssocID="{193DC999-D777-41FE-8767-0ADABC2A297C}" presName="hierChild5" presStyleCnt="0"/>
      <dgm:spPr/>
    </dgm:pt>
    <dgm:pt modelId="{5DB2DC88-8DD6-4F2C-A4B2-522C842F036A}" type="pres">
      <dgm:prSet presAssocID="{D2961AEB-DBD9-4E85-B612-BEA69FA79324}" presName="Name37" presStyleLbl="parChTrans1D4" presStyleIdx="96" presStyleCnt="162"/>
      <dgm:spPr/>
    </dgm:pt>
    <dgm:pt modelId="{F3BD40BD-80CE-42C1-B4B8-D169D4A9AE68}" type="pres">
      <dgm:prSet presAssocID="{EB71C7D0-4B1B-40BD-AD18-1DD99D2E7620}" presName="hierRoot2" presStyleCnt="0">
        <dgm:presLayoutVars>
          <dgm:hierBranch val="init"/>
        </dgm:presLayoutVars>
      </dgm:prSet>
      <dgm:spPr/>
    </dgm:pt>
    <dgm:pt modelId="{1A8EE15C-3B58-4123-83FA-56C664545B42}" type="pres">
      <dgm:prSet presAssocID="{EB71C7D0-4B1B-40BD-AD18-1DD99D2E7620}" presName="rootComposite" presStyleCnt="0"/>
      <dgm:spPr/>
    </dgm:pt>
    <dgm:pt modelId="{9DC0CFFA-707E-4B25-A06A-1AEFECF1CCFF}" type="pres">
      <dgm:prSet presAssocID="{EB71C7D0-4B1B-40BD-AD18-1DD99D2E7620}" presName="rootText" presStyleLbl="node4" presStyleIdx="96" presStyleCnt="162">
        <dgm:presLayoutVars>
          <dgm:chPref val="3"/>
        </dgm:presLayoutVars>
      </dgm:prSet>
      <dgm:spPr/>
    </dgm:pt>
    <dgm:pt modelId="{F43AB171-7F0F-4B35-AD39-CC4F526E2810}" type="pres">
      <dgm:prSet presAssocID="{EB71C7D0-4B1B-40BD-AD18-1DD99D2E7620}" presName="rootConnector" presStyleLbl="node4" presStyleIdx="96" presStyleCnt="162"/>
      <dgm:spPr/>
    </dgm:pt>
    <dgm:pt modelId="{E167C79A-EA21-40D3-A05B-9DDCEC3AAA34}" type="pres">
      <dgm:prSet presAssocID="{EB71C7D0-4B1B-40BD-AD18-1DD99D2E7620}" presName="hierChild4" presStyleCnt="0"/>
      <dgm:spPr/>
    </dgm:pt>
    <dgm:pt modelId="{ADFD82D4-86FA-4DFA-9BB4-28EB709012E0}" type="pres">
      <dgm:prSet presAssocID="{1B55DF00-3E71-4D55-A5FE-53905F2B2CD5}" presName="Name37" presStyleLbl="parChTrans1D4" presStyleIdx="97" presStyleCnt="162"/>
      <dgm:spPr/>
    </dgm:pt>
    <dgm:pt modelId="{60F8E290-4529-4B18-BF92-C06171F69101}" type="pres">
      <dgm:prSet presAssocID="{5291F19F-6BD6-490B-9FC2-92E00AA1ED5E}" presName="hierRoot2" presStyleCnt="0">
        <dgm:presLayoutVars>
          <dgm:hierBranch val="init"/>
        </dgm:presLayoutVars>
      </dgm:prSet>
      <dgm:spPr/>
    </dgm:pt>
    <dgm:pt modelId="{4ADFD575-2A08-45F6-8C50-C24BC7305629}" type="pres">
      <dgm:prSet presAssocID="{5291F19F-6BD6-490B-9FC2-92E00AA1ED5E}" presName="rootComposite" presStyleCnt="0"/>
      <dgm:spPr/>
    </dgm:pt>
    <dgm:pt modelId="{2B4686C1-56CE-4B86-9B5C-62695D53D62D}" type="pres">
      <dgm:prSet presAssocID="{5291F19F-6BD6-490B-9FC2-92E00AA1ED5E}" presName="rootText" presStyleLbl="node4" presStyleIdx="97" presStyleCnt="162">
        <dgm:presLayoutVars>
          <dgm:chPref val="3"/>
        </dgm:presLayoutVars>
      </dgm:prSet>
      <dgm:spPr/>
    </dgm:pt>
    <dgm:pt modelId="{4A0DBB3F-ED11-422E-B2ED-5F65D02BA678}" type="pres">
      <dgm:prSet presAssocID="{5291F19F-6BD6-490B-9FC2-92E00AA1ED5E}" presName="rootConnector" presStyleLbl="node4" presStyleIdx="97" presStyleCnt="162"/>
      <dgm:spPr/>
    </dgm:pt>
    <dgm:pt modelId="{823C94CC-1227-4290-94B6-B12DCB16B4B2}" type="pres">
      <dgm:prSet presAssocID="{5291F19F-6BD6-490B-9FC2-92E00AA1ED5E}" presName="hierChild4" presStyleCnt="0"/>
      <dgm:spPr/>
    </dgm:pt>
    <dgm:pt modelId="{11B43401-5D35-4AA1-A517-ED5E686EC290}" type="pres">
      <dgm:prSet presAssocID="{5291F19F-6BD6-490B-9FC2-92E00AA1ED5E}" presName="hierChild5" presStyleCnt="0"/>
      <dgm:spPr/>
    </dgm:pt>
    <dgm:pt modelId="{1D23B53C-C5DD-44CF-983E-5A3ABCB77977}" type="pres">
      <dgm:prSet presAssocID="{00944AFF-2C00-460B-8FCA-0D878E5EF788}" presName="Name37" presStyleLbl="parChTrans1D4" presStyleIdx="98" presStyleCnt="162"/>
      <dgm:spPr/>
    </dgm:pt>
    <dgm:pt modelId="{2E18FABF-C17B-48A7-8784-626C2573D68D}" type="pres">
      <dgm:prSet presAssocID="{9C9C33BC-DC63-4B16-AC5E-F810EC1FB801}" presName="hierRoot2" presStyleCnt="0">
        <dgm:presLayoutVars>
          <dgm:hierBranch val="init"/>
        </dgm:presLayoutVars>
      </dgm:prSet>
      <dgm:spPr/>
    </dgm:pt>
    <dgm:pt modelId="{F1D7BAD2-1328-4365-A3CA-170A1B302303}" type="pres">
      <dgm:prSet presAssocID="{9C9C33BC-DC63-4B16-AC5E-F810EC1FB801}" presName="rootComposite" presStyleCnt="0"/>
      <dgm:spPr/>
    </dgm:pt>
    <dgm:pt modelId="{9C2E06EC-E163-4DE5-A30D-F5BD0E978356}" type="pres">
      <dgm:prSet presAssocID="{9C9C33BC-DC63-4B16-AC5E-F810EC1FB801}" presName="rootText" presStyleLbl="node4" presStyleIdx="98" presStyleCnt="162">
        <dgm:presLayoutVars>
          <dgm:chPref val="3"/>
        </dgm:presLayoutVars>
      </dgm:prSet>
      <dgm:spPr/>
    </dgm:pt>
    <dgm:pt modelId="{58311F7B-C2C6-40AC-9556-F822F133BFCF}" type="pres">
      <dgm:prSet presAssocID="{9C9C33BC-DC63-4B16-AC5E-F810EC1FB801}" presName="rootConnector" presStyleLbl="node4" presStyleIdx="98" presStyleCnt="162"/>
      <dgm:spPr/>
    </dgm:pt>
    <dgm:pt modelId="{898CD11C-6227-4BB1-9708-14502A363B4B}" type="pres">
      <dgm:prSet presAssocID="{9C9C33BC-DC63-4B16-AC5E-F810EC1FB801}" presName="hierChild4" presStyleCnt="0"/>
      <dgm:spPr/>
    </dgm:pt>
    <dgm:pt modelId="{3D29ADCF-53D1-4021-BF49-B410133A497D}" type="pres">
      <dgm:prSet presAssocID="{9C9C33BC-DC63-4B16-AC5E-F810EC1FB801}" presName="hierChild5" presStyleCnt="0"/>
      <dgm:spPr/>
    </dgm:pt>
    <dgm:pt modelId="{1F476300-4381-4D89-9716-270AB0238E97}" type="pres">
      <dgm:prSet presAssocID="{9276B933-4193-4D14-82BC-FF464BF3D7EC}" presName="Name37" presStyleLbl="parChTrans1D4" presStyleIdx="99" presStyleCnt="162"/>
      <dgm:spPr/>
    </dgm:pt>
    <dgm:pt modelId="{FEE064F1-6CB1-4552-A1DE-3E0A5C5A9C3E}" type="pres">
      <dgm:prSet presAssocID="{969F93C6-C141-4725-BC93-EEB9A36AE568}" presName="hierRoot2" presStyleCnt="0">
        <dgm:presLayoutVars>
          <dgm:hierBranch val="init"/>
        </dgm:presLayoutVars>
      </dgm:prSet>
      <dgm:spPr/>
    </dgm:pt>
    <dgm:pt modelId="{752231D9-FA05-43F6-A5EB-209AEAD7BFC5}" type="pres">
      <dgm:prSet presAssocID="{969F93C6-C141-4725-BC93-EEB9A36AE568}" presName="rootComposite" presStyleCnt="0"/>
      <dgm:spPr/>
    </dgm:pt>
    <dgm:pt modelId="{C0C0D17A-852E-4FE5-A81C-27887BD077E1}" type="pres">
      <dgm:prSet presAssocID="{969F93C6-C141-4725-BC93-EEB9A36AE568}" presName="rootText" presStyleLbl="node4" presStyleIdx="99" presStyleCnt="162">
        <dgm:presLayoutVars>
          <dgm:chPref val="3"/>
        </dgm:presLayoutVars>
      </dgm:prSet>
      <dgm:spPr/>
    </dgm:pt>
    <dgm:pt modelId="{5095FD38-7942-4AA0-B520-2337EC31257E}" type="pres">
      <dgm:prSet presAssocID="{969F93C6-C141-4725-BC93-EEB9A36AE568}" presName="rootConnector" presStyleLbl="node4" presStyleIdx="99" presStyleCnt="162"/>
      <dgm:spPr/>
    </dgm:pt>
    <dgm:pt modelId="{B691D384-0F68-4BCA-A958-84BFCD588EA2}" type="pres">
      <dgm:prSet presAssocID="{969F93C6-C141-4725-BC93-EEB9A36AE568}" presName="hierChild4" presStyleCnt="0"/>
      <dgm:spPr/>
    </dgm:pt>
    <dgm:pt modelId="{77F16CD5-4FE6-47E0-A013-DD852C37D5AE}" type="pres">
      <dgm:prSet presAssocID="{969F93C6-C141-4725-BC93-EEB9A36AE568}" presName="hierChild5" presStyleCnt="0"/>
      <dgm:spPr/>
    </dgm:pt>
    <dgm:pt modelId="{899F6143-DC56-4C0F-88F2-D213ABE72412}" type="pres">
      <dgm:prSet presAssocID="{EB71C7D0-4B1B-40BD-AD18-1DD99D2E7620}" presName="hierChild5" presStyleCnt="0"/>
      <dgm:spPr/>
    </dgm:pt>
    <dgm:pt modelId="{A7987854-5E0C-47CA-A008-BD41FB38EA27}" type="pres">
      <dgm:prSet presAssocID="{19F79C97-C78C-49A4-B721-7A100000EAE0}" presName="Name37" presStyleLbl="parChTrans1D4" presStyleIdx="100" presStyleCnt="162"/>
      <dgm:spPr/>
    </dgm:pt>
    <dgm:pt modelId="{B75A6BE8-2631-403B-857A-14E5F74976DA}" type="pres">
      <dgm:prSet presAssocID="{838EFE26-FC3B-475F-A9B3-669E372B40DE}" presName="hierRoot2" presStyleCnt="0">
        <dgm:presLayoutVars>
          <dgm:hierBranch val="init"/>
        </dgm:presLayoutVars>
      </dgm:prSet>
      <dgm:spPr/>
    </dgm:pt>
    <dgm:pt modelId="{82C49775-0BE6-4977-B663-C51C69CF17D2}" type="pres">
      <dgm:prSet presAssocID="{838EFE26-FC3B-475F-A9B3-669E372B40DE}" presName="rootComposite" presStyleCnt="0"/>
      <dgm:spPr/>
    </dgm:pt>
    <dgm:pt modelId="{B7D65B05-DA58-4D8B-89F0-42FBBCAD03DE}" type="pres">
      <dgm:prSet presAssocID="{838EFE26-FC3B-475F-A9B3-669E372B40DE}" presName="rootText" presStyleLbl="node4" presStyleIdx="100" presStyleCnt="162">
        <dgm:presLayoutVars>
          <dgm:chPref val="3"/>
        </dgm:presLayoutVars>
      </dgm:prSet>
      <dgm:spPr/>
    </dgm:pt>
    <dgm:pt modelId="{860BF1CC-7839-4A77-874B-16D1AABDC224}" type="pres">
      <dgm:prSet presAssocID="{838EFE26-FC3B-475F-A9B3-669E372B40DE}" presName="rootConnector" presStyleLbl="node4" presStyleIdx="100" presStyleCnt="162"/>
      <dgm:spPr/>
    </dgm:pt>
    <dgm:pt modelId="{4FF16791-13F7-472F-B5DF-A475B511582E}" type="pres">
      <dgm:prSet presAssocID="{838EFE26-FC3B-475F-A9B3-669E372B40DE}" presName="hierChild4" presStyleCnt="0"/>
      <dgm:spPr/>
    </dgm:pt>
    <dgm:pt modelId="{521BDC0E-12F3-4073-816E-E442F4E7D1DB}" type="pres">
      <dgm:prSet presAssocID="{804426BC-B5E6-4EED-95A7-27437531A0CC}" presName="Name37" presStyleLbl="parChTrans1D4" presStyleIdx="101" presStyleCnt="162"/>
      <dgm:spPr/>
    </dgm:pt>
    <dgm:pt modelId="{DD81C3DA-4D36-446E-8968-9364FA3C352C}" type="pres">
      <dgm:prSet presAssocID="{762CC064-695A-4F26-8DEF-F2B584B828F5}" presName="hierRoot2" presStyleCnt="0">
        <dgm:presLayoutVars>
          <dgm:hierBranch val="init"/>
        </dgm:presLayoutVars>
      </dgm:prSet>
      <dgm:spPr/>
    </dgm:pt>
    <dgm:pt modelId="{7E2AFADC-15FD-4C3F-B0E7-F76A6AF95243}" type="pres">
      <dgm:prSet presAssocID="{762CC064-695A-4F26-8DEF-F2B584B828F5}" presName="rootComposite" presStyleCnt="0"/>
      <dgm:spPr/>
    </dgm:pt>
    <dgm:pt modelId="{E3A10CF6-90E4-4411-A9CE-A9CF86CE6360}" type="pres">
      <dgm:prSet presAssocID="{762CC064-695A-4F26-8DEF-F2B584B828F5}" presName="rootText" presStyleLbl="node4" presStyleIdx="101" presStyleCnt="162">
        <dgm:presLayoutVars>
          <dgm:chPref val="3"/>
        </dgm:presLayoutVars>
      </dgm:prSet>
      <dgm:spPr/>
    </dgm:pt>
    <dgm:pt modelId="{39660004-8456-458B-8B5A-D282927DC475}" type="pres">
      <dgm:prSet presAssocID="{762CC064-695A-4F26-8DEF-F2B584B828F5}" presName="rootConnector" presStyleLbl="node4" presStyleIdx="101" presStyleCnt="162"/>
      <dgm:spPr/>
    </dgm:pt>
    <dgm:pt modelId="{14549966-8483-47AE-8313-8D0E3D461ADB}" type="pres">
      <dgm:prSet presAssocID="{762CC064-695A-4F26-8DEF-F2B584B828F5}" presName="hierChild4" presStyleCnt="0"/>
      <dgm:spPr/>
    </dgm:pt>
    <dgm:pt modelId="{2D7CC862-B67B-4B66-AD18-A97BD6A73D61}" type="pres">
      <dgm:prSet presAssocID="{762CC064-695A-4F26-8DEF-F2B584B828F5}" presName="hierChild5" presStyleCnt="0"/>
      <dgm:spPr/>
    </dgm:pt>
    <dgm:pt modelId="{1071D63A-6D86-4267-8B83-564C0DE9436B}" type="pres">
      <dgm:prSet presAssocID="{49BBF6F9-2181-4091-AD59-684757B99C8A}" presName="Name37" presStyleLbl="parChTrans1D4" presStyleIdx="102" presStyleCnt="162"/>
      <dgm:spPr/>
    </dgm:pt>
    <dgm:pt modelId="{0DC77D69-6AD9-4266-A148-59F23513A559}" type="pres">
      <dgm:prSet presAssocID="{1B21715E-4854-423D-9B36-E5FC51AA4912}" presName="hierRoot2" presStyleCnt="0">
        <dgm:presLayoutVars>
          <dgm:hierBranch val="init"/>
        </dgm:presLayoutVars>
      </dgm:prSet>
      <dgm:spPr/>
    </dgm:pt>
    <dgm:pt modelId="{4A8EB54B-1CC4-4CC5-A759-1BBFE8446874}" type="pres">
      <dgm:prSet presAssocID="{1B21715E-4854-423D-9B36-E5FC51AA4912}" presName="rootComposite" presStyleCnt="0"/>
      <dgm:spPr/>
    </dgm:pt>
    <dgm:pt modelId="{A84DB9DF-4669-44FC-9565-255A0E44D8DB}" type="pres">
      <dgm:prSet presAssocID="{1B21715E-4854-423D-9B36-E5FC51AA4912}" presName="rootText" presStyleLbl="node4" presStyleIdx="102" presStyleCnt="162">
        <dgm:presLayoutVars>
          <dgm:chPref val="3"/>
        </dgm:presLayoutVars>
      </dgm:prSet>
      <dgm:spPr/>
    </dgm:pt>
    <dgm:pt modelId="{9AE05F72-AF40-44F4-B33E-AC6F48A5B3DF}" type="pres">
      <dgm:prSet presAssocID="{1B21715E-4854-423D-9B36-E5FC51AA4912}" presName="rootConnector" presStyleLbl="node4" presStyleIdx="102" presStyleCnt="162"/>
      <dgm:spPr/>
    </dgm:pt>
    <dgm:pt modelId="{14FC25A8-B8F5-4D82-B9F7-49126A119FC3}" type="pres">
      <dgm:prSet presAssocID="{1B21715E-4854-423D-9B36-E5FC51AA4912}" presName="hierChild4" presStyleCnt="0"/>
      <dgm:spPr/>
    </dgm:pt>
    <dgm:pt modelId="{39ED9453-4DC4-4046-92B6-6C66F14BFF3B}" type="pres">
      <dgm:prSet presAssocID="{1B21715E-4854-423D-9B36-E5FC51AA4912}" presName="hierChild5" presStyleCnt="0"/>
      <dgm:spPr/>
    </dgm:pt>
    <dgm:pt modelId="{197724D7-5DB3-47A6-9A9A-01FD86A3394D}" type="pres">
      <dgm:prSet presAssocID="{137A3EE3-A8DE-4193-AF68-EAE2FBAF993B}" presName="Name37" presStyleLbl="parChTrans1D4" presStyleIdx="103" presStyleCnt="162"/>
      <dgm:spPr/>
    </dgm:pt>
    <dgm:pt modelId="{FDE2A9DE-F29E-4192-ABAD-A8ED6CEE102D}" type="pres">
      <dgm:prSet presAssocID="{868B9CC2-EA0A-43B0-8A51-1B0D7DE9A307}" presName="hierRoot2" presStyleCnt="0">
        <dgm:presLayoutVars>
          <dgm:hierBranch val="init"/>
        </dgm:presLayoutVars>
      </dgm:prSet>
      <dgm:spPr/>
    </dgm:pt>
    <dgm:pt modelId="{0544BC65-C4DC-4F65-8DCB-643629B89C2F}" type="pres">
      <dgm:prSet presAssocID="{868B9CC2-EA0A-43B0-8A51-1B0D7DE9A307}" presName="rootComposite" presStyleCnt="0"/>
      <dgm:spPr/>
    </dgm:pt>
    <dgm:pt modelId="{716B1806-E060-4D37-B50F-58AF87FA1797}" type="pres">
      <dgm:prSet presAssocID="{868B9CC2-EA0A-43B0-8A51-1B0D7DE9A307}" presName="rootText" presStyleLbl="node4" presStyleIdx="103" presStyleCnt="162">
        <dgm:presLayoutVars>
          <dgm:chPref val="3"/>
        </dgm:presLayoutVars>
      </dgm:prSet>
      <dgm:spPr/>
    </dgm:pt>
    <dgm:pt modelId="{CF3F84C9-244D-4BB8-BCCE-F560758BE59C}" type="pres">
      <dgm:prSet presAssocID="{868B9CC2-EA0A-43B0-8A51-1B0D7DE9A307}" presName="rootConnector" presStyleLbl="node4" presStyleIdx="103" presStyleCnt="162"/>
      <dgm:spPr/>
    </dgm:pt>
    <dgm:pt modelId="{CC191FB9-7CA3-4D6F-BD2D-E53C4686FA2B}" type="pres">
      <dgm:prSet presAssocID="{868B9CC2-EA0A-43B0-8A51-1B0D7DE9A307}" presName="hierChild4" presStyleCnt="0"/>
      <dgm:spPr/>
    </dgm:pt>
    <dgm:pt modelId="{F1007686-C96B-4536-BC9C-8BFF0BF7CECC}" type="pres">
      <dgm:prSet presAssocID="{868B9CC2-EA0A-43B0-8A51-1B0D7DE9A307}" presName="hierChild5" presStyleCnt="0"/>
      <dgm:spPr/>
    </dgm:pt>
    <dgm:pt modelId="{33444D52-8803-4F56-A1A3-C031AD6FC0A1}" type="pres">
      <dgm:prSet presAssocID="{0583F014-F743-4836-B7F5-347BD68DDFD2}" presName="Name37" presStyleLbl="parChTrans1D4" presStyleIdx="104" presStyleCnt="162"/>
      <dgm:spPr/>
    </dgm:pt>
    <dgm:pt modelId="{FEA133C2-74CC-41CD-A546-7A8373D19834}" type="pres">
      <dgm:prSet presAssocID="{8BF74969-E0AE-42B4-B2CA-BB116EB79886}" presName="hierRoot2" presStyleCnt="0">
        <dgm:presLayoutVars>
          <dgm:hierBranch val="init"/>
        </dgm:presLayoutVars>
      </dgm:prSet>
      <dgm:spPr/>
    </dgm:pt>
    <dgm:pt modelId="{DBEB7D69-6B8C-451F-A421-00A343E8FEE7}" type="pres">
      <dgm:prSet presAssocID="{8BF74969-E0AE-42B4-B2CA-BB116EB79886}" presName="rootComposite" presStyleCnt="0"/>
      <dgm:spPr/>
    </dgm:pt>
    <dgm:pt modelId="{E9416837-9A18-4959-9B04-A232A7CA36C6}" type="pres">
      <dgm:prSet presAssocID="{8BF74969-E0AE-42B4-B2CA-BB116EB79886}" presName="rootText" presStyleLbl="node4" presStyleIdx="104" presStyleCnt="162">
        <dgm:presLayoutVars>
          <dgm:chPref val="3"/>
        </dgm:presLayoutVars>
      </dgm:prSet>
      <dgm:spPr/>
    </dgm:pt>
    <dgm:pt modelId="{CCC6C27E-38ED-4D43-8BD4-220BBF100051}" type="pres">
      <dgm:prSet presAssocID="{8BF74969-E0AE-42B4-B2CA-BB116EB79886}" presName="rootConnector" presStyleLbl="node4" presStyleIdx="104" presStyleCnt="162"/>
      <dgm:spPr/>
    </dgm:pt>
    <dgm:pt modelId="{1F4553CC-7A0B-4B99-83FD-3A06BA6F7911}" type="pres">
      <dgm:prSet presAssocID="{8BF74969-E0AE-42B4-B2CA-BB116EB79886}" presName="hierChild4" presStyleCnt="0"/>
      <dgm:spPr/>
    </dgm:pt>
    <dgm:pt modelId="{E55D6ACD-F1E3-4CCD-B01D-51BD13A05299}" type="pres">
      <dgm:prSet presAssocID="{8BF74969-E0AE-42B4-B2CA-BB116EB79886}" presName="hierChild5" presStyleCnt="0"/>
      <dgm:spPr/>
    </dgm:pt>
    <dgm:pt modelId="{204714AB-BC5A-4926-9B13-BE8CC57F08B2}" type="pres">
      <dgm:prSet presAssocID="{F863F23E-9020-4385-AB82-D6A21A773FB9}" presName="Name37" presStyleLbl="parChTrans1D4" presStyleIdx="105" presStyleCnt="162"/>
      <dgm:spPr/>
    </dgm:pt>
    <dgm:pt modelId="{FB2FA828-863A-45B6-BE70-03BDC9D171D5}" type="pres">
      <dgm:prSet presAssocID="{08FACCA1-254C-45C4-9E9C-F1E7373C003C}" presName="hierRoot2" presStyleCnt="0">
        <dgm:presLayoutVars>
          <dgm:hierBranch val="init"/>
        </dgm:presLayoutVars>
      </dgm:prSet>
      <dgm:spPr/>
    </dgm:pt>
    <dgm:pt modelId="{75B3FE82-50FC-485D-A995-C6DB523E20C1}" type="pres">
      <dgm:prSet presAssocID="{08FACCA1-254C-45C4-9E9C-F1E7373C003C}" presName="rootComposite" presStyleCnt="0"/>
      <dgm:spPr/>
    </dgm:pt>
    <dgm:pt modelId="{877A8F98-85C8-40DE-ABD2-8BECFC718379}" type="pres">
      <dgm:prSet presAssocID="{08FACCA1-254C-45C4-9E9C-F1E7373C003C}" presName="rootText" presStyleLbl="node4" presStyleIdx="105" presStyleCnt="162">
        <dgm:presLayoutVars>
          <dgm:chPref val="3"/>
        </dgm:presLayoutVars>
      </dgm:prSet>
      <dgm:spPr/>
    </dgm:pt>
    <dgm:pt modelId="{86BFBF13-23E9-467F-BE71-43FD973FD70A}" type="pres">
      <dgm:prSet presAssocID="{08FACCA1-254C-45C4-9E9C-F1E7373C003C}" presName="rootConnector" presStyleLbl="node4" presStyleIdx="105" presStyleCnt="162"/>
      <dgm:spPr/>
    </dgm:pt>
    <dgm:pt modelId="{5C6D9489-6F80-452C-B254-089A0907FAD9}" type="pres">
      <dgm:prSet presAssocID="{08FACCA1-254C-45C4-9E9C-F1E7373C003C}" presName="hierChild4" presStyleCnt="0"/>
      <dgm:spPr/>
    </dgm:pt>
    <dgm:pt modelId="{16D46651-84D6-45C4-A76E-9AD1E0E49E6A}" type="pres">
      <dgm:prSet presAssocID="{08FACCA1-254C-45C4-9E9C-F1E7373C003C}" presName="hierChild5" presStyleCnt="0"/>
      <dgm:spPr/>
    </dgm:pt>
    <dgm:pt modelId="{7B8848C9-F59D-44F2-951B-7218F8359FFF}" type="pres">
      <dgm:prSet presAssocID="{5D0BFB26-AAE9-4C50-99C3-81FCF0B9375F}" presName="Name37" presStyleLbl="parChTrans1D4" presStyleIdx="106" presStyleCnt="162"/>
      <dgm:spPr/>
    </dgm:pt>
    <dgm:pt modelId="{4F9EF42F-0CD6-477B-BE5B-390145578C6B}" type="pres">
      <dgm:prSet presAssocID="{59CA8B16-FDB0-44D0-BE4B-784837B9A7B4}" presName="hierRoot2" presStyleCnt="0">
        <dgm:presLayoutVars>
          <dgm:hierBranch val="init"/>
        </dgm:presLayoutVars>
      </dgm:prSet>
      <dgm:spPr/>
    </dgm:pt>
    <dgm:pt modelId="{90F3F703-12BA-4150-B68F-A482C9D6F0AD}" type="pres">
      <dgm:prSet presAssocID="{59CA8B16-FDB0-44D0-BE4B-784837B9A7B4}" presName="rootComposite" presStyleCnt="0"/>
      <dgm:spPr/>
    </dgm:pt>
    <dgm:pt modelId="{C177F64F-F53C-4780-B025-4E361A060966}" type="pres">
      <dgm:prSet presAssocID="{59CA8B16-FDB0-44D0-BE4B-784837B9A7B4}" presName="rootText" presStyleLbl="node4" presStyleIdx="106" presStyleCnt="162">
        <dgm:presLayoutVars>
          <dgm:chPref val="3"/>
        </dgm:presLayoutVars>
      </dgm:prSet>
      <dgm:spPr/>
    </dgm:pt>
    <dgm:pt modelId="{DFA38DA8-3C7E-4859-BA7C-90D5596C6305}" type="pres">
      <dgm:prSet presAssocID="{59CA8B16-FDB0-44D0-BE4B-784837B9A7B4}" presName="rootConnector" presStyleLbl="node4" presStyleIdx="106" presStyleCnt="162"/>
      <dgm:spPr/>
    </dgm:pt>
    <dgm:pt modelId="{82AC1766-80E8-4ABB-8678-8A53CB7B39EE}" type="pres">
      <dgm:prSet presAssocID="{59CA8B16-FDB0-44D0-BE4B-784837B9A7B4}" presName="hierChild4" presStyleCnt="0"/>
      <dgm:spPr/>
    </dgm:pt>
    <dgm:pt modelId="{C94EC83A-26AF-480B-B87E-70C7B9577DB3}" type="pres">
      <dgm:prSet presAssocID="{59CA8B16-FDB0-44D0-BE4B-784837B9A7B4}" presName="hierChild5" presStyleCnt="0"/>
      <dgm:spPr/>
    </dgm:pt>
    <dgm:pt modelId="{043C87BF-F305-49A3-B72D-E5496B039C0A}" type="pres">
      <dgm:prSet presAssocID="{5A9809A0-1092-4D5A-8B34-5F6E2D38E9E3}" presName="Name37" presStyleLbl="parChTrans1D4" presStyleIdx="107" presStyleCnt="162"/>
      <dgm:spPr/>
    </dgm:pt>
    <dgm:pt modelId="{C093A6D7-945D-49F7-8C23-15F57BC3E3E9}" type="pres">
      <dgm:prSet presAssocID="{3F9525DD-9199-453D-8765-A145A7C84E6D}" presName="hierRoot2" presStyleCnt="0">
        <dgm:presLayoutVars>
          <dgm:hierBranch val="init"/>
        </dgm:presLayoutVars>
      </dgm:prSet>
      <dgm:spPr/>
    </dgm:pt>
    <dgm:pt modelId="{ABD88AF1-5FF3-40F0-A606-EA2332A4C0B4}" type="pres">
      <dgm:prSet presAssocID="{3F9525DD-9199-453D-8765-A145A7C84E6D}" presName="rootComposite" presStyleCnt="0"/>
      <dgm:spPr/>
    </dgm:pt>
    <dgm:pt modelId="{2DAC89B6-ABF8-4F10-BE70-DC7F9DFB860B}" type="pres">
      <dgm:prSet presAssocID="{3F9525DD-9199-453D-8765-A145A7C84E6D}" presName="rootText" presStyleLbl="node4" presStyleIdx="107" presStyleCnt="162">
        <dgm:presLayoutVars>
          <dgm:chPref val="3"/>
        </dgm:presLayoutVars>
      </dgm:prSet>
      <dgm:spPr/>
    </dgm:pt>
    <dgm:pt modelId="{B67001A5-023B-4CC8-976F-0D47C932AB1F}" type="pres">
      <dgm:prSet presAssocID="{3F9525DD-9199-453D-8765-A145A7C84E6D}" presName="rootConnector" presStyleLbl="node4" presStyleIdx="107" presStyleCnt="162"/>
      <dgm:spPr/>
    </dgm:pt>
    <dgm:pt modelId="{5845EFC7-B4AD-46BC-893F-7EA8A5C5FCDC}" type="pres">
      <dgm:prSet presAssocID="{3F9525DD-9199-453D-8765-A145A7C84E6D}" presName="hierChild4" presStyleCnt="0"/>
      <dgm:spPr/>
    </dgm:pt>
    <dgm:pt modelId="{C5A97F43-E576-4DCE-B93E-30526A18C499}" type="pres">
      <dgm:prSet presAssocID="{3F9525DD-9199-453D-8765-A145A7C84E6D}" presName="hierChild5" presStyleCnt="0"/>
      <dgm:spPr/>
    </dgm:pt>
    <dgm:pt modelId="{2796BD0B-9D1F-428B-9F32-D2BBD94A3283}" type="pres">
      <dgm:prSet presAssocID="{838EFE26-FC3B-475F-A9B3-669E372B40DE}" presName="hierChild5" presStyleCnt="0"/>
      <dgm:spPr/>
    </dgm:pt>
    <dgm:pt modelId="{2561F0A6-4F3D-440E-82BF-6C65322C2904}" type="pres">
      <dgm:prSet presAssocID="{BD33BB7F-512C-4CC7-AA94-D3C5385E87E7}" presName="Name37" presStyleLbl="parChTrans1D4" presStyleIdx="108" presStyleCnt="162"/>
      <dgm:spPr/>
    </dgm:pt>
    <dgm:pt modelId="{3B1A7CBE-9A84-4BD4-BCD6-9B5C72CD26CC}" type="pres">
      <dgm:prSet presAssocID="{8BC3BA0C-EC8A-4CD2-8A55-3BA99B2E0169}" presName="hierRoot2" presStyleCnt="0">
        <dgm:presLayoutVars>
          <dgm:hierBranch val="init"/>
        </dgm:presLayoutVars>
      </dgm:prSet>
      <dgm:spPr/>
    </dgm:pt>
    <dgm:pt modelId="{FDF051BC-FAAD-44FA-99EC-A921308E6A63}" type="pres">
      <dgm:prSet presAssocID="{8BC3BA0C-EC8A-4CD2-8A55-3BA99B2E0169}" presName="rootComposite" presStyleCnt="0"/>
      <dgm:spPr/>
    </dgm:pt>
    <dgm:pt modelId="{BC42C7D0-880D-4C5B-9760-7F3972A9520C}" type="pres">
      <dgm:prSet presAssocID="{8BC3BA0C-EC8A-4CD2-8A55-3BA99B2E0169}" presName="rootText" presStyleLbl="node4" presStyleIdx="108" presStyleCnt="162">
        <dgm:presLayoutVars>
          <dgm:chPref val="3"/>
        </dgm:presLayoutVars>
      </dgm:prSet>
      <dgm:spPr/>
    </dgm:pt>
    <dgm:pt modelId="{E23138A4-98AC-4B60-A5FB-E0AF24AE1DF7}" type="pres">
      <dgm:prSet presAssocID="{8BC3BA0C-EC8A-4CD2-8A55-3BA99B2E0169}" presName="rootConnector" presStyleLbl="node4" presStyleIdx="108" presStyleCnt="162"/>
      <dgm:spPr/>
    </dgm:pt>
    <dgm:pt modelId="{1999ACC8-DE3A-498E-9BD6-917038E2E7B0}" type="pres">
      <dgm:prSet presAssocID="{8BC3BA0C-EC8A-4CD2-8A55-3BA99B2E0169}" presName="hierChild4" presStyleCnt="0"/>
      <dgm:spPr/>
    </dgm:pt>
    <dgm:pt modelId="{08660352-D1A1-4551-B653-829F5DF2E0EB}" type="pres">
      <dgm:prSet presAssocID="{A573518E-5ECC-4ADE-A6E4-BFD5BD2F1E0B}" presName="Name37" presStyleLbl="parChTrans1D4" presStyleIdx="109" presStyleCnt="162"/>
      <dgm:spPr/>
    </dgm:pt>
    <dgm:pt modelId="{2288AEA8-531E-4665-85E7-B8B2A0DE7D34}" type="pres">
      <dgm:prSet presAssocID="{312B1596-B8E9-4A91-A9BA-7F369C96CCB0}" presName="hierRoot2" presStyleCnt="0">
        <dgm:presLayoutVars>
          <dgm:hierBranch val="init"/>
        </dgm:presLayoutVars>
      </dgm:prSet>
      <dgm:spPr/>
    </dgm:pt>
    <dgm:pt modelId="{0EF8E866-7DC8-411F-B39F-F3902A8B2A1D}" type="pres">
      <dgm:prSet presAssocID="{312B1596-B8E9-4A91-A9BA-7F369C96CCB0}" presName="rootComposite" presStyleCnt="0"/>
      <dgm:spPr/>
    </dgm:pt>
    <dgm:pt modelId="{E9159B2D-558A-4A71-871F-89B8366543B1}" type="pres">
      <dgm:prSet presAssocID="{312B1596-B8E9-4A91-A9BA-7F369C96CCB0}" presName="rootText" presStyleLbl="node4" presStyleIdx="109" presStyleCnt="162">
        <dgm:presLayoutVars>
          <dgm:chPref val="3"/>
        </dgm:presLayoutVars>
      </dgm:prSet>
      <dgm:spPr/>
    </dgm:pt>
    <dgm:pt modelId="{3A879060-BE6E-4641-AF55-43B8BE13EAB3}" type="pres">
      <dgm:prSet presAssocID="{312B1596-B8E9-4A91-A9BA-7F369C96CCB0}" presName="rootConnector" presStyleLbl="node4" presStyleIdx="109" presStyleCnt="162"/>
      <dgm:spPr/>
    </dgm:pt>
    <dgm:pt modelId="{930B8DCE-CFF9-4E5B-983A-5A2DCD5B0C88}" type="pres">
      <dgm:prSet presAssocID="{312B1596-B8E9-4A91-A9BA-7F369C96CCB0}" presName="hierChild4" presStyleCnt="0"/>
      <dgm:spPr/>
    </dgm:pt>
    <dgm:pt modelId="{EEFD10CE-4875-479B-BC1A-0C8DE0C7DEAC}" type="pres">
      <dgm:prSet presAssocID="{312B1596-B8E9-4A91-A9BA-7F369C96CCB0}" presName="hierChild5" presStyleCnt="0"/>
      <dgm:spPr/>
    </dgm:pt>
    <dgm:pt modelId="{FC9E03CB-2982-4A32-B407-69481C67F784}" type="pres">
      <dgm:prSet presAssocID="{6AB29B62-B768-42B1-946C-A4C8FD129AAC}" presName="Name37" presStyleLbl="parChTrans1D4" presStyleIdx="110" presStyleCnt="162"/>
      <dgm:spPr/>
    </dgm:pt>
    <dgm:pt modelId="{A8B75825-4E3E-4AE8-AC73-F2F6C6D1605C}" type="pres">
      <dgm:prSet presAssocID="{106E3267-951A-415E-9F00-BF5B508078D9}" presName="hierRoot2" presStyleCnt="0">
        <dgm:presLayoutVars>
          <dgm:hierBranch val="init"/>
        </dgm:presLayoutVars>
      </dgm:prSet>
      <dgm:spPr/>
    </dgm:pt>
    <dgm:pt modelId="{E7935856-48A8-48D3-A700-BB47FBEE3734}" type="pres">
      <dgm:prSet presAssocID="{106E3267-951A-415E-9F00-BF5B508078D9}" presName="rootComposite" presStyleCnt="0"/>
      <dgm:spPr/>
    </dgm:pt>
    <dgm:pt modelId="{D85695ED-0C5B-435D-B9D8-60675FBE32D9}" type="pres">
      <dgm:prSet presAssocID="{106E3267-951A-415E-9F00-BF5B508078D9}" presName="rootText" presStyleLbl="node4" presStyleIdx="110" presStyleCnt="162">
        <dgm:presLayoutVars>
          <dgm:chPref val="3"/>
        </dgm:presLayoutVars>
      </dgm:prSet>
      <dgm:spPr/>
    </dgm:pt>
    <dgm:pt modelId="{937AAFC3-FC65-41B7-86CF-EFD5700A28CA}" type="pres">
      <dgm:prSet presAssocID="{106E3267-951A-415E-9F00-BF5B508078D9}" presName="rootConnector" presStyleLbl="node4" presStyleIdx="110" presStyleCnt="162"/>
      <dgm:spPr/>
    </dgm:pt>
    <dgm:pt modelId="{B5D9FD3B-7909-4BF9-88A0-349238092B60}" type="pres">
      <dgm:prSet presAssocID="{106E3267-951A-415E-9F00-BF5B508078D9}" presName="hierChild4" presStyleCnt="0"/>
      <dgm:spPr/>
    </dgm:pt>
    <dgm:pt modelId="{6B1ED833-A0DE-4274-8A29-AEBAFEAFB1E9}" type="pres">
      <dgm:prSet presAssocID="{106E3267-951A-415E-9F00-BF5B508078D9}" presName="hierChild5" presStyleCnt="0"/>
      <dgm:spPr/>
    </dgm:pt>
    <dgm:pt modelId="{2AAC11B9-6888-441C-BE00-56D6FECC3B53}" type="pres">
      <dgm:prSet presAssocID="{A45891FB-93C2-41E6-9F56-56CD1C385088}" presName="Name37" presStyleLbl="parChTrans1D4" presStyleIdx="111" presStyleCnt="162"/>
      <dgm:spPr/>
    </dgm:pt>
    <dgm:pt modelId="{39DC3F2B-011D-4E8E-9269-E414C33E992E}" type="pres">
      <dgm:prSet presAssocID="{A00C677A-5C09-4FB6-A743-4B129161DE2C}" presName="hierRoot2" presStyleCnt="0">
        <dgm:presLayoutVars>
          <dgm:hierBranch val="init"/>
        </dgm:presLayoutVars>
      </dgm:prSet>
      <dgm:spPr/>
    </dgm:pt>
    <dgm:pt modelId="{DC7F1526-26FB-4887-BA72-0415B1200CE3}" type="pres">
      <dgm:prSet presAssocID="{A00C677A-5C09-4FB6-A743-4B129161DE2C}" presName="rootComposite" presStyleCnt="0"/>
      <dgm:spPr/>
    </dgm:pt>
    <dgm:pt modelId="{CAD10975-1990-4EE9-89E0-4F2CD59EA5DF}" type="pres">
      <dgm:prSet presAssocID="{A00C677A-5C09-4FB6-A743-4B129161DE2C}" presName="rootText" presStyleLbl="node4" presStyleIdx="111" presStyleCnt="162">
        <dgm:presLayoutVars>
          <dgm:chPref val="3"/>
        </dgm:presLayoutVars>
      </dgm:prSet>
      <dgm:spPr/>
    </dgm:pt>
    <dgm:pt modelId="{F5613D83-B317-4CCD-9F0A-B46F8A86CB60}" type="pres">
      <dgm:prSet presAssocID="{A00C677A-5C09-4FB6-A743-4B129161DE2C}" presName="rootConnector" presStyleLbl="node4" presStyleIdx="111" presStyleCnt="162"/>
      <dgm:spPr/>
    </dgm:pt>
    <dgm:pt modelId="{6FA554C4-28BA-43E1-9E77-4CD3078EF375}" type="pres">
      <dgm:prSet presAssocID="{A00C677A-5C09-4FB6-A743-4B129161DE2C}" presName="hierChild4" presStyleCnt="0"/>
      <dgm:spPr/>
    </dgm:pt>
    <dgm:pt modelId="{118F92EB-1528-4DBE-A19F-BF16BBAE0414}" type="pres">
      <dgm:prSet presAssocID="{A00C677A-5C09-4FB6-A743-4B129161DE2C}" presName="hierChild5" presStyleCnt="0"/>
      <dgm:spPr/>
    </dgm:pt>
    <dgm:pt modelId="{C2FAF319-09B3-48A1-AFBB-050D49B1049A}" type="pres">
      <dgm:prSet presAssocID="{F3E66F3B-46B3-4BA2-B30F-18081145320F}" presName="Name37" presStyleLbl="parChTrans1D4" presStyleIdx="112" presStyleCnt="162"/>
      <dgm:spPr/>
    </dgm:pt>
    <dgm:pt modelId="{9104812B-F96B-428E-AC12-69EDA3EDC677}" type="pres">
      <dgm:prSet presAssocID="{05249309-AAE7-47F9-A92F-6E17370BA2E5}" presName="hierRoot2" presStyleCnt="0">
        <dgm:presLayoutVars>
          <dgm:hierBranch val="init"/>
        </dgm:presLayoutVars>
      </dgm:prSet>
      <dgm:spPr/>
    </dgm:pt>
    <dgm:pt modelId="{8D575E2C-7AD9-41F3-8AF9-FA3996210F20}" type="pres">
      <dgm:prSet presAssocID="{05249309-AAE7-47F9-A92F-6E17370BA2E5}" presName="rootComposite" presStyleCnt="0"/>
      <dgm:spPr/>
    </dgm:pt>
    <dgm:pt modelId="{F5A32805-63B3-443E-8CA7-645895059220}" type="pres">
      <dgm:prSet presAssocID="{05249309-AAE7-47F9-A92F-6E17370BA2E5}" presName="rootText" presStyleLbl="node4" presStyleIdx="112" presStyleCnt="162">
        <dgm:presLayoutVars>
          <dgm:chPref val="3"/>
        </dgm:presLayoutVars>
      </dgm:prSet>
      <dgm:spPr/>
    </dgm:pt>
    <dgm:pt modelId="{847CA131-D065-4A7E-830C-52FD8720F48B}" type="pres">
      <dgm:prSet presAssocID="{05249309-AAE7-47F9-A92F-6E17370BA2E5}" presName="rootConnector" presStyleLbl="node4" presStyleIdx="112" presStyleCnt="162"/>
      <dgm:spPr/>
    </dgm:pt>
    <dgm:pt modelId="{D3F3D0D2-18BA-4750-89DC-744266AC734E}" type="pres">
      <dgm:prSet presAssocID="{05249309-AAE7-47F9-A92F-6E17370BA2E5}" presName="hierChild4" presStyleCnt="0"/>
      <dgm:spPr/>
    </dgm:pt>
    <dgm:pt modelId="{8676247E-B3DE-4B35-9371-6915EF09C37F}" type="pres">
      <dgm:prSet presAssocID="{05249309-AAE7-47F9-A92F-6E17370BA2E5}" presName="hierChild5" presStyleCnt="0"/>
      <dgm:spPr/>
    </dgm:pt>
    <dgm:pt modelId="{57207904-502D-4B1F-B29F-F449B03B2885}" type="pres">
      <dgm:prSet presAssocID="{5E21FAB9-5059-4AA3-83CA-79F967B28856}" presName="Name37" presStyleLbl="parChTrans1D4" presStyleIdx="113" presStyleCnt="162"/>
      <dgm:spPr/>
    </dgm:pt>
    <dgm:pt modelId="{51B391DD-E48E-4F3D-8057-7E8139FAC618}" type="pres">
      <dgm:prSet presAssocID="{3E93C0B5-96CB-414C-A182-C83C160D303D}" presName="hierRoot2" presStyleCnt="0">
        <dgm:presLayoutVars>
          <dgm:hierBranch val="init"/>
        </dgm:presLayoutVars>
      </dgm:prSet>
      <dgm:spPr/>
    </dgm:pt>
    <dgm:pt modelId="{8B189711-9F5B-4251-AB84-7090979DF19E}" type="pres">
      <dgm:prSet presAssocID="{3E93C0B5-96CB-414C-A182-C83C160D303D}" presName="rootComposite" presStyleCnt="0"/>
      <dgm:spPr/>
    </dgm:pt>
    <dgm:pt modelId="{3FA2C56D-1B17-496B-9561-C0E9CD88D68F}" type="pres">
      <dgm:prSet presAssocID="{3E93C0B5-96CB-414C-A182-C83C160D303D}" presName="rootText" presStyleLbl="node4" presStyleIdx="113" presStyleCnt="162">
        <dgm:presLayoutVars>
          <dgm:chPref val="3"/>
        </dgm:presLayoutVars>
      </dgm:prSet>
      <dgm:spPr/>
    </dgm:pt>
    <dgm:pt modelId="{76764C16-8A84-4B99-A91C-4AB22D1DB413}" type="pres">
      <dgm:prSet presAssocID="{3E93C0B5-96CB-414C-A182-C83C160D303D}" presName="rootConnector" presStyleLbl="node4" presStyleIdx="113" presStyleCnt="162"/>
      <dgm:spPr/>
    </dgm:pt>
    <dgm:pt modelId="{47F321AA-04A7-472F-AE68-0A442180991A}" type="pres">
      <dgm:prSet presAssocID="{3E93C0B5-96CB-414C-A182-C83C160D303D}" presName="hierChild4" presStyleCnt="0"/>
      <dgm:spPr/>
    </dgm:pt>
    <dgm:pt modelId="{32B43C2F-0CA0-40E8-8851-C01ADBB91974}" type="pres">
      <dgm:prSet presAssocID="{3E93C0B5-96CB-414C-A182-C83C160D303D}" presName="hierChild5" presStyleCnt="0"/>
      <dgm:spPr/>
    </dgm:pt>
    <dgm:pt modelId="{8D531980-0ED0-4EBD-9446-82E04F33C407}" type="pres">
      <dgm:prSet presAssocID="{A80CAAB4-046B-4B2C-8155-17CFE72A13C9}" presName="Name37" presStyleLbl="parChTrans1D4" presStyleIdx="114" presStyleCnt="162"/>
      <dgm:spPr/>
    </dgm:pt>
    <dgm:pt modelId="{7A4B3897-71B1-415D-989E-C937BF244181}" type="pres">
      <dgm:prSet presAssocID="{B937F3C1-6A99-4979-919B-2507C875CF8F}" presName="hierRoot2" presStyleCnt="0">
        <dgm:presLayoutVars>
          <dgm:hierBranch val="init"/>
        </dgm:presLayoutVars>
      </dgm:prSet>
      <dgm:spPr/>
    </dgm:pt>
    <dgm:pt modelId="{F8107E63-F5B9-4D44-BEF3-F8B4854DB444}" type="pres">
      <dgm:prSet presAssocID="{B937F3C1-6A99-4979-919B-2507C875CF8F}" presName="rootComposite" presStyleCnt="0"/>
      <dgm:spPr/>
    </dgm:pt>
    <dgm:pt modelId="{40BD996D-8F89-4D8C-BD26-29B8B066DE40}" type="pres">
      <dgm:prSet presAssocID="{B937F3C1-6A99-4979-919B-2507C875CF8F}" presName="rootText" presStyleLbl="node4" presStyleIdx="114" presStyleCnt="162">
        <dgm:presLayoutVars>
          <dgm:chPref val="3"/>
        </dgm:presLayoutVars>
      </dgm:prSet>
      <dgm:spPr/>
    </dgm:pt>
    <dgm:pt modelId="{7E8EE3AB-3E02-4321-8852-2DCEDA465990}" type="pres">
      <dgm:prSet presAssocID="{B937F3C1-6A99-4979-919B-2507C875CF8F}" presName="rootConnector" presStyleLbl="node4" presStyleIdx="114" presStyleCnt="162"/>
      <dgm:spPr/>
    </dgm:pt>
    <dgm:pt modelId="{90BDD72B-42E9-46C0-9237-5942A5C1130E}" type="pres">
      <dgm:prSet presAssocID="{B937F3C1-6A99-4979-919B-2507C875CF8F}" presName="hierChild4" presStyleCnt="0"/>
      <dgm:spPr/>
    </dgm:pt>
    <dgm:pt modelId="{EA743450-580F-4F7C-AD64-4868A2F43B73}" type="pres">
      <dgm:prSet presAssocID="{B937F3C1-6A99-4979-919B-2507C875CF8F}" presName="hierChild5" presStyleCnt="0"/>
      <dgm:spPr/>
    </dgm:pt>
    <dgm:pt modelId="{ED93CA52-B0BB-4763-8217-E6A3A418A5F1}" type="pres">
      <dgm:prSet presAssocID="{8BC3BA0C-EC8A-4CD2-8A55-3BA99B2E0169}" presName="hierChild5" presStyleCnt="0"/>
      <dgm:spPr/>
    </dgm:pt>
    <dgm:pt modelId="{C6EC34C5-660A-45A7-9067-648B39FAD980}" type="pres">
      <dgm:prSet presAssocID="{6ED7D711-1279-4AF0-AEF9-17FF95E9A7A4}" presName="Name37" presStyleLbl="parChTrans1D4" presStyleIdx="115" presStyleCnt="162"/>
      <dgm:spPr/>
    </dgm:pt>
    <dgm:pt modelId="{EB843317-3603-4614-B890-BD14C80CFF21}" type="pres">
      <dgm:prSet presAssocID="{E54AB072-313A-4C0C-8544-E1523BC76ED2}" presName="hierRoot2" presStyleCnt="0">
        <dgm:presLayoutVars>
          <dgm:hierBranch val="init"/>
        </dgm:presLayoutVars>
      </dgm:prSet>
      <dgm:spPr/>
    </dgm:pt>
    <dgm:pt modelId="{66701222-7CCE-4162-B030-DB8FF8225D53}" type="pres">
      <dgm:prSet presAssocID="{E54AB072-313A-4C0C-8544-E1523BC76ED2}" presName="rootComposite" presStyleCnt="0"/>
      <dgm:spPr/>
    </dgm:pt>
    <dgm:pt modelId="{AB1FF9E3-78FE-407B-867B-1B578E8111C4}" type="pres">
      <dgm:prSet presAssocID="{E54AB072-313A-4C0C-8544-E1523BC76ED2}" presName="rootText" presStyleLbl="node4" presStyleIdx="115" presStyleCnt="162">
        <dgm:presLayoutVars>
          <dgm:chPref val="3"/>
        </dgm:presLayoutVars>
      </dgm:prSet>
      <dgm:spPr/>
    </dgm:pt>
    <dgm:pt modelId="{B7875059-41B8-47B6-BABE-6FFBAF819AF8}" type="pres">
      <dgm:prSet presAssocID="{E54AB072-313A-4C0C-8544-E1523BC76ED2}" presName="rootConnector" presStyleLbl="node4" presStyleIdx="115" presStyleCnt="162"/>
      <dgm:spPr/>
    </dgm:pt>
    <dgm:pt modelId="{AC4CBB0A-9D60-4772-A4BB-7EDA63548190}" type="pres">
      <dgm:prSet presAssocID="{E54AB072-313A-4C0C-8544-E1523BC76ED2}" presName="hierChild4" presStyleCnt="0"/>
      <dgm:spPr/>
    </dgm:pt>
    <dgm:pt modelId="{A1B673C0-2567-4597-BFBF-ACAF6C47117F}" type="pres">
      <dgm:prSet presAssocID="{C4B208D0-7727-4FFE-A34C-7CC2B9774276}" presName="Name37" presStyleLbl="parChTrans1D4" presStyleIdx="116" presStyleCnt="162"/>
      <dgm:spPr/>
    </dgm:pt>
    <dgm:pt modelId="{38EC50B7-455E-45FF-B1E7-397DC73B0079}" type="pres">
      <dgm:prSet presAssocID="{C4267C1B-2032-4427-B96C-D46E1B735F10}" presName="hierRoot2" presStyleCnt="0">
        <dgm:presLayoutVars>
          <dgm:hierBranch val="init"/>
        </dgm:presLayoutVars>
      </dgm:prSet>
      <dgm:spPr/>
    </dgm:pt>
    <dgm:pt modelId="{B9A24C7E-2770-4961-B0D7-150E83BAD72B}" type="pres">
      <dgm:prSet presAssocID="{C4267C1B-2032-4427-B96C-D46E1B735F10}" presName="rootComposite" presStyleCnt="0"/>
      <dgm:spPr/>
    </dgm:pt>
    <dgm:pt modelId="{25DD7E3A-2009-4113-A3C2-B7EC15326F8E}" type="pres">
      <dgm:prSet presAssocID="{C4267C1B-2032-4427-B96C-D46E1B735F10}" presName="rootText" presStyleLbl="node4" presStyleIdx="116" presStyleCnt="162">
        <dgm:presLayoutVars>
          <dgm:chPref val="3"/>
        </dgm:presLayoutVars>
      </dgm:prSet>
      <dgm:spPr/>
    </dgm:pt>
    <dgm:pt modelId="{EA3D220D-DCA1-4547-B7FF-D8E41D26BE51}" type="pres">
      <dgm:prSet presAssocID="{C4267C1B-2032-4427-B96C-D46E1B735F10}" presName="rootConnector" presStyleLbl="node4" presStyleIdx="116" presStyleCnt="162"/>
      <dgm:spPr/>
    </dgm:pt>
    <dgm:pt modelId="{4E3413CE-E06E-4CF2-AB75-E2E53828E415}" type="pres">
      <dgm:prSet presAssocID="{C4267C1B-2032-4427-B96C-D46E1B735F10}" presName="hierChild4" presStyleCnt="0"/>
      <dgm:spPr/>
    </dgm:pt>
    <dgm:pt modelId="{BE52AB87-FDB6-4524-BC05-57B96368EE0A}" type="pres">
      <dgm:prSet presAssocID="{C4267C1B-2032-4427-B96C-D46E1B735F10}" presName="hierChild5" presStyleCnt="0"/>
      <dgm:spPr/>
    </dgm:pt>
    <dgm:pt modelId="{0856E157-FDE0-4354-BB12-2141F1104D5B}" type="pres">
      <dgm:prSet presAssocID="{BD1D4C67-F791-4E04-A21E-AC5D5A3ACF12}" presName="Name37" presStyleLbl="parChTrans1D4" presStyleIdx="117" presStyleCnt="162"/>
      <dgm:spPr/>
    </dgm:pt>
    <dgm:pt modelId="{374648A6-BBCD-40BB-AC33-35723A646FBE}" type="pres">
      <dgm:prSet presAssocID="{54D7B35E-F78D-4AF8-B441-4CEC8C56CF79}" presName="hierRoot2" presStyleCnt="0">
        <dgm:presLayoutVars>
          <dgm:hierBranch val="init"/>
        </dgm:presLayoutVars>
      </dgm:prSet>
      <dgm:spPr/>
    </dgm:pt>
    <dgm:pt modelId="{0DF931B3-ADBA-4BE0-AC33-DA104CF88FD3}" type="pres">
      <dgm:prSet presAssocID="{54D7B35E-F78D-4AF8-B441-4CEC8C56CF79}" presName="rootComposite" presStyleCnt="0"/>
      <dgm:spPr/>
    </dgm:pt>
    <dgm:pt modelId="{34B6D3E6-8C1A-4041-B399-AE4CE744893D}" type="pres">
      <dgm:prSet presAssocID="{54D7B35E-F78D-4AF8-B441-4CEC8C56CF79}" presName="rootText" presStyleLbl="node4" presStyleIdx="117" presStyleCnt="162">
        <dgm:presLayoutVars>
          <dgm:chPref val="3"/>
        </dgm:presLayoutVars>
      </dgm:prSet>
      <dgm:spPr/>
    </dgm:pt>
    <dgm:pt modelId="{D4E0304B-A333-4A01-ADFF-79621140B681}" type="pres">
      <dgm:prSet presAssocID="{54D7B35E-F78D-4AF8-B441-4CEC8C56CF79}" presName="rootConnector" presStyleLbl="node4" presStyleIdx="117" presStyleCnt="162"/>
      <dgm:spPr/>
    </dgm:pt>
    <dgm:pt modelId="{847220DD-9B98-4A6E-A0BA-90FBFD5AE59C}" type="pres">
      <dgm:prSet presAssocID="{54D7B35E-F78D-4AF8-B441-4CEC8C56CF79}" presName="hierChild4" presStyleCnt="0"/>
      <dgm:spPr/>
    </dgm:pt>
    <dgm:pt modelId="{1CAC1876-8D6F-4D2E-B328-5FDC6C6303EC}" type="pres">
      <dgm:prSet presAssocID="{54D7B35E-F78D-4AF8-B441-4CEC8C56CF79}" presName="hierChild5" presStyleCnt="0"/>
      <dgm:spPr/>
    </dgm:pt>
    <dgm:pt modelId="{EF9C147F-77B7-4734-ADB8-AC3295882D3E}" type="pres">
      <dgm:prSet presAssocID="{50DDD445-E05E-492C-B72C-7E57BF41FC5E}" presName="Name37" presStyleLbl="parChTrans1D4" presStyleIdx="118" presStyleCnt="162"/>
      <dgm:spPr/>
    </dgm:pt>
    <dgm:pt modelId="{01375359-C608-47FB-9639-DEF2C07B021C}" type="pres">
      <dgm:prSet presAssocID="{5916A3E5-B4CE-46B4-AC58-3B525F582880}" presName="hierRoot2" presStyleCnt="0">
        <dgm:presLayoutVars>
          <dgm:hierBranch val="init"/>
        </dgm:presLayoutVars>
      </dgm:prSet>
      <dgm:spPr/>
    </dgm:pt>
    <dgm:pt modelId="{C2EFCC11-B350-4166-A693-BADDD4E16D67}" type="pres">
      <dgm:prSet presAssocID="{5916A3E5-B4CE-46B4-AC58-3B525F582880}" presName="rootComposite" presStyleCnt="0"/>
      <dgm:spPr/>
    </dgm:pt>
    <dgm:pt modelId="{2B668C15-1712-4F76-9A78-4B467FAD34C1}" type="pres">
      <dgm:prSet presAssocID="{5916A3E5-B4CE-46B4-AC58-3B525F582880}" presName="rootText" presStyleLbl="node4" presStyleIdx="118" presStyleCnt="162">
        <dgm:presLayoutVars>
          <dgm:chPref val="3"/>
        </dgm:presLayoutVars>
      </dgm:prSet>
      <dgm:spPr/>
    </dgm:pt>
    <dgm:pt modelId="{F741A8E4-442B-4373-BB0F-A1351C192D85}" type="pres">
      <dgm:prSet presAssocID="{5916A3E5-B4CE-46B4-AC58-3B525F582880}" presName="rootConnector" presStyleLbl="node4" presStyleIdx="118" presStyleCnt="162"/>
      <dgm:spPr/>
    </dgm:pt>
    <dgm:pt modelId="{6D083D41-4A5D-43AB-BBF6-54D658EA34F6}" type="pres">
      <dgm:prSet presAssocID="{5916A3E5-B4CE-46B4-AC58-3B525F582880}" presName="hierChild4" presStyleCnt="0"/>
      <dgm:spPr/>
    </dgm:pt>
    <dgm:pt modelId="{1535B050-6F78-46E7-99A9-C8F74709C378}" type="pres">
      <dgm:prSet presAssocID="{5916A3E5-B4CE-46B4-AC58-3B525F582880}" presName="hierChild5" presStyleCnt="0"/>
      <dgm:spPr/>
    </dgm:pt>
    <dgm:pt modelId="{82E8C2BC-811A-4174-80D9-52C5D45A04CF}" type="pres">
      <dgm:prSet presAssocID="{9B636116-B020-44EF-BF1D-F5C3826EE3C0}" presName="Name37" presStyleLbl="parChTrans1D4" presStyleIdx="119" presStyleCnt="162"/>
      <dgm:spPr/>
    </dgm:pt>
    <dgm:pt modelId="{244A7A94-35D5-49C7-BC2C-1A4666AE4E2B}" type="pres">
      <dgm:prSet presAssocID="{4E5296D4-0837-42C3-874C-922AA501F00D}" presName="hierRoot2" presStyleCnt="0">
        <dgm:presLayoutVars>
          <dgm:hierBranch val="init"/>
        </dgm:presLayoutVars>
      </dgm:prSet>
      <dgm:spPr/>
    </dgm:pt>
    <dgm:pt modelId="{94E2C766-A295-44F4-A6C4-E1DC509D0C49}" type="pres">
      <dgm:prSet presAssocID="{4E5296D4-0837-42C3-874C-922AA501F00D}" presName="rootComposite" presStyleCnt="0"/>
      <dgm:spPr/>
    </dgm:pt>
    <dgm:pt modelId="{A3A2905A-2D31-40F7-9EDD-E67E1CC7D186}" type="pres">
      <dgm:prSet presAssocID="{4E5296D4-0837-42C3-874C-922AA501F00D}" presName="rootText" presStyleLbl="node4" presStyleIdx="119" presStyleCnt="162">
        <dgm:presLayoutVars>
          <dgm:chPref val="3"/>
        </dgm:presLayoutVars>
      </dgm:prSet>
      <dgm:spPr/>
    </dgm:pt>
    <dgm:pt modelId="{C5AD809B-EAA7-4891-AE32-43C8F361AF99}" type="pres">
      <dgm:prSet presAssocID="{4E5296D4-0837-42C3-874C-922AA501F00D}" presName="rootConnector" presStyleLbl="node4" presStyleIdx="119" presStyleCnt="162"/>
      <dgm:spPr/>
    </dgm:pt>
    <dgm:pt modelId="{668B405A-BFF0-4674-8602-BA44EE6D2184}" type="pres">
      <dgm:prSet presAssocID="{4E5296D4-0837-42C3-874C-922AA501F00D}" presName="hierChild4" presStyleCnt="0"/>
      <dgm:spPr/>
    </dgm:pt>
    <dgm:pt modelId="{D71F5825-E450-465A-9633-DC3A29AE7704}" type="pres">
      <dgm:prSet presAssocID="{4E5296D4-0837-42C3-874C-922AA501F00D}" presName="hierChild5" presStyleCnt="0"/>
      <dgm:spPr/>
    </dgm:pt>
    <dgm:pt modelId="{90A596A3-F966-41DE-B32C-A80C805C314B}" type="pres">
      <dgm:prSet presAssocID="{8740E60E-674A-41A4-989A-7BC1CAD082AE}" presName="Name37" presStyleLbl="parChTrans1D4" presStyleIdx="120" presStyleCnt="162"/>
      <dgm:spPr/>
    </dgm:pt>
    <dgm:pt modelId="{AB07D8E2-FE1B-4CA9-9D9A-4F56E448D321}" type="pres">
      <dgm:prSet presAssocID="{D4B5BB67-CBDD-48CC-9A21-2228D96F9D4D}" presName="hierRoot2" presStyleCnt="0">
        <dgm:presLayoutVars>
          <dgm:hierBranch val="init"/>
        </dgm:presLayoutVars>
      </dgm:prSet>
      <dgm:spPr/>
    </dgm:pt>
    <dgm:pt modelId="{CE2E48F0-7224-4964-BB34-D430F2322BAC}" type="pres">
      <dgm:prSet presAssocID="{D4B5BB67-CBDD-48CC-9A21-2228D96F9D4D}" presName="rootComposite" presStyleCnt="0"/>
      <dgm:spPr/>
    </dgm:pt>
    <dgm:pt modelId="{DE79FA5C-F4B6-4E44-8184-B2EE5A57D866}" type="pres">
      <dgm:prSet presAssocID="{D4B5BB67-CBDD-48CC-9A21-2228D96F9D4D}" presName="rootText" presStyleLbl="node4" presStyleIdx="120" presStyleCnt="162">
        <dgm:presLayoutVars>
          <dgm:chPref val="3"/>
        </dgm:presLayoutVars>
      </dgm:prSet>
      <dgm:spPr/>
    </dgm:pt>
    <dgm:pt modelId="{2593B843-74E4-46E5-BD83-0404A2FA5CC3}" type="pres">
      <dgm:prSet presAssocID="{D4B5BB67-CBDD-48CC-9A21-2228D96F9D4D}" presName="rootConnector" presStyleLbl="node4" presStyleIdx="120" presStyleCnt="162"/>
      <dgm:spPr/>
    </dgm:pt>
    <dgm:pt modelId="{ED55685D-D1AB-4B07-8B01-06F5C04768E4}" type="pres">
      <dgm:prSet presAssocID="{D4B5BB67-CBDD-48CC-9A21-2228D96F9D4D}" presName="hierChild4" presStyleCnt="0"/>
      <dgm:spPr/>
    </dgm:pt>
    <dgm:pt modelId="{E2DAF75B-7C3D-48DD-A98B-59889F0D22F9}" type="pres">
      <dgm:prSet presAssocID="{D4B5BB67-CBDD-48CC-9A21-2228D96F9D4D}" presName="hierChild5" presStyleCnt="0"/>
      <dgm:spPr/>
    </dgm:pt>
    <dgm:pt modelId="{8A6432AB-5C14-4729-804C-AF21F046F673}" type="pres">
      <dgm:prSet presAssocID="{E54AB072-313A-4C0C-8544-E1523BC76ED2}" presName="hierChild5" presStyleCnt="0"/>
      <dgm:spPr/>
    </dgm:pt>
    <dgm:pt modelId="{EBC5612B-6461-4487-9AC1-81E62187DCE6}" type="pres">
      <dgm:prSet presAssocID="{2B9C0D64-8038-4F2C-BD21-DF4B2C6AEAF7}" presName="Name37" presStyleLbl="parChTrans1D4" presStyleIdx="121" presStyleCnt="162"/>
      <dgm:spPr/>
    </dgm:pt>
    <dgm:pt modelId="{101527D1-C36D-4F7B-9CDF-4B84D0B8A293}" type="pres">
      <dgm:prSet presAssocID="{B0FE9C35-4C54-4A94-B19F-9264F4E919EB}" presName="hierRoot2" presStyleCnt="0">
        <dgm:presLayoutVars>
          <dgm:hierBranch val="init"/>
        </dgm:presLayoutVars>
      </dgm:prSet>
      <dgm:spPr/>
    </dgm:pt>
    <dgm:pt modelId="{63661425-E943-4708-A94A-72DC7EB88E7A}" type="pres">
      <dgm:prSet presAssocID="{B0FE9C35-4C54-4A94-B19F-9264F4E919EB}" presName="rootComposite" presStyleCnt="0"/>
      <dgm:spPr/>
    </dgm:pt>
    <dgm:pt modelId="{90512DB7-2BEA-4706-B9B9-44EFCF618123}" type="pres">
      <dgm:prSet presAssocID="{B0FE9C35-4C54-4A94-B19F-9264F4E919EB}" presName="rootText" presStyleLbl="node4" presStyleIdx="121" presStyleCnt="162">
        <dgm:presLayoutVars>
          <dgm:chPref val="3"/>
        </dgm:presLayoutVars>
      </dgm:prSet>
      <dgm:spPr/>
    </dgm:pt>
    <dgm:pt modelId="{3C9D8E69-F8FC-439F-A69B-77B83DEC8A53}" type="pres">
      <dgm:prSet presAssocID="{B0FE9C35-4C54-4A94-B19F-9264F4E919EB}" presName="rootConnector" presStyleLbl="node4" presStyleIdx="121" presStyleCnt="162"/>
      <dgm:spPr/>
    </dgm:pt>
    <dgm:pt modelId="{6177426F-78B8-4E4F-87E3-84E9023BBFE0}" type="pres">
      <dgm:prSet presAssocID="{B0FE9C35-4C54-4A94-B19F-9264F4E919EB}" presName="hierChild4" presStyleCnt="0"/>
      <dgm:spPr/>
    </dgm:pt>
    <dgm:pt modelId="{703D2D3F-9141-4A68-A352-8B302BCD3477}" type="pres">
      <dgm:prSet presAssocID="{A1E0B5EE-8275-4B65-ACC9-706864AAF2F5}" presName="Name37" presStyleLbl="parChTrans1D4" presStyleIdx="122" presStyleCnt="162"/>
      <dgm:spPr/>
    </dgm:pt>
    <dgm:pt modelId="{B918A3BA-50CD-4AFF-A74E-CFD9C0637FDF}" type="pres">
      <dgm:prSet presAssocID="{A8FF48A0-D293-405D-94DF-E566E280B25E}" presName="hierRoot2" presStyleCnt="0">
        <dgm:presLayoutVars>
          <dgm:hierBranch val="init"/>
        </dgm:presLayoutVars>
      </dgm:prSet>
      <dgm:spPr/>
    </dgm:pt>
    <dgm:pt modelId="{7942A2C8-38F5-49F9-B987-48C0E84DF180}" type="pres">
      <dgm:prSet presAssocID="{A8FF48A0-D293-405D-94DF-E566E280B25E}" presName="rootComposite" presStyleCnt="0"/>
      <dgm:spPr/>
    </dgm:pt>
    <dgm:pt modelId="{0CC19DB8-F2AB-432E-A5DE-11A79F1A08B0}" type="pres">
      <dgm:prSet presAssocID="{A8FF48A0-D293-405D-94DF-E566E280B25E}" presName="rootText" presStyleLbl="node4" presStyleIdx="122" presStyleCnt="162">
        <dgm:presLayoutVars>
          <dgm:chPref val="3"/>
        </dgm:presLayoutVars>
      </dgm:prSet>
      <dgm:spPr/>
    </dgm:pt>
    <dgm:pt modelId="{F0CAE375-AF1F-4C37-BFD5-D0D3D6A98357}" type="pres">
      <dgm:prSet presAssocID="{A8FF48A0-D293-405D-94DF-E566E280B25E}" presName="rootConnector" presStyleLbl="node4" presStyleIdx="122" presStyleCnt="162"/>
      <dgm:spPr/>
    </dgm:pt>
    <dgm:pt modelId="{64DE4E8A-877E-4ADF-B542-5AE5B3267668}" type="pres">
      <dgm:prSet presAssocID="{A8FF48A0-D293-405D-94DF-E566E280B25E}" presName="hierChild4" presStyleCnt="0"/>
      <dgm:spPr/>
    </dgm:pt>
    <dgm:pt modelId="{DDF8C217-9EB0-41CC-9BE2-BF0F2B3127C3}" type="pres">
      <dgm:prSet presAssocID="{A8FF48A0-D293-405D-94DF-E566E280B25E}" presName="hierChild5" presStyleCnt="0"/>
      <dgm:spPr/>
    </dgm:pt>
    <dgm:pt modelId="{6BE7B5E3-9A22-444A-B538-0E078B1E243D}" type="pres">
      <dgm:prSet presAssocID="{91936611-0795-47DD-AC99-99C07E7C7F99}" presName="Name37" presStyleLbl="parChTrans1D4" presStyleIdx="123" presStyleCnt="162"/>
      <dgm:spPr/>
    </dgm:pt>
    <dgm:pt modelId="{2050BA64-F667-42FD-B2F4-47E1E0E53F8B}" type="pres">
      <dgm:prSet presAssocID="{70B80F25-4462-43F7-9AF3-31FF832356BF}" presName="hierRoot2" presStyleCnt="0">
        <dgm:presLayoutVars>
          <dgm:hierBranch val="init"/>
        </dgm:presLayoutVars>
      </dgm:prSet>
      <dgm:spPr/>
    </dgm:pt>
    <dgm:pt modelId="{8CD47333-6E8C-4EAB-AA80-889D9A40C902}" type="pres">
      <dgm:prSet presAssocID="{70B80F25-4462-43F7-9AF3-31FF832356BF}" presName="rootComposite" presStyleCnt="0"/>
      <dgm:spPr/>
    </dgm:pt>
    <dgm:pt modelId="{343365C5-A4D6-4198-B7C3-4B22A986E957}" type="pres">
      <dgm:prSet presAssocID="{70B80F25-4462-43F7-9AF3-31FF832356BF}" presName="rootText" presStyleLbl="node4" presStyleIdx="123" presStyleCnt="162">
        <dgm:presLayoutVars>
          <dgm:chPref val="3"/>
        </dgm:presLayoutVars>
      </dgm:prSet>
      <dgm:spPr/>
    </dgm:pt>
    <dgm:pt modelId="{9EE0209B-F5AF-4A7B-B604-815DA16AF4A1}" type="pres">
      <dgm:prSet presAssocID="{70B80F25-4462-43F7-9AF3-31FF832356BF}" presName="rootConnector" presStyleLbl="node4" presStyleIdx="123" presStyleCnt="162"/>
      <dgm:spPr/>
    </dgm:pt>
    <dgm:pt modelId="{B5064492-166B-4ADF-8C01-B63C46A476D0}" type="pres">
      <dgm:prSet presAssocID="{70B80F25-4462-43F7-9AF3-31FF832356BF}" presName="hierChild4" presStyleCnt="0"/>
      <dgm:spPr/>
    </dgm:pt>
    <dgm:pt modelId="{11FAE755-555B-4147-83E2-9F9246C55A4D}" type="pres">
      <dgm:prSet presAssocID="{70B80F25-4462-43F7-9AF3-31FF832356BF}" presName="hierChild5" presStyleCnt="0"/>
      <dgm:spPr/>
    </dgm:pt>
    <dgm:pt modelId="{C2447483-25D0-4856-9826-DEB8BC2A6EE8}" type="pres">
      <dgm:prSet presAssocID="{243716FB-ABE1-40F1-A6BE-076705FB7BE9}" presName="Name37" presStyleLbl="parChTrans1D4" presStyleIdx="124" presStyleCnt="162"/>
      <dgm:spPr/>
    </dgm:pt>
    <dgm:pt modelId="{67422C1A-4DC6-4254-BE9C-C2B5EAC3A124}" type="pres">
      <dgm:prSet presAssocID="{327B3355-FB83-4A93-887B-C03B4C5318AB}" presName="hierRoot2" presStyleCnt="0">
        <dgm:presLayoutVars>
          <dgm:hierBranch val="init"/>
        </dgm:presLayoutVars>
      </dgm:prSet>
      <dgm:spPr/>
    </dgm:pt>
    <dgm:pt modelId="{B42CBB2B-8E79-467B-A523-4633A0B6C598}" type="pres">
      <dgm:prSet presAssocID="{327B3355-FB83-4A93-887B-C03B4C5318AB}" presName="rootComposite" presStyleCnt="0"/>
      <dgm:spPr/>
    </dgm:pt>
    <dgm:pt modelId="{E91AB094-1603-44FC-AB2F-B68E02EE1593}" type="pres">
      <dgm:prSet presAssocID="{327B3355-FB83-4A93-887B-C03B4C5318AB}" presName="rootText" presStyleLbl="node4" presStyleIdx="124" presStyleCnt="162">
        <dgm:presLayoutVars>
          <dgm:chPref val="3"/>
        </dgm:presLayoutVars>
      </dgm:prSet>
      <dgm:spPr/>
    </dgm:pt>
    <dgm:pt modelId="{5644B4AE-B91F-428C-B846-52803FA278F5}" type="pres">
      <dgm:prSet presAssocID="{327B3355-FB83-4A93-887B-C03B4C5318AB}" presName="rootConnector" presStyleLbl="node4" presStyleIdx="124" presStyleCnt="162"/>
      <dgm:spPr/>
    </dgm:pt>
    <dgm:pt modelId="{3DBE29D9-EBAA-4C99-87BD-DA223B0E69A9}" type="pres">
      <dgm:prSet presAssocID="{327B3355-FB83-4A93-887B-C03B4C5318AB}" presName="hierChild4" presStyleCnt="0"/>
      <dgm:spPr/>
    </dgm:pt>
    <dgm:pt modelId="{9FA8298C-3375-43D4-9F3A-086AC2E93040}" type="pres">
      <dgm:prSet presAssocID="{327B3355-FB83-4A93-887B-C03B4C5318AB}" presName="hierChild5" presStyleCnt="0"/>
      <dgm:spPr/>
    </dgm:pt>
    <dgm:pt modelId="{B5401768-2056-4190-AB38-4FBAA92FB15D}" type="pres">
      <dgm:prSet presAssocID="{88C17A9B-6649-4481-8F8C-92ED947FFB5D}" presName="Name37" presStyleLbl="parChTrans1D4" presStyleIdx="125" presStyleCnt="162"/>
      <dgm:spPr/>
    </dgm:pt>
    <dgm:pt modelId="{A3B25EBB-D1AC-4520-93F6-B2E883EC2134}" type="pres">
      <dgm:prSet presAssocID="{C28230C3-2D55-424B-9CD3-D9A3C917A919}" presName="hierRoot2" presStyleCnt="0">
        <dgm:presLayoutVars>
          <dgm:hierBranch val="init"/>
        </dgm:presLayoutVars>
      </dgm:prSet>
      <dgm:spPr/>
    </dgm:pt>
    <dgm:pt modelId="{CB4EE991-6019-420B-82AF-EEDD0D99F8E2}" type="pres">
      <dgm:prSet presAssocID="{C28230C3-2D55-424B-9CD3-D9A3C917A919}" presName="rootComposite" presStyleCnt="0"/>
      <dgm:spPr/>
    </dgm:pt>
    <dgm:pt modelId="{6F4FB303-813C-4AEE-9B9D-04F57A710856}" type="pres">
      <dgm:prSet presAssocID="{C28230C3-2D55-424B-9CD3-D9A3C917A919}" presName="rootText" presStyleLbl="node4" presStyleIdx="125" presStyleCnt="162">
        <dgm:presLayoutVars>
          <dgm:chPref val="3"/>
        </dgm:presLayoutVars>
      </dgm:prSet>
      <dgm:spPr/>
    </dgm:pt>
    <dgm:pt modelId="{198BC439-47BC-4E1F-BD3A-7A807A1E6C86}" type="pres">
      <dgm:prSet presAssocID="{C28230C3-2D55-424B-9CD3-D9A3C917A919}" presName="rootConnector" presStyleLbl="node4" presStyleIdx="125" presStyleCnt="162"/>
      <dgm:spPr/>
    </dgm:pt>
    <dgm:pt modelId="{E129AE31-485F-41B2-912E-2763B02413DB}" type="pres">
      <dgm:prSet presAssocID="{C28230C3-2D55-424B-9CD3-D9A3C917A919}" presName="hierChild4" presStyleCnt="0"/>
      <dgm:spPr/>
    </dgm:pt>
    <dgm:pt modelId="{62BBACDA-4C67-4453-8444-72AB9F22E793}" type="pres">
      <dgm:prSet presAssocID="{C28230C3-2D55-424B-9CD3-D9A3C917A919}" presName="hierChild5" presStyleCnt="0"/>
      <dgm:spPr/>
    </dgm:pt>
    <dgm:pt modelId="{82F7A1DB-2AAB-4DD8-8307-49DFC6E769D5}" type="pres">
      <dgm:prSet presAssocID="{B6B850EA-5CE3-4061-9B1B-BD56DA600028}" presName="Name37" presStyleLbl="parChTrans1D4" presStyleIdx="126" presStyleCnt="162"/>
      <dgm:spPr/>
    </dgm:pt>
    <dgm:pt modelId="{CEAE2A94-5367-4894-966F-1D08284B3DF3}" type="pres">
      <dgm:prSet presAssocID="{DF1EDC33-6ECA-41AC-B592-82B58547C82D}" presName="hierRoot2" presStyleCnt="0">
        <dgm:presLayoutVars>
          <dgm:hierBranch val="init"/>
        </dgm:presLayoutVars>
      </dgm:prSet>
      <dgm:spPr/>
    </dgm:pt>
    <dgm:pt modelId="{9F8B4065-E359-47CE-B161-2C58F74D4D2D}" type="pres">
      <dgm:prSet presAssocID="{DF1EDC33-6ECA-41AC-B592-82B58547C82D}" presName="rootComposite" presStyleCnt="0"/>
      <dgm:spPr/>
    </dgm:pt>
    <dgm:pt modelId="{480700BE-BF98-4344-8546-73164A30CDD0}" type="pres">
      <dgm:prSet presAssocID="{DF1EDC33-6ECA-41AC-B592-82B58547C82D}" presName="rootText" presStyleLbl="node4" presStyleIdx="126" presStyleCnt="162">
        <dgm:presLayoutVars>
          <dgm:chPref val="3"/>
        </dgm:presLayoutVars>
      </dgm:prSet>
      <dgm:spPr/>
    </dgm:pt>
    <dgm:pt modelId="{9BA428AE-55AC-4333-9AED-C8F28D7B0E9E}" type="pres">
      <dgm:prSet presAssocID="{DF1EDC33-6ECA-41AC-B592-82B58547C82D}" presName="rootConnector" presStyleLbl="node4" presStyleIdx="126" presStyleCnt="162"/>
      <dgm:spPr/>
    </dgm:pt>
    <dgm:pt modelId="{8BF8056C-9C3D-48DA-BDAD-8906E9B50B92}" type="pres">
      <dgm:prSet presAssocID="{DF1EDC33-6ECA-41AC-B592-82B58547C82D}" presName="hierChild4" presStyleCnt="0"/>
      <dgm:spPr/>
    </dgm:pt>
    <dgm:pt modelId="{D2289F6F-F7AB-4A91-9B57-36DCAE3FAF09}" type="pres">
      <dgm:prSet presAssocID="{DF1EDC33-6ECA-41AC-B592-82B58547C82D}" presName="hierChild5" presStyleCnt="0"/>
      <dgm:spPr/>
    </dgm:pt>
    <dgm:pt modelId="{88F44E6D-2C0A-4205-BABF-3FFA9D6B35F0}" type="pres">
      <dgm:prSet presAssocID="{BE4DA050-3A6C-4998-AB3B-225CE224204B}" presName="Name37" presStyleLbl="parChTrans1D4" presStyleIdx="127" presStyleCnt="162"/>
      <dgm:spPr/>
    </dgm:pt>
    <dgm:pt modelId="{55DB390E-2332-4150-AD30-E45BE971ED5C}" type="pres">
      <dgm:prSet presAssocID="{83D3E457-50BF-49CC-BCA8-5955C1F903A6}" presName="hierRoot2" presStyleCnt="0">
        <dgm:presLayoutVars>
          <dgm:hierBranch val="init"/>
        </dgm:presLayoutVars>
      </dgm:prSet>
      <dgm:spPr/>
    </dgm:pt>
    <dgm:pt modelId="{373E4A2F-14D9-405A-97E6-FCF0EB6B972D}" type="pres">
      <dgm:prSet presAssocID="{83D3E457-50BF-49CC-BCA8-5955C1F903A6}" presName="rootComposite" presStyleCnt="0"/>
      <dgm:spPr/>
    </dgm:pt>
    <dgm:pt modelId="{39E626B9-566C-47F8-BAD7-41F5F298BC3E}" type="pres">
      <dgm:prSet presAssocID="{83D3E457-50BF-49CC-BCA8-5955C1F903A6}" presName="rootText" presStyleLbl="node4" presStyleIdx="127" presStyleCnt="162">
        <dgm:presLayoutVars>
          <dgm:chPref val="3"/>
        </dgm:presLayoutVars>
      </dgm:prSet>
      <dgm:spPr/>
    </dgm:pt>
    <dgm:pt modelId="{015A85CB-4F29-4F49-AAA4-49626B399E91}" type="pres">
      <dgm:prSet presAssocID="{83D3E457-50BF-49CC-BCA8-5955C1F903A6}" presName="rootConnector" presStyleLbl="node4" presStyleIdx="127" presStyleCnt="162"/>
      <dgm:spPr/>
    </dgm:pt>
    <dgm:pt modelId="{693A99D6-14AD-4A0B-BD9E-F7E02443AC49}" type="pres">
      <dgm:prSet presAssocID="{83D3E457-50BF-49CC-BCA8-5955C1F903A6}" presName="hierChild4" presStyleCnt="0"/>
      <dgm:spPr/>
    </dgm:pt>
    <dgm:pt modelId="{E6DC250A-1E36-49B0-A271-4317AF8C2915}" type="pres">
      <dgm:prSet presAssocID="{83D3E457-50BF-49CC-BCA8-5955C1F903A6}" presName="hierChild5" presStyleCnt="0"/>
      <dgm:spPr/>
    </dgm:pt>
    <dgm:pt modelId="{08F3FFA0-34E2-41D1-A5B5-68A35CD654F7}" type="pres">
      <dgm:prSet presAssocID="{FA20DF5A-0006-40FD-95B4-2E43DB227391}" presName="Name37" presStyleLbl="parChTrans1D4" presStyleIdx="128" presStyleCnt="162"/>
      <dgm:spPr/>
    </dgm:pt>
    <dgm:pt modelId="{5F0EF92C-BF55-45DF-A3C1-900BD065442B}" type="pres">
      <dgm:prSet presAssocID="{9070B1A0-2F6F-4CB4-9AE2-3D928108DD26}" presName="hierRoot2" presStyleCnt="0">
        <dgm:presLayoutVars>
          <dgm:hierBranch val="init"/>
        </dgm:presLayoutVars>
      </dgm:prSet>
      <dgm:spPr/>
    </dgm:pt>
    <dgm:pt modelId="{1CD9805F-950B-4591-85C3-CC0320162FCE}" type="pres">
      <dgm:prSet presAssocID="{9070B1A0-2F6F-4CB4-9AE2-3D928108DD26}" presName="rootComposite" presStyleCnt="0"/>
      <dgm:spPr/>
    </dgm:pt>
    <dgm:pt modelId="{53AF142F-1C15-4DFD-9AF8-605A39A3C652}" type="pres">
      <dgm:prSet presAssocID="{9070B1A0-2F6F-4CB4-9AE2-3D928108DD26}" presName="rootText" presStyleLbl="node4" presStyleIdx="128" presStyleCnt="162">
        <dgm:presLayoutVars>
          <dgm:chPref val="3"/>
        </dgm:presLayoutVars>
      </dgm:prSet>
      <dgm:spPr/>
    </dgm:pt>
    <dgm:pt modelId="{D53404F7-60D2-4BFD-ADF7-09F50F5207F2}" type="pres">
      <dgm:prSet presAssocID="{9070B1A0-2F6F-4CB4-9AE2-3D928108DD26}" presName="rootConnector" presStyleLbl="node4" presStyleIdx="128" presStyleCnt="162"/>
      <dgm:spPr/>
    </dgm:pt>
    <dgm:pt modelId="{CF945639-B6C8-45B6-BF8D-F21A0DE31D3A}" type="pres">
      <dgm:prSet presAssocID="{9070B1A0-2F6F-4CB4-9AE2-3D928108DD26}" presName="hierChild4" presStyleCnt="0"/>
      <dgm:spPr/>
    </dgm:pt>
    <dgm:pt modelId="{1582A807-BFA1-43DD-8A82-1B0874EE6494}" type="pres">
      <dgm:prSet presAssocID="{9070B1A0-2F6F-4CB4-9AE2-3D928108DD26}" presName="hierChild5" presStyleCnt="0"/>
      <dgm:spPr/>
    </dgm:pt>
    <dgm:pt modelId="{B3F41F93-73F8-4CB1-BB48-19DA490EFE55}" type="pres">
      <dgm:prSet presAssocID="{B0FE9C35-4C54-4A94-B19F-9264F4E919EB}" presName="hierChild5" presStyleCnt="0"/>
      <dgm:spPr/>
    </dgm:pt>
    <dgm:pt modelId="{3D2E7B0C-2EFD-44B7-8106-62051089583C}" type="pres">
      <dgm:prSet presAssocID="{C4172AEA-875E-49CF-8953-6D81E9C78DD1}" presName="Name37" presStyleLbl="parChTrans1D4" presStyleIdx="129" presStyleCnt="162"/>
      <dgm:spPr/>
    </dgm:pt>
    <dgm:pt modelId="{599CA79B-4DA5-47AC-9485-689014B54239}" type="pres">
      <dgm:prSet presAssocID="{BB4AE2DC-B08B-4423-8FEE-392E4D38915E}" presName="hierRoot2" presStyleCnt="0">
        <dgm:presLayoutVars>
          <dgm:hierBranch val="init"/>
        </dgm:presLayoutVars>
      </dgm:prSet>
      <dgm:spPr/>
    </dgm:pt>
    <dgm:pt modelId="{A0E97112-2BC0-47E3-8DEB-DF8B2F13A51D}" type="pres">
      <dgm:prSet presAssocID="{BB4AE2DC-B08B-4423-8FEE-392E4D38915E}" presName="rootComposite" presStyleCnt="0"/>
      <dgm:spPr/>
    </dgm:pt>
    <dgm:pt modelId="{1A0C4F56-4C9C-48F0-AC2C-90781F5AF2F9}" type="pres">
      <dgm:prSet presAssocID="{BB4AE2DC-B08B-4423-8FEE-392E4D38915E}" presName="rootText" presStyleLbl="node4" presStyleIdx="129" presStyleCnt="162">
        <dgm:presLayoutVars>
          <dgm:chPref val="3"/>
        </dgm:presLayoutVars>
      </dgm:prSet>
      <dgm:spPr/>
    </dgm:pt>
    <dgm:pt modelId="{9E544D2B-A04D-46DB-AF62-0690875BD3C6}" type="pres">
      <dgm:prSet presAssocID="{BB4AE2DC-B08B-4423-8FEE-392E4D38915E}" presName="rootConnector" presStyleLbl="node4" presStyleIdx="129" presStyleCnt="162"/>
      <dgm:spPr/>
    </dgm:pt>
    <dgm:pt modelId="{69C77803-A195-4FA2-BE47-9DABF3C711C1}" type="pres">
      <dgm:prSet presAssocID="{BB4AE2DC-B08B-4423-8FEE-392E4D38915E}" presName="hierChild4" presStyleCnt="0"/>
      <dgm:spPr/>
    </dgm:pt>
    <dgm:pt modelId="{177F42E3-99A0-4380-A71C-0A3B1A09B395}" type="pres">
      <dgm:prSet presAssocID="{36939324-96AC-489B-9979-C5A6AF0C16E8}" presName="Name37" presStyleLbl="parChTrans1D4" presStyleIdx="130" presStyleCnt="162"/>
      <dgm:spPr/>
    </dgm:pt>
    <dgm:pt modelId="{09C6C79E-A063-42CC-8BDA-6F8FD0C667BD}" type="pres">
      <dgm:prSet presAssocID="{F21E68E8-2DE5-4ED5-AE83-137E8696FBB0}" presName="hierRoot2" presStyleCnt="0">
        <dgm:presLayoutVars>
          <dgm:hierBranch val="init"/>
        </dgm:presLayoutVars>
      </dgm:prSet>
      <dgm:spPr/>
    </dgm:pt>
    <dgm:pt modelId="{5A0623B7-7CD1-4BA7-9919-C55A53C1510A}" type="pres">
      <dgm:prSet presAssocID="{F21E68E8-2DE5-4ED5-AE83-137E8696FBB0}" presName="rootComposite" presStyleCnt="0"/>
      <dgm:spPr/>
    </dgm:pt>
    <dgm:pt modelId="{00F053C6-6E24-4A1F-A22E-24687996430A}" type="pres">
      <dgm:prSet presAssocID="{F21E68E8-2DE5-4ED5-AE83-137E8696FBB0}" presName="rootText" presStyleLbl="node4" presStyleIdx="130" presStyleCnt="162">
        <dgm:presLayoutVars>
          <dgm:chPref val="3"/>
        </dgm:presLayoutVars>
      </dgm:prSet>
      <dgm:spPr/>
    </dgm:pt>
    <dgm:pt modelId="{7F9551F3-CC40-403D-98C1-363BD9754A98}" type="pres">
      <dgm:prSet presAssocID="{F21E68E8-2DE5-4ED5-AE83-137E8696FBB0}" presName="rootConnector" presStyleLbl="node4" presStyleIdx="130" presStyleCnt="162"/>
      <dgm:spPr/>
    </dgm:pt>
    <dgm:pt modelId="{FB46FE6E-173C-4928-AF35-A54D87C28EC2}" type="pres">
      <dgm:prSet presAssocID="{F21E68E8-2DE5-4ED5-AE83-137E8696FBB0}" presName="hierChild4" presStyleCnt="0"/>
      <dgm:spPr/>
    </dgm:pt>
    <dgm:pt modelId="{D02C53ED-B5E8-4796-B4D9-E8E9E735B036}" type="pres">
      <dgm:prSet presAssocID="{F21E68E8-2DE5-4ED5-AE83-137E8696FBB0}" presName="hierChild5" presStyleCnt="0"/>
      <dgm:spPr/>
    </dgm:pt>
    <dgm:pt modelId="{707C0D0B-B2F6-4AA6-82DD-AFCDD65F9A43}" type="pres">
      <dgm:prSet presAssocID="{BD3F854E-35FC-4D9A-AFC7-E48929266A45}" presName="Name37" presStyleLbl="parChTrans1D4" presStyleIdx="131" presStyleCnt="162"/>
      <dgm:spPr/>
    </dgm:pt>
    <dgm:pt modelId="{2A5610AF-4D53-4BBC-A67D-50C078B33CBF}" type="pres">
      <dgm:prSet presAssocID="{2C557F75-73B8-4A1F-A392-788CDC215446}" presName="hierRoot2" presStyleCnt="0">
        <dgm:presLayoutVars>
          <dgm:hierBranch val="init"/>
        </dgm:presLayoutVars>
      </dgm:prSet>
      <dgm:spPr/>
    </dgm:pt>
    <dgm:pt modelId="{859277EA-6221-412F-BD9D-5445C65AC0EA}" type="pres">
      <dgm:prSet presAssocID="{2C557F75-73B8-4A1F-A392-788CDC215446}" presName="rootComposite" presStyleCnt="0"/>
      <dgm:spPr/>
    </dgm:pt>
    <dgm:pt modelId="{6014C12B-AB47-49EC-9E82-738BDF8E7947}" type="pres">
      <dgm:prSet presAssocID="{2C557F75-73B8-4A1F-A392-788CDC215446}" presName="rootText" presStyleLbl="node4" presStyleIdx="131" presStyleCnt="162">
        <dgm:presLayoutVars>
          <dgm:chPref val="3"/>
        </dgm:presLayoutVars>
      </dgm:prSet>
      <dgm:spPr/>
    </dgm:pt>
    <dgm:pt modelId="{8788C68D-22A1-4190-8272-E6242B1D222D}" type="pres">
      <dgm:prSet presAssocID="{2C557F75-73B8-4A1F-A392-788CDC215446}" presName="rootConnector" presStyleLbl="node4" presStyleIdx="131" presStyleCnt="162"/>
      <dgm:spPr/>
    </dgm:pt>
    <dgm:pt modelId="{C2C48C70-5354-4B92-8979-8C36199768D7}" type="pres">
      <dgm:prSet presAssocID="{2C557F75-73B8-4A1F-A392-788CDC215446}" presName="hierChild4" presStyleCnt="0"/>
      <dgm:spPr/>
    </dgm:pt>
    <dgm:pt modelId="{3FF24086-0A6B-488F-998B-6C00314C5F76}" type="pres">
      <dgm:prSet presAssocID="{2C557F75-73B8-4A1F-A392-788CDC215446}" presName="hierChild5" presStyleCnt="0"/>
      <dgm:spPr/>
    </dgm:pt>
    <dgm:pt modelId="{BD251BE7-A5F3-43BE-B5C9-28FDF2E662A4}" type="pres">
      <dgm:prSet presAssocID="{9D2AB99F-E13E-4EDD-9AB5-87F44CAB68AD}" presName="Name37" presStyleLbl="parChTrans1D4" presStyleIdx="132" presStyleCnt="162"/>
      <dgm:spPr/>
    </dgm:pt>
    <dgm:pt modelId="{56DC1F99-C5B0-4FEB-872A-D612E92B8555}" type="pres">
      <dgm:prSet presAssocID="{ED4B6237-6A07-4B4B-9FC9-0E1A487AA2D9}" presName="hierRoot2" presStyleCnt="0">
        <dgm:presLayoutVars>
          <dgm:hierBranch val="init"/>
        </dgm:presLayoutVars>
      </dgm:prSet>
      <dgm:spPr/>
    </dgm:pt>
    <dgm:pt modelId="{4498EB1C-1A99-4906-8175-813C3D2FAEB6}" type="pres">
      <dgm:prSet presAssocID="{ED4B6237-6A07-4B4B-9FC9-0E1A487AA2D9}" presName="rootComposite" presStyleCnt="0"/>
      <dgm:spPr/>
    </dgm:pt>
    <dgm:pt modelId="{032291ED-D000-4993-9DA0-6A1FEDC48A18}" type="pres">
      <dgm:prSet presAssocID="{ED4B6237-6A07-4B4B-9FC9-0E1A487AA2D9}" presName="rootText" presStyleLbl="node4" presStyleIdx="132" presStyleCnt="162">
        <dgm:presLayoutVars>
          <dgm:chPref val="3"/>
        </dgm:presLayoutVars>
      </dgm:prSet>
      <dgm:spPr/>
    </dgm:pt>
    <dgm:pt modelId="{CDEDC3FC-B76C-4426-90B4-538311370D3C}" type="pres">
      <dgm:prSet presAssocID="{ED4B6237-6A07-4B4B-9FC9-0E1A487AA2D9}" presName="rootConnector" presStyleLbl="node4" presStyleIdx="132" presStyleCnt="162"/>
      <dgm:spPr/>
    </dgm:pt>
    <dgm:pt modelId="{F12CB5D0-59D1-41DF-B2D5-4EF924F4EF12}" type="pres">
      <dgm:prSet presAssocID="{ED4B6237-6A07-4B4B-9FC9-0E1A487AA2D9}" presName="hierChild4" presStyleCnt="0"/>
      <dgm:spPr/>
    </dgm:pt>
    <dgm:pt modelId="{3E29E441-1EE7-428D-8E33-32F51CC08FA8}" type="pres">
      <dgm:prSet presAssocID="{ED4B6237-6A07-4B4B-9FC9-0E1A487AA2D9}" presName="hierChild5" presStyleCnt="0"/>
      <dgm:spPr/>
    </dgm:pt>
    <dgm:pt modelId="{73D83065-98F8-4174-88B5-B127C9BE3D8D}" type="pres">
      <dgm:prSet presAssocID="{E1CE5662-AD4B-4751-9540-1009B6AED34C}" presName="Name37" presStyleLbl="parChTrans1D4" presStyleIdx="133" presStyleCnt="162"/>
      <dgm:spPr/>
    </dgm:pt>
    <dgm:pt modelId="{F6123FD8-8682-4A65-A0DD-36FB68BB8EFC}" type="pres">
      <dgm:prSet presAssocID="{169F6AA6-BCE5-41FF-9170-40A50054A809}" presName="hierRoot2" presStyleCnt="0">
        <dgm:presLayoutVars>
          <dgm:hierBranch val="init"/>
        </dgm:presLayoutVars>
      </dgm:prSet>
      <dgm:spPr/>
    </dgm:pt>
    <dgm:pt modelId="{5269562C-D438-421A-9833-4D69E8AF11E0}" type="pres">
      <dgm:prSet presAssocID="{169F6AA6-BCE5-41FF-9170-40A50054A809}" presName="rootComposite" presStyleCnt="0"/>
      <dgm:spPr/>
    </dgm:pt>
    <dgm:pt modelId="{0FA67F7E-9CD9-4107-A06D-42EE86483159}" type="pres">
      <dgm:prSet presAssocID="{169F6AA6-BCE5-41FF-9170-40A50054A809}" presName="rootText" presStyleLbl="node4" presStyleIdx="133" presStyleCnt="162">
        <dgm:presLayoutVars>
          <dgm:chPref val="3"/>
        </dgm:presLayoutVars>
      </dgm:prSet>
      <dgm:spPr/>
    </dgm:pt>
    <dgm:pt modelId="{0C572965-8208-41A8-876D-57146CAF38F3}" type="pres">
      <dgm:prSet presAssocID="{169F6AA6-BCE5-41FF-9170-40A50054A809}" presName="rootConnector" presStyleLbl="node4" presStyleIdx="133" presStyleCnt="162"/>
      <dgm:spPr/>
    </dgm:pt>
    <dgm:pt modelId="{273F59E8-8E5B-411D-B750-6F58914EC9E2}" type="pres">
      <dgm:prSet presAssocID="{169F6AA6-BCE5-41FF-9170-40A50054A809}" presName="hierChild4" presStyleCnt="0"/>
      <dgm:spPr/>
    </dgm:pt>
    <dgm:pt modelId="{259586DE-C8C6-4DE2-89C1-DC157C2CB88E}" type="pres">
      <dgm:prSet presAssocID="{169F6AA6-BCE5-41FF-9170-40A50054A809}" presName="hierChild5" presStyleCnt="0"/>
      <dgm:spPr/>
    </dgm:pt>
    <dgm:pt modelId="{0F3AA331-1DF1-4620-B9FE-6BA2D34F0428}" type="pres">
      <dgm:prSet presAssocID="{51A57023-A633-45AB-9D24-E8488E9B762D}" presName="Name37" presStyleLbl="parChTrans1D4" presStyleIdx="134" presStyleCnt="162"/>
      <dgm:spPr/>
    </dgm:pt>
    <dgm:pt modelId="{FD400616-AC75-4ABE-9842-4277D0D3DBEA}" type="pres">
      <dgm:prSet presAssocID="{BD64E0E4-A63F-4324-A072-44E8B6F809A6}" presName="hierRoot2" presStyleCnt="0">
        <dgm:presLayoutVars>
          <dgm:hierBranch val="init"/>
        </dgm:presLayoutVars>
      </dgm:prSet>
      <dgm:spPr/>
    </dgm:pt>
    <dgm:pt modelId="{069911B6-39D5-4CC2-830B-4F1E72FC5BA7}" type="pres">
      <dgm:prSet presAssocID="{BD64E0E4-A63F-4324-A072-44E8B6F809A6}" presName="rootComposite" presStyleCnt="0"/>
      <dgm:spPr/>
    </dgm:pt>
    <dgm:pt modelId="{09206E8E-6FFC-4F17-BA7E-0E369F08847A}" type="pres">
      <dgm:prSet presAssocID="{BD64E0E4-A63F-4324-A072-44E8B6F809A6}" presName="rootText" presStyleLbl="node4" presStyleIdx="134" presStyleCnt="162">
        <dgm:presLayoutVars>
          <dgm:chPref val="3"/>
        </dgm:presLayoutVars>
      </dgm:prSet>
      <dgm:spPr/>
    </dgm:pt>
    <dgm:pt modelId="{ED14275E-D726-439A-A6D1-A9A0B7446F90}" type="pres">
      <dgm:prSet presAssocID="{BD64E0E4-A63F-4324-A072-44E8B6F809A6}" presName="rootConnector" presStyleLbl="node4" presStyleIdx="134" presStyleCnt="162"/>
      <dgm:spPr/>
    </dgm:pt>
    <dgm:pt modelId="{5024F313-431C-40F9-AA39-4469FE863E67}" type="pres">
      <dgm:prSet presAssocID="{BD64E0E4-A63F-4324-A072-44E8B6F809A6}" presName="hierChild4" presStyleCnt="0"/>
      <dgm:spPr/>
    </dgm:pt>
    <dgm:pt modelId="{8EB3E640-0C35-4318-9A76-C474B9B73DF6}" type="pres">
      <dgm:prSet presAssocID="{BD64E0E4-A63F-4324-A072-44E8B6F809A6}" presName="hierChild5" presStyleCnt="0"/>
      <dgm:spPr/>
    </dgm:pt>
    <dgm:pt modelId="{8B397A1F-238C-482C-B850-F61253E94B02}" type="pres">
      <dgm:prSet presAssocID="{E9CEF1E2-C307-41F8-A76F-97DFBFCD78A6}" presName="Name37" presStyleLbl="parChTrans1D4" presStyleIdx="135" presStyleCnt="162"/>
      <dgm:spPr/>
    </dgm:pt>
    <dgm:pt modelId="{8F7F226C-30F6-4A0B-98D0-3FD6B0CECB67}" type="pres">
      <dgm:prSet presAssocID="{481B1F4E-E590-4CE5-8053-ABF3DCC4E9AC}" presName="hierRoot2" presStyleCnt="0">
        <dgm:presLayoutVars>
          <dgm:hierBranch val="init"/>
        </dgm:presLayoutVars>
      </dgm:prSet>
      <dgm:spPr/>
    </dgm:pt>
    <dgm:pt modelId="{29347392-6A57-4141-9819-CF88C6B292D7}" type="pres">
      <dgm:prSet presAssocID="{481B1F4E-E590-4CE5-8053-ABF3DCC4E9AC}" presName="rootComposite" presStyleCnt="0"/>
      <dgm:spPr/>
    </dgm:pt>
    <dgm:pt modelId="{171885E4-98CF-485C-9566-6F1D705BFD1C}" type="pres">
      <dgm:prSet presAssocID="{481B1F4E-E590-4CE5-8053-ABF3DCC4E9AC}" presName="rootText" presStyleLbl="node4" presStyleIdx="135" presStyleCnt="162">
        <dgm:presLayoutVars>
          <dgm:chPref val="3"/>
        </dgm:presLayoutVars>
      </dgm:prSet>
      <dgm:spPr/>
    </dgm:pt>
    <dgm:pt modelId="{525FD80C-8666-4E35-98C8-AA7297407C54}" type="pres">
      <dgm:prSet presAssocID="{481B1F4E-E590-4CE5-8053-ABF3DCC4E9AC}" presName="rootConnector" presStyleLbl="node4" presStyleIdx="135" presStyleCnt="162"/>
      <dgm:spPr/>
    </dgm:pt>
    <dgm:pt modelId="{6CBEF74E-6B9B-49A9-BC8F-D032BDBA6F31}" type="pres">
      <dgm:prSet presAssocID="{481B1F4E-E590-4CE5-8053-ABF3DCC4E9AC}" presName="hierChild4" presStyleCnt="0"/>
      <dgm:spPr/>
    </dgm:pt>
    <dgm:pt modelId="{4A01B73E-4891-46DE-8E26-3C6D99640860}" type="pres">
      <dgm:prSet presAssocID="{481B1F4E-E590-4CE5-8053-ABF3DCC4E9AC}" presName="hierChild5" presStyleCnt="0"/>
      <dgm:spPr/>
    </dgm:pt>
    <dgm:pt modelId="{C89EFED6-072B-4D0F-872E-12E244AD6BBD}" type="pres">
      <dgm:prSet presAssocID="{BCA15E67-BEE2-474F-9C05-F8B6A3488DBC}" presName="Name37" presStyleLbl="parChTrans1D4" presStyleIdx="136" presStyleCnt="162"/>
      <dgm:spPr/>
    </dgm:pt>
    <dgm:pt modelId="{38D8375F-4A3A-4283-B6E7-989BCC2B49CE}" type="pres">
      <dgm:prSet presAssocID="{E5ED3718-DC8A-489E-9FF4-EAF58F90D3C9}" presName="hierRoot2" presStyleCnt="0">
        <dgm:presLayoutVars>
          <dgm:hierBranch val="init"/>
        </dgm:presLayoutVars>
      </dgm:prSet>
      <dgm:spPr/>
    </dgm:pt>
    <dgm:pt modelId="{3BF06195-7855-476E-A3B9-ED3AFA86796C}" type="pres">
      <dgm:prSet presAssocID="{E5ED3718-DC8A-489E-9FF4-EAF58F90D3C9}" presName="rootComposite" presStyleCnt="0"/>
      <dgm:spPr/>
    </dgm:pt>
    <dgm:pt modelId="{B54F4535-D81D-4C2B-8500-C343E1FABC1D}" type="pres">
      <dgm:prSet presAssocID="{E5ED3718-DC8A-489E-9FF4-EAF58F90D3C9}" presName="rootText" presStyleLbl="node4" presStyleIdx="136" presStyleCnt="162">
        <dgm:presLayoutVars>
          <dgm:chPref val="3"/>
        </dgm:presLayoutVars>
      </dgm:prSet>
      <dgm:spPr/>
    </dgm:pt>
    <dgm:pt modelId="{8DD33716-3CA5-431B-88A1-B5015E61E997}" type="pres">
      <dgm:prSet presAssocID="{E5ED3718-DC8A-489E-9FF4-EAF58F90D3C9}" presName="rootConnector" presStyleLbl="node4" presStyleIdx="136" presStyleCnt="162"/>
      <dgm:spPr/>
    </dgm:pt>
    <dgm:pt modelId="{5EFE15B9-5D43-49E3-B3AC-3F7918F4B25E}" type="pres">
      <dgm:prSet presAssocID="{E5ED3718-DC8A-489E-9FF4-EAF58F90D3C9}" presName="hierChild4" presStyleCnt="0"/>
      <dgm:spPr/>
    </dgm:pt>
    <dgm:pt modelId="{7960B1A6-EE70-4058-974A-AA1912DE913B}" type="pres">
      <dgm:prSet presAssocID="{E5ED3718-DC8A-489E-9FF4-EAF58F90D3C9}" presName="hierChild5" presStyleCnt="0"/>
      <dgm:spPr/>
    </dgm:pt>
    <dgm:pt modelId="{D92A404D-E204-42AD-BB70-82A31027BAB4}" type="pres">
      <dgm:prSet presAssocID="{10479F5B-B437-4361-9F42-A935C10AFE4F}" presName="Name37" presStyleLbl="parChTrans1D4" presStyleIdx="137" presStyleCnt="162"/>
      <dgm:spPr/>
    </dgm:pt>
    <dgm:pt modelId="{D3A5FBD5-2E81-4698-808E-7830BE52160B}" type="pres">
      <dgm:prSet presAssocID="{957A0B19-61E4-4E66-90B9-BC7C18C3EDD7}" presName="hierRoot2" presStyleCnt="0">
        <dgm:presLayoutVars>
          <dgm:hierBranch val="init"/>
        </dgm:presLayoutVars>
      </dgm:prSet>
      <dgm:spPr/>
    </dgm:pt>
    <dgm:pt modelId="{F13204A6-D94C-472D-A2A6-A11450C2977D}" type="pres">
      <dgm:prSet presAssocID="{957A0B19-61E4-4E66-90B9-BC7C18C3EDD7}" presName="rootComposite" presStyleCnt="0"/>
      <dgm:spPr/>
    </dgm:pt>
    <dgm:pt modelId="{DED7C59E-7523-4402-B803-DAC6350B91AE}" type="pres">
      <dgm:prSet presAssocID="{957A0B19-61E4-4E66-90B9-BC7C18C3EDD7}" presName="rootText" presStyleLbl="node4" presStyleIdx="137" presStyleCnt="162">
        <dgm:presLayoutVars>
          <dgm:chPref val="3"/>
        </dgm:presLayoutVars>
      </dgm:prSet>
      <dgm:spPr/>
    </dgm:pt>
    <dgm:pt modelId="{48F3DF02-942B-4AF1-95F7-2C3A7D9C296E}" type="pres">
      <dgm:prSet presAssocID="{957A0B19-61E4-4E66-90B9-BC7C18C3EDD7}" presName="rootConnector" presStyleLbl="node4" presStyleIdx="137" presStyleCnt="162"/>
      <dgm:spPr/>
    </dgm:pt>
    <dgm:pt modelId="{78E6C457-FD5D-4DA8-9A2D-D9C465B1D6CD}" type="pres">
      <dgm:prSet presAssocID="{957A0B19-61E4-4E66-90B9-BC7C18C3EDD7}" presName="hierChild4" presStyleCnt="0"/>
      <dgm:spPr/>
    </dgm:pt>
    <dgm:pt modelId="{823CA1F5-8AB5-4410-87F4-493AE20C84A4}" type="pres">
      <dgm:prSet presAssocID="{957A0B19-61E4-4E66-90B9-BC7C18C3EDD7}" presName="hierChild5" presStyleCnt="0"/>
      <dgm:spPr/>
    </dgm:pt>
    <dgm:pt modelId="{D4FCCB87-FDC3-4040-9253-C546DFEF2F68}" type="pres">
      <dgm:prSet presAssocID="{5650DB0D-19A1-40E7-B212-5ABEBF6FF8F7}" presName="Name37" presStyleLbl="parChTrans1D4" presStyleIdx="138" presStyleCnt="162"/>
      <dgm:spPr/>
    </dgm:pt>
    <dgm:pt modelId="{D41477DA-D674-4170-8D12-A23DEBBBD06E}" type="pres">
      <dgm:prSet presAssocID="{E399F6F2-CE1C-461D-94AB-B72BA9026B37}" presName="hierRoot2" presStyleCnt="0">
        <dgm:presLayoutVars>
          <dgm:hierBranch val="init"/>
        </dgm:presLayoutVars>
      </dgm:prSet>
      <dgm:spPr/>
    </dgm:pt>
    <dgm:pt modelId="{F2D44496-ECC8-451A-8393-8BAB845B4973}" type="pres">
      <dgm:prSet presAssocID="{E399F6F2-CE1C-461D-94AB-B72BA9026B37}" presName="rootComposite" presStyleCnt="0"/>
      <dgm:spPr/>
    </dgm:pt>
    <dgm:pt modelId="{ECD7E3A6-4ADC-4998-9BE6-F81B3D72FEF0}" type="pres">
      <dgm:prSet presAssocID="{E399F6F2-CE1C-461D-94AB-B72BA9026B37}" presName="rootText" presStyleLbl="node4" presStyleIdx="138" presStyleCnt="162">
        <dgm:presLayoutVars>
          <dgm:chPref val="3"/>
        </dgm:presLayoutVars>
      </dgm:prSet>
      <dgm:spPr/>
    </dgm:pt>
    <dgm:pt modelId="{B2C7EAB1-52AD-4AA5-BBE4-4FBF0207C662}" type="pres">
      <dgm:prSet presAssocID="{E399F6F2-CE1C-461D-94AB-B72BA9026B37}" presName="rootConnector" presStyleLbl="node4" presStyleIdx="138" presStyleCnt="162"/>
      <dgm:spPr/>
    </dgm:pt>
    <dgm:pt modelId="{E51F956A-19B1-4DCA-ADF5-12BB40FC0E67}" type="pres">
      <dgm:prSet presAssocID="{E399F6F2-CE1C-461D-94AB-B72BA9026B37}" presName="hierChild4" presStyleCnt="0"/>
      <dgm:spPr/>
    </dgm:pt>
    <dgm:pt modelId="{FB97D3F0-646D-48D1-B569-F5BFA1A7FD71}" type="pres">
      <dgm:prSet presAssocID="{E399F6F2-CE1C-461D-94AB-B72BA9026B37}" presName="hierChild5" presStyleCnt="0"/>
      <dgm:spPr/>
    </dgm:pt>
    <dgm:pt modelId="{C2FD79EA-71ED-4B51-A4E7-D257CBBD3477}" type="pres">
      <dgm:prSet presAssocID="{8AC2EFCE-44FC-4C7A-B1CC-10DF0DAA348A}" presName="Name37" presStyleLbl="parChTrans1D4" presStyleIdx="139" presStyleCnt="162"/>
      <dgm:spPr/>
    </dgm:pt>
    <dgm:pt modelId="{D85E22FC-2117-4F2F-A183-7E401F6F2708}" type="pres">
      <dgm:prSet presAssocID="{5A9CCC5C-E4DA-4FC2-9B98-B764E1EDCAAC}" presName="hierRoot2" presStyleCnt="0">
        <dgm:presLayoutVars>
          <dgm:hierBranch val="init"/>
        </dgm:presLayoutVars>
      </dgm:prSet>
      <dgm:spPr/>
    </dgm:pt>
    <dgm:pt modelId="{94F2AD4A-B435-4575-A25D-A2486828148A}" type="pres">
      <dgm:prSet presAssocID="{5A9CCC5C-E4DA-4FC2-9B98-B764E1EDCAAC}" presName="rootComposite" presStyleCnt="0"/>
      <dgm:spPr/>
    </dgm:pt>
    <dgm:pt modelId="{5C4E90FD-6AF4-417A-9833-1CAD7C817008}" type="pres">
      <dgm:prSet presAssocID="{5A9CCC5C-E4DA-4FC2-9B98-B764E1EDCAAC}" presName="rootText" presStyleLbl="node4" presStyleIdx="139" presStyleCnt="162">
        <dgm:presLayoutVars>
          <dgm:chPref val="3"/>
        </dgm:presLayoutVars>
      </dgm:prSet>
      <dgm:spPr/>
    </dgm:pt>
    <dgm:pt modelId="{9EF539FA-533C-4A60-9973-B7E6720D2477}" type="pres">
      <dgm:prSet presAssocID="{5A9CCC5C-E4DA-4FC2-9B98-B764E1EDCAAC}" presName="rootConnector" presStyleLbl="node4" presStyleIdx="139" presStyleCnt="162"/>
      <dgm:spPr/>
    </dgm:pt>
    <dgm:pt modelId="{09FD0B83-D946-4928-B549-7D9BF1683AE0}" type="pres">
      <dgm:prSet presAssocID="{5A9CCC5C-E4DA-4FC2-9B98-B764E1EDCAAC}" presName="hierChild4" presStyleCnt="0"/>
      <dgm:spPr/>
    </dgm:pt>
    <dgm:pt modelId="{DE8A403D-29D7-439B-9185-E99B7D647ED9}" type="pres">
      <dgm:prSet presAssocID="{5A9CCC5C-E4DA-4FC2-9B98-B764E1EDCAAC}" presName="hierChild5" presStyleCnt="0"/>
      <dgm:spPr/>
    </dgm:pt>
    <dgm:pt modelId="{D375B196-C219-43FD-84F5-EEEF83A046F2}" type="pres">
      <dgm:prSet presAssocID="{09223019-0E3B-4AAD-B322-62555C7B5902}" presName="Name37" presStyleLbl="parChTrans1D4" presStyleIdx="140" presStyleCnt="162"/>
      <dgm:spPr/>
    </dgm:pt>
    <dgm:pt modelId="{3A3846B6-34E4-4BE6-B8B3-A73AD7449BBF}" type="pres">
      <dgm:prSet presAssocID="{DFA0E1F3-63BE-498E-A6D1-116724C66058}" presName="hierRoot2" presStyleCnt="0">
        <dgm:presLayoutVars>
          <dgm:hierBranch val="init"/>
        </dgm:presLayoutVars>
      </dgm:prSet>
      <dgm:spPr/>
    </dgm:pt>
    <dgm:pt modelId="{F99FB348-AF33-48D5-8065-C7760AACC6AF}" type="pres">
      <dgm:prSet presAssocID="{DFA0E1F3-63BE-498E-A6D1-116724C66058}" presName="rootComposite" presStyleCnt="0"/>
      <dgm:spPr/>
    </dgm:pt>
    <dgm:pt modelId="{6325B1CE-C283-452F-9A49-F9A6BB0C9CCB}" type="pres">
      <dgm:prSet presAssocID="{DFA0E1F3-63BE-498E-A6D1-116724C66058}" presName="rootText" presStyleLbl="node4" presStyleIdx="140" presStyleCnt="162">
        <dgm:presLayoutVars>
          <dgm:chPref val="3"/>
        </dgm:presLayoutVars>
      </dgm:prSet>
      <dgm:spPr/>
    </dgm:pt>
    <dgm:pt modelId="{C30B5849-283E-43EA-BC59-3A99823D756B}" type="pres">
      <dgm:prSet presAssocID="{DFA0E1F3-63BE-498E-A6D1-116724C66058}" presName="rootConnector" presStyleLbl="node4" presStyleIdx="140" presStyleCnt="162"/>
      <dgm:spPr/>
    </dgm:pt>
    <dgm:pt modelId="{3FF915F2-5481-4092-B12F-A211155D98DD}" type="pres">
      <dgm:prSet presAssocID="{DFA0E1F3-63BE-498E-A6D1-116724C66058}" presName="hierChild4" presStyleCnt="0"/>
      <dgm:spPr/>
    </dgm:pt>
    <dgm:pt modelId="{022C6176-4863-433B-BCEC-BC24170C19A3}" type="pres">
      <dgm:prSet presAssocID="{DFA0E1F3-63BE-498E-A6D1-116724C66058}" presName="hierChild5" presStyleCnt="0"/>
      <dgm:spPr/>
    </dgm:pt>
    <dgm:pt modelId="{F95B57E4-A2D6-4251-802E-46C4567742DD}" type="pres">
      <dgm:prSet presAssocID="{BB4AE2DC-B08B-4423-8FEE-392E4D38915E}" presName="hierChild5" presStyleCnt="0"/>
      <dgm:spPr/>
    </dgm:pt>
    <dgm:pt modelId="{310402F1-0552-43EF-9365-1680C2B1BC37}" type="pres">
      <dgm:prSet presAssocID="{5D594B9C-75F8-48C1-B28D-976CE681B781}" presName="Name37" presStyleLbl="parChTrans1D4" presStyleIdx="141" presStyleCnt="162"/>
      <dgm:spPr/>
    </dgm:pt>
    <dgm:pt modelId="{121C39A2-631C-47F5-A507-266E3B17B66C}" type="pres">
      <dgm:prSet presAssocID="{D5DF2CE8-07D0-43A0-B888-7A60167928DA}" presName="hierRoot2" presStyleCnt="0">
        <dgm:presLayoutVars>
          <dgm:hierBranch val="init"/>
        </dgm:presLayoutVars>
      </dgm:prSet>
      <dgm:spPr/>
    </dgm:pt>
    <dgm:pt modelId="{746F3E7C-A1C8-4214-9E4B-C84C2B48ACFD}" type="pres">
      <dgm:prSet presAssocID="{D5DF2CE8-07D0-43A0-B888-7A60167928DA}" presName="rootComposite" presStyleCnt="0"/>
      <dgm:spPr/>
    </dgm:pt>
    <dgm:pt modelId="{D0D4C32C-ADAC-4930-921B-EC2B3CFD34A5}" type="pres">
      <dgm:prSet presAssocID="{D5DF2CE8-07D0-43A0-B888-7A60167928DA}" presName="rootText" presStyleLbl="node4" presStyleIdx="141" presStyleCnt="162">
        <dgm:presLayoutVars>
          <dgm:chPref val="3"/>
        </dgm:presLayoutVars>
      </dgm:prSet>
      <dgm:spPr/>
    </dgm:pt>
    <dgm:pt modelId="{40E4C45D-7DC5-4BEA-AF8E-442D1384C25C}" type="pres">
      <dgm:prSet presAssocID="{D5DF2CE8-07D0-43A0-B888-7A60167928DA}" presName="rootConnector" presStyleLbl="node4" presStyleIdx="141" presStyleCnt="162"/>
      <dgm:spPr/>
    </dgm:pt>
    <dgm:pt modelId="{CEE4DB6C-3C78-4761-99EB-2543AA57D5F5}" type="pres">
      <dgm:prSet presAssocID="{D5DF2CE8-07D0-43A0-B888-7A60167928DA}" presName="hierChild4" presStyleCnt="0"/>
      <dgm:spPr/>
    </dgm:pt>
    <dgm:pt modelId="{BE0DAA24-9B0C-46FC-8970-F4599C815676}" type="pres">
      <dgm:prSet presAssocID="{42C10BF6-C445-4FE1-8D71-D23EC26B40BB}" presName="Name37" presStyleLbl="parChTrans1D4" presStyleIdx="142" presStyleCnt="162"/>
      <dgm:spPr/>
    </dgm:pt>
    <dgm:pt modelId="{EBC81B33-59BE-4689-8A17-787F76CFAAD0}" type="pres">
      <dgm:prSet presAssocID="{9B6DE7E9-5A47-4F86-920F-AB734BDECF6B}" presName="hierRoot2" presStyleCnt="0">
        <dgm:presLayoutVars>
          <dgm:hierBranch val="init"/>
        </dgm:presLayoutVars>
      </dgm:prSet>
      <dgm:spPr/>
    </dgm:pt>
    <dgm:pt modelId="{20A579FB-9102-43A1-9821-2169CB7C03BC}" type="pres">
      <dgm:prSet presAssocID="{9B6DE7E9-5A47-4F86-920F-AB734BDECF6B}" presName="rootComposite" presStyleCnt="0"/>
      <dgm:spPr/>
    </dgm:pt>
    <dgm:pt modelId="{76221ED6-12FC-4859-ADFC-145B264B6449}" type="pres">
      <dgm:prSet presAssocID="{9B6DE7E9-5A47-4F86-920F-AB734BDECF6B}" presName="rootText" presStyleLbl="node4" presStyleIdx="142" presStyleCnt="162">
        <dgm:presLayoutVars>
          <dgm:chPref val="3"/>
        </dgm:presLayoutVars>
      </dgm:prSet>
      <dgm:spPr/>
    </dgm:pt>
    <dgm:pt modelId="{AE4786A2-EC54-46BB-8CE1-8E89352EFCE0}" type="pres">
      <dgm:prSet presAssocID="{9B6DE7E9-5A47-4F86-920F-AB734BDECF6B}" presName="rootConnector" presStyleLbl="node4" presStyleIdx="142" presStyleCnt="162"/>
      <dgm:spPr/>
    </dgm:pt>
    <dgm:pt modelId="{22304FE1-20A9-43B0-8332-A5EAED147665}" type="pres">
      <dgm:prSet presAssocID="{9B6DE7E9-5A47-4F86-920F-AB734BDECF6B}" presName="hierChild4" presStyleCnt="0"/>
      <dgm:spPr/>
    </dgm:pt>
    <dgm:pt modelId="{58545680-C4CD-4C17-BEBE-AC2D77ADF107}" type="pres">
      <dgm:prSet presAssocID="{9B6DE7E9-5A47-4F86-920F-AB734BDECF6B}" presName="hierChild5" presStyleCnt="0"/>
      <dgm:spPr/>
    </dgm:pt>
    <dgm:pt modelId="{B44D6772-E201-4111-9A50-DF1E9EC25B76}" type="pres">
      <dgm:prSet presAssocID="{5743B28C-252C-4141-8EAB-AD33049A3226}" presName="Name37" presStyleLbl="parChTrans1D4" presStyleIdx="143" presStyleCnt="162"/>
      <dgm:spPr/>
    </dgm:pt>
    <dgm:pt modelId="{D158A940-6B2A-4C0E-B5C8-134C27D6896C}" type="pres">
      <dgm:prSet presAssocID="{AF1CE62A-F9C4-4C55-8136-C8453F82B1B2}" presName="hierRoot2" presStyleCnt="0">
        <dgm:presLayoutVars>
          <dgm:hierBranch val="init"/>
        </dgm:presLayoutVars>
      </dgm:prSet>
      <dgm:spPr/>
    </dgm:pt>
    <dgm:pt modelId="{2F665E57-C7C1-4C5F-BFA9-D9B283DC7EAC}" type="pres">
      <dgm:prSet presAssocID="{AF1CE62A-F9C4-4C55-8136-C8453F82B1B2}" presName="rootComposite" presStyleCnt="0"/>
      <dgm:spPr/>
    </dgm:pt>
    <dgm:pt modelId="{D9960DF9-0CC4-40D1-972D-25326DB132B0}" type="pres">
      <dgm:prSet presAssocID="{AF1CE62A-F9C4-4C55-8136-C8453F82B1B2}" presName="rootText" presStyleLbl="node4" presStyleIdx="143" presStyleCnt="162">
        <dgm:presLayoutVars>
          <dgm:chPref val="3"/>
        </dgm:presLayoutVars>
      </dgm:prSet>
      <dgm:spPr/>
    </dgm:pt>
    <dgm:pt modelId="{8A2A5DA1-D7B3-43F2-8AF8-7729CC9655F7}" type="pres">
      <dgm:prSet presAssocID="{AF1CE62A-F9C4-4C55-8136-C8453F82B1B2}" presName="rootConnector" presStyleLbl="node4" presStyleIdx="143" presStyleCnt="162"/>
      <dgm:spPr/>
    </dgm:pt>
    <dgm:pt modelId="{8E9E6A98-4CE8-4605-8B71-236701B91359}" type="pres">
      <dgm:prSet presAssocID="{AF1CE62A-F9C4-4C55-8136-C8453F82B1B2}" presName="hierChild4" presStyleCnt="0"/>
      <dgm:spPr/>
    </dgm:pt>
    <dgm:pt modelId="{C91F0804-FCE1-4BFB-B172-58AFC616E18E}" type="pres">
      <dgm:prSet presAssocID="{AF1CE62A-F9C4-4C55-8136-C8453F82B1B2}" presName="hierChild5" presStyleCnt="0"/>
      <dgm:spPr/>
    </dgm:pt>
    <dgm:pt modelId="{0DA6F42C-15AA-405E-8BED-609F7A25E899}" type="pres">
      <dgm:prSet presAssocID="{D5DF2CE8-07D0-43A0-B888-7A60167928DA}" presName="hierChild5" presStyleCnt="0"/>
      <dgm:spPr/>
    </dgm:pt>
    <dgm:pt modelId="{8CDEAE1F-C18C-4548-BBF5-99EBF5CD9274}" type="pres">
      <dgm:prSet presAssocID="{783FF7F9-6B13-4868-B9A0-6E5666CC96F3}" presName="Name37" presStyleLbl="parChTrans1D4" presStyleIdx="144" presStyleCnt="162"/>
      <dgm:spPr/>
    </dgm:pt>
    <dgm:pt modelId="{57E13CE8-06CE-4733-BDCD-636EBFA9E7B9}" type="pres">
      <dgm:prSet presAssocID="{B67E6B73-6D6D-4CFD-80CB-4453EE932E57}" presName="hierRoot2" presStyleCnt="0">
        <dgm:presLayoutVars>
          <dgm:hierBranch val="init"/>
        </dgm:presLayoutVars>
      </dgm:prSet>
      <dgm:spPr/>
    </dgm:pt>
    <dgm:pt modelId="{ACA5BCA9-4993-46DA-BE83-953DD49D822F}" type="pres">
      <dgm:prSet presAssocID="{B67E6B73-6D6D-4CFD-80CB-4453EE932E57}" presName="rootComposite" presStyleCnt="0"/>
      <dgm:spPr/>
    </dgm:pt>
    <dgm:pt modelId="{64F172CA-4073-4D59-8A44-DD07D8BACA29}" type="pres">
      <dgm:prSet presAssocID="{B67E6B73-6D6D-4CFD-80CB-4453EE932E57}" presName="rootText" presStyleLbl="node4" presStyleIdx="144" presStyleCnt="162">
        <dgm:presLayoutVars>
          <dgm:chPref val="3"/>
        </dgm:presLayoutVars>
      </dgm:prSet>
      <dgm:spPr/>
    </dgm:pt>
    <dgm:pt modelId="{69DFD822-AC8D-4206-9616-FEAAFB156176}" type="pres">
      <dgm:prSet presAssocID="{B67E6B73-6D6D-4CFD-80CB-4453EE932E57}" presName="rootConnector" presStyleLbl="node4" presStyleIdx="144" presStyleCnt="162"/>
      <dgm:spPr/>
    </dgm:pt>
    <dgm:pt modelId="{57A1DBBB-BD65-492C-9D8D-C61E601B3777}" type="pres">
      <dgm:prSet presAssocID="{B67E6B73-6D6D-4CFD-80CB-4453EE932E57}" presName="hierChild4" presStyleCnt="0"/>
      <dgm:spPr/>
    </dgm:pt>
    <dgm:pt modelId="{55BBB93A-D723-4B40-AF4D-F12B71A7732B}" type="pres">
      <dgm:prSet presAssocID="{F779E2AB-E7D2-4858-855C-C3247EAF31B7}" presName="Name37" presStyleLbl="parChTrans1D4" presStyleIdx="145" presStyleCnt="162"/>
      <dgm:spPr/>
    </dgm:pt>
    <dgm:pt modelId="{CA414F54-9AB4-451E-9E02-770584E71B55}" type="pres">
      <dgm:prSet presAssocID="{D97B625F-EC6C-45F2-BD49-056DAE840BD0}" presName="hierRoot2" presStyleCnt="0">
        <dgm:presLayoutVars>
          <dgm:hierBranch val="init"/>
        </dgm:presLayoutVars>
      </dgm:prSet>
      <dgm:spPr/>
    </dgm:pt>
    <dgm:pt modelId="{10127A0B-DAC3-4BC6-BACC-09F4144FC82D}" type="pres">
      <dgm:prSet presAssocID="{D97B625F-EC6C-45F2-BD49-056DAE840BD0}" presName="rootComposite" presStyleCnt="0"/>
      <dgm:spPr/>
    </dgm:pt>
    <dgm:pt modelId="{7CA92C57-CC05-4E0C-B844-447A1B8E9A29}" type="pres">
      <dgm:prSet presAssocID="{D97B625F-EC6C-45F2-BD49-056DAE840BD0}" presName="rootText" presStyleLbl="node4" presStyleIdx="145" presStyleCnt="162">
        <dgm:presLayoutVars>
          <dgm:chPref val="3"/>
        </dgm:presLayoutVars>
      </dgm:prSet>
      <dgm:spPr/>
    </dgm:pt>
    <dgm:pt modelId="{C0F00265-77F3-4C9F-ABB3-B5DBF65BDF10}" type="pres">
      <dgm:prSet presAssocID="{D97B625F-EC6C-45F2-BD49-056DAE840BD0}" presName="rootConnector" presStyleLbl="node4" presStyleIdx="145" presStyleCnt="162"/>
      <dgm:spPr/>
    </dgm:pt>
    <dgm:pt modelId="{07C944D9-9422-4778-8E36-F7E8460AF001}" type="pres">
      <dgm:prSet presAssocID="{D97B625F-EC6C-45F2-BD49-056DAE840BD0}" presName="hierChild4" presStyleCnt="0"/>
      <dgm:spPr/>
    </dgm:pt>
    <dgm:pt modelId="{F03FBA35-F254-465B-B291-6FFD38D36DD8}" type="pres">
      <dgm:prSet presAssocID="{D97B625F-EC6C-45F2-BD49-056DAE840BD0}" presName="hierChild5" presStyleCnt="0"/>
      <dgm:spPr/>
    </dgm:pt>
    <dgm:pt modelId="{6AA4977E-D517-47A7-8F4D-8189513D7859}" type="pres">
      <dgm:prSet presAssocID="{454AD014-A79D-4BE9-B424-9904250778EC}" presName="Name37" presStyleLbl="parChTrans1D4" presStyleIdx="146" presStyleCnt="162"/>
      <dgm:spPr/>
    </dgm:pt>
    <dgm:pt modelId="{77A43627-AA7E-4E5B-A709-52D66C10C663}" type="pres">
      <dgm:prSet presAssocID="{2031F6C1-102F-467B-A609-D8339E64A576}" presName="hierRoot2" presStyleCnt="0">
        <dgm:presLayoutVars>
          <dgm:hierBranch val="init"/>
        </dgm:presLayoutVars>
      </dgm:prSet>
      <dgm:spPr/>
    </dgm:pt>
    <dgm:pt modelId="{07DD65FB-1031-4889-B10B-700A9F8197A9}" type="pres">
      <dgm:prSet presAssocID="{2031F6C1-102F-467B-A609-D8339E64A576}" presName="rootComposite" presStyleCnt="0"/>
      <dgm:spPr/>
    </dgm:pt>
    <dgm:pt modelId="{5F2F3554-45DC-495F-831E-78609D9576A9}" type="pres">
      <dgm:prSet presAssocID="{2031F6C1-102F-467B-A609-D8339E64A576}" presName="rootText" presStyleLbl="node4" presStyleIdx="146" presStyleCnt="162">
        <dgm:presLayoutVars>
          <dgm:chPref val="3"/>
        </dgm:presLayoutVars>
      </dgm:prSet>
      <dgm:spPr/>
    </dgm:pt>
    <dgm:pt modelId="{9672066B-D140-4CC1-A297-C0C8D6C6CD6B}" type="pres">
      <dgm:prSet presAssocID="{2031F6C1-102F-467B-A609-D8339E64A576}" presName="rootConnector" presStyleLbl="node4" presStyleIdx="146" presStyleCnt="162"/>
      <dgm:spPr/>
    </dgm:pt>
    <dgm:pt modelId="{2E34DAA2-80D8-480D-8E94-0A868A0860A1}" type="pres">
      <dgm:prSet presAssocID="{2031F6C1-102F-467B-A609-D8339E64A576}" presName="hierChild4" presStyleCnt="0"/>
      <dgm:spPr/>
    </dgm:pt>
    <dgm:pt modelId="{905CA513-219C-4B00-80CD-BFE1347B85CB}" type="pres">
      <dgm:prSet presAssocID="{2031F6C1-102F-467B-A609-D8339E64A576}" presName="hierChild5" presStyleCnt="0"/>
      <dgm:spPr/>
    </dgm:pt>
    <dgm:pt modelId="{F8AF3AA8-FE09-4859-A1B8-48238AA6B370}" type="pres">
      <dgm:prSet presAssocID="{43EC5A3F-E3D8-4790-A629-A611643EC63A}" presName="Name37" presStyleLbl="parChTrans1D4" presStyleIdx="147" presStyleCnt="162"/>
      <dgm:spPr/>
    </dgm:pt>
    <dgm:pt modelId="{7CC9D358-1E4D-44BF-B0AF-473C24E680FF}" type="pres">
      <dgm:prSet presAssocID="{760530AD-6859-4303-BAF8-9B378173BABC}" presName="hierRoot2" presStyleCnt="0">
        <dgm:presLayoutVars>
          <dgm:hierBranch val="init"/>
        </dgm:presLayoutVars>
      </dgm:prSet>
      <dgm:spPr/>
    </dgm:pt>
    <dgm:pt modelId="{5759DD92-9445-466B-BE62-431B7EB09965}" type="pres">
      <dgm:prSet presAssocID="{760530AD-6859-4303-BAF8-9B378173BABC}" presName="rootComposite" presStyleCnt="0"/>
      <dgm:spPr/>
    </dgm:pt>
    <dgm:pt modelId="{C497EFFB-F7C2-411E-9350-ECBF870AA74A}" type="pres">
      <dgm:prSet presAssocID="{760530AD-6859-4303-BAF8-9B378173BABC}" presName="rootText" presStyleLbl="node4" presStyleIdx="147" presStyleCnt="162">
        <dgm:presLayoutVars>
          <dgm:chPref val="3"/>
        </dgm:presLayoutVars>
      </dgm:prSet>
      <dgm:spPr/>
    </dgm:pt>
    <dgm:pt modelId="{E0E3CD12-CA7D-4152-9AD7-E9F1DCBFC532}" type="pres">
      <dgm:prSet presAssocID="{760530AD-6859-4303-BAF8-9B378173BABC}" presName="rootConnector" presStyleLbl="node4" presStyleIdx="147" presStyleCnt="162"/>
      <dgm:spPr/>
    </dgm:pt>
    <dgm:pt modelId="{71BBEFCA-655F-49AE-A462-528B7903FA21}" type="pres">
      <dgm:prSet presAssocID="{760530AD-6859-4303-BAF8-9B378173BABC}" presName="hierChild4" presStyleCnt="0"/>
      <dgm:spPr/>
    </dgm:pt>
    <dgm:pt modelId="{FD7F797B-AB2F-47EC-BD7F-C8515917B29B}" type="pres">
      <dgm:prSet presAssocID="{760530AD-6859-4303-BAF8-9B378173BABC}" presName="hierChild5" presStyleCnt="0"/>
      <dgm:spPr/>
    </dgm:pt>
    <dgm:pt modelId="{F31535C2-27C0-4EF8-B075-CC0732192E46}" type="pres">
      <dgm:prSet presAssocID="{F17BAA5D-F215-4B91-9BE5-45BDE42EC18B}" presName="Name37" presStyleLbl="parChTrans1D4" presStyleIdx="148" presStyleCnt="162"/>
      <dgm:spPr/>
    </dgm:pt>
    <dgm:pt modelId="{B83EB527-8B51-43CD-B33D-749F204A3693}" type="pres">
      <dgm:prSet presAssocID="{CA393EA9-5BB8-4DE3-9D6A-60C8649022B6}" presName="hierRoot2" presStyleCnt="0">
        <dgm:presLayoutVars>
          <dgm:hierBranch val="init"/>
        </dgm:presLayoutVars>
      </dgm:prSet>
      <dgm:spPr/>
    </dgm:pt>
    <dgm:pt modelId="{CD8121CB-D9D7-4158-AB38-5C0CABC6E46B}" type="pres">
      <dgm:prSet presAssocID="{CA393EA9-5BB8-4DE3-9D6A-60C8649022B6}" presName="rootComposite" presStyleCnt="0"/>
      <dgm:spPr/>
    </dgm:pt>
    <dgm:pt modelId="{120EB78F-950E-4602-BA8D-BC75CC48F1EC}" type="pres">
      <dgm:prSet presAssocID="{CA393EA9-5BB8-4DE3-9D6A-60C8649022B6}" presName="rootText" presStyleLbl="node4" presStyleIdx="148" presStyleCnt="162">
        <dgm:presLayoutVars>
          <dgm:chPref val="3"/>
        </dgm:presLayoutVars>
      </dgm:prSet>
      <dgm:spPr/>
    </dgm:pt>
    <dgm:pt modelId="{46A5C371-4D96-47E5-AAC6-695C3F7D021C}" type="pres">
      <dgm:prSet presAssocID="{CA393EA9-5BB8-4DE3-9D6A-60C8649022B6}" presName="rootConnector" presStyleLbl="node4" presStyleIdx="148" presStyleCnt="162"/>
      <dgm:spPr/>
    </dgm:pt>
    <dgm:pt modelId="{CDC2A3B5-1DDD-4AA6-BEEB-95F1DE9DD770}" type="pres">
      <dgm:prSet presAssocID="{CA393EA9-5BB8-4DE3-9D6A-60C8649022B6}" presName="hierChild4" presStyleCnt="0"/>
      <dgm:spPr/>
    </dgm:pt>
    <dgm:pt modelId="{14A0998F-9FA7-4AAA-92F4-E554641625CC}" type="pres">
      <dgm:prSet presAssocID="{CA393EA9-5BB8-4DE3-9D6A-60C8649022B6}" presName="hierChild5" presStyleCnt="0"/>
      <dgm:spPr/>
    </dgm:pt>
    <dgm:pt modelId="{4BA5A988-6989-4B94-B50D-9398A03CD241}" type="pres">
      <dgm:prSet presAssocID="{E708EC69-F3B6-42F0-A2E0-08B872225E6C}" presName="Name37" presStyleLbl="parChTrans1D4" presStyleIdx="149" presStyleCnt="162"/>
      <dgm:spPr/>
    </dgm:pt>
    <dgm:pt modelId="{B56F4D46-9C98-4719-9E14-1BCAB15E9D23}" type="pres">
      <dgm:prSet presAssocID="{2BCC06F4-DE88-4F38-B973-3B202C1DE4A2}" presName="hierRoot2" presStyleCnt="0">
        <dgm:presLayoutVars>
          <dgm:hierBranch val="init"/>
        </dgm:presLayoutVars>
      </dgm:prSet>
      <dgm:spPr/>
    </dgm:pt>
    <dgm:pt modelId="{DB201BBF-0901-4866-812C-546386C4916C}" type="pres">
      <dgm:prSet presAssocID="{2BCC06F4-DE88-4F38-B973-3B202C1DE4A2}" presName="rootComposite" presStyleCnt="0"/>
      <dgm:spPr/>
    </dgm:pt>
    <dgm:pt modelId="{9E6A2F2E-C7AF-4738-AA4E-5684471065A4}" type="pres">
      <dgm:prSet presAssocID="{2BCC06F4-DE88-4F38-B973-3B202C1DE4A2}" presName="rootText" presStyleLbl="node4" presStyleIdx="149" presStyleCnt="162">
        <dgm:presLayoutVars>
          <dgm:chPref val="3"/>
        </dgm:presLayoutVars>
      </dgm:prSet>
      <dgm:spPr/>
    </dgm:pt>
    <dgm:pt modelId="{ACADF610-2967-4398-9C16-A413985C183D}" type="pres">
      <dgm:prSet presAssocID="{2BCC06F4-DE88-4F38-B973-3B202C1DE4A2}" presName="rootConnector" presStyleLbl="node4" presStyleIdx="149" presStyleCnt="162"/>
      <dgm:spPr/>
    </dgm:pt>
    <dgm:pt modelId="{5CFC5E82-B049-4F5E-AFB7-8479EBCA0D17}" type="pres">
      <dgm:prSet presAssocID="{2BCC06F4-DE88-4F38-B973-3B202C1DE4A2}" presName="hierChild4" presStyleCnt="0"/>
      <dgm:spPr/>
    </dgm:pt>
    <dgm:pt modelId="{62A098AD-746B-4EC3-8EA8-BE798F83207B}" type="pres">
      <dgm:prSet presAssocID="{2BCC06F4-DE88-4F38-B973-3B202C1DE4A2}" presName="hierChild5" presStyleCnt="0"/>
      <dgm:spPr/>
    </dgm:pt>
    <dgm:pt modelId="{9866BA91-FF3D-4720-81BC-4FB47E1F35C5}" type="pres">
      <dgm:prSet presAssocID="{27C3E0A8-1AD5-474A-891F-441CF009204B}" presName="Name37" presStyleLbl="parChTrans1D4" presStyleIdx="150" presStyleCnt="162"/>
      <dgm:spPr/>
    </dgm:pt>
    <dgm:pt modelId="{592D0F15-29C4-48EC-970B-55F2DC8403EF}" type="pres">
      <dgm:prSet presAssocID="{ADBFC832-C0A2-49C5-B82D-EA73342288C3}" presName="hierRoot2" presStyleCnt="0">
        <dgm:presLayoutVars>
          <dgm:hierBranch val="init"/>
        </dgm:presLayoutVars>
      </dgm:prSet>
      <dgm:spPr/>
    </dgm:pt>
    <dgm:pt modelId="{561507F5-B6FF-4804-A9B9-CC0D5A929860}" type="pres">
      <dgm:prSet presAssocID="{ADBFC832-C0A2-49C5-B82D-EA73342288C3}" presName="rootComposite" presStyleCnt="0"/>
      <dgm:spPr/>
    </dgm:pt>
    <dgm:pt modelId="{9E69FDD9-4850-46EF-AB2E-679510E4E548}" type="pres">
      <dgm:prSet presAssocID="{ADBFC832-C0A2-49C5-B82D-EA73342288C3}" presName="rootText" presStyleLbl="node4" presStyleIdx="150" presStyleCnt="162">
        <dgm:presLayoutVars>
          <dgm:chPref val="3"/>
        </dgm:presLayoutVars>
      </dgm:prSet>
      <dgm:spPr/>
    </dgm:pt>
    <dgm:pt modelId="{491EA571-6651-46A2-9439-BD652E98C299}" type="pres">
      <dgm:prSet presAssocID="{ADBFC832-C0A2-49C5-B82D-EA73342288C3}" presName="rootConnector" presStyleLbl="node4" presStyleIdx="150" presStyleCnt="162"/>
      <dgm:spPr/>
    </dgm:pt>
    <dgm:pt modelId="{C8FA9AB0-F200-44D6-B1FD-46C32AF8F207}" type="pres">
      <dgm:prSet presAssocID="{ADBFC832-C0A2-49C5-B82D-EA73342288C3}" presName="hierChild4" presStyleCnt="0"/>
      <dgm:spPr/>
    </dgm:pt>
    <dgm:pt modelId="{BBFE0508-8608-4A71-BA50-2D5A3572CDDD}" type="pres">
      <dgm:prSet presAssocID="{ADBFC832-C0A2-49C5-B82D-EA73342288C3}" presName="hierChild5" presStyleCnt="0"/>
      <dgm:spPr/>
    </dgm:pt>
    <dgm:pt modelId="{7F4A4639-AAEE-45F3-BC78-8B791685B3FD}" type="pres">
      <dgm:prSet presAssocID="{2D1A72DD-7459-4904-8B76-BD6352CC2A47}" presName="Name37" presStyleLbl="parChTrans1D4" presStyleIdx="151" presStyleCnt="162"/>
      <dgm:spPr/>
    </dgm:pt>
    <dgm:pt modelId="{59D3405E-651C-4FAB-83E7-53AA54A3C560}" type="pres">
      <dgm:prSet presAssocID="{C72331BE-C165-4437-840A-B9F7FA7861E1}" presName="hierRoot2" presStyleCnt="0">
        <dgm:presLayoutVars>
          <dgm:hierBranch val="init"/>
        </dgm:presLayoutVars>
      </dgm:prSet>
      <dgm:spPr/>
    </dgm:pt>
    <dgm:pt modelId="{CED2BA46-9C45-4B5D-ADE5-F21E0D48C7C5}" type="pres">
      <dgm:prSet presAssocID="{C72331BE-C165-4437-840A-B9F7FA7861E1}" presName="rootComposite" presStyleCnt="0"/>
      <dgm:spPr/>
    </dgm:pt>
    <dgm:pt modelId="{F8BFF7F5-E12D-491E-9BA4-E1E38DD821B4}" type="pres">
      <dgm:prSet presAssocID="{C72331BE-C165-4437-840A-B9F7FA7861E1}" presName="rootText" presStyleLbl="node4" presStyleIdx="151" presStyleCnt="162">
        <dgm:presLayoutVars>
          <dgm:chPref val="3"/>
        </dgm:presLayoutVars>
      </dgm:prSet>
      <dgm:spPr/>
    </dgm:pt>
    <dgm:pt modelId="{1F33E607-1AEC-43DE-B1C2-55D9F3786FAF}" type="pres">
      <dgm:prSet presAssocID="{C72331BE-C165-4437-840A-B9F7FA7861E1}" presName="rootConnector" presStyleLbl="node4" presStyleIdx="151" presStyleCnt="162"/>
      <dgm:spPr/>
    </dgm:pt>
    <dgm:pt modelId="{59075CDE-3FD1-460E-AA99-345DABA9C7C7}" type="pres">
      <dgm:prSet presAssocID="{C72331BE-C165-4437-840A-B9F7FA7861E1}" presName="hierChild4" presStyleCnt="0"/>
      <dgm:spPr/>
    </dgm:pt>
    <dgm:pt modelId="{71CA46FC-8E1E-41A0-9B80-943A09FE8FF2}" type="pres">
      <dgm:prSet presAssocID="{C72331BE-C165-4437-840A-B9F7FA7861E1}" presName="hierChild5" presStyleCnt="0"/>
      <dgm:spPr/>
    </dgm:pt>
    <dgm:pt modelId="{BA4F1802-145B-4C7F-82C2-301C5B175B93}" type="pres">
      <dgm:prSet presAssocID="{AD840430-ACEA-4EA3-85DD-DA93D592A4FD}" presName="Name37" presStyleLbl="parChTrans1D4" presStyleIdx="152" presStyleCnt="162"/>
      <dgm:spPr/>
    </dgm:pt>
    <dgm:pt modelId="{972D3CC4-222D-4B87-863A-7B226662C042}" type="pres">
      <dgm:prSet presAssocID="{1FCBC85B-C0E2-49E2-97DF-03A3595D90BD}" presName="hierRoot2" presStyleCnt="0">
        <dgm:presLayoutVars>
          <dgm:hierBranch val="init"/>
        </dgm:presLayoutVars>
      </dgm:prSet>
      <dgm:spPr/>
    </dgm:pt>
    <dgm:pt modelId="{453F50B2-E250-4B19-B8D1-3D1B7D29649C}" type="pres">
      <dgm:prSet presAssocID="{1FCBC85B-C0E2-49E2-97DF-03A3595D90BD}" presName="rootComposite" presStyleCnt="0"/>
      <dgm:spPr/>
    </dgm:pt>
    <dgm:pt modelId="{068318A8-D120-4B88-A4B5-22920393CBE2}" type="pres">
      <dgm:prSet presAssocID="{1FCBC85B-C0E2-49E2-97DF-03A3595D90BD}" presName="rootText" presStyleLbl="node4" presStyleIdx="152" presStyleCnt="162">
        <dgm:presLayoutVars>
          <dgm:chPref val="3"/>
        </dgm:presLayoutVars>
      </dgm:prSet>
      <dgm:spPr/>
    </dgm:pt>
    <dgm:pt modelId="{26678FE1-7D4C-4BC0-B287-A389A8AD6B7E}" type="pres">
      <dgm:prSet presAssocID="{1FCBC85B-C0E2-49E2-97DF-03A3595D90BD}" presName="rootConnector" presStyleLbl="node4" presStyleIdx="152" presStyleCnt="162"/>
      <dgm:spPr/>
    </dgm:pt>
    <dgm:pt modelId="{9D69176F-9CB6-4E92-BC06-C22BDD01706A}" type="pres">
      <dgm:prSet presAssocID="{1FCBC85B-C0E2-49E2-97DF-03A3595D90BD}" presName="hierChild4" presStyleCnt="0"/>
      <dgm:spPr/>
    </dgm:pt>
    <dgm:pt modelId="{764CA6EC-397C-40AD-9C68-0EB05AB912A1}" type="pres">
      <dgm:prSet presAssocID="{1FCBC85B-C0E2-49E2-97DF-03A3595D90BD}" presName="hierChild5" presStyleCnt="0"/>
      <dgm:spPr/>
    </dgm:pt>
    <dgm:pt modelId="{79C31F2A-8913-466B-AF08-FA6A76142035}" type="pres">
      <dgm:prSet presAssocID="{B3347492-F50F-4F61-AA78-C07CCB8477A6}" presName="Name37" presStyleLbl="parChTrans1D4" presStyleIdx="153" presStyleCnt="162"/>
      <dgm:spPr/>
    </dgm:pt>
    <dgm:pt modelId="{F9937B58-F117-4561-8CCA-B1ECCBEDC497}" type="pres">
      <dgm:prSet presAssocID="{73C9D6EF-3CC5-452E-8279-A081E65EF81C}" presName="hierRoot2" presStyleCnt="0">
        <dgm:presLayoutVars>
          <dgm:hierBranch val="init"/>
        </dgm:presLayoutVars>
      </dgm:prSet>
      <dgm:spPr/>
    </dgm:pt>
    <dgm:pt modelId="{4715A038-4DC6-4407-9678-859ADAEF49BD}" type="pres">
      <dgm:prSet presAssocID="{73C9D6EF-3CC5-452E-8279-A081E65EF81C}" presName="rootComposite" presStyleCnt="0"/>
      <dgm:spPr/>
    </dgm:pt>
    <dgm:pt modelId="{F6B59A30-0121-421D-8A49-09A19E876809}" type="pres">
      <dgm:prSet presAssocID="{73C9D6EF-3CC5-452E-8279-A081E65EF81C}" presName="rootText" presStyleLbl="node4" presStyleIdx="153" presStyleCnt="162">
        <dgm:presLayoutVars>
          <dgm:chPref val="3"/>
        </dgm:presLayoutVars>
      </dgm:prSet>
      <dgm:spPr/>
    </dgm:pt>
    <dgm:pt modelId="{FE427878-8981-47A2-B9F8-139FFEE47872}" type="pres">
      <dgm:prSet presAssocID="{73C9D6EF-3CC5-452E-8279-A081E65EF81C}" presName="rootConnector" presStyleLbl="node4" presStyleIdx="153" presStyleCnt="162"/>
      <dgm:spPr/>
    </dgm:pt>
    <dgm:pt modelId="{D79BE6FB-8996-4F2A-8BF4-B946EA4C2AEE}" type="pres">
      <dgm:prSet presAssocID="{73C9D6EF-3CC5-452E-8279-A081E65EF81C}" presName="hierChild4" presStyleCnt="0"/>
      <dgm:spPr/>
    </dgm:pt>
    <dgm:pt modelId="{0EE1B353-2B27-4881-8208-4A68C6367E75}" type="pres">
      <dgm:prSet presAssocID="{73C9D6EF-3CC5-452E-8279-A081E65EF81C}" presName="hierChild5" presStyleCnt="0"/>
      <dgm:spPr/>
    </dgm:pt>
    <dgm:pt modelId="{5C4811D8-6B7D-437B-8E4B-170541167602}" type="pres">
      <dgm:prSet presAssocID="{172FE615-C9B0-4F53-A92A-F7085EA52FB2}" presName="Name37" presStyleLbl="parChTrans1D4" presStyleIdx="154" presStyleCnt="162"/>
      <dgm:spPr/>
    </dgm:pt>
    <dgm:pt modelId="{DFAC306F-442B-4008-BD3A-5C9540934726}" type="pres">
      <dgm:prSet presAssocID="{8D0BB1BF-1F7A-4CF8-B152-5CEEDC8C21EA}" presName="hierRoot2" presStyleCnt="0">
        <dgm:presLayoutVars>
          <dgm:hierBranch val="init"/>
        </dgm:presLayoutVars>
      </dgm:prSet>
      <dgm:spPr/>
    </dgm:pt>
    <dgm:pt modelId="{7FBEEDD7-F952-4CC0-BD70-EAC00079169B}" type="pres">
      <dgm:prSet presAssocID="{8D0BB1BF-1F7A-4CF8-B152-5CEEDC8C21EA}" presName="rootComposite" presStyleCnt="0"/>
      <dgm:spPr/>
    </dgm:pt>
    <dgm:pt modelId="{88E4D10A-0B6A-49EA-886A-6B7E8EF6498B}" type="pres">
      <dgm:prSet presAssocID="{8D0BB1BF-1F7A-4CF8-B152-5CEEDC8C21EA}" presName="rootText" presStyleLbl="node4" presStyleIdx="154" presStyleCnt="162">
        <dgm:presLayoutVars>
          <dgm:chPref val="3"/>
        </dgm:presLayoutVars>
      </dgm:prSet>
      <dgm:spPr/>
    </dgm:pt>
    <dgm:pt modelId="{C1421F96-1AF8-40C7-8D60-1E599089A973}" type="pres">
      <dgm:prSet presAssocID="{8D0BB1BF-1F7A-4CF8-B152-5CEEDC8C21EA}" presName="rootConnector" presStyleLbl="node4" presStyleIdx="154" presStyleCnt="162"/>
      <dgm:spPr/>
    </dgm:pt>
    <dgm:pt modelId="{4425987F-FE85-4924-9B93-4C61E4DC5936}" type="pres">
      <dgm:prSet presAssocID="{8D0BB1BF-1F7A-4CF8-B152-5CEEDC8C21EA}" presName="hierChild4" presStyleCnt="0"/>
      <dgm:spPr/>
    </dgm:pt>
    <dgm:pt modelId="{11D2A1CA-8533-4045-A6D7-3689BC163791}" type="pres">
      <dgm:prSet presAssocID="{8D0BB1BF-1F7A-4CF8-B152-5CEEDC8C21EA}" presName="hierChild5" presStyleCnt="0"/>
      <dgm:spPr/>
    </dgm:pt>
    <dgm:pt modelId="{0AE51A72-95DA-4817-836B-6C7886778BE2}" type="pres">
      <dgm:prSet presAssocID="{B67E6B73-6D6D-4CFD-80CB-4453EE932E57}" presName="hierChild5" presStyleCnt="0"/>
      <dgm:spPr/>
    </dgm:pt>
    <dgm:pt modelId="{195ADC16-235C-4445-9BE2-DE151C7789F4}" type="pres">
      <dgm:prSet presAssocID="{FB95365C-2621-473A-8ED0-0403F496E197}" presName="Name37" presStyleLbl="parChTrans1D4" presStyleIdx="155" presStyleCnt="162"/>
      <dgm:spPr/>
    </dgm:pt>
    <dgm:pt modelId="{7A7A7EDD-2482-47D7-B181-276A4F4FD9E5}" type="pres">
      <dgm:prSet presAssocID="{F667408B-AE73-4436-BD40-0BFCE74F90F5}" presName="hierRoot2" presStyleCnt="0">
        <dgm:presLayoutVars>
          <dgm:hierBranch val="init"/>
        </dgm:presLayoutVars>
      </dgm:prSet>
      <dgm:spPr/>
    </dgm:pt>
    <dgm:pt modelId="{767EB8E4-6342-4A56-A1A5-CAC86AB3314D}" type="pres">
      <dgm:prSet presAssocID="{F667408B-AE73-4436-BD40-0BFCE74F90F5}" presName="rootComposite" presStyleCnt="0"/>
      <dgm:spPr/>
    </dgm:pt>
    <dgm:pt modelId="{46764E39-9281-472A-94C7-E23A63C4767C}" type="pres">
      <dgm:prSet presAssocID="{F667408B-AE73-4436-BD40-0BFCE74F90F5}" presName="rootText" presStyleLbl="node4" presStyleIdx="155" presStyleCnt="162">
        <dgm:presLayoutVars>
          <dgm:chPref val="3"/>
        </dgm:presLayoutVars>
      </dgm:prSet>
      <dgm:spPr/>
    </dgm:pt>
    <dgm:pt modelId="{C04ECCE5-5ACD-41E4-8B6A-323D8893F6F0}" type="pres">
      <dgm:prSet presAssocID="{F667408B-AE73-4436-BD40-0BFCE74F90F5}" presName="rootConnector" presStyleLbl="node4" presStyleIdx="155" presStyleCnt="162"/>
      <dgm:spPr/>
    </dgm:pt>
    <dgm:pt modelId="{144A1975-6A34-400D-ADFC-2C6965928D01}" type="pres">
      <dgm:prSet presAssocID="{F667408B-AE73-4436-BD40-0BFCE74F90F5}" presName="hierChild4" presStyleCnt="0"/>
      <dgm:spPr/>
    </dgm:pt>
    <dgm:pt modelId="{39E940DB-3BF0-4B1D-8B4B-0AC15DC0C55A}" type="pres">
      <dgm:prSet presAssocID="{1DBB3A66-5DB7-408E-9237-407F787AB509}" presName="Name37" presStyleLbl="parChTrans1D4" presStyleIdx="156" presStyleCnt="162"/>
      <dgm:spPr/>
    </dgm:pt>
    <dgm:pt modelId="{D154436B-02DA-447C-AB43-1B1BB35E4FDB}" type="pres">
      <dgm:prSet presAssocID="{F186C877-5F71-4281-8729-A77820FCD8EC}" presName="hierRoot2" presStyleCnt="0">
        <dgm:presLayoutVars>
          <dgm:hierBranch val="init"/>
        </dgm:presLayoutVars>
      </dgm:prSet>
      <dgm:spPr/>
    </dgm:pt>
    <dgm:pt modelId="{ED9CB9E9-5A26-4F23-AE6F-E5D8B10FDB3E}" type="pres">
      <dgm:prSet presAssocID="{F186C877-5F71-4281-8729-A77820FCD8EC}" presName="rootComposite" presStyleCnt="0"/>
      <dgm:spPr/>
    </dgm:pt>
    <dgm:pt modelId="{C3D9A9CA-73F6-493B-B9E1-E4DDE9DBA51E}" type="pres">
      <dgm:prSet presAssocID="{F186C877-5F71-4281-8729-A77820FCD8EC}" presName="rootText" presStyleLbl="node4" presStyleIdx="156" presStyleCnt="162">
        <dgm:presLayoutVars>
          <dgm:chPref val="3"/>
        </dgm:presLayoutVars>
      </dgm:prSet>
      <dgm:spPr/>
    </dgm:pt>
    <dgm:pt modelId="{148AB947-B843-4123-9B27-E4DAAD5B8171}" type="pres">
      <dgm:prSet presAssocID="{F186C877-5F71-4281-8729-A77820FCD8EC}" presName="rootConnector" presStyleLbl="node4" presStyleIdx="156" presStyleCnt="162"/>
      <dgm:spPr/>
    </dgm:pt>
    <dgm:pt modelId="{B4E8EC13-1A1D-487F-8EA2-6BB57EAC061A}" type="pres">
      <dgm:prSet presAssocID="{F186C877-5F71-4281-8729-A77820FCD8EC}" presName="hierChild4" presStyleCnt="0"/>
      <dgm:spPr/>
    </dgm:pt>
    <dgm:pt modelId="{9B76BFFA-E3A5-474C-915E-802D9E532B92}" type="pres">
      <dgm:prSet presAssocID="{F186C877-5F71-4281-8729-A77820FCD8EC}" presName="hierChild5" presStyleCnt="0"/>
      <dgm:spPr/>
    </dgm:pt>
    <dgm:pt modelId="{F220D94C-02FF-423A-878F-00D77E56F859}" type="pres">
      <dgm:prSet presAssocID="{1CA21494-5B01-4A4F-A632-DF6B6E1B4E6A}" presName="Name37" presStyleLbl="parChTrans1D4" presStyleIdx="157" presStyleCnt="162"/>
      <dgm:spPr/>
    </dgm:pt>
    <dgm:pt modelId="{1E5E9A4E-E2C5-4569-A043-5B5B6701B62E}" type="pres">
      <dgm:prSet presAssocID="{7385AD8B-CB72-4BC3-9387-AC862D1DE392}" presName="hierRoot2" presStyleCnt="0">
        <dgm:presLayoutVars>
          <dgm:hierBranch val="init"/>
        </dgm:presLayoutVars>
      </dgm:prSet>
      <dgm:spPr/>
    </dgm:pt>
    <dgm:pt modelId="{3B2EB9F9-FA39-4F7A-8534-C7AD4DDF5BA7}" type="pres">
      <dgm:prSet presAssocID="{7385AD8B-CB72-4BC3-9387-AC862D1DE392}" presName="rootComposite" presStyleCnt="0"/>
      <dgm:spPr/>
    </dgm:pt>
    <dgm:pt modelId="{F129A12B-6B4E-49DA-8122-C3CA9ABA1D8E}" type="pres">
      <dgm:prSet presAssocID="{7385AD8B-CB72-4BC3-9387-AC862D1DE392}" presName="rootText" presStyleLbl="node4" presStyleIdx="157" presStyleCnt="162">
        <dgm:presLayoutVars>
          <dgm:chPref val="3"/>
        </dgm:presLayoutVars>
      </dgm:prSet>
      <dgm:spPr/>
    </dgm:pt>
    <dgm:pt modelId="{58ECEAE8-F74F-44ED-B8A6-922022E126DB}" type="pres">
      <dgm:prSet presAssocID="{7385AD8B-CB72-4BC3-9387-AC862D1DE392}" presName="rootConnector" presStyleLbl="node4" presStyleIdx="157" presStyleCnt="162"/>
      <dgm:spPr/>
    </dgm:pt>
    <dgm:pt modelId="{F3B02A34-70D8-4E5F-95F2-2101B84C92DE}" type="pres">
      <dgm:prSet presAssocID="{7385AD8B-CB72-4BC3-9387-AC862D1DE392}" presName="hierChild4" presStyleCnt="0"/>
      <dgm:spPr/>
    </dgm:pt>
    <dgm:pt modelId="{B16155E0-DD0E-4AEB-8E1B-0C2B5EC30F88}" type="pres">
      <dgm:prSet presAssocID="{7385AD8B-CB72-4BC3-9387-AC862D1DE392}" presName="hierChild5" presStyleCnt="0"/>
      <dgm:spPr/>
    </dgm:pt>
    <dgm:pt modelId="{72646C8D-2F8E-4C10-81B5-92FBD5D9ADD4}" type="pres">
      <dgm:prSet presAssocID="{8347EDB4-F876-4147-9C67-C08C3BE6EDDE}" presName="Name37" presStyleLbl="parChTrans1D4" presStyleIdx="158" presStyleCnt="162"/>
      <dgm:spPr/>
    </dgm:pt>
    <dgm:pt modelId="{6CC04406-265B-4DAF-A2D2-EFDC659EA8E7}" type="pres">
      <dgm:prSet presAssocID="{4AE139D0-DA15-4802-8830-43B01C6FC656}" presName="hierRoot2" presStyleCnt="0">
        <dgm:presLayoutVars>
          <dgm:hierBranch val="init"/>
        </dgm:presLayoutVars>
      </dgm:prSet>
      <dgm:spPr/>
    </dgm:pt>
    <dgm:pt modelId="{790EAB9F-C0E7-4051-8C56-100135981AE5}" type="pres">
      <dgm:prSet presAssocID="{4AE139D0-DA15-4802-8830-43B01C6FC656}" presName="rootComposite" presStyleCnt="0"/>
      <dgm:spPr/>
    </dgm:pt>
    <dgm:pt modelId="{9D441F2B-BA74-4614-9319-1D01EDD843AE}" type="pres">
      <dgm:prSet presAssocID="{4AE139D0-DA15-4802-8830-43B01C6FC656}" presName="rootText" presStyleLbl="node4" presStyleIdx="158" presStyleCnt="162">
        <dgm:presLayoutVars>
          <dgm:chPref val="3"/>
        </dgm:presLayoutVars>
      </dgm:prSet>
      <dgm:spPr/>
    </dgm:pt>
    <dgm:pt modelId="{1617496D-372D-4E65-A4C6-C1864CA43D9B}" type="pres">
      <dgm:prSet presAssocID="{4AE139D0-DA15-4802-8830-43B01C6FC656}" presName="rootConnector" presStyleLbl="node4" presStyleIdx="158" presStyleCnt="162"/>
      <dgm:spPr/>
    </dgm:pt>
    <dgm:pt modelId="{78EDE15F-1549-47E7-80C2-4AAC38383120}" type="pres">
      <dgm:prSet presAssocID="{4AE139D0-DA15-4802-8830-43B01C6FC656}" presName="hierChild4" presStyleCnt="0"/>
      <dgm:spPr/>
    </dgm:pt>
    <dgm:pt modelId="{2BBA60DC-E8A7-4C9A-B2E3-010177939916}" type="pres">
      <dgm:prSet presAssocID="{4AE139D0-DA15-4802-8830-43B01C6FC656}" presName="hierChild5" presStyleCnt="0"/>
      <dgm:spPr/>
    </dgm:pt>
    <dgm:pt modelId="{0BD2A749-025B-429E-9DD2-A844726A9A88}" type="pres">
      <dgm:prSet presAssocID="{A8F2495A-3FAC-46D2-B08F-632E0885F18D}" presName="Name37" presStyleLbl="parChTrans1D4" presStyleIdx="159" presStyleCnt="162"/>
      <dgm:spPr/>
    </dgm:pt>
    <dgm:pt modelId="{6FC3CA19-D996-4076-88F9-6570D3E571F7}" type="pres">
      <dgm:prSet presAssocID="{D683DDD6-5F78-4967-9082-0BA43C653B84}" presName="hierRoot2" presStyleCnt="0">
        <dgm:presLayoutVars>
          <dgm:hierBranch val="init"/>
        </dgm:presLayoutVars>
      </dgm:prSet>
      <dgm:spPr/>
    </dgm:pt>
    <dgm:pt modelId="{2B0BE61B-2349-4272-9056-CBF7A377A819}" type="pres">
      <dgm:prSet presAssocID="{D683DDD6-5F78-4967-9082-0BA43C653B84}" presName="rootComposite" presStyleCnt="0"/>
      <dgm:spPr/>
    </dgm:pt>
    <dgm:pt modelId="{5001418D-C614-40DE-90C7-A80C1739B3F3}" type="pres">
      <dgm:prSet presAssocID="{D683DDD6-5F78-4967-9082-0BA43C653B84}" presName="rootText" presStyleLbl="node4" presStyleIdx="159" presStyleCnt="162">
        <dgm:presLayoutVars>
          <dgm:chPref val="3"/>
        </dgm:presLayoutVars>
      </dgm:prSet>
      <dgm:spPr/>
    </dgm:pt>
    <dgm:pt modelId="{B2BA4135-B2D0-4F5A-9B64-327823AF700F}" type="pres">
      <dgm:prSet presAssocID="{D683DDD6-5F78-4967-9082-0BA43C653B84}" presName="rootConnector" presStyleLbl="node4" presStyleIdx="159" presStyleCnt="162"/>
      <dgm:spPr/>
    </dgm:pt>
    <dgm:pt modelId="{64941579-0D97-4B29-B66D-F93A8E2CA50E}" type="pres">
      <dgm:prSet presAssocID="{D683DDD6-5F78-4967-9082-0BA43C653B84}" presName="hierChild4" presStyleCnt="0"/>
      <dgm:spPr/>
    </dgm:pt>
    <dgm:pt modelId="{289234AD-8507-4C79-9A79-4658A0CA5E6E}" type="pres">
      <dgm:prSet presAssocID="{D683DDD6-5F78-4967-9082-0BA43C653B84}" presName="hierChild5" presStyleCnt="0"/>
      <dgm:spPr/>
    </dgm:pt>
    <dgm:pt modelId="{10925950-D72B-4E4F-97D1-0CB29E6F0E5C}" type="pres">
      <dgm:prSet presAssocID="{F667408B-AE73-4436-BD40-0BFCE74F90F5}" presName="hierChild5" presStyleCnt="0"/>
      <dgm:spPr/>
    </dgm:pt>
    <dgm:pt modelId="{93DD309B-838A-4218-806A-207774DF8DA5}" type="pres">
      <dgm:prSet presAssocID="{98FC79FC-73BD-4C90-BB3A-5848C3D7E2B0}" presName="Name37" presStyleLbl="parChTrans1D4" presStyleIdx="160" presStyleCnt="162"/>
      <dgm:spPr/>
    </dgm:pt>
    <dgm:pt modelId="{92643150-5A5A-4BDD-BCDB-7D6180EF51D0}" type="pres">
      <dgm:prSet presAssocID="{1A5FB21B-5AD3-4E58-8B59-ACDE932506A4}" presName="hierRoot2" presStyleCnt="0">
        <dgm:presLayoutVars>
          <dgm:hierBranch val="init"/>
        </dgm:presLayoutVars>
      </dgm:prSet>
      <dgm:spPr/>
    </dgm:pt>
    <dgm:pt modelId="{414D5FDF-4A12-4DEC-A762-94B077036F39}" type="pres">
      <dgm:prSet presAssocID="{1A5FB21B-5AD3-4E58-8B59-ACDE932506A4}" presName="rootComposite" presStyleCnt="0"/>
      <dgm:spPr/>
    </dgm:pt>
    <dgm:pt modelId="{2B09B52A-E939-4E33-809F-AC83D21138E6}" type="pres">
      <dgm:prSet presAssocID="{1A5FB21B-5AD3-4E58-8B59-ACDE932506A4}" presName="rootText" presStyleLbl="node4" presStyleIdx="160" presStyleCnt="162">
        <dgm:presLayoutVars>
          <dgm:chPref val="3"/>
        </dgm:presLayoutVars>
      </dgm:prSet>
      <dgm:spPr/>
    </dgm:pt>
    <dgm:pt modelId="{4FB7A8C3-F80E-49A4-AD9C-538B7D97B891}" type="pres">
      <dgm:prSet presAssocID="{1A5FB21B-5AD3-4E58-8B59-ACDE932506A4}" presName="rootConnector" presStyleLbl="node4" presStyleIdx="160" presStyleCnt="162"/>
      <dgm:spPr/>
    </dgm:pt>
    <dgm:pt modelId="{B321063E-8E28-4B1A-9B46-AB4A04C0485F}" type="pres">
      <dgm:prSet presAssocID="{1A5FB21B-5AD3-4E58-8B59-ACDE932506A4}" presName="hierChild4" presStyleCnt="0"/>
      <dgm:spPr/>
    </dgm:pt>
    <dgm:pt modelId="{E1EBAA02-FC62-444D-9E6D-076B9E7E7CDC}" type="pres">
      <dgm:prSet presAssocID="{1A5FB21B-5AD3-4E58-8B59-ACDE932506A4}" presName="hierChild5" presStyleCnt="0"/>
      <dgm:spPr/>
    </dgm:pt>
    <dgm:pt modelId="{2B806954-C7D0-42EA-A63F-50C3DE96D2C0}" type="pres">
      <dgm:prSet presAssocID="{737997D6-4EFC-46ED-8262-32611D48A945}" presName="Name37" presStyleLbl="parChTrans1D4" presStyleIdx="161" presStyleCnt="162"/>
      <dgm:spPr/>
    </dgm:pt>
    <dgm:pt modelId="{057E73C0-4254-4B0A-8F2F-C43D48328857}" type="pres">
      <dgm:prSet presAssocID="{2A638F8E-0731-4D12-A62A-63DE1928F9DE}" presName="hierRoot2" presStyleCnt="0">
        <dgm:presLayoutVars>
          <dgm:hierBranch val="init"/>
        </dgm:presLayoutVars>
      </dgm:prSet>
      <dgm:spPr/>
    </dgm:pt>
    <dgm:pt modelId="{CB481F51-55EC-41EC-A1A1-B6653CA71483}" type="pres">
      <dgm:prSet presAssocID="{2A638F8E-0731-4D12-A62A-63DE1928F9DE}" presName="rootComposite" presStyleCnt="0"/>
      <dgm:spPr/>
    </dgm:pt>
    <dgm:pt modelId="{2560B066-0EFC-419F-A588-6CC0B1D01D0F}" type="pres">
      <dgm:prSet presAssocID="{2A638F8E-0731-4D12-A62A-63DE1928F9DE}" presName="rootText" presStyleLbl="node4" presStyleIdx="161" presStyleCnt="162">
        <dgm:presLayoutVars>
          <dgm:chPref val="3"/>
        </dgm:presLayoutVars>
      </dgm:prSet>
      <dgm:spPr/>
    </dgm:pt>
    <dgm:pt modelId="{BA65F6F1-3A30-4B4A-99E6-E179C2F9C566}" type="pres">
      <dgm:prSet presAssocID="{2A638F8E-0731-4D12-A62A-63DE1928F9DE}" presName="rootConnector" presStyleLbl="node4" presStyleIdx="161" presStyleCnt="162"/>
      <dgm:spPr/>
    </dgm:pt>
    <dgm:pt modelId="{AC814DFD-550B-4D63-A0E7-9BCA22788B42}" type="pres">
      <dgm:prSet presAssocID="{2A638F8E-0731-4D12-A62A-63DE1928F9DE}" presName="hierChild4" presStyleCnt="0"/>
      <dgm:spPr/>
    </dgm:pt>
    <dgm:pt modelId="{E174DCEC-F45F-46E9-94FC-795CF30AC676}" type="pres">
      <dgm:prSet presAssocID="{2A638F8E-0731-4D12-A62A-63DE1928F9DE}" presName="hierChild5" presStyleCnt="0"/>
      <dgm:spPr/>
    </dgm:pt>
    <dgm:pt modelId="{E8117670-CCD8-4524-95D5-18860A7504D0}" type="pres">
      <dgm:prSet presAssocID="{71831EDF-95C3-451C-8C9A-8335B5C09D03}" presName="hierChild5" presStyleCnt="0"/>
      <dgm:spPr/>
    </dgm:pt>
    <dgm:pt modelId="{279FA3B5-17B1-4BD0-9AE8-A4EFF26D297E}" type="pres">
      <dgm:prSet presAssocID="{FBE83294-7833-43C8-B009-BB44A62AAF23}" presName="hierChild5" presStyleCnt="0"/>
      <dgm:spPr/>
    </dgm:pt>
    <dgm:pt modelId="{C971244D-26F1-4970-B696-A26303700272}" type="pres">
      <dgm:prSet presAssocID="{769A25DE-CB41-47DB-95F0-9424F00CA38B}" presName="Name37" presStyleLbl="parChTrans1D2" presStyleIdx="2" presStyleCnt="5"/>
      <dgm:spPr/>
    </dgm:pt>
    <dgm:pt modelId="{2DFA12A4-10D5-4930-895A-F730BAD84349}" type="pres">
      <dgm:prSet presAssocID="{5C4263BD-BBE4-4E58-B874-7C23C1CCDC61}" presName="hierRoot2" presStyleCnt="0">
        <dgm:presLayoutVars>
          <dgm:hierBranch val="init"/>
        </dgm:presLayoutVars>
      </dgm:prSet>
      <dgm:spPr/>
    </dgm:pt>
    <dgm:pt modelId="{18225E96-3DBD-4FCA-B1C7-D5B925C3BFF5}" type="pres">
      <dgm:prSet presAssocID="{5C4263BD-BBE4-4E58-B874-7C23C1CCDC61}" presName="rootComposite" presStyleCnt="0"/>
      <dgm:spPr/>
    </dgm:pt>
    <dgm:pt modelId="{D1655F10-9DE2-49DA-B664-46DB2A98BE34}" type="pres">
      <dgm:prSet presAssocID="{5C4263BD-BBE4-4E58-B874-7C23C1CCDC61}" presName="rootText" presStyleLbl="node2" presStyleIdx="2" presStyleCnt="5">
        <dgm:presLayoutVars>
          <dgm:chPref val="3"/>
        </dgm:presLayoutVars>
      </dgm:prSet>
      <dgm:spPr/>
    </dgm:pt>
    <dgm:pt modelId="{987966A5-523A-497F-A4F5-C873AFB091DE}" type="pres">
      <dgm:prSet presAssocID="{5C4263BD-BBE4-4E58-B874-7C23C1CCDC61}" presName="rootConnector" presStyleLbl="node2" presStyleIdx="2" presStyleCnt="5"/>
      <dgm:spPr/>
    </dgm:pt>
    <dgm:pt modelId="{5963A96F-41A4-4A41-99F3-CF51D2DA544C}" type="pres">
      <dgm:prSet presAssocID="{5C4263BD-BBE4-4E58-B874-7C23C1CCDC61}" presName="hierChild4" presStyleCnt="0"/>
      <dgm:spPr/>
    </dgm:pt>
    <dgm:pt modelId="{1B3558FC-A646-4F28-BC48-F3026DF508D0}" type="pres">
      <dgm:prSet presAssocID="{AA19A493-7077-4093-9896-ECC0A22A4E3F}" presName="Name37" presStyleLbl="parChTrans1D3" presStyleIdx="5" presStyleCnt="20"/>
      <dgm:spPr/>
    </dgm:pt>
    <dgm:pt modelId="{7DE925D2-76E6-477B-B1A1-4AC44A2AD7ED}" type="pres">
      <dgm:prSet presAssocID="{98C6EB0E-0CCD-4643-B2E4-693591C54624}" presName="hierRoot2" presStyleCnt="0">
        <dgm:presLayoutVars>
          <dgm:hierBranch val="init"/>
        </dgm:presLayoutVars>
      </dgm:prSet>
      <dgm:spPr/>
    </dgm:pt>
    <dgm:pt modelId="{465D60DB-1482-4B2D-BE47-642AD38C60E1}" type="pres">
      <dgm:prSet presAssocID="{98C6EB0E-0CCD-4643-B2E4-693591C54624}" presName="rootComposite" presStyleCnt="0"/>
      <dgm:spPr/>
    </dgm:pt>
    <dgm:pt modelId="{13EB8DAE-F624-42B7-AF48-312529001AEE}" type="pres">
      <dgm:prSet presAssocID="{98C6EB0E-0CCD-4643-B2E4-693591C54624}" presName="rootText" presStyleLbl="node3" presStyleIdx="5" presStyleCnt="20">
        <dgm:presLayoutVars>
          <dgm:chPref val="3"/>
        </dgm:presLayoutVars>
      </dgm:prSet>
      <dgm:spPr/>
    </dgm:pt>
    <dgm:pt modelId="{DFD1C5CD-D8EE-44C2-AB4D-C38BE7C8B551}" type="pres">
      <dgm:prSet presAssocID="{98C6EB0E-0CCD-4643-B2E4-693591C54624}" presName="rootConnector" presStyleLbl="node3" presStyleIdx="5" presStyleCnt="20"/>
      <dgm:spPr/>
    </dgm:pt>
    <dgm:pt modelId="{ACB1D09E-DC1D-49B2-A9A4-3AF6AC96B702}" type="pres">
      <dgm:prSet presAssocID="{98C6EB0E-0CCD-4643-B2E4-693591C54624}" presName="hierChild4" presStyleCnt="0"/>
      <dgm:spPr/>
    </dgm:pt>
    <dgm:pt modelId="{10E110A3-DEF0-4315-9C7A-1F5F6EB7F6A2}" type="pres">
      <dgm:prSet presAssocID="{98C6EB0E-0CCD-4643-B2E4-693591C54624}" presName="hierChild5" presStyleCnt="0"/>
      <dgm:spPr/>
    </dgm:pt>
    <dgm:pt modelId="{C8D3456F-E21E-4D11-B4E5-6DFE7F622B22}" type="pres">
      <dgm:prSet presAssocID="{5C4263BD-BBE4-4E58-B874-7C23C1CCDC61}" presName="hierChild5" presStyleCnt="0"/>
      <dgm:spPr/>
    </dgm:pt>
    <dgm:pt modelId="{A0F30509-826E-4F3E-B0E3-239A13BA3498}" type="pres">
      <dgm:prSet presAssocID="{D7102776-19E5-41A4-B057-E8FAC9FB15A9}" presName="Name37" presStyleLbl="parChTrans1D2" presStyleIdx="3" presStyleCnt="5"/>
      <dgm:spPr/>
    </dgm:pt>
    <dgm:pt modelId="{BEECE094-DB6E-404A-B1B2-D453B228457C}" type="pres">
      <dgm:prSet presAssocID="{677D052E-A76A-42E7-AF7E-D995B9C98E40}" presName="hierRoot2" presStyleCnt="0">
        <dgm:presLayoutVars>
          <dgm:hierBranch val="init"/>
        </dgm:presLayoutVars>
      </dgm:prSet>
      <dgm:spPr/>
    </dgm:pt>
    <dgm:pt modelId="{34022DF6-9E28-403A-813B-73F4C8181ECF}" type="pres">
      <dgm:prSet presAssocID="{677D052E-A76A-42E7-AF7E-D995B9C98E40}" presName="rootComposite" presStyleCnt="0"/>
      <dgm:spPr/>
    </dgm:pt>
    <dgm:pt modelId="{163AD724-2DFF-4012-8FE7-B40C736ACAC0}" type="pres">
      <dgm:prSet presAssocID="{677D052E-A76A-42E7-AF7E-D995B9C98E40}" presName="rootText" presStyleLbl="node2" presStyleIdx="3" presStyleCnt="5">
        <dgm:presLayoutVars>
          <dgm:chPref val="3"/>
        </dgm:presLayoutVars>
      </dgm:prSet>
      <dgm:spPr/>
    </dgm:pt>
    <dgm:pt modelId="{B90A2B40-343E-4066-B5A1-66CD6AB1134A}" type="pres">
      <dgm:prSet presAssocID="{677D052E-A76A-42E7-AF7E-D995B9C98E40}" presName="rootConnector" presStyleLbl="node2" presStyleIdx="3" presStyleCnt="5"/>
      <dgm:spPr/>
    </dgm:pt>
    <dgm:pt modelId="{9713781C-2041-4178-8674-34201A32E4F1}" type="pres">
      <dgm:prSet presAssocID="{677D052E-A76A-42E7-AF7E-D995B9C98E40}" presName="hierChild4" presStyleCnt="0"/>
      <dgm:spPr/>
    </dgm:pt>
    <dgm:pt modelId="{87287B4A-ABD7-4462-AFB8-6D313519815D}" type="pres">
      <dgm:prSet presAssocID="{D3DA5B52-08EA-4F6E-950F-D52093B745BA}" presName="Name37" presStyleLbl="parChTrans1D3" presStyleIdx="6" presStyleCnt="20"/>
      <dgm:spPr/>
    </dgm:pt>
    <dgm:pt modelId="{8BCC14D5-C1BB-488D-85FE-881E74337269}" type="pres">
      <dgm:prSet presAssocID="{3EFF7DB3-39E2-447D-AAB8-A5F0034A66C4}" presName="hierRoot2" presStyleCnt="0">
        <dgm:presLayoutVars>
          <dgm:hierBranch val="init"/>
        </dgm:presLayoutVars>
      </dgm:prSet>
      <dgm:spPr/>
    </dgm:pt>
    <dgm:pt modelId="{DEAF43AE-6B56-48DD-BAF2-4FFB5BD61061}" type="pres">
      <dgm:prSet presAssocID="{3EFF7DB3-39E2-447D-AAB8-A5F0034A66C4}" presName="rootComposite" presStyleCnt="0"/>
      <dgm:spPr/>
    </dgm:pt>
    <dgm:pt modelId="{4ECC9D1D-967E-44B1-B719-D13F9599F98B}" type="pres">
      <dgm:prSet presAssocID="{3EFF7DB3-39E2-447D-AAB8-A5F0034A66C4}" presName="rootText" presStyleLbl="node3" presStyleIdx="6" presStyleCnt="20">
        <dgm:presLayoutVars>
          <dgm:chPref val="3"/>
        </dgm:presLayoutVars>
      </dgm:prSet>
      <dgm:spPr/>
    </dgm:pt>
    <dgm:pt modelId="{C68C3F32-FF7F-43AE-B6C8-473BBF5721B5}" type="pres">
      <dgm:prSet presAssocID="{3EFF7DB3-39E2-447D-AAB8-A5F0034A66C4}" presName="rootConnector" presStyleLbl="node3" presStyleIdx="6" presStyleCnt="20"/>
      <dgm:spPr/>
    </dgm:pt>
    <dgm:pt modelId="{208813B8-A294-431A-9C65-C988529CE9B3}" type="pres">
      <dgm:prSet presAssocID="{3EFF7DB3-39E2-447D-AAB8-A5F0034A66C4}" presName="hierChild4" presStyleCnt="0"/>
      <dgm:spPr/>
    </dgm:pt>
    <dgm:pt modelId="{25BD31BD-6AAD-4E2D-8017-E800C8E4D6C1}" type="pres">
      <dgm:prSet presAssocID="{3EFF7DB3-39E2-447D-AAB8-A5F0034A66C4}" presName="hierChild5" presStyleCnt="0"/>
      <dgm:spPr/>
    </dgm:pt>
    <dgm:pt modelId="{0FA10B27-ADC0-4E61-81EA-96290BFDCA20}" type="pres">
      <dgm:prSet presAssocID="{E0A1706A-4FCF-4CD3-88B4-E73356DA86B9}" presName="Name37" presStyleLbl="parChTrans1D3" presStyleIdx="7" presStyleCnt="20"/>
      <dgm:spPr/>
    </dgm:pt>
    <dgm:pt modelId="{CF320FCD-CDC3-413A-8A01-DCFBD58B9F2A}" type="pres">
      <dgm:prSet presAssocID="{3862CB1E-0945-4C29-BA79-5DE2333A4E55}" presName="hierRoot2" presStyleCnt="0">
        <dgm:presLayoutVars>
          <dgm:hierBranch val="init"/>
        </dgm:presLayoutVars>
      </dgm:prSet>
      <dgm:spPr/>
    </dgm:pt>
    <dgm:pt modelId="{E0C5AD6B-A5BB-4952-B267-629EBC67E8DE}" type="pres">
      <dgm:prSet presAssocID="{3862CB1E-0945-4C29-BA79-5DE2333A4E55}" presName="rootComposite" presStyleCnt="0"/>
      <dgm:spPr/>
    </dgm:pt>
    <dgm:pt modelId="{F33FA727-F4FE-4D6F-A120-A4A9BEBE3F44}" type="pres">
      <dgm:prSet presAssocID="{3862CB1E-0945-4C29-BA79-5DE2333A4E55}" presName="rootText" presStyleLbl="node3" presStyleIdx="7" presStyleCnt="20">
        <dgm:presLayoutVars>
          <dgm:chPref val="3"/>
        </dgm:presLayoutVars>
      </dgm:prSet>
      <dgm:spPr/>
    </dgm:pt>
    <dgm:pt modelId="{EE211C35-71B4-4A42-94C9-A7686D74E461}" type="pres">
      <dgm:prSet presAssocID="{3862CB1E-0945-4C29-BA79-5DE2333A4E55}" presName="rootConnector" presStyleLbl="node3" presStyleIdx="7" presStyleCnt="20"/>
      <dgm:spPr/>
    </dgm:pt>
    <dgm:pt modelId="{DC526F06-D0D7-4A73-BBC7-81B97C216647}" type="pres">
      <dgm:prSet presAssocID="{3862CB1E-0945-4C29-BA79-5DE2333A4E55}" presName="hierChild4" presStyleCnt="0"/>
      <dgm:spPr/>
    </dgm:pt>
    <dgm:pt modelId="{4E0CB2A3-EBFC-4579-B6A7-48D8C460CED8}" type="pres">
      <dgm:prSet presAssocID="{3862CB1E-0945-4C29-BA79-5DE2333A4E55}" presName="hierChild5" presStyleCnt="0"/>
      <dgm:spPr/>
    </dgm:pt>
    <dgm:pt modelId="{A1EEE256-E5D1-4DFC-B5A1-9616A942DC06}" type="pres">
      <dgm:prSet presAssocID="{D4F28C4F-BF8D-44F7-AD2B-A5425DAE5BE4}" presName="Name37" presStyleLbl="parChTrans1D3" presStyleIdx="8" presStyleCnt="20"/>
      <dgm:spPr/>
    </dgm:pt>
    <dgm:pt modelId="{2F738976-7661-4479-B4BF-5442E89F6627}" type="pres">
      <dgm:prSet presAssocID="{EA92D652-871F-47F1-9DB7-FC871F7BD2C8}" presName="hierRoot2" presStyleCnt="0">
        <dgm:presLayoutVars>
          <dgm:hierBranch val="init"/>
        </dgm:presLayoutVars>
      </dgm:prSet>
      <dgm:spPr/>
    </dgm:pt>
    <dgm:pt modelId="{C330BD02-D13C-41D2-8919-E48B07B77E0E}" type="pres">
      <dgm:prSet presAssocID="{EA92D652-871F-47F1-9DB7-FC871F7BD2C8}" presName="rootComposite" presStyleCnt="0"/>
      <dgm:spPr/>
    </dgm:pt>
    <dgm:pt modelId="{788B1F7D-00E6-4B3A-ACF6-31D843CBD9AA}" type="pres">
      <dgm:prSet presAssocID="{EA92D652-871F-47F1-9DB7-FC871F7BD2C8}" presName="rootText" presStyleLbl="node3" presStyleIdx="8" presStyleCnt="20">
        <dgm:presLayoutVars>
          <dgm:chPref val="3"/>
        </dgm:presLayoutVars>
      </dgm:prSet>
      <dgm:spPr/>
    </dgm:pt>
    <dgm:pt modelId="{9930755A-01C7-4A07-991D-214772117EA8}" type="pres">
      <dgm:prSet presAssocID="{EA92D652-871F-47F1-9DB7-FC871F7BD2C8}" presName="rootConnector" presStyleLbl="node3" presStyleIdx="8" presStyleCnt="20"/>
      <dgm:spPr/>
    </dgm:pt>
    <dgm:pt modelId="{FBA1DCBA-36FB-4ADC-B363-4B7D93018A1A}" type="pres">
      <dgm:prSet presAssocID="{EA92D652-871F-47F1-9DB7-FC871F7BD2C8}" presName="hierChild4" presStyleCnt="0"/>
      <dgm:spPr/>
    </dgm:pt>
    <dgm:pt modelId="{14E28A9F-2981-40A6-BF3C-D690B8B9928E}" type="pres">
      <dgm:prSet presAssocID="{EA92D652-871F-47F1-9DB7-FC871F7BD2C8}" presName="hierChild5" presStyleCnt="0"/>
      <dgm:spPr/>
    </dgm:pt>
    <dgm:pt modelId="{989EF9E5-DBE7-4C1A-99EC-8BDAD16687E1}" type="pres">
      <dgm:prSet presAssocID="{A8475F30-056E-4044-811E-6C3A18D3ED6C}" presName="Name37" presStyleLbl="parChTrans1D3" presStyleIdx="9" presStyleCnt="20"/>
      <dgm:spPr/>
    </dgm:pt>
    <dgm:pt modelId="{3B90BB0A-D830-4F3A-806A-B00BCB281990}" type="pres">
      <dgm:prSet presAssocID="{CF645D44-8FE4-486D-ABB6-D9BD83EBC023}" presName="hierRoot2" presStyleCnt="0">
        <dgm:presLayoutVars>
          <dgm:hierBranch val="init"/>
        </dgm:presLayoutVars>
      </dgm:prSet>
      <dgm:spPr/>
    </dgm:pt>
    <dgm:pt modelId="{F2E640FA-EE7B-44B5-A860-7588403ABA47}" type="pres">
      <dgm:prSet presAssocID="{CF645D44-8FE4-486D-ABB6-D9BD83EBC023}" presName="rootComposite" presStyleCnt="0"/>
      <dgm:spPr/>
    </dgm:pt>
    <dgm:pt modelId="{374361B6-41E8-48A7-B4E7-7099B7B0705B}" type="pres">
      <dgm:prSet presAssocID="{CF645D44-8FE4-486D-ABB6-D9BD83EBC023}" presName="rootText" presStyleLbl="node3" presStyleIdx="9" presStyleCnt="20">
        <dgm:presLayoutVars>
          <dgm:chPref val="3"/>
        </dgm:presLayoutVars>
      </dgm:prSet>
      <dgm:spPr/>
    </dgm:pt>
    <dgm:pt modelId="{9A910143-59FF-47FD-BCA5-13BE81798DAD}" type="pres">
      <dgm:prSet presAssocID="{CF645D44-8FE4-486D-ABB6-D9BD83EBC023}" presName="rootConnector" presStyleLbl="node3" presStyleIdx="9" presStyleCnt="20"/>
      <dgm:spPr/>
    </dgm:pt>
    <dgm:pt modelId="{05F97DD3-44B2-4C3F-A32C-43BB630FA509}" type="pres">
      <dgm:prSet presAssocID="{CF645D44-8FE4-486D-ABB6-D9BD83EBC023}" presName="hierChild4" presStyleCnt="0"/>
      <dgm:spPr/>
    </dgm:pt>
    <dgm:pt modelId="{A003D673-D5C8-48EB-8A30-30A21A94A818}" type="pres">
      <dgm:prSet presAssocID="{CF645D44-8FE4-486D-ABB6-D9BD83EBC023}" presName="hierChild5" presStyleCnt="0"/>
      <dgm:spPr/>
    </dgm:pt>
    <dgm:pt modelId="{F781BDFE-B9C7-4C69-ADBE-342D77816BFA}" type="pres">
      <dgm:prSet presAssocID="{677D052E-A76A-42E7-AF7E-D995B9C98E40}" presName="hierChild5" presStyleCnt="0"/>
      <dgm:spPr/>
    </dgm:pt>
    <dgm:pt modelId="{00111D64-21A6-4996-A91C-BCE549ABBAF6}" type="pres">
      <dgm:prSet presAssocID="{78AD6FEF-8E3B-4A28-ADAE-3A28534CBCB6}" presName="Name37" presStyleLbl="parChTrans1D2" presStyleIdx="4" presStyleCnt="5"/>
      <dgm:spPr/>
    </dgm:pt>
    <dgm:pt modelId="{BD735406-CC5B-4940-A452-E533B00892CE}" type="pres">
      <dgm:prSet presAssocID="{FC1EC174-5E47-487C-B09A-6CE067313F32}" presName="hierRoot2" presStyleCnt="0">
        <dgm:presLayoutVars>
          <dgm:hierBranch val="init"/>
        </dgm:presLayoutVars>
      </dgm:prSet>
      <dgm:spPr/>
    </dgm:pt>
    <dgm:pt modelId="{BAAB705E-E2EB-4F16-8666-223E78B79F73}" type="pres">
      <dgm:prSet presAssocID="{FC1EC174-5E47-487C-B09A-6CE067313F32}" presName="rootComposite" presStyleCnt="0"/>
      <dgm:spPr/>
    </dgm:pt>
    <dgm:pt modelId="{3D9EFB90-29A8-48C0-9C6D-DCDF507BAEB0}" type="pres">
      <dgm:prSet presAssocID="{FC1EC174-5E47-487C-B09A-6CE067313F32}" presName="rootText" presStyleLbl="node2" presStyleIdx="4" presStyleCnt="5">
        <dgm:presLayoutVars>
          <dgm:chPref val="3"/>
        </dgm:presLayoutVars>
      </dgm:prSet>
      <dgm:spPr/>
    </dgm:pt>
    <dgm:pt modelId="{40AFDA82-C3F4-43A4-9920-167666A5A85E}" type="pres">
      <dgm:prSet presAssocID="{FC1EC174-5E47-487C-B09A-6CE067313F32}" presName="rootConnector" presStyleLbl="node2" presStyleIdx="4" presStyleCnt="5"/>
      <dgm:spPr/>
    </dgm:pt>
    <dgm:pt modelId="{B769A587-2702-4156-8785-46F331180168}" type="pres">
      <dgm:prSet presAssocID="{FC1EC174-5E47-487C-B09A-6CE067313F32}" presName="hierChild4" presStyleCnt="0"/>
      <dgm:spPr/>
    </dgm:pt>
    <dgm:pt modelId="{83E2092D-1C32-4C69-B133-D62FC81C398D}" type="pres">
      <dgm:prSet presAssocID="{F72229D2-4E25-424E-A019-F23CB185EE39}" presName="Name37" presStyleLbl="parChTrans1D3" presStyleIdx="10" presStyleCnt="20"/>
      <dgm:spPr/>
    </dgm:pt>
    <dgm:pt modelId="{F1F3C81A-108E-402A-9E34-19A9B6B81E5C}" type="pres">
      <dgm:prSet presAssocID="{7974588F-D337-43A4-887A-39F23E00DF98}" presName="hierRoot2" presStyleCnt="0">
        <dgm:presLayoutVars>
          <dgm:hierBranch val="init"/>
        </dgm:presLayoutVars>
      </dgm:prSet>
      <dgm:spPr/>
    </dgm:pt>
    <dgm:pt modelId="{3C1AD06A-D1EE-4D6F-91D3-72AE004F556D}" type="pres">
      <dgm:prSet presAssocID="{7974588F-D337-43A4-887A-39F23E00DF98}" presName="rootComposite" presStyleCnt="0"/>
      <dgm:spPr/>
    </dgm:pt>
    <dgm:pt modelId="{91CC1AEE-D85D-4484-83F7-AE9A37EF1836}" type="pres">
      <dgm:prSet presAssocID="{7974588F-D337-43A4-887A-39F23E00DF98}" presName="rootText" presStyleLbl="node3" presStyleIdx="10" presStyleCnt="20">
        <dgm:presLayoutVars>
          <dgm:chPref val="3"/>
        </dgm:presLayoutVars>
      </dgm:prSet>
      <dgm:spPr/>
    </dgm:pt>
    <dgm:pt modelId="{3CF28BB3-7C19-40BD-94E6-02320B1B85F1}" type="pres">
      <dgm:prSet presAssocID="{7974588F-D337-43A4-887A-39F23E00DF98}" presName="rootConnector" presStyleLbl="node3" presStyleIdx="10" presStyleCnt="20"/>
      <dgm:spPr/>
    </dgm:pt>
    <dgm:pt modelId="{EED58352-3AD3-4694-9774-B2F423C16F58}" type="pres">
      <dgm:prSet presAssocID="{7974588F-D337-43A4-887A-39F23E00DF98}" presName="hierChild4" presStyleCnt="0"/>
      <dgm:spPr/>
    </dgm:pt>
    <dgm:pt modelId="{47261C83-03E6-4D0B-B4CC-540AC14C5BF5}" type="pres">
      <dgm:prSet presAssocID="{7974588F-D337-43A4-887A-39F23E00DF98}" presName="hierChild5" presStyleCnt="0"/>
      <dgm:spPr/>
    </dgm:pt>
    <dgm:pt modelId="{225EF8A7-42F6-4245-9D93-878AF9864654}" type="pres">
      <dgm:prSet presAssocID="{EA3D865F-243B-4C98-B22E-5C8C8492416C}" presName="Name37" presStyleLbl="parChTrans1D3" presStyleIdx="11" presStyleCnt="20"/>
      <dgm:spPr/>
    </dgm:pt>
    <dgm:pt modelId="{A4A326D2-C4DA-47CE-AD73-F88C72777B9B}" type="pres">
      <dgm:prSet presAssocID="{EC68BCA7-3A71-4578-9F47-8ACCDD69D4EE}" presName="hierRoot2" presStyleCnt="0">
        <dgm:presLayoutVars>
          <dgm:hierBranch val="init"/>
        </dgm:presLayoutVars>
      </dgm:prSet>
      <dgm:spPr/>
    </dgm:pt>
    <dgm:pt modelId="{F8FEC868-7367-4E83-90D3-D358E3238DD3}" type="pres">
      <dgm:prSet presAssocID="{EC68BCA7-3A71-4578-9F47-8ACCDD69D4EE}" presName="rootComposite" presStyleCnt="0"/>
      <dgm:spPr/>
    </dgm:pt>
    <dgm:pt modelId="{643ABFD9-9437-46A4-801B-C6A868908365}" type="pres">
      <dgm:prSet presAssocID="{EC68BCA7-3A71-4578-9F47-8ACCDD69D4EE}" presName="rootText" presStyleLbl="node3" presStyleIdx="11" presStyleCnt="20">
        <dgm:presLayoutVars>
          <dgm:chPref val="3"/>
        </dgm:presLayoutVars>
      </dgm:prSet>
      <dgm:spPr/>
    </dgm:pt>
    <dgm:pt modelId="{DCDAB100-68C0-4182-94DE-E6687B7E234D}" type="pres">
      <dgm:prSet presAssocID="{EC68BCA7-3A71-4578-9F47-8ACCDD69D4EE}" presName="rootConnector" presStyleLbl="node3" presStyleIdx="11" presStyleCnt="20"/>
      <dgm:spPr/>
    </dgm:pt>
    <dgm:pt modelId="{0B3E9011-9FAB-432F-9606-012D5A2FDC5D}" type="pres">
      <dgm:prSet presAssocID="{EC68BCA7-3A71-4578-9F47-8ACCDD69D4EE}" presName="hierChild4" presStyleCnt="0"/>
      <dgm:spPr/>
    </dgm:pt>
    <dgm:pt modelId="{ED9BD074-66E4-4D30-83B1-1D34BC466195}" type="pres">
      <dgm:prSet presAssocID="{EC68BCA7-3A71-4578-9F47-8ACCDD69D4EE}" presName="hierChild5" presStyleCnt="0"/>
      <dgm:spPr/>
    </dgm:pt>
    <dgm:pt modelId="{E8575850-FFCE-4611-AB37-C6D5F9F311CE}" type="pres">
      <dgm:prSet presAssocID="{08046190-B84D-4E3C-BC6D-A3328850E126}" presName="Name37" presStyleLbl="parChTrans1D3" presStyleIdx="12" presStyleCnt="20"/>
      <dgm:spPr/>
    </dgm:pt>
    <dgm:pt modelId="{84604DB6-2292-41F2-82F5-5B0F8A0E3A84}" type="pres">
      <dgm:prSet presAssocID="{FAA59E3A-333F-4B11-9F52-04BC41F14925}" presName="hierRoot2" presStyleCnt="0">
        <dgm:presLayoutVars>
          <dgm:hierBranch val="init"/>
        </dgm:presLayoutVars>
      </dgm:prSet>
      <dgm:spPr/>
    </dgm:pt>
    <dgm:pt modelId="{465BF30A-DE05-40A8-A87F-EE2AD9D2A1CB}" type="pres">
      <dgm:prSet presAssocID="{FAA59E3A-333F-4B11-9F52-04BC41F14925}" presName="rootComposite" presStyleCnt="0"/>
      <dgm:spPr/>
    </dgm:pt>
    <dgm:pt modelId="{1E48BC94-D1D6-42CE-B494-64202DDC8430}" type="pres">
      <dgm:prSet presAssocID="{FAA59E3A-333F-4B11-9F52-04BC41F14925}" presName="rootText" presStyleLbl="node3" presStyleIdx="12" presStyleCnt="20">
        <dgm:presLayoutVars>
          <dgm:chPref val="3"/>
        </dgm:presLayoutVars>
      </dgm:prSet>
      <dgm:spPr/>
    </dgm:pt>
    <dgm:pt modelId="{96A95D2F-7B20-4701-A2A3-A47E91059009}" type="pres">
      <dgm:prSet presAssocID="{FAA59E3A-333F-4B11-9F52-04BC41F14925}" presName="rootConnector" presStyleLbl="node3" presStyleIdx="12" presStyleCnt="20"/>
      <dgm:spPr/>
    </dgm:pt>
    <dgm:pt modelId="{E8C0693D-688F-4F15-94B6-CD8B8F92F83F}" type="pres">
      <dgm:prSet presAssocID="{FAA59E3A-333F-4B11-9F52-04BC41F14925}" presName="hierChild4" presStyleCnt="0"/>
      <dgm:spPr/>
    </dgm:pt>
    <dgm:pt modelId="{A423D269-1A9D-4794-882F-BAD03C273AEF}" type="pres">
      <dgm:prSet presAssocID="{FAA59E3A-333F-4B11-9F52-04BC41F14925}" presName="hierChild5" presStyleCnt="0"/>
      <dgm:spPr/>
    </dgm:pt>
    <dgm:pt modelId="{AB5A5112-A58B-4A3B-997B-FCA944BFAEB4}" type="pres">
      <dgm:prSet presAssocID="{97258356-1652-4DAB-A769-D96A02A386E3}" presName="Name37" presStyleLbl="parChTrans1D3" presStyleIdx="13" presStyleCnt="20"/>
      <dgm:spPr/>
    </dgm:pt>
    <dgm:pt modelId="{561A3E53-65EC-4E2E-933D-4811F7C77169}" type="pres">
      <dgm:prSet presAssocID="{7748797F-A039-48D1-ADE4-C172D5E024EA}" presName="hierRoot2" presStyleCnt="0">
        <dgm:presLayoutVars>
          <dgm:hierBranch val="init"/>
        </dgm:presLayoutVars>
      </dgm:prSet>
      <dgm:spPr/>
    </dgm:pt>
    <dgm:pt modelId="{F488BCD5-81D0-40BD-BF81-7F6946C74131}" type="pres">
      <dgm:prSet presAssocID="{7748797F-A039-48D1-ADE4-C172D5E024EA}" presName="rootComposite" presStyleCnt="0"/>
      <dgm:spPr/>
    </dgm:pt>
    <dgm:pt modelId="{BB4A407D-27BD-403C-A4DB-E4E730CE0D18}" type="pres">
      <dgm:prSet presAssocID="{7748797F-A039-48D1-ADE4-C172D5E024EA}" presName="rootText" presStyleLbl="node3" presStyleIdx="13" presStyleCnt="20">
        <dgm:presLayoutVars>
          <dgm:chPref val="3"/>
        </dgm:presLayoutVars>
      </dgm:prSet>
      <dgm:spPr/>
    </dgm:pt>
    <dgm:pt modelId="{40D06EAD-077F-409C-89F5-57CB80952DE0}" type="pres">
      <dgm:prSet presAssocID="{7748797F-A039-48D1-ADE4-C172D5E024EA}" presName="rootConnector" presStyleLbl="node3" presStyleIdx="13" presStyleCnt="20"/>
      <dgm:spPr/>
    </dgm:pt>
    <dgm:pt modelId="{88C1CE21-E195-4B0B-8609-B476D8CB5B20}" type="pres">
      <dgm:prSet presAssocID="{7748797F-A039-48D1-ADE4-C172D5E024EA}" presName="hierChild4" presStyleCnt="0"/>
      <dgm:spPr/>
    </dgm:pt>
    <dgm:pt modelId="{5B6EB34C-B709-403E-839D-1CBCC607E1B6}" type="pres">
      <dgm:prSet presAssocID="{7748797F-A039-48D1-ADE4-C172D5E024EA}" presName="hierChild5" presStyleCnt="0"/>
      <dgm:spPr/>
    </dgm:pt>
    <dgm:pt modelId="{AC4956ED-D469-4956-BB75-954D51622902}" type="pres">
      <dgm:prSet presAssocID="{0B1C0E7A-A3AA-414D-AC2F-9D047E6F6E01}" presName="Name37" presStyleLbl="parChTrans1D3" presStyleIdx="14" presStyleCnt="20"/>
      <dgm:spPr/>
    </dgm:pt>
    <dgm:pt modelId="{0406B3AD-C8B6-4202-A302-9B76E1692713}" type="pres">
      <dgm:prSet presAssocID="{93E4E53A-582F-49DC-A50E-B4D9E7E4EE67}" presName="hierRoot2" presStyleCnt="0">
        <dgm:presLayoutVars>
          <dgm:hierBranch val="init"/>
        </dgm:presLayoutVars>
      </dgm:prSet>
      <dgm:spPr/>
    </dgm:pt>
    <dgm:pt modelId="{5DC2D671-E778-4FB1-B85C-B24526225C5E}" type="pres">
      <dgm:prSet presAssocID="{93E4E53A-582F-49DC-A50E-B4D9E7E4EE67}" presName="rootComposite" presStyleCnt="0"/>
      <dgm:spPr/>
    </dgm:pt>
    <dgm:pt modelId="{E9670DB6-FE4D-4B8C-AA8E-6389981E7D0D}" type="pres">
      <dgm:prSet presAssocID="{93E4E53A-582F-49DC-A50E-B4D9E7E4EE67}" presName="rootText" presStyleLbl="node3" presStyleIdx="14" presStyleCnt="20">
        <dgm:presLayoutVars>
          <dgm:chPref val="3"/>
        </dgm:presLayoutVars>
      </dgm:prSet>
      <dgm:spPr/>
    </dgm:pt>
    <dgm:pt modelId="{AA4329FB-C835-46F1-A22F-DEB8D1E2CF50}" type="pres">
      <dgm:prSet presAssocID="{93E4E53A-582F-49DC-A50E-B4D9E7E4EE67}" presName="rootConnector" presStyleLbl="node3" presStyleIdx="14" presStyleCnt="20"/>
      <dgm:spPr/>
    </dgm:pt>
    <dgm:pt modelId="{5038970C-2EA9-4D20-ACC9-189A0C75EFC1}" type="pres">
      <dgm:prSet presAssocID="{93E4E53A-582F-49DC-A50E-B4D9E7E4EE67}" presName="hierChild4" presStyleCnt="0"/>
      <dgm:spPr/>
    </dgm:pt>
    <dgm:pt modelId="{581E784B-09DA-4914-AA75-7B8630CECD49}" type="pres">
      <dgm:prSet presAssocID="{93E4E53A-582F-49DC-A50E-B4D9E7E4EE67}" presName="hierChild5" presStyleCnt="0"/>
      <dgm:spPr/>
    </dgm:pt>
    <dgm:pt modelId="{D73D9EF6-8815-4677-BBB0-5D6D76AC773D}" type="pres">
      <dgm:prSet presAssocID="{15A5063C-8C49-42DE-9707-3140614B84A4}" presName="Name37" presStyleLbl="parChTrans1D3" presStyleIdx="15" presStyleCnt="20"/>
      <dgm:spPr/>
    </dgm:pt>
    <dgm:pt modelId="{16CC85CE-2A99-49A7-98D9-E19031FAAE00}" type="pres">
      <dgm:prSet presAssocID="{3185A185-1960-4EA3-8A44-BEB2DCE23B15}" presName="hierRoot2" presStyleCnt="0">
        <dgm:presLayoutVars>
          <dgm:hierBranch val="init"/>
        </dgm:presLayoutVars>
      </dgm:prSet>
      <dgm:spPr/>
    </dgm:pt>
    <dgm:pt modelId="{21656668-2869-495F-B7BB-AE4DA000A08A}" type="pres">
      <dgm:prSet presAssocID="{3185A185-1960-4EA3-8A44-BEB2DCE23B15}" presName="rootComposite" presStyleCnt="0"/>
      <dgm:spPr/>
    </dgm:pt>
    <dgm:pt modelId="{2EA7FDCC-C74E-495C-9212-F2A96F09CB62}" type="pres">
      <dgm:prSet presAssocID="{3185A185-1960-4EA3-8A44-BEB2DCE23B15}" presName="rootText" presStyleLbl="node3" presStyleIdx="15" presStyleCnt="20">
        <dgm:presLayoutVars>
          <dgm:chPref val="3"/>
        </dgm:presLayoutVars>
      </dgm:prSet>
      <dgm:spPr/>
    </dgm:pt>
    <dgm:pt modelId="{C949F5AB-167F-4373-ABE8-A580DB111AEA}" type="pres">
      <dgm:prSet presAssocID="{3185A185-1960-4EA3-8A44-BEB2DCE23B15}" presName="rootConnector" presStyleLbl="node3" presStyleIdx="15" presStyleCnt="20"/>
      <dgm:spPr/>
    </dgm:pt>
    <dgm:pt modelId="{213E5145-4A17-48E4-BE53-8CEDE647E985}" type="pres">
      <dgm:prSet presAssocID="{3185A185-1960-4EA3-8A44-BEB2DCE23B15}" presName="hierChild4" presStyleCnt="0"/>
      <dgm:spPr/>
    </dgm:pt>
    <dgm:pt modelId="{DEF84770-6BCB-41B6-ADBC-A93033FA1DD3}" type="pres">
      <dgm:prSet presAssocID="{3185A185-1960-4EA3-8A44-BEB2DCE23B15}" presName="hierChild5" presStyleCnt="0"/>
      <dgm:spPr/>
    </dgm:pt>
    <dgm:pt modelId="{0762D1EE-44B3-4417-86C7-D7DD0043416D}" type="pres">
      <dgm:prSet presAssocID="{E825EEF3-8FED-407F-86FC-E22F22DB5D3B}" presName="Name37" presStyleLbl="parChTrans1D3" presStyleIdx="16" presStyleCnt="20"/>
      <dgm:spPr/>
    </dgm:pt>
    <dgm:pt modelId="{0E8F78F7-9B32-496D-8E07-1048D278323F}" type="pres">
      <dgm:prSet presAssocID="{7D404DCD-2B84-4279-8994-33C3ACFEB6F3}" presName="hierRoot2" presStyleCnt="0">
        <dgm:presLayoutVars>
          <dgm:hierBranch val="init"/>
        </dgm:presLayoutVars>
      </dgm:prSet>
      <dgm:spPr/>
    </dgm:pt>
    <dgm:pt modelId="{621BA9B8-F470-4BF7-9471-D8013D4E7E5C}" type="pres">
      <dgm:prSet presAssocID="{7D404DCD-2B84-4279-8994-33C3ACFEB6F3}" presName="rootComposite" presStyleCnt="0"/>
      <dgm:spPr/>
    </dgm:pt>
    <dgm:pt modelId="{345A5A86-0010-491D-B04C-D00F9B9EC31A}" type="pres">
      <dgm:prSet presAssocID="{7D404DCD-2B84-4279-8994-33C3ACFEB6F3}" presName="rootText" presStyleLbl="node3" presStyleIdx="16" presStyleCnt="20">
        <dgm:presLayoutVars>
          <dgm:chPref val="3"/>
        </dgm:presLayoutVars>
      </dgm:prSet>
      <dgm:spPr/>
    </dgm:pt>
    <dgm:pt modelId="{B53545BF-7C1A-4D91-8709-9A95EA641F36}" type="pres">
      <dgm:prSet presAssocID="{7D404DCD-2B84-4279-8994-33C3ACFEB6F3}" presName="rootConnector" presStyleLbl="node3" presStyleIdx="16" presStyleCnt="20"/>
      <dgm:spPr/>
    </dgm:pt>
    <dgm:pt modelId="{987CC6E1-EBBA-464F-941B-BCE1647BE036}" type="pres">
      <dgm:prSet presAssocID="{7D404DCD-2B84-4279-8994-33C3ACFEB6F3}" presName="hierChild4" presStyleCnt="0"/>
      <dgm:spPr/>
    </dgm:pt>
    <dgm:pt modelId="{8A641C03-F9D5-4ED3-8D31-DCC205F2709E}" type="pres">
      <dgm:prSet presAssocID="{7D404DCD-2B84-4279-8994-33C3ACFEB6F3}" presName="hierChild5" presStyleCnt="0"/>
      <dgm:spPr/>
    </dgm:pt>
    <dgm:pt modelId="{085ED53F-B80B-444E-96C6-DCCFEE439F61}" type="pres">
      <dgm:prSet presAssocID="{57D3AA8F-20E8-4648-8EE4-30120608D481}" presName="Name37" presStyleLbl="parChTrans1D3" presStyleIdx="17" presStyleCnt="20"/>
      <dgm:spPr/>
    </dgm:pt>
    <dgm:pt modelId="{9924C46A-5F97-40F2-B861-0DFB2D50F3C8}" type="pres">
      <dgm:prSet presAssocID="{3A72EA47-986F-403D-B528-A882F8CD2238}" presName="hierRoot2" presStyleCnt="0">
        <dgm:presLayoutVars>
          <dgm:hierBranch val="init"/>
        </dgm:presLayoutVars>
      </dgm:prSet>
      <dgm:spPr/>
    </dgm:pt>
    <dgm:pt modelId="{52D54EE2-DF31-43DE-BAF9-6A61C66B7FCA}" type="pres">
      <dgm:prSet presAssocID="{3A72EA47-986F-403D-B528-A882F8CD2238}" presName="rootComposite" presStyleCnt="0"/>
      <dgm:spPr/>
    </dgm:pt>
    <dgm:pt modelId="{22498AD0-EE14-4F00-9526-0414E99BDF91}" type="pres">
      <dgm:prSet presAssocID="{3A72EA47-986F-403D-B528-A882F8CD2238}" presName="rootText" presStyleLbl="node3" presStyleIdx="17" presStyleCnt="20">
        <dgm:presLayoutVars>
          <dgm:chPref val="3"/>
        </dgm:presLayoutVars>
      </dgm:prSet>
      <dgm:spPr/>
    </dgm:pt>
    <dgm:pt modelId="{9F6F2FEB-6D58-4E9B-A4B4-16B778E21143}" type="pres">
      <dgm:prSet presAssocID="{3A72EA47-986F-403D-B528-A882F8CD2238}" presName="rootConnector" presStyleLbl="node3" presStyleIdx="17" presStyleCnt="20"/>
      <dgm:spPr/>
    </dgm:pt>
    <dgm:pt modelId="{74489518-4088-46EF-B76B-3C8A571C88FE}" type="pres">
      <dgm:prSet presAssocID="{3A72EA47-986F-403D-B528-A882F8CD2238}" presName="hierChild4" presStyleCnt="0"/>
      <dgm:spPr/>
    </dgm:pt>
    <dgm:pt modelId="{93E7BBA8-37FB-4F03-BD1D-6E3C8FAAF04F}" type="pres">
      <dgm:prSet presAssocID="{3A72EA47-986F-403D-B528-A882F8CD2238}" presName="hierChild5" presStyleCnt="0"/>
      <dgm:spPr/>
    </dgm:pt>
    <dgm:pt modelId="{78D58B04-6F5D-4AB4-B27C-F35DD568B447}" type="pres">
      <dgm:prSet presAssocID="{84E37F83-C286-43A8-A4AD-1F79E3A300EA}" presName="Name37" presStyleLbl="parChTrans1D3" presStyleIdx="18" presStyleCnt="20"/>
      <dgm:spPr/>
    </dgm:pt>
    <dgm:pt modelId="{E3CCB94D-52E6-466D-BCC7-45D8323EF973}" type="pres">
      <dgm:prSet presAssocID="{9D030915-7F92-4ECD-B172-7F016C4D72A3}" presName="hierRoot2" presStyleCnt="0">
        <dgm:presLayoutVars>
          <dgm:hierBranch val="init"/>
        </dgm:presLayoutVars>
      </dgm:prSet>
      <dgm:spPr/>
    </dgm:pt>
    <dgm:pt modelId="{A76712AB-C468-47F2-8BF1-1CB3CB97E53B}" type="pres">
      <dgm:prSet presAssocID="{9D030915-7F92-4ECD-B172-7F016C4D72A3}" presName="rootComposite" presStyleCnt="0"/>
      <dgm:spPr/>
    </dgm:pt>
    <dgm:pt modelId="{5B94A477-1263-42B5-9F39-A1930A9A440B}" type="pres">
      <dgm:prSet presAssocID="{9D030915-7F92-4ECD-B172-7F016C4D72A3}" presName="rootText" presStyleLbl="node3" presStyleIdx="18" presStyleCnt="20">
        <dgm:presLayoutVars>
          <dgm:chPref val="3"/>
        </dgm:presLayoutVars>
      </dgm:prSet>
      <dgm:spPr/>
    </dgm:pt>
    <dgm:pt modelId="{997B6C49-D9F2-48E3-8AE8-52271B662B24}" type="pres">
      <dgm:prSet presAssocID="{9D030915-7F92-4ECD-B172-7F016C4D72A3}" presName="rootConnector" presStyleLbl="node3" presStyleIdx="18" presStyleCnt="20"/>
      <dgm:spPr/>
    </dgm:pt>
    <dgm:pt modelId="{157D30C2-7067-4752-BC87-BB98C35987CA}" type="pres">
      <dgm:prSet presAssocID="{9D030915-7F92-4ECD-B172-7F016C4D72A3}" presName="hierChild4" presStyleCnt="0"/>
      <dgm:spPr/>
    </dgm:pt>
    <dgm:pt modelId="{955ED13D-9848-4010-855D-75895A914DDE}" type="pres">
      <dgm:prSet presAssocID="{9D030915-7F92-4ECD-B172-7F016C4D72A3}" presName="hierChild5" presStyleCnt="0"/>
      <dgm:spPr/>
    </dgm:pt>
    <dgm:pt modelId="{5CA8BF75-38A0-4927-89BD-678761CA0F7F}" type="pres">
      <dgm:prSet presAssocID="{32B05A58-3EEE-48A1-9B5C-8DFE212AB6ED}" presName="Name37" presStyleLbl="parChTrans1D3" presStyleIdx="19" presStyleCnt="20"/>
      <dgm:spPr/>
    </dgm:pt>
    <dgm:pt modelId="{245A15A6-81E3-46AD-AC45-148D55B66835}" type="pres">
      <dgm:prSet presAssocID="{DCD8C96B-F60C-496A-BD04-47FCD89C2F5D}" presName="hierRoot2" presStyleCnt="0">
        <dgm:presLayoutVars>
          <dgm:hierBranch val="init"/>
        </dgm:presLayoutVars>
      </dgm:prSet>
      <dgm:spPr/>
    </dgm:pt>
    <dgm:pt modelId="{EA7B5945-B806-4AB3-981B-C59A7E1D3D59}" type="pres">
      <dgm:prSet presAssocID="{DCD8C96B-F60C-496A-BD04-47FCD89C2F5D}" presName="rootComposite" presStyleCnt="0"/>
      <dgm:spPr/>
    </dgm:pt>
    <dgm:pt modelId="{51DB8C35-40A3-426F-B498-B79020C6C98D}" type="pres">
      <dgm:prSet presAssocID="{DCD8C96B-F60C-496A-BD04-47FCD89C2F5D}" presName="rootText" presStyleLbl="node3" presStyleIdx="19" presStyleCnt="20">
        <dgm:presLayoutVars>
          <dgm:chPref val="3"/>
        </dgm:presLayoutVars>
      </dgm:prSet>
      <dgm:spPr/>
    </dgm:pt>
    <dgm:pt modelId="{DC0A09CE-EAEC-4B96-AC7D-897777E08F5A}" type="pres">
      <dgm:prSet presAssocID="{DCD8C96B-F60C-496A-BD04-47FCD89C2F5D}" presName="rootConnector" presStyleLbl="node3" presStyleIdx="19" presStyleCnt="20"/>
      <dgm:spPr/>
    </dgm:pt>
    <dgm:pt modelId="{F7DAD8CC-7AA8-4517-959C-0B21B4CD3651}" type="pres">
      <dgm:prSet presAssocID="{DCD8C96B-F60C-496A-BD04-47FCD89C2F5D}" presName="hierChild4" presStyleCnt="0"/>
      <dgm:spPr/>
    </dgm:pt>
    <dgm:pt modelId="{AD5ABA9B-F4D5-4506-9BFF-546404607726}" type="pres">
      <dgm:prSet presAssocID="{DCD8C96B-F60C-496A-BD04-47FCD89C2F5D}" presName="hierChild5" presStyleCnt="0"/>
      <dgm:spPr/>
    </dgm:pt>
    <dgm:pt modelId="{C05677BE-8795-444E-8AF9-4E00D655C5DD}" type="pres">
      <dgm:prSet presAssocID="{FC1EC174-5E47-487C-B09A-6CE067313F32}" presName="hierChild5" presStyleCnt="0"/>
      <dgm:spPr/>
    </dgm:pt>
    <dgm:pt modelId="{E2E60E62-46D8-4FF2-8B20-32C2DAE2C994}" type="pres">
      <dgm:prSet presAssocID="{ED065EEA-F857-4271-A925-2A66606A1A2B}" presName="hierChild3" presStyleCnt="0"/>
      <dgm:spPr/>
    </dgm:pt>
  </dgm:ptLst>
  <dgm:cxnLst>
    <dgm:cxn modelId="{8FD13600-B05D-4CF7-A2A6-D4BAC3211AF7}" type="presOf" srcId="{A4BA1FFF-ACE7-47D5-90D1-72D4ED4CBC93}" destId="{543E40B6-35C8-406A-8740-9D4427F28016}" srcOrd="1" destOrd="0" presId="urn:microsoft.com/office/officeart/2005/8/layout/orgChart1"/>
    <dgm:cxn modelId="{74A76A00-F465-4F52-9FDA-3EE9EA3322AF}" type="presOf" srcId="{E5C1049C-C2A9-4B7C-A9A2-AF9C0895CB68}" destId="{A0F80D8A-9A98-4B28-A86C-F5FB1FB6D950}" srcOrd="1" destOrd="0" presId="urn:microsoft.com/office/officeart/2005/8/layout/orgChart1"/>
    <dgm:cxn modelId="{BCD2B400-63E3-4C68-A251-2A1D7F5DCAAF}" srcId="{5A8DCC19-F7AA-42D3-AA78-C1CC27152758}" destId="{C8AF6D90-5795-4FF9-B1D2-0E604D4D7924}" srcOrd="4" destOrd="0" parTransId="{CDD0B168-F8FD-42EF-B20C-AB0F08169213}" sibTransId="{E8B1CA90-DBB5-4A0C-B020-54AAB3E21C38}"/>
    <dgm:cxn modelId="{866A0301-FB7A-4E36-8E8E-B8781191EE40}" type="presOf" srcId="{B1D3DF8B-F187-4859-85CD-13313483B05C}" destId="{70C8EF52-764A-4ED1-8B5E-D92238EEC13D}" srcOrd="0" destOrd="0" presId="urn:microsoft.com/office/officeart/2005/8/layout/orgChart1"/>
    <dgm:cxn modelId="{E969FA01-4BC5-470B-92B5-8453DFBF085C}" type="presOf" srcId="{7ABA20A7-77DA-46DB-8D6C-0ADFFBAE8D17}" destId="{70A34F94-6BD3-426F-AD2F-369B06B817BF}" srcOrd="1" destOrd="0" presId="urn:microsoft.com/office/officeart/2005/8/layout/orgChart1"/>
    <dgm:cxn modelId="{5ADB6102-53FF-4BB5-9DF4-11706C6DC3E2}" type="presOf" srcId="{45CB7EF5-3D00-4CCD-884D-57C9F1EC2154}" destId="{E1864C05-8ED6-4FC6-A460-FD9885883EB7}" srcOrd="0" destOrd="0" presId="urn:microsoft.com/office/officeart/2005/8/layout/orgChart1"/>
    <dgm:cxn modelId="{631F4D02-5065-43E8-A66D-B68DB81157E7}" srcId="{C22FC295-1B12-4902-8CB8-54885CD5BEBF}" destId="{8DD11150-0B14-4A2A-8841-1A486B018736}" srcOrd="3" destOrd="0" parTransId="{C30CC229-DF63-444B-BBC7-6071E0F9B4FD}" sibTransId="{48C4392F-141A-4F44-897B-355F3AB9F71F}"/>
    <dgm:cxn modelId="{8D577302-4A69-42EE-93D6-FA2B52E615E7}" type="presOf" srcId="{D97B625F-EC6C-45F2-BD49-056DAE840BD0}" destId="{7CA92C57-CC05-4E0C-B844-447A1B8E9A29}" srcOrd="0" destOrd="0" presId="urn:microsoft.com/office/officeart/2005/8/layout/orgChart1"/>
    <dgm:cxn modelId="{D2069802-DEB8-4536-9451-8FD6EF7D481F}" type="presOf" srcId="{7297187B-6939-4B8A-8993-7432DF81CF7F}" destId="{B3384F06-9B4B-4376-B0B1-B6A651860A72}" srcOrd="1" destOrd="0" presId="urn:microsoft.com/office/officeart/2005/8/layout/orgChart1"/>
    <dgm:cxn modelId="{5119FC02-1ECF-4833-8841-99E09240DD08}" type="presOf" srcId="{48979E8C-4B1E-4DEB-A234-B975BBB9C1F4}" destId="{B7C044E0-E1B5-47B7-928C-E24EDD7C0EDD}" srcOrd="1" destOrd="0" presId="urn:microsoft.com/office/officeart/2005/8/layout/orgChart1"/>
    <dgm:cxn modelId="{725F3F03-F650-433E-B789-0035DE7E5B16}" type="presOf" srcId="{0583F014-F743-4836-B7F5-347BD68DDFD2}" destId="{33444D52-8803-4F56-A1A3-C031AD6FC0A1}" srcOrd="0" destOrd="0" presId="urn:microsoft.com/office/officeart/2005/8/layout/orgChart1"/>
    <dgm:cxn modelId="{91A26503-A626-4D4B-9305-E48215ADE519}" type="presOf" srcId="{34518F28-D88A-41EB-9C76-CB65E3A2BB47}" destId="{6808F930-1872-450D-A155-F9005884D139}" srcOrd="1" destOrd="0" presId="urn:microsoft.com/office/officeart/2005/8/layout/orgChart1"/>
    <dgm:cxn modelId="{74857503-63F2-4B0C-8889-21E8379A0052}" type="presOf" srcId="{0876C8D0-FB1E-4432-A5AC-CCA86072317F}" destId="{E13DB3FF-ABFC-4668-A2C3-4125574A1DA9}" srcOrd="1" destOrd="0" presId="urn:microsoft.com/office/officeart/2005/8/layout/orgChart1"/>
    <dgm:cxn modelId="{6022A203-480D-456D-9E3A-79889B306FB2}" type="presOf" srcId="{B0FE9C35-4C54-4A94-B19F-9264F4E919EB}" destId="{3C9D8E69-F8FC-439F-A69B-77B83DEC8A53}" srcOrd="1" destOrd="0" presId="urn:microsoft.com/office/officeart/2005/8/layout/orgChart1"/>
    <dgm:cxn modelId="{07B4AE03-CA48-4C35-9B05-4CCC958F8F7A}" type="presOf" srcId="{0358605E-A4EC-4247-890C-78D06B3ED807}" destId="{755C5DA7-B97F-464F-BF90-D33F241CF9CC}" srcOrd="0" destOrd="0" presId="urn:microsoft.com/office/officeart/2005/8/layout/orgChart1"/>
    <dgm:cxn modelId="{9E12FA03-CC24-4788-A545-4FE79BA05603}" srcId="{B67E6B73-6D6D-4CFD-80CB-4453EE932E57}" destId="{D97B625F-EC6C-45F2-BD49-056DAE840BD0}" srcOrd="0" destOrd="0" parTransId="{F779E2AB-E7D2-4858-855C-C3247EAF31B7}" sibTransId="{389D3CD0-282D-4946-A961-16E01E8F7D14}"/>
    <dgm:cxn modelId="{7D975704-6420-4D9B-A563-D5EF33CDE8FD}" type="presOf" srcId="{D0F42720-F1E6-4281-BCA6-28A485FF5601}" destId="{57A1646E-58EF-4ADD-9A25-232E00E54B44}" srcOrd="0" destOrd="0" presId="urn:microsoft.com/office/officeart/2005/8/layout/orgChart1"/>
    <dgm:cxn modelId="{74209B04-40C2-4051-97DE-A6E535FD834D}" type="presOf" srcId="{C2765D9F-E43B-42E4-A9A4-880444EC67AA}" destId="{A7D77C21-D9C3-4094-8D35-DE95B60755E9}" srcOrd="1" destOrd="0" presId="urn:microsoft.com/office/officeart/2005/8/layout/orgChart1"/>
    <dgm:cxn modelId="{03FE4C05-9D0D-45B2-B082-82F1D26B16B6}" type="presOf" srcId="{48BDDFBC-99AB-4A01-A4B1-AFEBEEF86528}" destId="{37ABA615-1C87-46C9-B095-E8BD91F6B3E3}" srcOrd="1" destOrd="0" presId="urn:microsoft.com/office/officeart/2005/8/layout/orgChart1"/>
    <dgm:cxn modelId="{C3849206-D1B8-4A6B-B989-5C1621415654}" type="presOf" srcId="{9D030915-7F92-4ECD-B172-7F016C4D72A3}" destId="{5B94A477-1263-42B5-9F39-A1930A9A440B}" srcOrd="0" destOrd="0" presId="urn:microsoft.com/office/officeart/2005/8/layout/orgChart1"/>
    <dgm:cxn modelId="{D401F206-4D12-4FE8-8315-BA8BF2F88CED}" srcId="{863BD019-651C-414A-A0B2-33204B4A47E6}" destId="{EDEF682D-3D9A-4E19-BE74-0DE077E35568}" srcOrd="5" destOrd="0" parTransId="{EFBE7E28-D006-4534-88C6-F214A0EBFB9D}" sibTransId="{45A54429-AE05-4727-A7AC-2F8D09B1C5A8}"/>
    <dgm:cxn modelId="{8F08FC06-8997-4373-AE86-C3001612FD30}" type="presOf" srcId="{ED624953-D728-4E09-BAA7-F4F3B2AC37D2}" destId="{CBD863D8-6B46-4612-9737-3E5FFEE7F9F3}" srcOrd="0" destOrd="0" presId="urn:microsoft.com/office/officeart/2005/8/layout/orgChart1"/>
    <dgm:cxn modelId="{60F22307-B214-444F-B643-474E6B81BD2D}" srcId="{B67E6B73-6D6D-4CFD-80CB-4453EE932E57}" destId="{ADBFC832-C0A2-49C5-B82D-EA73342288C3}" srcOrd="5" destOrd="0" parTransId="{27C3E0A8-1AD5-474A-891F-441CF009204B}" sibTransId="{F4519E18-3E25-42AB-AF6E-2AA04E516415}"/>
    <dgm:cxn modelId="{AF203707-88FC-487A-9005-6FEA2C35CB81}" srcId="{863BD019-651C-414A-A0B2-33204B4A47E6}" destId="{683F9855-2671-4A00-AEFB-CCC0C172E800}" srcOrd="0" destOrd="0" parTransId="{36C1DE44-B9B9-48B5-9346-EC43E8C1AAFD}" sibTransId="{EF877F8E-6551-4BA7-81F5-9600B8B2C0FC}"/>
    <dgm:cxn modelId="{6E3EA807-52C1-41CD-8E29-87372AE4C24B}" type="presOf" srcId="{9B636116-B020-44EF-BF1D-F5C3826EE3C0}" destId="{82E8C2BC-811A-4174-80D9-52C5D45A04CF}" srcOrd="0" destOrd="0" presId="urn:microsoft.com/office/officeart/2005/8/layout/orgChart1"/>
    <dgm:cxn modelId="{414C1408-90F3-4C97-B89D-8F0F412D0B96}" type="presOf" srcId="{CA393EA9-5BB8-4DE3-9D6A-60C8649022B6}" destId="{120EB78F-950E-4602-BA8D-BC75CC48F1EC}" srcOrd="0" destOrd="0" presId="urn:microsoft.com/office/officeart/2005/8/layout/orgChart1"/>
    <dgm:cxn modelId="{310B1A08-FE0A-434B-A588-48211E737140}" type="presOf" srcId="{F863F23E-9020-4385-AB82-D6A21A773FB9}" destId="{204714AB-BC5A-4926-9B13-BE8CC57F08B2}" srcOrd="0" destOrd="0" presId="urn:microsoft.com/office/officeart/2005/8/layout/orgChart1"/>
    <dgm:cxn modelId="{86776F08-EAC2-41FE-98AB-DF53F1AA1261}" type="presOf" srcId="{59CA8B16-FDB0-44D0-BE4B-784837B9A7B4}" destId="{C177F64F-F53C-4780-B025-4E361A060966}" srcOrd="0" destOrd="0" presId="urn:microsoft.com/office/officeart/2005/8/layout/orgChart1"/>
    <dgm:cxn modelId="{99A52009-685A-42C5-BB35-B6757B97377C}" srcId="{06053000-A6C6-48F1-A8FC-8E14A423C15F}" destId="{DB4FD0D4-8478-421B-A522-6AFD294DC189}" srcOrd="0" destOrd="0" parTransId="{8EE743F4-41FC-468F-B897-799E20BA17C5}" sibTransId="{F51CF769-E57B-4487-BD85-CBDC876FB2E5}"/>
    <dgm:cxn modelId="{9C2D2109-B3CC-4C69-8E03-18E1750905A6}" srcId="{0239F261-9189-4DE6-BCA9-147454A018BC}" destId="{F75E002D-022B-4572-8DF8-B4F7A092FC40}" srcOrd="4" destOrd="0" parTransId="{350E3F0C-1B1F-40A9-9C73-49C88CF2FCF1}" sibTransId="{A6463193-4C89-4E63-AB57-48A4510DEB7C}"/>
    <dgm:cxn modelId="{229D6209-B3B1-465B-A6C8-B1FF4CCC690C}" srcId="{B89C852A-3E43-48A9-B63B-897C408CBA3D}" destId="{74D8BC7F-F4B6-4602-8EEF-063317378A10}" srcOrd="5" destOrd="0" parTransId="{F950EB7A-FA3B-4BFE-A6A5-CEB2FC074486}" sibTransId="{32EEF66A-5359-44E0-BB1B-41F5EDAF1CFE}"/>
    <dgm:cxn modelId="{0CAC6E0A-BBD4-4ECB-976A-6029D101575D}" type="presOf" srcId="{66534CE0-B2F3-4B1D-8A59-7652E9B1EF05}" destId="{52B16078-7EFA-4146-9A53-BAB323086C49}" srcOrd="0" destOrd="0" presId="urn:microsoft.com/office/officeart/2005/8/layout/orgChart1"/>
    <dgm:cxn modelId="{21D9B40A-6060-4F2D-8043-94CDAF1F3CD4}" srcId="{E54AB072-313A-4C0C-8544-E1523BC76ED2}" destId="{4E5296D4-0837-42C3-874C-922AA501F00D}" srcOrd="3" destOrd="0" parTransId="{9B636116-B020-44EF-BF1D-F5C3826EE3C0}" sibTransId="{1E8F42BD-DD8D-46D2-A269-00B5C82C5EC1}"/>
    <dgm:cxn modelId="{E558C00B-3301-4A26-8237-3A4E6B799E1A}" type="presOf" srcId="{80B33BB5-20C0-4CCE-B16F-24E69A95E208}" destId="{EBBC3651-D22D-4B55-BEAB-76DEBD5FF87B}" srcOrd="0" destOrd="0" presId="urn:microsoft.com/office/officeart/2005/8/layout/orgChart1"/>
    <dgm:cxn modelId="{94B7C10B-0CBB-43BE-B958-2C8E7D6A5193}" srcId="{AF4AD6AF-5344-4AB9-B243-B94B797F2367}" destId="{29FFD5C6-6624-4014-B449-01507A680D71}" srcOrd="0" destOrd="0" parTransId="{15E72C76-F26F-45AC-BA90-B4C44D2AFC46}" sibTransId="{492AA963-E068-44A5-B0C8-283F1542EDB4}"/>
    <dgm:cxn modelId="{065ADF0B-6359-4AC8-84B5-DF3B366B6D23}" srcId="{ACE53CB8-4574-4BEB-84C5-271B5D21B88E}" destId="{6CCE3E22-8BC2-45EB-B802-018C509540A9}" srcOrd="3" destOrd="0" parTransId="{1FF82927-4488-43F2-B3EA-F6FF39220075}" sibTransId="{EAA9C8CD-63E0-4E4C-94D5-37296D721892}"/>
    <dgm:cxn modelId="{246AE70B-116F-43E7-81B3-9C53F099087C}" type="presOf" srcId="{9477230E-6E83-4064-86CA-1D34000868A6}" destId="{BA39C323-9255-4BED-9B6B-951F6C212A11}" srcOrd="0" destOrd="0" presId="urn:microsoft.com/office/officeart/2005/8/layout/orgChart1"/>
    <dgm:cxn modelId="{42DA440C-9E19-4165-A9B5-3B14ECC63899}" type="presOf" srcId="{F21E68E8-2DE5-4ED5-AE83-137E8696FBB0}" destId="{7F9551F3-CC40-403D-98C1-363BD9754A98}" srcOrd="1" destOrd="0" presId="urn:microsoft.com/office/officeart/2005/8/layout/orgChart1"/>
    <dgm:cxn modelId="{8911520C-B07F-43DE-AC9F-458AF05A2DDA}" type="presOf" srcId="{8DD11150-0B14-4A2A-8841-1A486B018736}" destId="{6DC12C65-1332-41BA-8455-98F963315FE4}" srcOrd="0" destOrd="0" presId="urn:microsoft.com/office/officeart/2005/8/layout/orgChart1"/>
    <dgm:cxn modelId="{9FF3BA0C-7F0D-4D1F-B9C0-8474C0C8F756}" type="presOf" srcId="{A00C677A-5C09-4FB6-A743-4B129161DE2C}" destId="{CAD10975-1990-4EE9-89E0-4F2CD59EA5DF}" srcOrd="0" destOrd="0" presId="urn:microsoft.com/office/officeart/2005/8/layout/orgChart1"/>
    <dgm:cxn modelId="{53EBD20C-43AF-4E65-BAF1-90FB5F5E0935}" type="presOf" srcId="{B67E6B73-6D6D-4CFD-80CB-4453EE932E57}" destId="{69DFD822-AC8D-4206-9616-FEAAFB156176}" srcOrd="1" destOrd="0" presId="urn:microsoft.com/office/officeart/2005/8/layout/orgChart1"/>
    <dgm:cxn modelId="{DBD6FC0C-8216-4BB3-BDC8-7B4144E7C4FA}" srcId="{E54AB072-313A-4C0C-8544-E1523BC76ED2}" destId="{D4B5BB67-CBDD-48CC-9A21-2228D96F9D4D}" srcOrd="4" destOrd="0" parTransId="{8740E60E-674A-41A4-989A-7BC1CAD082AE}" sibTransId="{6A55EFB0-990E-4FA8-A33E-488805DBB18B}"/>
    <dgm:cxn modelId="{3FC4FD0C-7621-431C-A6C7-8FD01B0B5168}" type="presOf" srcId="{77608096-4C49-4407-A465-DB51BE46867F}" destId="{1A33551F-8189-455C-AE71-F83A2D3813FA}" srcOrd="0" destOrd="0" presId="urn:microsoft.com/office/officeart/2005/8/layout/orgChart1"/>
    <dgm:cxn modelId="{E56A320D-E7B2-494B-ACFF-D08F7ED1EC6F}" type="presOf" srcId="{93DE9944-A6B5-456D-8434-C23D810290B9}" destId="{DC123EC1-8055-4338-8636-86E24AB9D193}" srcOrd="0" destOrd="0" presId="urn:microsoft.com/office/officeart/2005/8/layout/orgChart1"/>
    <dgm:cxn modelId="{6D44530D-8665-4D62-9F19-4F7F37A89155}" type="presOf" srcId="{D5580212-FCD7-4451-92A5-999F34053EE8}" destId="{934C0CE4-D01F-468C-A8C9-039BB2D1DB18}" srcOrd="1" destOrd="0" presId="urn:microsoft.com/office/officeart/2005/8/layout/orgChart1"/>
    <dgm:cxn modelId="{7702E60D-88AC-4422-97C7-3C0682796FEF}" type="presOf" srcId="{73C9D6EF-3CC5-452E-8279-A081E65EF81C}" destId="{F6B59A30-0121-421D-8A49-09A19E876809}" srcOrd="0" destOrd="0" presId="urn:microsoft.com/office/officeart/2005/8/layout/orgChart1"/>
    <dgm:cxn modelId="{9CF8150E-0EE3-4692-9742-EACE33DEC5E2}" type="presOf" srcId="{3840DE8C-ECBC-407B-998B-C3D9A227FCBE}" destId="{2BBCC152-8C02-48E4-9F98-627CC1FBB2C9}" srcOrd="0" destOrd="0" presId="urn:microsoft.com/office/officeart/2005/8/layout/orgChart1"/>
    <dgm:cxn modelId="{4EDD1A0E-1403-4D06-B2C5-7D1C60239822}" type="presOf" srcId="{DBB5BEA2-3F3A-426A-B337-8885A7DE86E6}" destId="{7D9B0AA9-857C-41D8-9213-4EEDAEC45CE5}" srcOrd="1" destOrd="0" presId="urn:microsoft.com/office/officeart/2005/8/layout/orgChart1"/>
    <dgm:cxn modelId="{A633B50E-A4A1-4EB3-8557-FFF5B08EB3BA}" srcId="{FC1EC174-5E47-487C-B09A-6CE067313F32}" destId="{7748797F-A039-48D1-ADE4-C172D5E024EA}" srcOrd="3" destOrd="0" parTransId="{97258356-1652-4DAB-A769-D96A02A386E3}" sibTransId="{0B4F225B-9D76-4A9D-8A19-9936D93A404E}"/>
    <dgm:cxn modelId="{0D90B90E-A528-41B3-B0D7-F28E43C4A5A4}" type="presOf" srcId="{C8AF6D90-5795-4FF9-B1D2-0E604D4D7924}" destId="{6B2F4466-6F21-4287-8880-16831186529E}" srcOrd="0" destOrd="0" presId="urn:microsoft.com/office/officeart/2005/8/layout/orgChart1"/>
    <dgm:cxn modelId="{4AABB40F-3635-4181-9D87-3E747CB709D0}" type="presOf" srcId="{8C471F0F-A9C7-4029-98D6-543FBA79ED12}" destId="{4206D012-DB00-44C4-A84C-701F32CABA84}" srcOrd="0" destOrd="0" presId="urn:microsoft.com/office/officeart/2005/8/layout/orgChart1"/>
    <dgm:cxn modelId="{2946EB0F-3516-4AAA-9688-8C0D66F174C3}" type="presOf" srcId="{3862CB1E-0945-4C29-BA79-5DE2333A4E55}" destId="{EE211C35-71B4-4A42-94C9-A7686D74E461}" srcOrd="1" destOrd="0" presId="urn:microsoft.com/office/officeart/2005/8/layout/orgChart1"/>
    <dgm:cxn modelId="{50F83110-FA3D-4EB9-B641-0B38DA9F83EB}" type="presOf" srcId="{327B3355-FB83-4A93-887B-C03B4C5318AB}" destId="{E91AB094-1603-44FC-AB2F-B68E02EE1593}" srcOrd="0" destOrd="0" presId="urn:microsoft.com/office/officeart/2005/8/layout/orgChart1"/>
    <dgm:cxn modelId="{7DCC4C10-EC75-4A57-BE1C-D994F0BBBE3D}" srcId="{8BC3BA0C-EC8A-4CD2-8A55-3BA99B2E0169}" destId="{312B1596-B8E9-4A91-A9BA-7F369C96CCB0}" srcOrd="0" destOrd="0" parTransId="{A573518E-5ECC-4ADE-A6E4-BFD5BD2F1E0B}" sibTransId="{E085C8B9-34E3-44B0-9346-D89560480D77}"/>
    <dgm:cxn modelId="{3D21D910-F552-47CC-986C-D882339E643F}" type="presOf" srcId="{D0E5964C-33B0-49BB-866E-C8C53C7A0B83}" destId="{9F4A2C39-B38E-4171-B6E0-FB0999A47ECD}" srcOrd="1" destOrd="0" presId="urn:microsoft.com/office/officeart/2005/8/layout/orgChart1"/>
    <dgm:cxn modelId="{FEEE0211-A89D-4CF3-AE83-473290A167B2}" type="presOf" srcId="{EBE00E72-D1FC-47F8-B811-45E98297AD08}" destId="{F622C724-D095-456E-949A-9DC57159C757}" srcOrd="0" destOrd="0" presId="urn:microsoft.com/office/officeart/2005/8/layout/orgChart1"/>
    <dgm:cxn modelId="{75428E11-C42B-45E0-8DE7-8FDBD553AD14}" type="presOf" srcId="{CA393EA9-5BB8-4DE3-9D6A-60C8649022B6}" destId="{46A5C371-4D96-47E5-AAC6-695C3F7D021C}" srcOrd="1" destOrd="0" presId="urn:microsoft.com/office/officeart/2005/8/layout/orgChart1"/>
    <dgm:cxn modelId="{CE43A011-388A-47DD-BC68-42DCC48DB443}" type="presOf" srcId="{D721675A-8546-4F6C-997A-D524B5BE6309}" destId="{DCF648E8-646E-4633-ADDD-9F2EE5D8DA67}" srcOrd="0" destOrd="0" presId="urn:microsoft.com/office/officeart/2005/8/layout/orgChart1"/>
    <dgm:cxn modelId="{6201C211-7C9E-45B1-A244-0F2B4A005CB2}" srcId="{FC1EC174-5E47-487C-B09A-6CE067313F32}" destId="{EC68BCA7-3A71-4578-9F47-8ACCDD69D4EE}" srcOrd="1" destOrd="0" parTransId="{EA3D865F-243B-4C98-B22E-5C8C8492416C}" sibTransId="{7EF43171-C11D-4C32-9832-CD4813354146}"/>
    <dgm:cxn modelId="{B5A8E111-4B3E-4CC1-9DEC-845847CFC174}" srcId="{B0FE9C35-4C54-4A94-B19F-9264F4E919EB}" destId="{A8FF48A0-D293-405D-94DF-E566E280B25E}" srcOrd="0" destOrd="0" parTransId="{A1E0B5EE-8275-4B65-ACC9-706864AAF2F5}" sibTransId="{9D9996DA-C445-4E24-A5C7-543FE5F317D4}"/>
    <dgm:cxn modelId="{8B3BEC11-3006-4A45-860F-7AECE1D09453}" type="presOf" srcId="{E80880CB-141C-4766-8404-597A6F8BAB7B}" destId="{2D6A3EAB-F5D9-41D2-9B06-279D13CF48AA}" srcOrd="0" destOrd="0" presId="urn:microsoft.com/office/officeart/2005/8/layout/orgChart1"/>
    <dgm:cxn modelId="{79FA5512-579C-4FD4-91A0-99F395FD5AF5}" type="presOf" srcId="{ADBFC832-C0A2-49C5-B82D-EA73342288C3}" destId="{9E69FDD9-4850-46EF-AB2E-679510E4E548}" srcOrd="0" destOrd="0" presId="urn:microsoft.com/office/officeart/2005/8/layout/orgChart1"/>
    <dgm:cxn modelId="{F74EFC12-42DB-41E7-866C-9B814A16D68F}" type="presOf" srcId="{BD64E0E4-A63F-4324-A072-44E8B6F809A6}" destId="{ED14275E-D726-439A-A6D1-A9A0B7446F90}" srcOrd="1" destOrd="0" presId="urn:microsoft.com/office/officeart/2005/8/layout/orgChart1"/>
    <dgm:cxn modelId="{F3E41513-E4C2-4C9C-BFBA-C816383B8761}" type="presOf" srcId="{FBE83294-7833-43C8-B009-BB44A62AAF23}" destId="{4B98FF85-5E7A-48D4-BF32-D5D4F061C24E}" srcOrd="1" destOrd="0" presId="urn:microsoft.com/office/officeart/2005/8/layout/orgChart1"/>
    <dgm:cxn modelId="{2B524613-1D9D-4365-B1DF-7190BEE23B02}" type="presOf" srcId="{D64C45AF-2ADA-4F70-86BF-419E2AF42A78}" destId="{240E28B8-1849-4012-AB32-D9E7EDC81F61}" srcOrd="1" destOrd="0" presId="urn:microsoft.com/office/officeart/2005/8/layout/orgChart1"/>
    <dgm:cxn modelId="{1C0B7113-C9C0-4734-9F90-F5172112E742}" srcId="{FBE83294-7833-43C8-B009-BB44A62AAF23}" destId="{B89C852A-3E43-48A9-B63B-897C408CBA3D}" srcOrd="0" destOrd="0" parTransId="{287E6653-3CDC-4656-9DF8-7A0518765F91}" sibTransId="{460734A3-FC63-40C7-A478-E0991EAA178D}"/>
    <dgm:cxn modelId="{EF8D8613-2C32-4862-AE67-07FC486B2216}" type="presOf" srcId="{7C602E27-F946-468D-A720-24422DDBA836}" destId="{93A9768D-1132-408A-A37D-1F9BAD398FA2}" srcOrd="0" destOrd="0" presId="urn:microsoft.com/office/officeart/2005/8/layout/orgChart1"/>
    <dgm:cxn modelId="{6E354314-14E0-4139-9C9D-46757BD66DDE}" type="presOf" srcId="{1A5FB21B-5AD3-4E58-8B59-ACDE932506A4}" destId="{2B09B52A-E939-4E33-809F-AC83D21138E6}" srcOrd="0" destOrd="0" presId="urn:microsoft.com/office/officeart/2005/8/layout/orgChart1"/>
    <dgm:cxn modelId="{67D9A915-73EE-4944-8747-34CE49BFB0AC}" type="presOf" srcId="{762CC064-695A-4F26-8DEF-F2B584B828F5}" destId="{E3A10CF6-90E4-4411-A9CE-A9CF86CE6360}" srcOrd="0" destOrd="0" presId="urn:microsoft.com/office/officeart/2005/8/layout/orgChart1"/>
    <dgm:cxn modelId="{60358E16-BDC1-4F8E-A65D-EA751E71F641}" type="presOf" srcId="{193DC999-D777-41FE-8767-0ADABC2A297C}" destId="{FCDB01DB-39E2-4046-BEB1-DA97955A12F2}" srcOrd="1" destOrd="0" presId="urn:microsoft.com/office/officeart/2005/8/layout/orgChart1"/>
    <dgm:cxn modelId="{B8819616-FC4A-4644-BE01-A52C4E00DF5F}" srcId="{FC1EC174-5E47-487C-B09A-6CE067313F32}" destId="{3185A185-1960-4EA3-8A44-BEB2DCE23B15}" srcOrd="5" destOrd="0" parTransId="{15A5063C-8C49-42DE-9707-3140614B84A4}" sibTransId="{9A15B550-9E10-4588-9EFA-4E88814B7B3B}"/>
    <dgm:cxn modelId="{E36ACC16-F787-4654-B9E7-89CDC6070114}" type="presOf" srcId="{863BD019-651C-414A-A0B2-33204B4A47E6}" destId="{CEF148FE-D0DC-4DDC-A342-27200BB8E58B}" srcOrd="0" destOrd="0" presId="urn:microsoft.com/office/officeart/2005/8/layout/orgChart1"/>
    <dgm:cxn modelId="{D9E13617-B7B4-40B9-8509-D97475340691}" type="presOf" srcId="{00EE721B-469F-4E1B-B01E-2B32EE8C1357}" destId="{F82EF305-8C18-46DC-9BAD-8D272755BEA6}" srcOrd="0" destOrd="0" presId="urn:microsoft.com/office/officeart/2005/8/layout/orgChart1"/>
    <dgm:cxn modelId="{C0773717-CE50-496F-AB64-4A39E79FEC39}" type="presOf" srcId="{1A6CCD41-ADDA-4989-953E-01FE3B606FD7}" destId="{91243E4B-1BE0-4F2F-8E06-96E087CB9BE6}" srcOrd="0" destOrd="0" presId="urn:microsoft.com/office/officeart/2005/8/layout/orgChart1"/>
    <dgm:cxn modelId="{F6268F17-2866-40F6-AFEB-ED18648A5D92}" srcId="{E69F3C12-2CB3-4A3F-985D-62A45A2BEA18}" destId="{9E917175-381A-4A87-A992-95464BD7BA84}" srcOrd="2" destOrd="0" parTransId="{DB831437-533F-4729-BF8B-3B221371C057}" sibTransId="{FE7FF3EB-69F7-4933-96A4-8190289AE26C}"/>
    <dgm:cxn modelId="{9D5F6F18-BE05-4C86-A12A-C224372E4CE7}" type="presOf" srcId="{29FFD5C6-6624-4014-B449-01507A680D71}" destId="{B7B4DE12-2A2E-4A38-B653-AEB0CC730F75}" srcOrd="0" destOrd="0" presId="urn:microsoft.com/office/officeart/2005/8/layout/orgChart1"/>
    <dgm:cxn modelId="{5066F318-9005-4655-8E22-656E90AA9352}" srcId="{BB4AE2DC-B08B-4423-8FEE-392E4D38915E}" destId="{5A9CCC5C-E4DA-4FC2-9B98-B764E1EDCAAC}" srcOrd="9" destOrd="0" parTransId="{8AC2EFCE-44FC-4C7A-B1CC-10DF0DAA348A}" sibTransId="{19AD722E-C67A-4A8F-B7A4-75E020A64024}"/>
    <dgm:cxn modelId="{A43F4519-B5FD-444E-AA53-0EBB81275749}" srcId="{ACE53CB8-4574-4BEB-84C5-271B5D21B88E}" destId="{1632D369-BD93-43B8-AACF-2A91DAFB3919}" srcOrd="1" destOrd="0" parTransId="{25CF2CD6-E5E7-4EB0-A7BF-0BA7EDE635F4}" sibTransId="{35D863EA-49D9-4FF3-992A-5BECD428E719}"/>
    <dgm:cxn modelId="{FCB8251A-CAB9-4EC5-8A8D-98924FD474C0}" type="presOf" srcId="{36C1DE44-B9B9-48B5-9346-EC43E8C1AAFD}" destId="{70812C9F-7B59-4FDC-A366-74EEE1B39A37}" srcOrd="0" destOrd="0" presId="urn:microsoft.com/office/officeart/2005/8/layout/orgChart1"/>
    <dgm:cxn modelId="{2F3F2A1A-C2B0-4767-AD93-10613283D4A0}" type="presOf" srcId="{A305C4F9-F77B-47D5-8E91-C22BA510831C}" destId="{A78CF93B-7960-45DB-95D8-410FD4C8799C}" srcOrd="0" destOrd="0" presId="urn:microsoft.com/office/officeart/2005/8/layout/orgChart1"/>
    <dgm:cxn modelId="{B24A081C-F1CA-4198-8EBC-43E906C3A198}" type="presOf" srcId="{7D53A5A5-80A2-4215-97E6-9E1EB26ED091}" destId="{88F62237-CADA-4738-9190-2F0202946E87}" srcOrd="1" destOrd="0" presId="urn:microsoft.com/office/officeart/2005/8/layout/orgChart1"/>
    <dgm:cxn modelId="{0236B01C-634F-4C44-8C33-CCC42E998150}" type="presOf" srcId="{12CD7FC6-FE0D-4E99-9503-C63D5018E219}" destId="{502F5349-D977-4D20-8CB0-62031452CFCE}" srcOrd="1" destOrd="0" presId="urn:microsoft.com/office/officeart/2005/8/layout/orgChart1"/>
    <dgm:cxn modelId="{B76D291D-A114-4283-9BEA-88E055E4811B}" type="presOf" srcId="{B9D2C2C8-A9F3-4601-AE82-BF14EEE66A6E}" destId="{C67598D0-93DE-48D8-9CA8-2BA2586BD9DA}" srcOrd="0" destOrd="0" presId="urn:microsoft.com/office/officeart/2005/8/layout/orgChart1"/>
    <dgm:cxn modelId="{CB7C2A1E-C383-46FF-9395-EB81A275201A}" type="presOf" srcId="{95AA7DF3-1C2F-4287-A778-365F034888AB}" destId="{E822AFCF-4DCD-401E-913F-D8B04FE4AD0D}" srcOrd="1" destOrd="0" presId="urn:microsoft.com/office/officeart/2005/8/layout/orgChart1"/>
    <dgm:cxn modelId="{ACF67A1E-CD9F-4FF8-8F94-D403EB4898D0}" type="presOf" srcId="{CF645D44-8FE4-486D-ABB6-D9BD83EBC023}" destId="{374361B6-41E8-48A7-B4E7-7099B7B0705B}" srcOrd="0" destOrd="0" presId="urn:microsoft.com/office/officeart/2005/8/layout/orgChart1"/>
    <dgm:cxn modelId="{37F97D1E-03AC-434D-81D6-AEE98032D00C}" srcId="{31F7A696-0864-4D05-883E-7079031C6B8A}" destId="{0358605E-A4EC-4247-890C-78D06B3ED807}" srcOrd="2" destOrd="0" parTransId="{B2C2F666-2E18-479C-82AC-F8BE9FC1BF9D}" sibTransId="{F85EBF86-30BC-4A2B-8410-9E7A0A01390C}"/>
    <dgm:cxn modelId="{3992F41E-8D14-4FC1-B8B3-B6B75B04366C}" srcId="{ED065EEA-F857-4271-A925-2A66606A1A2B}" destId="{677D052E-A76A-42E7-AF7E-D995B9C98E40}" srcOrd="3" destOrd="0" parTransId="{D7102776-19E5-41A4-B057-E8FAC9FB15A9}" sibTransId="{29BD7801-439F-4ED0-8686-BE70267FE6AA}"/>
    <dgm:cxn modelId="{BB14331F-6978-4D86-8366-F63859FEAACF}" type="presOf" srcId="{C30CC229-DF63-444B-BBC7-6071E0F9B4FD}" destId="{2EA5ED1A-D1EA-42E6-B9A2-73DDF12B0E9D}" srcOrd="0" destOrd="0" presId="urn:microsoft.com/office/officeart/2005/8/layout/orgChart1"/>
    <dgm:cxn modelId="{6AC2681F-F730-4D8E-8043-B0BBBB213614}" srcId="{838EFE26-FC3B-475F-A9B3-669E372B40DE}" destId="{8BF74969-E0AE-42B4-B2CA-BB116EB79886}" srcOrd="3" destOrd="0" parTransId="{0583F014-F743-4836-B7F5-347BD68DDFD2}" sibTransId="{FEA8AB6F-E424-4B6E-8E55-BF0A653A93E7}"/>
    <dgm:cxn modelId="{5036551F-DA6B-45F9-AC83-28569398F99D}" type="presOf" srcId="{5916A3E5-B4CE-46B4-AC58-3B525F582880}" destId="{F741A8E4-442B-4373-BB0F-A1351C192D85}" srcOrd="1" destOrd="0" presId="urn:microsoft.com/office/officeart/2005/8/layout/orgChart1"/>
    <dgm:cxn modelId="{83C67C1F-D4F3-4A81-A083-9488C134FB17}" srcId="{38DF9FA1-8EAF-49B1-B740-0187A352C51A}" destId="{48979E8C-4B1E-4DEB-A234-B975BBB9C1F4}" srcOrd="6" destOrd="0" parTransId="{41727124-D673-447D-8D7A-BA799C79A17B}" sibTransId="{F1E26FDC-2B0B-4ACE-AB62-F864F1291F16}"/>
    <dgm:cxn modelId="{F693A21F-61FE-426A-93FE-5D2AEE4A6B23}" type="presOf" srcId="{277DBB27-D125-4615-9466-07C51B5D0775}" destId="{B6A9BE57-5973-4F08-B5E3-3478FE79C8C7}" srcOrd="0" destOrd="0" presId="urn:microsoft.com/office/officeart/2005/8/layout/orgChart1"/>
    <dgm:cxn modelId="{456CE91F-CF88-4145-BB52-4DE972BC4E58}" type="presOf" srcId="{957A0B19-61E4-4E66-90B9-BC7C18C3EDD7}" destId="{DED7C59E-7523-4402-B803-DAC6350B91AE}" srcOrd="0" destOrd="0" presId="urn:microsoft.com/office/officeart/2005/8/layout/orgChart1"/>
    <dgm:cxn modelId="{BCC42620-8C46-4495-A9E8-8FF2DFABF272}" type="presOf" srcId="{AF4AD6AF-5344-4AB9-B243-B94B797F2367}" destId="{4A942938-3D18-451F-8FEE-D3847EBDC244}" srcOrd="1" destOrd="0" presId="urn:microsoft.com/office/officeart/2005/8/layout/orgChart1"/>
    <dgm:cxn modelId="{A37E8220-4E66-48F6-9FE3-CC40F7C0101F}" type="presOf" srcId="{BB68B580-79E7-4EF7-8C23-72C82D6A6EBD}" destId="{F54EF6BD-E795-48BF-878D-A34EAE3E211F}" srcOrd="0" destOrd="0" presId="urn:microsoft.com/office/officeart/2005/8/layout/orgChart1"/>
    <dgm:cxn modelId="{74DFA521-B93B-42F3-B725-3EFC8781B133}" type="presOf" srcId="{E399F6F2-CE1C-461D-94AB-B72BA9026B37}" destId="{ECD7E3A6-4ADC-4998-9BE6-F81B3D72FEF0}" srcOrd="0" destOrd="0" presId="urn:microsoft.com/office/officeart/2005/8/layout/orgChart1"/>
    <dgm:cxn modelId="{F87A1122-4F61-4797-8BE7-5EC722A94BD5}" type="presOf" srcId="{78AD6FEF-8E3B-4A28-ADAE-3A28534CBCB6}" destId="{00111D64-21A6-4996-A91C-BCE549ABBAF6}" srcOrd="0" destOrd="0" presId="urn:microsoft.com/office/officeart/2005/8/layout/orgChart1"/>
    <dgm:cxn modelId="{E5C82622-7928-4729-AF70-CD8F3CBC973F}" type="presOf" srcId="{972FE2E1-B0C4-4AAF-B757-109C630751AA}" destId="{6D9BA8E7-E73F-4181-8595-CE79A258550D}" srcOrd="1" destOrd="0" presId="urn:microsoft.com/office/officeart/2005/8/layout/orgChart1"/>
    <dgm:cxn modelId="{482C7B22-A8AF-4D13-BA3D-5FDE3EDEBE92}" type="presOf" srcId="{DFA0E1F3-63BE-498E-A6D1-116724C66058}" destId="{6325B1CE-C283-452F-9A49-F9A6BB0C9CCB}" srcOrd="0" destOrd="0" presId="urn:microsoft.com/office/officeart/2005/8/layout/orgChart1"/>
    <dgm:cxn modelId="{00FA2323-65CE-4775-98CD-ED425FE64E2A}" srcId="{FC1EC174-5E47-487C-B09A-6CE067313F32}" destId="{DCD8C96B-F60C-496A-BD04-47FCD89C2F5D}" srcOrd="9" destOrd="0" parTransId="{32B05A58-3EEE-48A1-9B5C-8DFE212AB6ED}" sibTransId="{66A5B4FC-FB1E-48E1-B669-D1ABE710061F}"/>
    <dgm:cxn modelId="{B46B6C23-777B-4DD0-9C17-17D8A77788F6}" srcId="{C22FC295-1B12-4902-8CB8-54885CD5BEBF}" destId="{209D1A15-B477-41C2-9FB9-96F27F4342D0}" srcOrd="1" destOrd="0" parTransId="{687C9F49-9F7B-4D2B-9361-1C28E9D5138C}" sibTransId="{F40DD9BF-6358-4999-B922-DC033CD4025E}"/>
    <dgm:cxn modelId="{F00CB223-2C54-487D-92C6-33883271F7E9}" type="presOf" srcId="{6553988A-B899-4F49-95B3-1FED44B47EDF}" destId="{27ED31A7-F2BD-4B4D-A2EE-B2F4AC3D753E}" srcOrd="0" destOrd="0" presId="urn:microsoft.com/office/officeart/2005/8/layout/orgChart1"/>
    <dgm:cxn modelId="{12DD0924-D98D-4B6E-B53E-63F5C4295B31}" type="presOf" srcId="{42C10BF6-C445-4FE1-8D71-D23EC26B40BB}" destId="{BE0DAA24-9B0C-46FC-8970-F4599C815676}" srcOrd="0" destOrd="0" presId="urn:microsoft.com/office/officeart/2005/8/layout/orgChart1"/>
    <dgm:cxn modelId="{805A6124-3A6E-4F8D-8B77-2844734BAAA7}" type="presOf" srcId="{C1CF627F-4716-4C4D-8E9A-FF3DC5139EAC}" destId="{F2388DCA-A8C0-4ABD-A3E7-6A0727C1CA78}" srcOrd="0" destOrd="0" presId="urn:microsoft.com/office/officeart/2005/8/layout/orgChart1"/>
    <dgm:cxn modelId="{F6D1EA24-C03F-4CCD-830F-444A4BAD6D24}" type="presOf" srcId="{898DA8DE-256A-4B46-A1DF-1353D2886EFC}" destId="{811522CF-686F-43D5-AA15-DD763D4F32C0}" srcOrd="0" destOrd="0" presId="urn:microsoft.com/office/officeart/2005/8/layout/orgChart1"/>
    <dgm:cxn modelId="{95B70525-FCAF-4E8D-BC44-641109946D43}" type="presOf" srcId="{A6EB0BD9-95DD-4434-89AF-BE1F4768E43A}" destId="{DD398A0B-63EF-48FE-86B2-231A18DC5A47}" srcOrd="0" destOrd="0" presId="urn:microsoft.com/office/officeart/2005/8/layout/orgChart1"/>
    <dgm:cxn modelId="{36786F25-C27B-43E9-9888-C964C64F6B65}" srcId="{06053000-A6C6-48F1-A8FC-8E14A423C15F}" destId="{11E2C7EF-4FA6-4F27-A7D9-8A4A4184ACA3}" srcOrd="3" destOrd="0" parTransId="{811D105F-6201-480D-9835-B3DD699709F0}" sibTransId="{E3CE3E75-F9CD-462A-BD5C-69CBF9CACEA8}"/>
    <dgm:cxn modelId="{621A6026-9C21-4C09-A672-F4B24E2B6D04}" srcId="{863BD019-651C-414A-A0B2-33204B4A47E6}" destId="{34518F28-D88A-41EB-9C76-CB65E3A2BB47}" srcOrd="3" destOrd="0" parTransId="{73DDC209-3847-454C-9DBB-06DFA828DD85}" sibTransId="{70B616BD-0776-4343-BC4F-E176A4CF23F4}"/>
    <dgm:cxn modelId="{E0A97126-31B2-49A5-B9B3-5FE90BD9BFB2}" type="presOf" srcId="{73DDC209-3847-454C-9DBB-06DFA828DD85}" destId="{A2E70993-755C-48E7-8546-1D8168968716}" srcOrd="0" destOrd="0" presId="urn:microsoft.com/office/officeart/2005/8/layout/orgChart1"/>
    <dgm:cxn modelId="{35D38126-57BE-4EBD-AD50-127A6DE4C63B}" type="presOf" srcId="{D5DF2CE8-07D0-43A0-B888-7A60167928DA}" destId="{40E4C45D-7DC5-4BEA-AF8E-442D1384C25C}" srcOrd="1" destOrd="0" presId="urn:microsoft.com/office/officeart/2005/8/layout/orgChart1"/>
    <dgm:cxn modelId="{DD269F26-5828-4792-A093-1B7C289A76EC}" srcId="{F744FB54-C64B-4452-8657-A5535F85B184}" destId="{E19E14E6-88DC-45AE-A184-948530753A04}" srcOrd="6" destOrd="0" parTransId="{1C069CBF-E833-4D77-820B-8E3590FEF8AC}" sibTransId="{EFE17AF7-A5D5-4C80-896F-B3295FB37451}"/>
    <dgm:cxn modelId="{DB113028-6D8D-4C09-9B72-2E0B5DD68C00}" type="presOf" srcId="{4334284D-C780-4F95-AF81-B1DE89E5720B}" destId="{C3145801-EAEA-4A5E-B616-269C86680C35}" srcOrd="0" destOrd="0" presId="urn:microsoft.com/office/officeart/2005/8/layout/orgChart1"/>
    <dgm:cxn modelId="{75566328-66DD-4B84-9199-1FB219FAA5D8}" type="presOf" srcId="{BC1DD770-151D-428A-9477-BD3F23D4C838}" destId="{DD7E723E-7239-4D10-B040-5C961EF43083}" srcOrd="1" destOrd="0" presId="urn:microsoft.com/office/officeart/2005/8/layout/orgChart1"/>
    <dgm:cxn modelId="{C5174B28-1EE8-4A08-930F-3A2CEA6D47C8}" srcId="{FC1EC174-5E47-487C-B09A-6CE067313F32}" destId="{7974588F-D337-43A4-887A-39F23E00DF98}" srcOrd="0" destOrd="0" parTransId="{F72229D2-4E25-424E-A019-F23CB185EE39}" sibTransId="{63221C55-BF8F-429A-9662-B31FC4DF4543}"/>
    <dgm:cxn modelId="{E23F5328-BB57-4245-B765-800B2ED8BF7C}" type="presOf" srcId="{B9012B43-7AFF-4912-BD59-7183E0798B1F}" destId="{D64C50CF-CCE4-4956-B5F4-870883C1D604}" srcOrd="0" destOrd="0" presId="urn:microsoft.com/office/officeart/2005/8/layout/orgChart1"/>
    <dgm:cxn modelId="{36DD7E28-1E3C-4F26-8E4B-33C6593C17DF}" type="presOf" srcId="{C28230C3-2D55-424B-9CD3-D9A3C917A919}" destId="{198BC439-47BC-4E1F-BD3A-7A807A1E6C86}" srcOrd="1" destOrd="0" presId="urn:microsoft.com/office/officeart/2005/8/layout/orgChart1"/>
    <dgm:cxn modelId="{69E37E28-6189-4E6C-9537-F69D6DD668E1}" type="presOf" srcId="{8740E60E-674A-41A4-989A-7BC1CAD082AE}" destId="{90A596A3-F966-41DE-B32C-A80C805C314B}" srcOrd="0" destOrd="0" presId="urn:microsoft.com/office/officeart/2005/8/layout/orgChart1"/>
    <dgm:cxn modelId="{B7C0B729-CF14-4C22-9748-B859EB4CF652}" type="presOf" srcId="{760530AD-6859-4303-BAF8-9B378173BABC}" destId="{C497EFFB-F7C2-411E-9350-ECBF870AA74A}" srcOrd="0" destOrd="0" presId="urn:microsoft.com/office/officeart/2005/8/layout/orgChart1"/>
    <dgm:cxn modelId="{51ECC429-25D9-4FD3-9551-888EA22EE277}" type="presOf" srcId="{71831EDF-95C3-451C-8C9A-8335B5C09D03}" destId="{CB9B8D8C-35BD-41D5-B6CD-062388573C4F}" srcOrd="1" destOrd="0" presId="urn:microsoft.com/office/officeart/2005/8/layout/orgChart1"/>
    <dgm:cxn modelId="{FB9E412A-9E3A-4953-93F0-F1A191827239}" type="presOf" srcId="{89FC7A82-A43A-4C6D-ACCD-C70B9241E433}" destId="{B7788F9A-4075-4AE2-B0AC-0484844F901F}" srcOrd="0" destOrd="0" presId="urn:microsoft.com/office/officeart/2005/8/layout/orgChart1"/>
    <dgm:cxn modelId="{58107B2A-858B-451E-90A6-5A6520CB765E}" type="presOf" srcId="{9C9C33BC-DC63-4B16-AC5E-F810EC1FB801}" destId="{9C2E06EC-E163-4DE5-A30D-F5BD0E978356}" srcOrd="0" destOrd="0" presId="urn:microsoft.com/office/officeart/2005/8/layout/orgChart1"/>
    <dgm:cxn modelId="{CCA8C52A-FD9C-4C82-9FD8-061D6C78E51A}" type="presOf" srcId="{83D3E457-50BF-49CC-BCA8-5955C1F903A6}" destId="{39E626B9-566C-47F8-BAD7-41F5F298BC3E}" srcOrd="0" destOrd="0" presId="urn:microsoft.com/office/officeart/2005/8/layout/orgChart1"/>
    <dgm:cxn modelId="{D780F92A-95EA-4A85-A04C-4C46E41FA347}" type="presOf" srcId="{FAA59E3A-333F-4B11-9F52-04BC41F14925}" destId="{96A95D2F-7B20-4701-A2A3-A47E91059009}" srcOrd="1" destOrd="0" presId="urn:microsoft.com/office/officeart/2005/8/layout/orgChart1"/>
    <dgm:cxn modelId="{C405632B-A994-4123-AE7A-D7650F78A53B}" type="presOf" srcId="{EFC550F6-A68D-4D2B-BBA9-6D5ABA3A75E0}" destId="{9489F18A-671A-4485-BDA0-F4A127033FD6}" srcOrd="0" destOrd="0" presId="urn:microsoft.com/office/officeart/2005/8/layout/orgChart1"/>
    <dgm:cxn modelId="{D9974D2B-3965-47E5-9902-6D03ACD12918}" srcId="{B89C852A-3E43-48A9-B63B-897C408CBA3D}" destId="{AF4AD6AF-5344-4AB9-B243-B94B797F2367}" srcOrd="0" destOrd="0" parTransId="{D00C0470-E93C-4323-9D88-260062174BE6}" sibTransId="{0D55B3E2-72A5-4F58-B62E-A90FD6149ED5}"/>
    <dgm:cxn modelId="{3DC2E62B-0CAD-4EF5-96CF-4843FCA13C4D}" type="presOf" srcId="{70B80F25-4462-43F7-9AF3-31FF832356BF}" destId="{9EE0209B-F5AF-4A7B-B604-815DA16AF4A1}" srcOrd="1" destOrd="0" presId="urn:microsoft.com/office/officeart/2005/8/layout/orgChart1"/>
    <dgm:cxn modelId="{C3D80A2C-37AA-44CC-9975-21F0BC0E91D9}" srcId="{38DF9FA1-8EAF-49B1-B740-0187A352C51A}" destId="{898DA8DE-256A-4B46-A1DF-1353D2886EFC}" srcOrd="3" destOrd="0" parTransId="{E80880CB-141C-4766-8404-597A6F8BAB7B}" sibTransId="{409C31C2-B98B-458C-8AA2-D4303A788F05}"/>
    <dgm:cxn modelId="{12133D2C-F86C-4990-8D58-656A0C3C87C7}" type="presOf" srcId="{ED4B6237-6A07-4B4B-9FC9-0E1A487AA2D9}" destId="{032291ED-D000-4993-9DA0-6A1FEDC48A18}" srcOrd="0" destOrd="0" presId="urn:microsoft.com/office/officeart/2005/8/layout/orgChart1"/>
    <dgm:cxn modelId="{877BD22C-6F5E-4EDC-9CF8-92F158682E8E}" type="presOf" srcId="{ED065EEA-F857-4271-A925-2A66606A1A2B}" destId="{A624360E-F2CB-407B-99EB-15661ED9AFD1}" srcOrd="0" destOrd="0" presId="urn:microsoft.com/office/officeart/2005/8/layout/orgChart1"/>
    <dgm:cxn modelId="{7052F92C-8F43-4BE4-A543-17E9A13766DE}" type="presOf" srcId="{F9DADDEA-A394-4E97-969E-5EA761C8D03E}" destId="{1E8D5552-70BA-4977-B4FA-518E879CE859}" srcOrd="1" destOrd="0" presId="urn:microsoft.com/office/officeart/2005/8/layout/orgChart1"/>
    <dgm:cxn modelId="{4A2C232D-DCB6-42FD-BBD6-E939BB61251C}" type="presOf" srcId="{769A25DE-CB41-47DB-95F0-9424F00CA38B}" destId="{C971244D-26F1-4970-B696-A26303700272}" srcOrd="0" destOrd="0" presId="urn:microsoft.com/office/officeart/2005/8/layout/orgChart1"/>
    <dgm:cxn modelId="{6479E82D-587B-4F18-9119-49BA38F7FCFF}" srcId="{863BD019-651C-414A-A0B2-33204B4A47E6}" destId="{A4BA1FFF-ACE7-47D5-90D1-72D4ED4CBC93}" srcOrd="1" destOrd="0" parTransId="{D721675A-8546-4F6C-997A-D524B5BE6309}" sibTransId="{370391E5-9CD2-4A4A-9C8F-9D0D82845C08}"/>
    <dgm:cxn modelId="{DFB83E2E-9EB1-4A32-91A9-C2F3A065FFB8}" type="presOf" srcId="{48BDDFBC-99AB-4A01-A4B1-AFEBEEF86528}" destId="{8A14368B-BEBA-429D-A2AA-3F9D0DA28D31}" srcOrd="0" destOrd="0" presId="urn:microsoft.com/office/officeart/2005/8/layout/orgChart1"/>
    <dgm:cxn modelId="{185F932E-425B-4B25-BD85-E8A66EF97866}" type="presOf" srcId="{5E21FAB9-5059-4AA3-83CA-79F967B28856}" destId="{57207904-502D-4B1F-B29F-F449B03B2885}" srcOrd="0" destOrd="0" presId="urn:microsoft.com/office/officeart/2005/8/layout/orgChart1"/>
    <dgm:cxn modelId="{3361F42E-5BCD-4BF4-9258-E9BCFEDA345E}" type="presOf" srcId="{61E4978D-F891-43EC-948E-55F2FF28B942}" destId="{09AFD1C5-1D94-4F47-B015-701C2C510208}" srcOrd="1" destOrd="0" presId="urn:microsoft.com/office/officeart/2005/8/layout/orgChart1"/>
    <dgm:cxn modelId="{57DBF72E-6535-478E-A910-7636F5054656}" type="presOf" srcId="{6ED7D711-1279-4AF0-AEF9-17FF95E9A7A4}" destId="{C6EC34C5-660A-45A7-9067-648B39FAD980}" srcOrd="0" destOrd="0" presId="urn:microsoft.com/office/officeart/2005/8/layout/orgChart1"/>
    <dgm:cxn modelId="{70EE1C30-81F5-48E8-8E29-C850ADC16708}" type="presOf" srcId="{49BBF6F9-2181-4091-AD59-684757B99C8A}" destId="{1071D63A-6D86-4267-8B83-564C0DE9436B}" srcOrd="0" destOrd="0" presId="urn:microsoft.com/office/officeart/2005/8/layout/orgChart1"/>
    <dgm:cxn modelId="{7506AE30-D461-4145-A524-6FA1A005B0D0}" srcId="{71831EDF-95C3-451C-8C9A-8335B5C09D03}" destId="{EB71C7D0-4B1B-40BD-AD18-1DD99D2E7620}" srcOrd="4" destOrd="0" parTransId="{D2961AEB-DBD9-4E85-B612-BEA69FA79324}" sibTransId="{B8C43D08-5391-495B-937D-6096F615F2DD}"/>
    <dgm:cxn modelId="{B166BA30-C385-4F1C-A3C7-CFD0A5A4108C}" srcId="{B89C852A-3E43-48A9-B63B-897C408CBA3D}" destId="{0239F261-9189-4DE6-BCA9-147454A018BC}" srcOrd="4" destOrd="0" parTransId="{F614D78B-553A-4B14-8F25-D48636DC19EF}" sibTransId="{CDD1632D-22DF-43A9-8F22-63C8DD30FE5F}"/>
    <dgm:cxn modelId="{FDF37331-A4C1-4521-A323-036453E29529}" type="presOf" srcId="{73C9D6EF-3CC5-452E-8279-A081E65EF81C}" destId="{FE427878-8981-47A2-B9F8-139FFEE47872}" srcOrd="1" destOrd="0" presId="urn:microsoft.com/office/officeart/2005/8/layout/orgChart1"/>
    <dgm:cxn modelId="{A3935831-C054-4B56-97F9-C6476F256AF9}" type="presOf" srcId="{FC1EC174-5E47-487C-B09A-6CE067313F32}" destId="{40AFDA82-C3F4-43A4-9920-167666A5A85E}" srcOrd="1" destOrd="0" presId="urn:microsoft.com/office/officeart/2005/8/layout/orgChart1"/>
    <dgm:cxn modelId="{B4F11232-E2FA-47C1-8EFB-8D3A09D5A31A}" type="presOf" srcId="{481B1F4E-E590-4CE5-8053-ABF3DCC4E9AC}" destId="{525FD80C-8666-4E35-98C8-AA7297407C54}" srcOrd="1" destOrd="0" presId="urn:microsoft.com/office/officeart/2005/8/layout/orgChart1"/>
    <dgm:cxn modelId="{0839E732-9838-48C0-8ED7-B99CED5B6C32}" type="presOf" srcId="{04386C9F-8AA9-41A3-8ED6-3CA94970E994}" destId="{283641A6-06BC-4CA6-BEE8-F5A7E9F5B113}" srcOrd="0" destOrd="0" presId="urn:microsoft.com/office/officeart/2005/8/layout/orgChart1"/>
    <dgm:cxn modelId="{25E92F33-2D3A-4C9F-A575-49668AD2A033}" type="presOf" srcId="{454AD014-A79D-4BE9-B424-9904250778EC}" destId="{6AA4977E-D517-47A7-8F4D-8189513D7859}" srcOrd="0" destOrd="0" presId="urn:microsoft.com/office/officeart/2005/8/layout/orgChart1"/>
    <dgm:cxn modelId="{06E54D33-291E-4566-9843-D7C581FBB1BC}" type="presOf" srcId="{40CBEC68-60C8-494B-9A5C-D3457E35B391}" destId="{27DF170C-3B80-4EB6-86C6-58BB669E700B}" srcOrd="1" destOrd="0" presId="urn:microsoft.com/office/officeart/2005/8/layout/orgChart1"/>
    <dgm:cxn modelId="{53538133-1253-41AB-8710-398371EEE194}" type="presOf" srcId="{0876C8D0-FB1E-4432-A5AC-CCA86072317F}" destId="{2BE7F284-6213-41D8-9C92-05E40D857082}" srcOrd="0" destOrd="0" presId="urn:microsoft.com/office/officeart/2005/8/layout/orgChart1"/>
    <dgm:cxn modelId="{6E60B333-63CB-49E9-95C6-5A5590D9D6A4}" type="presOf" srcId="{23857BB2-1887-4CAC-BCFC-FB4C7BC10255}" destId="{29551928-EB93-438D-8FAB-AC418B28E7CE}" srcOrd="0" destOrd="0" presId="urn:microsoft.com/office/officeart/2005/8/layout/orgChart1"/>
    <dgm:cxn modelId="{D50FF733-3D67-4060-880B-9E80F0A8FD6B}" srcId="{BB4AE2DC-B08B-4423-8FEE-392E4D38915E}" destId="{DFA0E1F3-63BE-498E-A6D1-116724C66058}" srcOrd="10" destOrd="0" parTransId="{09223019-0E3B-4AAD-B322-62555C7B5902}" sibTransId="{0E9B30F1-3D53-45D4-8B83-A0018FAE0281}"/>
    <dgm:cxn modelId="{9B8E3434-4E68-44BC-88B4-D416008732E2}" type="presOf" srcId="{C375604E-B8C0-4425-A6B4-629C836D801F}" destId="{EC941809-EC26-4F65-A2F1-5CA278CE206E}" srcOrd="0" destOrd="0" presId="urn:microsoft.com/office/officeart/2005/8/layout/orgChart1"/>
    <dgm:cxn modelId="{497B6E34-E487-49AB-8EDA-01C4D84D76F5}" type="presOf" srcId="{ADBFC832-C0A2-49C5-B82D-EA73342288C3}" destId="{491EA571-6651-46A2-9439-BD652E98C299}" srcOrd="1" destOrd="0" presId="urn:microsoft.com/office/officeart/2005/8/layout/orgChart1"/>
    <dgm:cxn modelId="{330BAC34-B10B-4D4B-A841-BA3AF8BBF266}" type="presOf" srcId="{5A8DCC19-F7AA-42D3-AA78-C1CC27152758}" destId="{DDCF1BAC-59FC-45F4-8C44-9CEC77A201F5}" srcOrd="0" destOrd="0" presId="urn:microsoft.com/office/officeart/2005/8/layout/orgChart1"/>
    <dgm:cxn modelId="{EFADBD34-55EF-4E21-B00E-3BD45434F928}" srcId="{71831EDF-95C3-451C-8C9A-8335B5C09D03}" destId="{BB4AE2DC-B08B-4423-8FEE-392E4D38915E}" srcOrd="9" destOrd="0" parTransId="{C4172AEA-875E-49CF-8953-6D81E9C78DD1}" sibTransId="{8FAE588F-ED4E-470C-8C52-C75D5CB78E8A}"/>
    <dgm:cxn modelId="{737D4A35-8163-4B04-B758-990679174A0F}" type="presOf" srcId="{A8F2495A-3FAC-46D2-B08F-632E0885F18D}" destId="{0BD2A749-025B-429E-9DD2-A844726A9A88}" srcOrd="0" destOrd="0" presId="urn:microsoft.com/office/officeart/2005/8/layout/orgChart1"/>
    <dgm:cxn modelId="{F3F49A35-E787-4528-8A98-B7F5F9A3262E}" srcId="{193DC999-D777-41FE-8767-0ADABC2A297C}" destId="{FA2A4889-2493-454A-B5EF-01458EFC0903}" srcOrd="2" destOrd="0" parTransId="{92F9BC98-57B6-4D0C-9F65-98FCED0F077C}" sibTransId="{8376BB34-913B-4376-B6EC-A987E4D5CAA4}"/>
    <dgm:cxn modelId="{2C2CF035-DF1C-425E-AD6F-28089F721D5D}" type="presOf" srcId="{39852E20-C90B-4C07-9EEE-841BF7619426}" destId="{BC1E8BAA-3A27-4CFF-A5E5-35DABB93B7AE}" srcOrd="0" destOrd="0" presId="urn:microsoft.com/office/officeart/2005/8/layout/orgChart1"/>
    <dgm:cxn modelId="{A302FC35-6DA7-4994-98E2-25559D3ABDDB}" type="presOf" srcId="{29FFD5C6-6624-4014-B449-01507A680D71}" destId="{87A457BC-0DDA-40AB-982C-B887B5D0800C}" srcOrd="1" destOrd="0" presId="urn:microsoft.com/office/officeart/2005/8/layout/orgChart1"/>
    <dgm:cxn modelId="{D7251E36-E3DD-4F9B-8DC8-BC21FB6D4E21}" type="presOf" srcId="{C72331BE-C165-4437-840A-B9F7FA7861E1}" destId="{F8BFF7F5-E12D-491E-9BA4-E1E38DD821B4}" srcOrd="0" destOrd="0" presId="urn:microsoft.com/office/officeart/2005/8/layout/orgChart1"/>
    <dgm:cxn modelId="{AE248136-E90A-43E3-B7C6-9CC19A169D0F}" type="presOf" srcId="{F186C877-5F71-4281-8729-A77820FCD8EC}" destId="{C3D9A9CA-73F6-493B-B9E1-E4DDE9DBA51E}" srcOrd="0" destOrd="0" presId="urn:microsoft.com/office/officeart/2005/8/layout/orgChart1"/>
    <dgm:cxn modelId="{41838936-7EB7-4C85-9467-94393D8D5B92}" type="presOf" srcId="{1DBB3A66-5DB7-408E-9237-407F787AB509}" destId="{39E940DB-3BF0-4B1D-8B4B-0AC15DC0C55A}" srcOrd="0" destOrd="0" presId="urn:microsoft.com/office/officeart/2005/8/layout/orgChart1"/>
    <dgm:cxn modelId="{F951E036-43F9-46A9-94C4-9F937BFF4285}" srcId="{838EFE26-FC3B-475F-A9B3-669E372B40DE}" destId="{59CA8B16-FDB0-44D0-BE4B-784837B9A7B4}" srcOrd="5" destOrd="0" parTransId="{5D0BFB26-AAE9-4C50-99C3-81FCF0B9375F}" sibTransId="{1A0068E8-4AE2-4ABA-8C85-AD5280D59418}"/>
    <dgm:cxn modelId="{21059837-57B7-4A25-BD94-AF903842D7E2}" srcId="{71831EDF-95C3-451C-8C9A-8335B5C09D03}" destId="{8BC3BA0C-EC8A-4CD2-8A55-3BA99B2E0169}" srcOrd="6" destOrd="0" parTransId="{BD33BB7F-512C-4CC7-AA94-D3C5385E87E7}" sibTransId="{96D24A45-C38E-4BE2-9E37-EFBFCCDE033A}"/>
    <dgm:cxn modelId="{461A0538-A810-4340-8981-040A21325667}" srcId="{863BD019-651C-414A-A0B2-33204B4A47E6}" destId="{48BDDFBC-99AB-4A01-A4B1-AFEBEEF86528}" srcOrd="8" destOrd="0" parTransId="{CB64C1F0-41E3-40AD-8A3B-A7DE902D183F}" sibTransId="{F8B36E5D-F4C8-4946-8383-8F29BEE9F0E9}"/>
    <dgm:cxn modelId="{48376638-37D8-490D-8F92-6782D097DC87}" type="presOf" srcId="{08046190-B84D-4E3C-BC6D-A3328850E126}" destId="{E8575850-FFCE-4611-AB37-C6D5F9F311CE}" srcOrd="0" destOrd="0" presId="urn:microsoft.com/office/officeart/2005/8/layout/orgChart1"/>
    <dgm:cxn modelId="{AE695638-BB74-4095-838A-727FEBDACD80}" type="presOf" srcId="{0646A823-9988-4BF1-AC62-94346D75E5B3}" destId="{7E9F0AE9-D3B4-47B2-AA33-7BBFB1986FB9}" srcOrd="1" destOrd="0" presId="urn:microsoft.com/office/officeart/2005/8/layout/orgChart1"/>
    <dgm:cxn modelId="{855FFC38-00BC-419D-90AB-4981F12CB3FE}" type="presOf" srcId="{3893596C-5573-4F1C-8FA2-861F79236F81}" destId="{79067239-7B02-40BD-81F1-BB7AF426DE12}" srcOrd="0" destOrd="0" presId="urn:microsoft.com/office/officeart/2005/8/layout/orgChart1"/>
    <dgm:cxn modelId="{60C10F39-D2BB-400E-9B72-F7F4C5BDBF64}" srcId="{F744FB54-C64B-4452-8657-A5535F85B184}" destId="{BC1DD770-151D-428A-9477-BD3F23D4C838}" srcOrd="2" destOrd="0" parTransId="{1D735F70-CA18-4156-9CDA-A289D9043904}" sibTransId="{123DD48E-5BDD-4CA7-8CE4-D1A6257C8844}"/>
    <dgm:cxn modelId="{75093C39-9352-449E-AA6B-B7FAE5D26307}" srcId="{B67E6B73-6D6D-4CFD-80CB-4453EE932E57}" destId="{8D0BB1BF-1F7A-4CF8-B152-5CEEDC8C21EA}" srcOrd="9" destOrd="0" parTransId="{172FE615-C9B0-4F53-A92A-F7085EA52FB2}" sibTransId="{2F2A6581-9B2F-47B1-A749-77693176747C}"/>
    <dgm:cxn modelId="{FFE07F39-1A27-49BA-A684-08923E8EAB9C}" type="presOf" srcId="{74D8BC7F-F4B6-4602-8EEF-063317378A10}" destId="{C19EB48B-F5EA-440A-87A6-DD8008FB5987}" srcOrd="0" destOrd="0" presId="urn:microsoft.com/office/officeart/2005/8/layout/orgChart1"/>
    <dgm:cxn modelId="{C1818B39-0D7E-4CDB-9FEC-251AE37901D6}" type="presOf" srcId="{A573518E-5ECC-4ADE-A6E4-BFD5BD2F1E0B}" destId="{08660352-D1A1-4551-B653-829F5DF2E0EB}" srcOrd="0" destOrd="0" presId="urn:microsoft.com/office/officeart/2005/8/layout/orgChart1"/>
    <dgm:cxn modelId="{2CC5083A-5CE9-433E-BC62-717276438587}" type="presOf" srcId="{B1808EB4-F7FA-4224-9A01-59EFB25C3297}" destId="{26AB13DD-4CC4-4B31-85DB-15E277592BA1}" srcOrd="1" destOrd="0" presId="urn:microsoft.com/office/officeart/2005/8/layout/orgChart1"/>
    <dgm:cxn modelId="{438A593A-D11B-4064-9E5F-1C621D74ACAB}" type="presOf" srcId="{9931BD19-8B93-42D4-9AD2-4D01A872B385}" destId="{B6EF703F-E756-4503-A46C-F118F9882DC1}" srcOrd="0" destOrd="0" presId="urn:microsoft.com/office/officeart/2005/8/layout/orgChart1"/>
    <dgm:cxn modelId="{3818343B-8866-45CF-940C-D6F886191F8C}" srcId="{B0FE9C35-4C54-4A94-B19F-9264F4E919EB}" destId="{C28230C3-2D55-424B-9CD3-D9A3C917A919}" srcOrd="3" destOrd="0" parTransId="{88C17A9B-6649-4481-8F8C-92ED947FFB5D}" sibTransId="{BBBA4BBA-D63A-4AD1-B991-7DE756E88AE2}"/>
    <dgm:cxn modelId="{E495493B-58AF-4B8E-BFDC-EC502CC47D50}" type="presOf" srcId="{600CCF75-1113-4687-8081-7D37D60C38AD}" destId="{38BC2553-308F-4D24-9EFA-D262A7C7AE86}" srcOrd="0" destOrd="0" presId="urn:microsoft.com/office/officeart/2005/8/layout/orgChart1"/>
    <dgm:cxn modelId="{B871193C-0DC6-45F9-BEC4-09C669E4C1CC}" srcId="{BB4AE2DC-B08B-4423-8FEE-392E4D38915E}" destId="{2C557F75-73B8-4A1F-A392-788CDC215446}" srcOrd="1" destOrd="0" parTransId="{BD3F854E-35FC-4D9A-AFC7-E48929266A45}" sibTransId="{15C1954C-BB95-48A2-A07D-E189E345EC79}"/>
    <dgm:cxn modelId="{4DEE833C-4402-48CB-8C4A-8F0A4CB9E1F3}" type="presOf" srcId="{1B21715E-4854-423D-9B36-E5FC51AA4912}" destId="{9AE05F72-AF40-44F4-B33E-AC6F48A5B3DF}" srcOrd="1" destOrd="0" presId="urn:microsoft.com/office/officeart/2005/8/layout/orgChart1"/>
    <dgm:cxn modelId="{3F24BC3C-02ED-4E39-AAF9-06F4A79ABA11}" type="presOf" srcId="{2D8FEB4F-C0ED-4277-B269-906422B80397}" destId="{44D4A46E-FF17-40B1-81A9-8A8A199E158C}" srcOrd="1" destOrd="0" presId="urn:microsoft.com/office/officeart/2005/8/layout/orgChart1"/>
    <dgm:cxn modelId="{290CF13C-F890-461C-B546-BDE51E12D83A}" srcId="{38DF9FA1-8EAF-49B1-B740-0187A352C51A}" destId="{058B97D3-EF75-47E8-ADBE-E3849F2CFB31}" srcOrd="1" destOrd="0" parTransId="{B5DD8A26-93B7-4B3D-B1D0-D985B196604D}" sibTransId="{AFBCE8EA-D720-4918-8452-68464520CB7C}"/>
    <dgm:cxn modelId="{3AB6FB3D-0A56-451D-B123-48CD72B52DB0}" type="presOf" srcId="{350E3F0C-1B1F-40A9-9C73-49C88CF2FCF1}" destId="{628CA638-072A-4792-8DC1-7BE270BDC411}" srcOrd="0" destOrd="0" presId="urn:microsoft.com/office/officeart/2005/8/layout/orgChart1"/>
    <dgm:cxn modelId="{8E6F813E-85D3-4267-B4B8-46FF8D47ED30}" type="presOf" srcId="{169F6AA6-BCE5-41FF-9170-40A50054A809}" destId="{0FA67F7E-9CD9-4107-A06D-42EE86483159}" srcOrd="0" destOrd="0" presId="urn:microsoft.com/office/officeart/2005/8/layout/orgChart1"/>
    <dgm:cxn modelId="{BD29833E-0421-473A-A96E-A59047B78838}" srcId="{E69F3C12-2CB3-4A3F-985D-62A45A2BEA18}" destId="{972FE2E1-B0C4-4AAF-B757-109C630751AA}" srcOrd="3" destOrd="0" parTransId="{BB68B580-79E7-4EF7-8C23-72C82D6A6EBD}" sibTransId="{1B466259-3903-4884-A4C5-B6D3283BAD3A}"/>
    <dgm:cxn modelId="{5E5BDE3E-1096-4174-859E-87F51A270BD2}" type="presOf" srcId="{6766A4E9-BBFA-471C-AB0A-56200CDBB002}" destId="{AA5F15EA-A1A9-4D33-8D81-E824EFECF618}" srcOrd="0" destOrd="0" presId="urn:microsoft.com/office/officeart/2005/8/layout/orgChart1"/>
    <dgm:cxn modelId="{43D60A3F-5141-4F94-8E31-E80AD4DD9D11}" type="presOf" srcId="{CF77502D-7C51-40BA-98FC-7BDDF5EBCE44}" destId="{96820134-5502-40D4-B894-C412BEE442F7}" srcOrd="0" destOrd="0" presId="urn:microsoft.com/office/officeart/2005/8/layout/orgChart1"/>
    <dgm:cxn modelId="{DD976B3F-E1D0-42B7-B076-E1EAF4C6E6C7}" srcId="{D5DF2CE8-07D0-43A0-B888-7A60167928DA}" destId="{9B6DE7E9-5A47-4F86-920F-AB734BDECF6B}" srcOrd="0" destOrd="0" parTransId="{42C10BF6-C445-4FE1-8D71-D23EC26B40BB}" sibTransId="{99F915B9-C8D9-499F-A50D-DFDF5B2A8691}"/>
    <dgm:cxn modelId="{78658F3F-0FA4-4A86-828C-24293184734A}" type="presOf" srcId="{193DC999-D777-41FE-8767-0ADABC2A297C}" destId="{48BE7B5C-54D5-4A8D-80B9-F58F0FF311CD}" srcOrd="0" destOrd="0" presId="urn:microsoft.com/office/officeart/2005/8/layout/orgChart1"/>
    <dgm:cxn modelId="{B2923040-0E3B-4A07-879D-4951B08DCEDE}" type="presOf" srcId="{6A142114-3313-4C2B-8602-EB210A4E2294}" destId="{D8C059C2-7B8A-4657-AEC0-BE4C316A2CA2}" srcOrd="0" destOrd="0" presId="urn:microsoft.com/office/officeart/2005/8/layout/orgChart1"/>
    <dgm:cxn modelId="{B7335840-EC0F-4AE6-B4CE-A8383889200C}" type="presOf" srcId="{CB64C1F0-41E3-40AD-8A3B-A7DE902D183F}" destId="{F9F64A80-D4F3-42EB-A606-D5BAEB9146AA}" srcOrd="0" destOrd="0" presId="urn:microsoft.com/office/officeart/2005/8/layout/orgChart1"/>
    <dgm:cxn modelId="{FC2DB240-C310-4C6D-B3E0-7FAEB2B2CBDC}" type="presOf" srcId="{3862CB1E-0945-4C29-BA79-5DE2333A4E55}" destId="{F33FA727-F4FE-4D6F-A120-A4A9BEBE3F44}" srcOrd="0" destOrd="0" presId="urn:microsoft.com/office/officeart/2005/8/layout/orgChart1"/>
    <dgm:cxn modelId="{0E73C440-EB39-41FF-BF56-0E62952395AC}" type="presOf" srcId="{FA2A4889-2493-454A-B5EF-01458EFC0903}" destId="{5E298CE9-01B8-4333-AC02-34DC78CEAF2E}" srcOrd="0" destOrd="0" presId="urn:microsoft.com/office/officeart/2005/8/layout/orgChart1"/>
    <dgm:cxn modelId="{BE5A015B-6BEA-4ACE-B211-31AB86C62665}" srcId="{71831EDF-95C3-451C-8C9A-8335B5C09D03}" destId="{D5DF2CE8-07D0-43A0-B888-7A60167928DA}" srcOrd="10" destOrd="0" parTransId="{5D594B9C-75F8-48C1-B28D-976CE681B781}" sibTransId="{B91046D8-446E-4BD2-8535-F86165400A0B}"/>
    <dgm:cxn modelId="{04B6595B-61A5-457F-A989-256C3BE45964}" type="presOf" srcId="{AD840430-ACEA-4EA3-85DD-DA93D592A4FD}" destId="{BA4F1802-145B-4C7F-82C2-301C5B175B93}" srcOrd="0" destOrd="0" presId="urn:microsoft.com/office/officeart/2005/8/layout/orgChart1"/>
    <dgm:cxn modelId="{E2F69E5B-BC07-4E12-8419-50219291E74C}" type="presOf" srcId="{5A9CCC5C-E4DA-4FC2-9B98-B764E1EDCAAC}" destId="{5C4E90FD-6AF4-417A-9833-1CAD7C817008}" srcOrd="0" destOrd="0" presId="urn:microsoft.com/office/officeart/2005/8/layout/orgChart1"/>
    <dgm:cxn modelId="{D2ACF75B-3E55-4C57-9408-149335BA4800}" type="presOf" srcId="{CDD0B168-F8FD-42EF-B20C-AB0F08169213}" destId="{4A5CC22E-CB80-4CAB-98D3-A163CF24184A}" srcOrd="0" destOrd="0" presId="urn:microsoft.com/office/officeart/2005/8/layout/orgChart1"/>
    <dgm:cxn modelId="{1DDC735C-3E58-4B2B-A996-B67813D8D3B5}" type="presOf" srcId="{A7190CF0-69A9-466A-A87E-F71F84B7E4F4}" destId="{CB542773-7F2F-4072-AB0E-FA842DE7A4D9}" srcOrd="1" destOrd="0" presId="urn:microsoft.com/office/officeart/2005/8/layout/orgChart1"/>
    <dgm:cxn modelId="{CE0C7C5C-B4AD-4A42-9FF1-6AD9C64F0BAD}" type="presOf" srcId="{8F6C179E-CF60-4352-B243-C3AA0F8CF4EF}" destId="{C63EAF37-BDDE-42F6-8DE7-A474D4FBA6F7}" srcOrd="0" destOrd="0" presId="urn:microsoft.com/office/officeart/2005/8/layout/orgChart1"/>
    <dgm:cxn modelId="{F2FB655D-DA51-412C-A938-E95D5F2D60AF}" type="presOf" srcId="{969F93C6-C141-4725-BC93-EEB9A36AE568}" destId="{5095FD38-7942-4AA0-B520-2337EC31257E}" srcOrd="1" destOrd="0" presId="urn:microsoft.com/office/officeart/2005/8/layout/orgChart1"/>
    <dgm:cxn modelId="{39E0755D-D7F9-4C1E-8874-DF8A6D5189B0}" srcId="{B89C852A-3E43-48A9-B63B-897C408CBA3D}" destId="{E69F3C12-2CB3-4A3F-985D-62A45A2BEA18}" srcOrd="10" destOrd="0" parTransId="{743623EF-56DA-4749-A689-BF9B08857F43}" sibTransId="{CF718C71-93D1-472C-9DF5-71B6F9F22907}"/>
    <dgm:cxn modelId="{DD729A5E-D9A6-4E66-958F-42A77B948C2B}" type="presOf" srcId="{15E72C76-F26F-45AC-BA90-B4C44D2AFC46}" destId="{7305BC81-57AB-4B44-B72E-835D5CD26D35}" srcOrd="0" destOrd="0" presId="urn:microsoft.com/office/officeart/2005/8/layout/orgChart1"/>
    <dgm:cxn modelId="{7815BE5E-B4F5-476F-AC83-E8E79EF0052A}" type="presOf" srcId="{7974588F-D337-43A4-887A-39F23E00DF98}" destId="{91CC1AEE-D85D-4484-83F7-AE9A37EF1836}" srcOrd="0" destOrd="0" presId="urn:microsoft.com/office/officeart/2005/8/layout/orgChart1"/>
    <dgm:cxn modelId="{B595F55E-2D8C-4224-B90B-1EAD9F84BBED}" type="presOf" srcId="{9276B933-4193-4D14-82BC-FF464BF3D7EC}" destId="{1F476300-4381-4D89-9716-270AB0238E97}" srcOrd="0" destOrd="0" presId="urn:microsoft.com/office/officeart/2005/8/layout/orgChart1"/>
    <dgm:cxn modelId="{534A505F-616B-4044-B403-35819B06FED2}" type="presOf" srcId="{E69F3C12-2CB3-4A3F-985D-62A45A2BEA18}" destId="{BA0F30BF-3CB4-45C0-9E14-A6539657353A}" srcOrd="0" destOrd="0" presId="urn:microsoft.com/office/officeart/2005/8/layout/orgChart1"/>
    <dgm:cxn modelId="{64FC2D60-96AD-4A42-A607-858E335E4259}" type="presOf" srcId="{11E2C7EF-4FA6-4F27-A7D9-8A4A4184ACA3}" destId="{4B8392BE-2ED8-4F99-818C-A822886B0F21}" srcOrd="1" destOrd="0" presId="urn:microsoft.com/office/officeart/2005/8/layout/orgChart1"/>
    <dgm:cxn modelId="{8694F160-FA6C-4AA3-A222-3621B47BFEB2}" type="presOf" srcId="{41727124-D673-447D-8D7A-BA799C79A17B}" destId="{2B13FF9D-5FF7-4E59-A7C2-45491B1D82A1}" srcOrd="0" destOrd="0" presId="urn:microsoft.com/office/officeart/2005/8/layout/orgChart1"/>
    <dgm:cxn modelId="{87922461-9374-465F-AEEC-E8FFEB5085AB}" type="presOf" srcId="{0239F261-9189-4DE6-BCA9-147454A018BC}" destId="{B36F89ED-AA58-4A65-8831-B2458FBC4E18}" srcOrd="0" destOrd="0" presId="urn:microsoft.com/office/officeart/2005/8/layout/orgChart1"/>
    <dgm:cxn modelId="{9C644561-751E-4D62-A972-4BC0A0F5B2CC}" type="presOf" srcId="{6766A4E9-BBFA-471C-AB0A-56200CDBB002}" destId="{6A637667-5F85-459F-8673-2C0ADDC9469B}" srcOrd="1" destOrd="0" presId="urn:microsoft.com/office/officeart/2005/8/layout/orgChart1"/>
    <dgm:cxn modelId="{567E6A41-4540-4F1A-8BD9-060E786A71F0}" type="presOf" srcId="{B1808EB4-F7FA-4224-9A01-59EFB25C3297}" destId="{34AB52B7-87E2-4CBB-B596-555F26F286BA}" srcOrd="0" destOrd="0" presId="urn:microsoft.com/office/officeart/2005/8/layout/orgChart1"/>
    <dgm:cxn modelId="{8B835261-E42E-48E3-8358-0C08CD95E012}" srcId="{5A8DCC19-F7AA-42D3-AA78-C1CC27152758}" destId="{BFC84CC6-C4E3-4E65-BC05-E9F4CEC2C4D6}" srcOrd="2" destOrd="0" parTransId="{488EF241-4A18-4F4C-9C1E-43CE698C01A0}" sibTransId="{6C73FF0C-498C-4150-AC90-92F207BB4317}"/>
    <dgm:cxn modelId="{BEC08041-33E1-475A-BAF2-FED1EC0A8C82}" srcId="{0239F261-9189-4DE6-BCA9-147454A018BC}" destId="{BD953BB3-0F81-4E2E-A590-ECD420A2BE56}" srcOrd="1" destOrd="0" parTransId="{F9DCF72D-5A87-43C4-A2A7-1448263FBD62}" sibTransId="{0F6B474A-970F-4FA5-997D-4C3029EFD7EA}"/>
    <dgm:cxn modelId="{9528A061-A1F2-45D7-9865-8D1EDF3C5ACB}" srcId="{71831EDF-95C3-451C-8C9A-8335B5C09D03}" destId="{2A638F8E-0731-4D12-A62A-63DE1928F9DE}" srcOrd="14" destOrd="0" parTransId="{737997D6-4EFC-46ED-8262-32611D48A945}" sibTransId="{9F0E8961-3D46-4975-AE7B-7BE63E54BCCB}"/>
    <dgm:cxn modelId="{A23AB641-DC26-4999-98B2-9C32A6D73711}" srcId="{B89C852A-3E43-48A9-B63B-897C408CBA3D}" destId="{47F5C4CF-A0D9-4B6C-B636-79E07D835139}" srcOrd="8" destOrd="0" parTransId="{45CB7EF5-3D00-4CCD-884D-57C9F1EC2154}" sibTransId="{83374102-6351-4132-8C59-B92C175E5EA6}"/>
    <dgm:cxn modelId="{32BABA61-4A38-4C7B-AC6B-5BCEF16EE087}" type="presOf" srcId="{A00C677A-5C09-4FB6-A743-4B129161DE2C}" destId="{F5613D83-B317-4CCD-9F0A-B46F8A86CB60}" srcOrd="1" destOrd="0" presId="urn:microsoft.com/office/officeart/2005/8/layout/orgChart1"/>
    <dgm:cxn modelId="{02B16362-558D-48AD-8CB2-B77D50991F08}" type="presOf" srcId="{2D1A72DD-7459-4904-8B76-BD6352CC2A47}" destId="{7F4A4639-AAEE-45F3-BC78-8B791685B3FD}" srcOrd="0" destOrd="0" presId="urn:microsoft.com/office/officeart/2005/8/layout/orgChart1"/>
    <dgm:cxn modelId="{34337662-5492-4521-9028-B6C4CD5CE4EA}" type="presOf" srcId="{AF4AD6AF-5344-4AB9-B243-B94B797F2367}" destId="{DDE08273-583C-4634-9FBD-FED5448AD665}" srcOrd="0" destOrd="0" presId="urn:microsoft.com/office/officeart/2005/8/layout/orgChart1"/>
    <dgm:cxn modelId="{ED63A962-D5BD-4F76-88ED-3BBCDD77523B}" srcId="{EB71C7D0-4B1B-40BD-AD18-1DD99D2E7620}" destId="{9C9C33BC-DC63-4B16-AC5E-F810EC1FB801}" srcOrd="1" destOrd="0" parTransId="{00944AFF-2C00-460B-8FCA-0D878E5EF788}" sibTransId="{4BF84ACC-9607-441A-A0FC-FBE88A030620}"/>
    <dgm:cxn modelId="{0177D362-6106-4FEB-B5C9-37D11D861C24}" srcId="{FC1EC174-5E47-487C-B09A-6CE067313F32}" destId="{7D404DCD-2B84-4279-8994-33C3ACFEB6F3}" srcOrd="6" destOrd="0" parTransId="{E825EEF3-8FED-407F-86FC-E22F22DB5D3B}" sibTransId="{C9F6D171-F4E7-47B4-A8B5-84C9E31F7B78}"/>
    <dgm:cxn modelId="{D924EA62-26E5-41A6-A1D8-4615CAF30651}" type="presOf" srcId="{68C554EA-F121-45E4-9F04-502137CB3AF7}" destId="{67CA9CF8-CE38-41F0-9818-593768E6B318}" srcOrd="1" destOrd="0" presId="urn:microsoft.com/office/officeart/2005/8/layout/orgChart1"/>
    <dgm:cxn modelId="{78940D63-B108-45B3-B0C2-9F03C5F4623C}" type="presOf" srcId="{FAA59E3A-333F-4B11-9F52-04BC41F14925}" destId="{1E48BC94-D1D6-42CE-B494-64202DDC8430}" srcOrd="0" destOrd="0" presId="urn:microsoft.com/office/officeart/2005/8/layout/orgChart1"/>
    <dgm:cxn modelId="{4A5D7843-7983-400B-8E50-D98D4CEADB98}" srcId="{8BC3BA0C-EC8A-4CD2-8A55-3BA99B2E0169}" destId="{A00C677A-5C09-4FB6-A743-4B129161DE2C}" srcOrd="2" destOrd="0" parTransId="{A45891FB-93C2-41E6-9F56-56CD1C385088}" sibTransId="{C9F98DF0-5E1C-4FCE-B7C4-2901779C363B}"/>
    <dgm:cxn modelId="{D573A363-E3B9-459A-9F61-EE35C62EA88D}" type="presOf" srcId="{CF77502D-7C51-40BA-98FC-7BDDF5EBCE44}" destId="{1D1E34EC-893B-4D46-88C0-5BE1B8D26FFE}" srcOrd="1" destOrd="0" presId="urn:microsoft.com/office/officeart/2005/8/layout/orgChart1"/>
    <dgm:cxn modelId="{F5A1C063-437B-419B-9631-D4C5DC3A340C}" type="presOf" srcId="{84E37F83-C286-43A8-A4AD-1F79E3A300EA}" destId="{78D58B04-6F5D-4AB4-B27C-F35DD568B447}" srcOrd="0" destOrd="0" presId="urn:microsoft.com/office/officeart/2005/8/layout/orgChart1"/>
    <dgm:cxn modelId="{F67FEB43-8E5A-4C00-9C5B-E382113DB183}" type="presOf" srcId="{C4172AEA-875E-49CF-8953-6D81E9C78DD1}" destId="{3D2E7B0C-2EFD-44B7-8106-62051089583C}" srcOrd="0" destOrd="0" presId="urn:microsoft.com/office/officeart/2005/8/layout/orgChart1"/>
    <dgm:cxn modelId="{26701664-505C-4A18-B322-25D260B9D5FB}" srcId="{C22FC295-1B12-4902-8CB8-54885CD5BEBF}" destId="{53A79937-C055-434C-8824-023D9B16ACEB}" srcOrd="4" destOrd="0" parTransId="{DC440FDB-9B34-4A0C-A7E4-BCD1D49444AB}" sibTransId="{9F427FA5-D17C-4B6D-8CCC-90F0F6AA0D63}"/>
    <dgm:cxn modelId="{07683D44-9109-4F08-83EF-72F0D8B13176}" type="presOf" srcId="{A8475F30-056E-4044-811E-6C3A18D3ED6C}" destId="{989EF9E5-DBE7-4C1A-99EC-8BDAD16687E1}" srcOrd="0" destOrd="0" presId="urn:microsoft.com/office/officeart/2005/8/layout/orgChart1"/>
    <dgm:cxn modelId="{1F57B044-3376-45C4-94DB-BC0F09FC45BF}" type="presOf" srcId="{7ABA20A7-77DA-46DB-8D6C-0ADFFBAE8D17}" destId="{0E38C863-C57F-4D93-80FE-C0374019E6E5}" srcOrd="0" destOrd="0" presId="urn:microsoft.com/office/officeart/2005/8/layout/orgChart1"/>
    <dgm:cxn modelId="{50900445-B6A3-4C66-93F1-76A2196FA358}" type="presOf" srcId="{F9DADDEA-A394-4E97-969E-5EA761C8D03E}" destId="{36168420-F272-453B-81AE-710DC7242617}" srcOrd="0" destOrd="0" presId="urn:microsoft.com/office/officeart/2005/8/layout/orgChart1"/>
    <dgm:cxn modelId="{EDF42465-6193-423D-B9B7-534E31C343BD}" type="presOf" srcId="{8D84CFA9-7CFE-4B1D-AAAB-67B771033AE1}" destId="{7E046F2E-8F89-4478-BDEF-58EB98DAF002}" srcOrd="0" destOrd="0" presId="urn:microsoft.com/office/officeart/2005/8/layout/orgChart1"/>
    <dgm:cxn modelId="{5D765D45-8F43-43BD-99FF-17CAB29896B5}" srcId="{8BC3BA0C-EC8A-4CD2-8A55-3BA99B2E0169}" destId="{106E3267-951A-415E-9F00-BF5B508078D9}" srcOrd="1" destOrd="0" parTransId="{6AB29B62-B768-42B1-946C-A4C8FD129AAC}" sibTransId="{5BB9F0D5-7620-449E-823C-A6AF0263835C}"/>
    <dgm:cxn modelId="{0A8C4745-417A-4AB3-A0E7-7EEA0B27ED4E}" type="presOf" srcId="{A8FF48A0-D293-405D-94DF-E566E280B25E}" destId="{0CC19DB8-F2AB-432E-A5DE-11A79F1A08B0}" srcOrd="0" destOrd="0" presId="urn:microsoft.com/office/officeart/2005/8/layout/orgChart1"/>
    <dgm:cxn modelId="{D2959145-7B92-4FAF-AAB6-451C2E10FA22}" type="presOf" srcId="{4E1376F2-5953-4574-8893-A20989BAF478}" destId="{C17517D7-B6C2-45DC-A584-7C558B6F5420}" srcOrd="0" destOrd="0" presId="urn:microsoft.com/office/officeart/2005/8/layout/orgChart1"/>
    <dgm:cxn modelId="{5D6EBC65-72F6-4EE4-AB2D-C152356F4314}" type="presOf" srcId="{AB9FA11A-F717-455B-B3DC-CEA113F511B5}" destId="{135D17D7-382F-4922-A2EA-6FDF37B45035}" srcOrd="0" destOrd="0" presId="urn:microsoft.com/office/officeart/2005/8/layout/orgChart1"/>
    <dgm:cxn modelId="{2060C645-9FC1-451F-87E4-0C8CE88BEB61}" type="presOf" srcId="{1B21715E-4854-423D-9B36-E5FC51AA4912}" destId="{A84DB9DF-4669-44FC-9565-255A0E44D8DB}" srcOrd="0" destOrd="0" presId="urn:microsoft.com/office/officeart/2005/8/layout/orgChart1"/>
    <dgm:cxn modelId="{131DDB65-7EA7-466D-AFF7-37542187FBB7}" type="presOf" srcId="{31F7A696-0864-4D05-883E-7079031C6B8A}" destId="{95FB569A-5E03-4F5C-AF54-DA48D48C28FA}" srcOrd="1" destOrd="0" presId="urn:microsoft.com/office/officeart/2005/8/layout/orgChart1"/>
    <dgm:cxn modelId="{BC3D6846-AD6A-40C4-9948-57F9C1E5C773}" type="presOf" srcId="{47586F3B-D788-4299-9830-5643C7AAEE0E}" destId="{6AEC76DC-1A3B-4C77-8EF8-20ACDBD31C15}" srcOrd="0" destOrd="0" presId="urn:microsoft.com/office/officeart/2005/8/layout/orgChart1"/>
    <dgm:cxn modelId="{B8145666-FF41-481B-8646-5B2729F3C8BB}" type="presOf" srcId="{E54AB072-313A-4C0C-8544-E1523BC76ED2}" destId="{B7875059-41B8-47B6-BABE-6FFBAF819AF8}" srcOrd="1" destOrd="0" presId="urn:microsoft.com/office/officeart/2005/8/layout/orgChart1"/>
    <dgm:cxn modelId="{BA49A566-97E6-475C-82A2-2C6E4E39072E}" type="presOf" srcId="{DC440FDB-9B34-4A0C-A7E4-BCD1D49444AB}" destId="{1207FBCC-AB41-46BF-8AA8-39AC0FDDE331}" srcOrd="0" destOrd="0" presId="urn:microsoft.com/office/officeart/2005/8/layout/orgChart1"/>
    <dgm:cxn modelId="{2439F866-1BCF-439D-BCBC-A0CE360C8E41}" type="presOf" srcId="{42495A8E-8328-4D66-89B3-1BC7AA9277CD}" destId="{C72ADA34-828B-4CD2-8C37-04409BCC1621}" srcOrd="1" destOrd="0" presId="urn:microsoft.com/office/officeart/2005/8/layout/orgChart1"/>
    <dgm:cxn modelId="{96352447-A0F9-4503-BDDA-A036582E736A}" type="presOf" srcId="{DF1EDC33-6ECA-41AC-B592-82B58547C82D}" destId="{9BA428AE-55AC-4333-9AED-C8F28D7B0E9E}" srcOrd="1" destOrd="0" presId="urn:microsoft.com/office/officeart/2005/8/layout/orgChart1"/>
    <dgm:cxn modelId="{6CE36067-18BE-41E2-8B1C-FDFDC9E634C6}" type="presOf" srcId="{B89C852A-3E43-48A9-B63B-897C408CBA3D}" destId="{DF9981D6-46EC-44DB-BB6A-ECD0A30D16DB}" srcOrd="1" destOrd="0" presId="urn:microsoft.com/office/officeart/2005/8/layout/orgChart1"/>
    <dgm:cxn modelId="{5FEF7967-9A61-4A1B-8E1A-1FF0E4F2D759}" type="presOf" srcId="{1FCBC85B-C0E2-49E2-97DF-03A3595D90BD}" destId="{26678FE1-7D4C-4BC0-B287-A389A8AD6B7E}" srcOrd="1" destOrd="0" presId="urn:microsoft.com/office/officeart/2005/8/layout/orgChart1"/>
    <dgm:cxn modelId="{EACDA867-A344-495D-B648-68FB8D9970E0}" srcId="{677D052E-A76A-42E7-AF7E-D995B9C98E40}" destId="{3862CB1E-0945-4C29-BA79-5DE2333A4E55}" srcOrd="1" destOrd="0" parTransId="{E0A1706A-4FCF-4CD3-88B4-E73356DA86B9}" sibTransId="{485873D2-B7AF-42CF-9289-4D277E834271}"/>
    <dgm:cxn modelId="{F52AA947-9268-4AEA-BD83-180C73A54A35}" type="presOf" srcId="{70B80F25-4462-43F7-9AF3-31FF832356BF}" destId="{343365C5-A4D6-4198-B7C3-4B22A986E957}" srcOrd="0" destOrd="0" presId="urn:microsoft.com/office/officeart/2005/8/layout/orgChart1"/>
    <dgm:cxn modelId="{C7FEC367-CC40-4C60-9819-2D3B8357E558}" type="presOf" srcId="{59CA8B16-FDB0-44D0-BE4B-784837B9A7B4}" destId="{DFA38DA8-3C7E-4859-BA7C-90D5596C6305}" srcOrd="1" destOrd="0" presId="urn:microsoft.com/office/officeart/2005/8/layout/orgChart1"/>
    <dgm:cxn modelId="{A18FD347-5742-4FDA-A95B-FEA88A84C1CE}" type="presOf" srcId="{E69F3C12-2CB3-4A3F-985D-62A45A2BEA18}" destId="{D07670E1-1F98-497C-8559-72ED6D4B1566}" srcOrd="1" destOrd="0" presId="urn:microsoft.com/office/officeart/2005/8/layout/orgChart1"/>
    <dgm:cxn modelId="{A8FFE147-4F6E-4A1E-BC93-A8638F576921}" type="presOf" srcId="{1FCBC85B-C0E2-49E2-97DF-03A3595D90BD}" destId="{068318A8-D120-4B88-A4B5-22920393CBE2}" srcOrd="0" destOrd="0" presId="urn:microsoft.com/office/officeart/2005/8/layout/orgChart1"/>
    <dgm:cxn modelId="{8ACD5748-2173-41F2-86F5-32FE44699B04}" srcId="{BB4AE2DC-B08B-4423-8FEE-392E4D38915E}" destId="{ED4B6237-6A07-4B4B-9FC9-0E1A487AA2D9}" srcOrd="2" destOrd="0" parTransId="{9D2AB99F-E13E-4EDD-9AB5-87F44CAB68AD}" sibTransId="{80E5D59E-0DF8-4E59-AE3C-258DA70D57D9}"/>
    <dgm:cxn modelId="{46149948-A7CE-4D82-88FE-2E8B24DED207}" type="presOf" srcId="{BB4AE2DC-B08B-4423-8FEE-392E4D38915E}" destId="{9E544D2B-A04D-46DB-AF62-0690875BD3C6}" srcOrd="1" destOrd="0" presId="urn:microsoft.com/office/officeart/2005/8/layout/orgChart1"/>
    <dgm:cxn modelId="{60F49D48-2740-474E-97CC-FB15023C5C9F}" srcId="{002B872F-68CA-4DC8-82B5-3B7B1BAF42B7}" destId="{0876C8D0-FB1E-4432-A5AC-CCA86072317F}" srcOrd="0" destOrd="0" parTransId="{2621EE1F-D7B9-4A36-8260-E0B8CB82DC67}" sibTransId="{068B3F3E-6084-446F-8502-4317C08D0421}"/>
    <dgm:cxn modelId="{01A6CF48-59A3-43F1-9125-9C6FD097C441}" type="presOf" srcId="{BFC84CC6-C4E3-4E65-BC05-E9F4CEC2C4D6}" destId="{3770B2F4-6220-42BC-8895-2BDF4C1124EA}" srcOrd="0" destOrd="0" presId="urn:microsoft.com/office/officeart/2005/8/layout/orgChart1"/>
    <dgm:cxn modelId="{7B7CDF48-4CEB-4575-848A-89457E100915}" srcId="{B67E6B73-6D6D-4CFD-80CB-4453EE932E57}" destId="{2BCC06F4-DE88-4F38-B973-3B202C1DE4A2}" srcOrd="4" destOrd="0" parTransId="{E708EC69-F3B6-42F0-A2E0-08B872225E6C}" sibTransId="{671791DF-80ED-4739-98F8-DBF69976B680}"/>
    <dgm:cxn modelId="{191A5D49-70AE-4562-BABD-C52FEC64BCA6}" type="presOf" srcId="{7748797F-A039-48D1-ADE4-C172D5E024EA}" destId="{BB4A407D-27BD-403C-A4DB-E4E730CE0D18}" srcOrd="0" destOrd="0" presId="urn:microsoft.com/office/officeart/2005/8/layout/orgChart1"/>
    <dgm:cxn modelId="{F3456B69-9A30-4C1E-B777-F2D3B03467A7}" srcId="{F744FB54-C64B-4452-8657-A5535F85B184}" destId="{600CCF75-1113-4687-8081-7D37D60C38AD}" srcOrd="3" destOrd="0" parTransId="{517941A4-5A90-4F60-93B9-485BBECE9274}" sibTransId="{FC70221D-9E58-4EBA-BF13-7735121AF476}"/>
    <dgm:cxn modelId="{2FC76D69-2DC3-4AE1-9B75-3543690DFB5F}" srcId="{CC0B5E56-516F-4687-9BF7-54473853CF2B}" destId="{881E70B1-4764-45A9-8A02-E6D3FEEA24F7}" srcOrd="1" destOrd="0" parTransId="{26C91764-AD17-4260-9351-4AF45C413323}" sibTransId="{8D6DD77A-6DE2-4CAB-B4C8-E2E975261CA3}"/>
    <dgm:cxn modelId="{71C25149-F592-42C0-B073-394F8A360615}" type="presOf" srcId="{A4BA1FFF-ACE7-47D5-90D1-72D4ED4CBC93}" destId="{1E17DDA4-7ECE-4101-AE00-D325C8D2590F}" srcOrd="0" destOrd="0" presId="urn:microsoft.com/office/officeart/2005/8/layout/orgChart1"/>
    <dgm:cxn modelId="{95505A69-8F3B-4E1D-9782-B0D274D1F288}" type="presOf" srcId="{0B1C0E7A-A3AA-414D-AC2F-9D047E6F6E01}" destId="{AC4956ED-D469-4956-BB75-954D51622902}" srcOrd="0" destOrd="0" presId="urn:microsoft.com/office/officeart/2005/8/layout/orgChart1"/>
    <dgm:cxn modelId="{9583C969-728C-4696-BF62-C5A5964D5B71}" type="presOf" srcId="{2EBF753B-389B-46E1-81BE-CCAC84CA4A69}" destId="{968C866E-E1C5-4F05-B261-BEFC94E24150}" srcOrd="0" destOrd="0" presId="urn:microsoft.com/office/officeart/2005/8/layout/orgChart1"/>
    <dgm:cxn modelId="{E3E7264A-EEC3-4C13-9089-E03C64658AD4}" type="presOf" srcId="{737997D6-4EFC-46ED-8262-32611D48A945}" destId="{2B806954-C7D0-42EA-A63F-50C3DE96D2C0}" srcOrd="0" destOrd="0" presId="urn:microsoft.com/office/officeart/2005/8/layout/orgChart1"/>
    <dgm:cxn modelId="{3D85534A-1A92-4BAF-85F5-8DA9D4759DDE}" type="presOf" srcId="{C4267C1B-2032-4427-B96C-D46E1B735F10}" destId="{EA3D220D-DCA1-4547-B7FF-D8E41D26BE51}" srcOrd="1" destOrd="0" presId="urn:microsoft.com/office/officeart/2005/8/layout/orgChart1"/>
    <dgm:cxn modelId="{74A79C4A-6C0A-44CC-A1BD-2DA3BBDAE303}" type="presOf" srcId="{A64DC887-0225-4A03-A7C9-8768AB5ACBFF}" destId="{7235E645-A273-4F48-9C47-57D5D95EC59A}" srcOrd="0" destOrd="0" presId="urn:microsoft.com/office/officeart/2005/8/layout/orgChart1"/>
    <dgm:cxn modelId="{493DBA4A-1B61-4F37-A2B5-1E9489AE4E0E}" type="presOf" srcId="{77608096-4C49-4407-A465-DB51BE46867F}" destId="{F4FAB601-FC6F-4169-8A13-821BF3766928}" srcOrd="1" destOrd="0" presId="urn:microsoft.com/office/officeart/2005/8/layout/orgChart1"/>
    <dgm:cxn modelId="{4F47134B-16C0-4660-937A-DA0F64F4EA2E}" type="presOf" srcId="{EB71C7D0-4B1B-40BD-AD18-1DD99D2E7620}" destId="{9DC0CFFA-707E-4B25-A06A-1AEFECF1CCFF}" srcOrd="0" destOrd="0" presId="urn:microsoft.com/office/officeart/2005/8/layout/orgChart1"/>
    <dgm:cxn modelId="{ACEC334B-DFBA-4EA7-9779-8C41C9B2EC22}" type="presOf" srcId="{BE4DA050-3A6C-4998-AB3B-225CE224204B}" destId="{88F44E6D-2C0A-4205-BABF-3FFA9D6B35F0}" srcOrd="0" destOrd="0" presId="urn:microsoft.com/office/officeart/2005/8/layout/orgChart1"/>
    <dgm:cxn modelId="{C9E7834B-C705-4BCF-8753-222F758E6B4B}" type="presOf" srcId="{1334EDBA-4C69-4DC4-85D3-D2CD34710389}" destId="{172509CA-79ED-4227-A11D-925BB7A0E179}" srcOrd="0" destOrd="0" presId="urn:microsoft.com/office/officeart/2005/8/layout/orgChart1"/>
    <dgm:cxn modelId="{9F379F6B-03B0-4FF3-85CE-1D55D606F05D}" type="presOf" srcId="{5743B28C-252C-4141-8EAB-AD33049A3226}" destId="{B44D6772-E201-4111-9A50-DF1E9EC25B76}" srcOrd="0" destOrd="0" presId="urn:microsoft.com/office/officeart/2005/8/layout/orgChart1"/>
    <dgm:cxn modelId="{D3E2A36B-8CA4-45C1-9C1F-7E00BB52E9E1}" type="presOf" srcId="{5D594B9C-75F8-48C1-B28D-976CE681B781}" destId="{310402F1-0552-43EF-9365-1680C2B1BC37}" srcOrd="0" destOrd="0" presId="urn:microsoft.com/office/officeart/2005/8/layout/orgChart1"/>
    <dgm:cxn modelId="{2008A66B-3D20-44B0-BDFA-3A97A60BD7EA}" srcId="{74D8BC7F-F4B6-4602-8EEF-063317378A10}" destId="{F9DADDEA-A394-4E97-969E-5EA761C8D03E}" srcOrd="1" destOrd="0" parTransId="{7C91DF9C-9FB0-4E24-9AB1-0A3DC0F1FBA9}" sibTransId="{BAEF89B1-D78C-4EEB-9B5F-87AF9F8461EC}"/>
    <dgm:cxn modelId="{BB32B86B-E26E-43C6-9CD0-7EC593086C1D}" type="presOf" srcId="{10479F5B-B437-4361-9F42-A935C10AFE4F}" destId="{D92A404D-E204-42AD-BB70-82A31027BAB4}" srcOrd="0" destOrd="0" presId="urn:microsoft.com/office/officeart/2005/8/layout/orgChart1"/>
    <dgm:cxn modelId="{24CE1B6C-5E5F-441C-B247-1467E23156BF}" srcId="{B0FE9C35-4C54-4A94-B19F-9264F4E919EB}" destId="{327B3355-FB83-4A93-887B-C03B4C5318AB}" srcOrd="2" destOrd="0" parTransId="{243716FB-ABE1-40F1-A6BE-076705FB7BE9}" sibTransId="{28A1D540-0371-4AEA-87E2-EA4E8A5FE268}"/>
    <dgm:cxn modelId="{7A79336C-14C6-42FE-B42B-F4A541EDD0B0}" srcId="{193DC999-D777-41FE-8767-0ADABC2A297C}" destId="{0F17E248-FE84-4B40-BEDC-332CF63C97E5}" srcOrd="3" destOrd="0" parTransId="{83DD8B10-3B9F-42D4-8E6B-F4CEF2B87139}" sibTransId="{9538AC34-F0B2-4F9B-9FE5-D6A10A95900C}"/>
    <dgm:cxn modelId="{93CF5C6C-7466-4002-BAF9-94F10E38FBB7}" type="presOf" srcId="{7D53A5A5-80A2-4215-97E6-9E1EB26ED091}" destId="{83B4CF86-4789-40C3-A678-D22B88A2BF7A}" srcOrd="0" destOrd="0" presId="urn:microsoft.com/office/officeart/2005/8/layout/orgChart1"/>
    <dgm:cxn modelId="{EB68904C-00F8-439C-952C-61D7C8B1E071}" type="presOf" srcId="{CF645D44-8FE4-486D-ABB6-D9BD83EBC023}" destId="{9A910143-59FF-47FD-BCA5-13BE81798DAD}" srcOrd="1" destOrd="0" presId="urn:microsoft.com/office/officeart/2005/8/layout/orgChart1"/>
    <dgm:cxn modelId="{9753A94C-DB63-4841-A162-13F3D8282BEA}" type="presOf" srcId="{172FE615-C9B0-4F53-A92A-F7085EA52FB2}" destId="{5C4811D8-6B7D-437B-8E4B-170541167602}" srcOrd="0" destOrd="0" presId="urn:microsoft.com/office/officeart/2005/8/layout/orgChart1"/>
    <dgm:cxn modelId="{4DC4BF6C-4B0B-4DD5-A6E5-F392BC07D7D3}" type="presOf" srcId="{BD953BB3-0F81-4E2E-A590-ECD420A2BE56}" destId="{0AA880C5-D5E1-4439-ADF4-85DCE8BAF24A}" srcOrd="1" destOrd="0" presId="urn:microsoft.com/office/officeart/2005/8/layout/orgChart1"/>
    <dgm:cxn modelId="{4371E24C-A13A-4CD2-A749-AA892FE9D231}" srcId="{38DF9FA1-8EAF-49B1-B740-0187A352C51A}" destId="{42495A8E-8328-4D66-89B3-1BC7AA9277CD}" srcOrd="4" destOrd="0" parTransId="{261196FC-72C4-4677-8BF9-3E2D31CA3281}" sibTransId="{6C8C98CF-2791-4E63-AC87-F431837EC6FC}"/>
    <dgm:cxn modelId="{68E05E4E-9123-4337-9FCC-80E17550820D}" type="presOf" srcId="{D00C0470-E93C-4323-9D88-260062174BE6}" destId="{29267D40-F713-4962-BD61-B159297169E0}" srcOrd="0" destOrd="0" presId="urn:microsoft.com/office/officeart/2005/8/layout/orgChart1"/>
    <dgm:cxn modelId="{DF43454E-8A28-41AD-9873-5064189E230A}" type="presOf" srcId="{98FC79FC-73BD-4C90-BB3A-5848C3D7E2B0}" destId="{93DD309B-838A-4218-806A-207774DF8DA5}" srcOrd="0" destOrd="0" presId="urn:microsoft.com/office/officeart/2005/8/layout/orgChart1"/>
    <dgm:cxn modelId="{CADA664E-D021-46FF-B621-79579003DDEB}" type="presOf" srcId="{4E5296D4-0837-42C3-874C-922AA501F00D}" destId="{C5AD809B-EAA7-4891-AE32-43C8F361AF99}" srcOrd="1" destOrd="0" presId="urn:microsoft.com/office/officeart/2005/8/layout/orgChart1"/>
    <dgm:cxn modelId="{52E6726E-85E4-427A-8DC7-F0C4DCC0A7AB}" type="presOf" srcId="{38DF9FA1-8EAF-49B1-B740-0187A352C51A}" destId="{0074F2B4-A6C4-4CBC-A109-D6DB1488E0D9}" srcOrd="0" destOrd="0" presId="urn:microsoft.com/office/officeart/2005/8/layout/orgChart1"/>
    <dgm:cxn modelId="{2C418C6E-4D05-4D28-9520-04C02364BE71}" type="presOf" srcId="{E19E14E6-88DC-45AE-A184-948530753A04}" destId="{0EE4566E-82B1-4F88-9C4A-973BFF33A271}" srcOrd="0" destOrd="0" presId="urn:microsoft.com/office/officeart/2005/8/layout/orgChart1"/>
    <dgm:cxn modelId="{BA969A6E-B6C5-4BB2-A132-0E446BD2D1A1}" type="presOf" srcId="{743623EF-56DA-4749-A689-BF9B08857F43}" destId="{794795C0-3622-4198-8596-E713895F00C0}" srcOrd="0" destOrd="0" presId="urn:microsoft.com/office/officeart/2005/8/layout/orgChart1"/>
    <dgm:cxn modelId="{7887E16E-E78E-42C0-885E-49E9F4E95AE9}" srcId="{B89C852A-3E43-48A9-B63B-897C408CBA3D}" destId="{B0B34DAC-3D7C-42D0-B9F2-7950D758B283}" srcOrd="9" destOrd="0" parTransId="{B9D2C2C8-A9F3-4601-AE82-BF14EEE66A6E}" sibTransId="{2538D6D8-94B0-41E7-97E0-27A41AB4E2CA}"/>
    <dgm:cxn modelId="{BA581A4F-C2EA-475F-8284-CE15E3C0378B}" type="presOf" srcId="{97972B53-B6BE-491E-A8B2-0A0C142706A1}" destId="{29F4CC16-4CB5-486D-A93B-4ADE49CD6A88}" srcOrd="0" destOrd="0" presId="urn:microsoft.com/office/officeart/2005/8/layout/orgChart1"/>
    <dgm:cxn modelId="{922E1B6F-DD26-4104-AF99-739C8CD2DC7D}" type="presOf" srcId="{CC81BD65-C65F-4F1F-93B9-41EAAD337E78}" destId="{7E7E9EE1-B75C-4295-88E4-C8EEC4205E8B}" srcOrd="0" destOrd="0" presId="urn:microsoft.com/office/officeart/2005/8/layout/orgChart1"/>
    <dgm:cxn modelId="{8EB96B4F-FD42-4E54-AEBB-89F62F3E5085}" srcId="{ED065EEA-F857-4271-A925-2A66606A1A2B}" destId="{FC1EC174-5E47-487C-B09A-6CE067313F32}" srcOrd="4" destOrd="0" parTransId="{78AD6FEF-8E3B-4A28-ADAE-3A28534CBCB6}" sibTransId="{844831A8-1DB7-4DB0-887D-55C1B19551D4}"/>
    <dgm:cxn modelId="{EA2A8D4F-A7B0-4B25-9914-B2BEDBCDEE63}" srcId="{71831EDF-95C3-451C-8C9A-8335B5C09D03}" destId="{002B872F-68CA-4DC8-82B5-3B7B1BAF42B7}" srcOrd="2" destOrd="0" parTransId="{1A4AEBA4-0754-49FD-95F0-F1F61165E396}" sibTransId="{5DA1D9E9-AC1E-4936-9D87-2BCF27229A87}"/>
    <dgm:cxn modelId="{AB4AB74F-1166-49F8-AEF8-AAFE6E0B03CC}" type="presOf" srcId="{74D8BC7F-F4B6-4602-8EEF-063317378A10}" destId="{DE3DD92E-9146-458F-8928-B17C28A30987}" srcOrd="1" destOrd="0" presId="urn:microsoft.com/office/officeart/2005/8/layout/orgChart1"/>
    <dgm:cxn modelId="{EAE6C36F-9DFE-4FEB-A263-278610A2BEE7}" srcId="{B0FE9C35-4C54-4A94-B19F-9264F4E919EB}" destId="{DF1EDC33-6ECA-41AC-B592-82B58547C82D}" srcOrd="4" destOrd="0" parTransId="{B6B850EA-5CE3-4061-9B1B-BD56DA600028}" sibTransId="{B43C5467-1686-4CFC-B664-7A4AED49605E}"/>
    <dgm:cxn modelId="{91726250-D807-4579-87D3-CDB9E1666396}" type="presOf" srcId="{06053000-A6C6-48F1-A8FC-8E14A423C15F}" destId="{348024C2-1E37-4094-8B88-3C53A1C82DB0}" srcOrd="0" destOrd="0" presId="urn:microsoft.com/office/officeart/2005/8/layout/orgChart1"/>
    <dgm:cxn modelId="{E1BB4F50-871B-45DC-B0C7-0FF124CBF64D}" srcId="{193DC999-D777-41FE-8767-0ADABC2A297C}" destId="{4E1376F2-5953-4574-8893-A20989BAF478}" srcOrd="1" destOrd="0" parTransId="{ED624953-D728-4E09-BAA7-F4F3B2AC37D2}" sibTransId="{4E930857-59F1-4E33-904E-BAF9FA8769F1}"/>
    <dgm:cxn modelId="{0C38AA70-4C48-419B-8AEA-C5C6E545A046}" srcId="{0239F261-9189-4DE6-BCA9-147454A018BC}" destId="{7D53A5A5-80A2-4215-97E6-9E1EB26ED091}" srcOrd="3" destOrd="0" parTransId="{8F6C179E-CF60-4352-B243-C3AA0F8CF4EF}" sibTransId="{C9A51D3D-3C4E-4F24-AA7A-5C24FD54BF03}"/>
    <dgm:cxn modelId="{A01EBC70-9F56-4E67-B0CE-C39C6E453D12}" type="presOf" srcId="{B9012B43-7AFF-4912-BD59-7183E0798B1F}" destId="{E9875C69-2B6C-4A92-B443-D6693763511A}" srcOrd="1" destOrd="0" presId="urn:microsoft.com/office/officeart/2005/8/layout/orgChart1"/>
    <dgm:cxn modelId="{37BAC650-0F73-482C-80CC-728C269CFFA8}" srcId="{863BD019-651C-414A-A0B2-33204B4A47E6}" destId="{2CD35320-E794-4B16-8C22-9B14D2744030}" srcOrd="7" destOrd="0" parTransId="{0C52BD43-CFEF-41CC-A6E0-BDC1585ECA58}" sibTransId="{3EA093D9-4860-4414-9A29-19D9C868B430}"/>
    <dgm:cxn modelId="{5875DB50-033C-4B61-88C8-4E63504EBE2C}" type="presOf" srcId="{53A79937-C055-434C-8824-023D9B16ACEB}" destId="{EB9FD198-10AB-453B-99A5-74F02C80F178}" srcOrd="0" destOrd="0" presId="urn:microsoft.com/office/officeart/2005/8/layout/orgChart1"/>
    <dgm:cxn modelId="{DEF71071-D9EB-4773-AEDD-F28301A6F922}" type="presOf" srcId="{27C3E0A8-1AD5-474A-891F-441CF009204B}" destId="{9866BA91-FF3D-4720-81BC-4FB47E1F35C5}" srcOrd="0" destOrd="0" presId="urn:microsoft.com/office/officeart/2005/8/layout/orgChart1"/>
    <dgm:cxn modelId="{30503E51-4526-4FFF-9757-940FF662FF10}" type="presOf" srcId="{2B9C0D64-8038-4F2C-BD21-DF4B2C6AEAF7}" destId="{EBC5612B-6461-4487-9AC1-81E62187DCE6}" srcOrd="0" destOrd="0" presId="urn:microsoft.com/office/officeart/2005/8/layout/orgChart1"/>
    <dgm:cxn modelId="{430B6871-978F-40C3-84FB-74EA52C7631D}" type="presOf" srcId="{B5DD8A26-93B7-4B3D-B1D0-D985B196604D}" destId="{F4DA3C5A-DC1D-4154-821C-3C848EA9ED27}" srcOrd="0" destOrd="0" presId="urn:microsoft.com/office/officeart/2005/8/layout/orgChart1"/>
    <dgm:cxn modelId="{35A64F51-D1B3-4AD9-8B71-3A4D2078C919}" type="presOf" srcId="{98C6EB0E-0CCD-4643-B2E4-693591C54624}" destId="{DFD1C5CD-D8EE-44C2-AB4D-C38BE7C8B551}" srcOrd="1" destOrd="0" presId="urn:microsoft.com/office/officeart/2005/8/layout/orgChart1"/>
    <dgm:cxn modelId="{F7717951-FAD0-4F1D-83FA-BF2A5BB497E0}" type="presOf" srcId="{209D1A15-B477-41C2-9FB9-96F27F4342D0}" destId="{9E4AC617-4050-46D0-87FC-A8C45838E044}" srcOrd="0" destOrd="0" presId="urn:microsoft.com/office/officeart/2005/8/layout/orgChart1"/>
    <dgm:cxn modelId="{82C0D452-28A7-4F00-88A6-80E968953B9B}" type="presOf" srcId="{687C9F49-9F7B-4D2B-9361-1C28E9D5138C}" destId="{553964F3-06C9-4ED2-9BDE-7E851CB67FE1}" srcOrd="0" destOrd="0" presId="urn:microsoft.com/office/officeart/2005/8/layout/orgChart1"/>
    <dgm:cxn modelId="{6CD8DB72-A455-424F-919F-55F94C66A90D}" type="presOf" srcId="{3893596C-5573-4F1C-8FA2-861F79236F81}" destId="{8F0EDE13-4340-42A0-B17F-BA6970F4F9C6}" srcOrd="1" destOrd="0" presId="urn:microsoft.com/office/officeart/2005/8/layout/orgChart1"/>
    <dgm:cxn modelId="{9F89DC72-312A-4115-8E86-643364FCE8C3}" type="presOf" srcId="{002B872F-68CA-4DC8-82B5-3B7B1BAF42B7}" destId="{573F496D-868C-49F5-81E6-18E96DA1AAE9}" srcOrd="0" destOrd="0" presId="urn:microsoft.com/office/officeart/2005/8/layout/orgChart1"/>
    <dgm:cxn modelId="{8945E072-CA2E-4458-ADA8-9DAC47B17AAA}" type="presOf" srcId="{D4F28C4F-BF8D-44F7-AD2B-A5425DAE5BE4}" destId="{A1EEE256-E5D1-4DFC-B5A1-9616A942DC06}" srcOrd="0" destOrd="0" presId="urn:microsoft.com/office/officeart/2005/8/layout/orgChart1"/>
    <dgm:cxn modelId="{C1B59053-2868-4A12-B41D-291CE6B5AE1A}" srcId="{31F7A696-0864-4D05-883E-7079031C6B8A}" destId="{B1D3DF8B-F187-4859-85CD-13313483B05C}" srcOrd="4" destOrd="0" parTransId="{2EBF753B-389B-46E1-81BE-CCAC84CA4A69}" sibTransId="{7650E4BA-E1FF-4525-97FB-E847DF55DC3C}"/>
    <dgm:cxn modelId="{7DC99753-88A3-43F7-8E59-238CB7D5523A}" type="presOf" srcId="{3E93C0B5-96CB-414C-A182-C83C160D303D}" destId="{3FA2C56D-1B17-496B-9561-C0E9CD88D68F}" srcOrd="0" destOrd="0" presId="urn:microsoft.com/office/officeart/2005/8/layout/orgChart1"/>
    <dgm:cxn modelId="{9F85A573-92B1-4CAF-8F3A-22228671B7A8}" type="presOf" srcId="{B937F3C1-6A99-4979-919B-2507C875CF8F}" destId="{7E8EE3AB-3E02-4321-8852-2DCEDA465990}" srcOrd="1" destOrd="0" presId="urn:microsoft.com/office/officeart/2005/8/layout/orgChart1"/>
    <dgm:cxn modelId="{04AAC773-D92F-4FB4-A79A-1CD0D939F69C}" type="presOf" srcId="{98C6EB0E-0CCD-4643-B2E4-693591C54624}" destId="{13EB8DAE-F624-42B7-AF48-312529001AEE}" srcOrd="0" destOrd="0" presId="urn:microsoft.com/office/officeart/2005/8/layout/orgChart1"/>
    <dgm:cxn modelId="{C2770574-8B4B-4E08-8EA7-BBB106A12FA5}" srcId="{38DF9FA1-8EAF-49B1-B740-0187A352C51A}" destId="{6B7A5B11-6089-4971-AC7C-D49993739789}" srcOrd="5" destOrd="0" parTransId="{CC81BD65-C65F-4F1F-93B9-41EAAD337E78}" sibTransId="{FD37336B-C94A-4BEA-8C6F-DC670C07067F}"/>
    <dgm:cxn modelId="{56B4A454-966C-4C34-A38A-6C6031D32EE2}" type="presOf" srcId="{1CA21494-5B01-4A4F-A632-DF6B6E1B4E6A}" destId="{F220D94C-02FF-423A-878F-00D77E56F859}" srcOrd="0" destOrd="0" presId="urn:microsoft.com/office/officeart/2005/8/layout/orgChart1"/>
    <dgm:cxn modelId="{473DAC54-1D8F-418B-8785-6DF84B7C9526}" type="presOf" srcId="{243D51CC-F664-4999-B428-F5DC30083E89}" destId="{20BBBC50-EDBD-4684-95D8-361201D0E515}" srcOrd="1" destOrd="0" presId="urn:microsoft.com/office/officeart/2005/8/layout/orgChart1"/>
    <dgm:cxn modelId="{1096C954-85C6-4209-A42A-2BA16DE101FC}" type="presOf" srcId="{D9EF3043-6F9A-489C-A785-FC6E00C5AD7D}" destId="{4F07E797-6D82-4FB7-A5C5-2097B4B7A4FE}" srcOrd="0" destOrd="0" presId="urn:microsoft.com/office/officeart/2005/8/layout/orgChart1"/>
    <dgm:cxn modelId="{C64CF874-51A3-4DDB-8AA5-8C6A94940B62}" type="presOf" srcId="{C8AF6D90-5795-4FF9-B1D2-0E604D4D7924}" destId="{E5BBA8C1-15F4-48D6-ABA5-E6141ED7B3AB}" srcOrd="1" destOrd="0" presId="urn:microsoft.com/office/officeart/2005/8/layout/orgChart1"/>
    <dgm:cxn modelId="{DC2AFE54-5742-4FC3-9C3B-281D23F8835B}" type="presOf" srcId="{83DD8B10-3B9F-42D4-8E6B-F4CEF2B87139}" destId="{C546CFB5-51D9-4958-8347-7A8650AEEF82}" srcOrd="0" destOrd="0" presId="urn:microsoft.com/office/officeart/2005/8/layout/orgChart1"/>
    <dgm:cxn modelId="{434A1B55-33D3-4FBF-98B1-6C2ED7FA63DE}" type="presOf" srcId="{1DFD142A-FEF7-41A8-A327-58B71BB49C38}" destId="{3881AA1A-E4D9-4697-8373-A7C8C1A4186F}" srcOrd="0" destOrd="0" presId="urn:microsoft.com/office/officeart/2005/8/layout/orgChart1"/>
    <dgm:cxn modelId="{B8582175-0237-4FCC-BCA7-1878A830D60D}" type="presOf" srcId="{762CC064-695A-4F26-8DEF-F2B584B828F5}" destId="{39660004-8456-458B-8B5A-D282927DC475}" srcOrd="1" destOrd="0" presId="urn:microsoft.com/office/officeart/2005/8/layout/orgChart1"/>
    <dgm:cxn modelId="{91FA6675-5330-4ADA-86B3-F3527F01B900}" type="presOf" srcId="{E399F6F2-CE1C-461D-94AB-B72BA9026B37}" destId="{B2C7EAB1-52AD-4AA5-BBE4-4FBF0207C662}" srcOrd="1" destOrd="0" presId="urn:microsoft.com/office/officeart/2005/8/layout/orgChart1"/>
    <dgm:cxn modelId="{7563F475-A9AB-461A-AF8F-7DC453298F7F}" srcId="{71831EDF-95C3-451C-8C9A-8335B5C09D03}" destId="{1A5FB21B-5AD3-4E58-8B59-ACDE932506A4}" srcOrd="13" destOrd="0" parTransId="{98FC79FC-73BD-4C90-BB3A-5848C3D7E2B0}" sibTransId="{E6802023-0758-4771-BF78-FA422FE2FBBB}"/>
    <dgm:cxn modelId="{01700C56-1E2A-4349-BE03-262EDEC3F2F1}" srcId="{B67E6B73-6D6D-4CFD-80CB-4453EE932E57}" destId="{CA393EA9-5BB8-4DE3-9D6A-60C8649022B6}" srcOrd="3" destOrd="0" parTransId="{F17BAA5D-F215-4B91-9BE5-45BDE42EC18B}" sibTransId="{765293E0-82F3-46CF-9B90-D8F999A09EFE}"/>
    <dgm:cxn modelId="{57092A76-764C-4A73-A377-B45C177C7330}" type="presOf" srcId="{C86B4711-327F-4DD9-B94C-D3BB23B2A53A}" destId="{6E91FD5A-73ED-40FB-A98A-521826B65C43}" srcOrd="0" destOrd="0" presId="urn:microsoft.com/office/officeart/2005/8/layout/orgChart1"/>
    <dgm:cxn modelId="{743BC076-5B48-4F4D-A2A8-5FEAE8B6ECB0}" srcId="{71831EDF-95C3-451C-8C9A-8335B5C09D03}" destId="{38DF9FA1-8EAF-49B1-B740-0187A352C51A}" srcOrd="0" destOrd="0" parTransId="{9931BD19-8B93-42D4-9AD2-4D01A872B385}" sibTransId="{71814FE8-BD04-48C7-A61A-D8F2EAA5BAB7}"/>
    <dgm:cxn modelId="{F7961957-D4C0-424D-9D46-16AAF19B67DB}" srcId="{B89C852A-3E43-48A9-B63B-897C408CBA3D}" destId="{C22FC295-1B12-4902-8CB8-54885CD5BEBF}" srcOrd="6" destOrd="0" parTransId="{89FC7A82-A43A-4C6D-ACCD-C70B9241E433}" sibTransId="{E5F6949A-2192-419E-9000-1FDCD249C322}"/>
    <dgm:cxn modelId="{97436177-9242-49D9-B1CC-5F4EE62E8A03}" type="presOf" srcId="{7297187B-6939-4B8A-8993-7432DF81CF7F}" destId="{CD79A0A9-FF49-48AF-B789-B22BB622AF7B}" srcOrd="0" destOrd="0" presId="urn:microsoft.com/office/officeart/2005/8/layout/orgChart1"/>
    <dgm:cxn modelId="{01E36C77-94C0-4B54-B155-5CBAFB1E945F}" type="presOf" srcId="{FBC7BD9B-7B5F-41CA-8629-F7C6B3D0C843}" destId="{5BBE9330-C632-4DE3-854E-C65E4D3F39F0}" srcOrd="0" destOrd="0" presId="urn:microsoft.com/office/officeart/2005/8/layout/orgChart1"/>
    <dgm:cxn modelId="{E3085877-9F1A-4F3B-9D27-6F622068956D}" type="presOf" srcId="{F3E66F3B-46B3-4BA2-B30F-18081145320F}" destId="{C2FAF319-09B3-48A1-AFBB-050D49B1049A}" srcOrd="0" destOrd="0" presId="urn:microsoft.com/office/officeart/2005/8/layout/orgChart1"/>
    <dgm:cxn modelId="{5F1F8277-C74D-432C-A04A-7065BBD59D8F}" srcId="{B67E6B73-6D6D-4CFD-80CB-4453EE932E57}" destId="{760530AD-6859-4303-BAF8-9B378173BABC}" srcOrd="2" destOrd="0" parTransId="{43EC5A3F-E3D8-4790-A629-A611643EC63A}" sibTransId="{5AC98C82-ED57-432C-B1DC-88FA4D9266CD}"/>
    <dgm:cxn modelId="{9A43B257-16BA-45EF-B0B1-DD98B200CE35}" type="presOf" srcId="{7748797F-A039-48D1-ADE4-C172D5E024EA}" destId="{40D06EAD-077F-409C-89F5-57CB80952DE0}" srcOrd="1" destOrd="0" presId="urn:microsoft.com/office/officeart/2005/8/layout/orgChart1"/>
    <dgm:cxn modelId="{A0E4D057-46DD-42C6-8524-5B3FDD40FB1E}" type="presOf" srcId="{26C91764-AD17-4260-9351-4AF45C413323}" destId="{F097AC69-D3DB-4F81-834B-027E6D833388}" srcOrd="0" destOrd="0" presId="urn:microsoft.com/office/officeart/2005/8/layout/orgChart1"/>
    <dgm:cxn modelId="{C6170B58-5A9E-439F-B299-E6451CE7E13D}" type="presOf" srcId="{169F6AA6-BCE5-41FF-9170-40A50054A809}" destId="{0C572965-8208-41A8-876D-57146CAF38F3}" srcOrd="1" destOrd="0" presId="urn:microsoft.com/office/officeart/2005/8/layout/orgChart1"/>
    <dgm:cxn modelId="{EC251B58-1076-44FB-8777-1EF788633334}" srcId="{677D052E-A76A-42E7-AF7E-D995B9C98E40}" destId="{EA92D652-871F-47F1-9DB7-FC871F7BD2C8}" srcOrd="2" destOrd="0" parTransId="{D4F28C4F-BF8D-44F7-AD2B-A5425DAE5BE4}" sibTransId="{32953498-194F-4329-AD36-BE839773956C}"/>
    <dgm:cxn modelId="{82082478-D190-44C6-B809-D02A8F98AD85}" srcId="{FC1EC174-5E47-487C-B09A-6CE067313F32}" destId="{9D030915-7F92-4ECD-B172-7F016C4D72A3}" srcOrd="8" destOrd="0" parTransId="{84E37F83-C286-43A8-A4AD-1F79E3A300EA}" sibTransId="{4A2D5748-9FCA-4919-B933-5975912F3B54}"/>
    <dgm:cxn modelId="{7F964D78-8E49-40EA-887E-DEBA8BC19DC6}" type="presOf" srcId="{40CBEC68-60C8-494B-9A5C-D3457E35B391}" destId="{DCCA5454-92B0-4D43-AC7D-7A2586885CA9}" srcOrd="0" destOrd="0" presId="urn:microsoft.com/office/officeart/2005/8/layout/orgChart1"/>
    <dgm:cxn modelId="{464FBC58-9A8E-4F0C-A388-C9B51624FC8C}" type="presOf" srcId="{54D7B35E-F78D-4AF8-B441-4CEC8C56CF79}" destId="{34B6D3E6-8C1A-4041-B399-AE4CE744893D}" srcOrd="0" destOrd="0" presId="urn:microsoft.com/office/officeart/2005/8/layout/orgChart1"/>
    <dgm:cxn modelId="{7DEED558-C538-41AD-A8B8-0975E6196BDC}" srcId="{2D8FEB4F-C0ED-4277-B269-906422B80397}" destId="{3CA9E4C3-B1BB-4EC3-BC34-417F9A22F1B8}" srcOrd="0" destOrd="0" parTransId="{EBE00E72-D1FC-47F8-B811-45E98297AD08}" sibTransId="{D3629968-A299-4CDA-B934-C5FD4EA2E4E7}"/>
    <dgm:cxn modelId="{3E40E858-38CB-40F6-BA0D-B82EF7E730A3}" type="presOf" srcId="{6DAFD9A0-CC6B-4C68-AA93-32A7A6267A4D}" destId="{05DD7206-B082-4224-8E58-BA7D56E45E39}" srcOrd="0" destOrd="0" presId="urn:microsoft.com/office/officeart/2005/8/layout/orgChart1"/>
    <dgm:cxn modelId="{B9540B79-9A54-435C-A3BD-4140B35A6E64}" srcId="{F744FB54-C64B-4452-8657-A5535F85B184}" destId="{61E4978D-F891-43EC-948E-55F2FF28B942}" srcOrd="5" destOrd="0" parTransId="{9DE522E3-50F9-468F-A5D0-85B614EAD0C2}" sibTransId="{9BD2F289-4801-436D-9CA9-0AC8066CAACE}"/>
    <dgm:cxn modelId="{88822F59-3FCC-4F00-8E45-171B3100DD22}" type="presOf" srcId="{E0A1706A-4FCF-4CD3-88B4-E73356DA86B9}" destId="{0FA10B27-ADC0-4E61-81EA-96290BFDCA20}" srcOrd="0" destOrd="0" presId="urn:microsoft.com/office/officeart/2005/8/layout/orgChart1"/>
    <dgm:cxn modelId="{C7C54679-01B3-45BB-8A62-9C8CC89E9A71}" type="presOf" srcId="{5291F19F-6BD6-490B-9FC2-92E00AA1ED5E}" destId="{4A0DBB3F-ED11-422E-B2ED-5F65D02BA678}" srcOrd="1" destOrd="0" presId="urn:microsoft.com/office/officeart/2005/8/layout/orgChart1"/>
    <dgm:cxn modelId="{1BEE8159-03BD-426D-B5B1-57F99EEBDB01}" srcId="{F744FB54-C64B-4452-8657-A5535F85B184}" destId="{C33384A1-CF70-451B-9B87-8FFD68F4F449}" srcOrd="9" destOrd="0" parTransId="{277DBB27-D125-4615-9466-07C51B5D0775}" sibTransId="{88394558-2E65-4864-8DED-2FF7F6996B24}"/>
    <dgm:cxn modelId="{5732C259-CA34-46B2-89E2-35FC26AD0FED}" type="presOf" srcId="{BCA15E67-BEE2-474F-9C05-F8B6A3488DBC}" destId="{C89EFED6-072B-4D0F-872E-12E244AD6BBD}" srcOrd="0" destOrd="0" presId="urn:microsoft.com/office/officeart/2005/8/layout/orgChart1"/>
    <dgm:cxn modelId="{36C7ED79-41A4-4996-850B-38CEAA7C6E00}" type="presOf" srcId="{61E4C11C-391A-45CF-8CB5-4F5194E48602}" destId="{2627DCC8-F591-456B-BD7D-C58259E773C3}" srcOrd="0" destOrd="0" presId="urn:microsoft.com/office/officeart/2005/8/layout/orgChart1"/>
    <dgm:cxn modelId="{BF9F2F5A-A702-439F-BC3B-C2837AEF133E}" srcId="{838EFE26-FC3B-475F-A9B3-669E372B40DE}" destId="{3F9525DD-9199-453D-8765-A145A7C84E6D}" srcOrd="6" destOrd="0" parTransId="{5A9809A0-1092-4D5A-8B34-5F6E2D38E9E3}" sibTransId="{06932FA0-F184-4677-9F30-369F083B2960}"/>
    <dgm:cxn modelId="{BD473D7A-D8C7-4258-ABE1-B7432170F1E4}" type="presOf" srcId="{EA92D652-871F-47F1-9DB7-FC871F7BD2C8}" destId="{788B1F7D-00E6-4B3A-ACF6-31D843CBD9AA}" srcOrd="0" destOrd="0" presId="urn:microsoft.com/office/officeart/2005/8/layout/orgChart1"/>
    <dgm:cxn modelId="{06265D5A-609E-4B44-8A4E-D6895E850E0B}" type="presOf" srcId="{F950EB7A-FA3B-4BFE-A6A5-CEB2FC074486}" destId="{F754D145-9D66-4D7A-A5E1-D413A1443B0E}" srcOrd="0" destOrd="0" presId="urn:microsoft.com/office/officeart/2005/8/layout/orgChart1"/>
    <dgm:cxn modelId="{1D5B447A-5245-40A6-B1F5-181EFDB83E05}" type="presOf" srcId="{C86B4711-327F-4DD9-B94C-D3BB23B2A53A}" destId="{2587EF42-098C-4A29-AA58-8BE75E83C8EC}" srcOrd="1" destOrd="0" presId="urn:microsoft.com/office/officeart/2005/8/layout/orgChart1"/>
    <dgm:cxn modelId="{DFB9495A-A7DF-40A9-8E38-ACACDE9EBB66}" type="presOf" srcId="{53CC03B6-4DD5-4B6D-AF9C-2E93DEC842D6}" destId="{2C39690B-4511-475C-A12F-CA0D8755ED45}" srcOrd="0" destOrd="0" presId="urn:microsoft.com/office/officeart/2005/8/layout/orgChart1"/>
    <dgm:cxn modelId="{F8154B7A-9214-4DDF-AD55-04C3FFC7EB68}" type="presOf" srcId="{EDEF682D-3D9A-4E19-BE74-0DE077E35568}" destId="{86F28AA7-A9B1-4E0F-AA64-11599CF44414}" srcOrd="1" destOrd="0" presId="urn:microsoft.com/office/officeart/2005/8/layout/orgChart1"/>
    <dgm:cxn modelId="{08907A7A-2C9B-43F1-931D-F1EF05F1C694}" type="presOf" srcId="{D5580212-FCD7-4451-92A5-999F34053EE8}" destId="{048EE8D2-10A7-49C6-B9E3-5B62BBC14E49}" srcOrd="0" destOrd="0" presId="urn:microsoft.com/office/officeart/2005/8/layout/orgChart1"/>
    <dgm:cxn modelId="{97098C7A-9C7E-4F78-A3D4-3A7615CF8EAC}" type="presOf" srcId="{3A72EA47-986F-403D-B528-A882F8CD2238}" destId="{9F6F2FEB-6D58-4E9B-A4B4-16B778E21143}" srcOrd="1" destOrd="0" presId="urn:microsoft.com/office/officeart/2005/8/layout/orgChart1"/>
    <dgm:cxn modelId="{C591A15A-7D59-4421-A547-FBAD03DB039A}" type="presOf" srcId="{683F9855-2671-4A00-AEFB-CCC0C172E800}" destId="{22D26AB9-3722-4798-8E32-9B2A4B80C086}" srcOrd="1" destOrd="0" presId="urn:microsoft.com/office/officeart/2005/8/layout/orgChart1"/>
    <dgm:cxn modelId="{EA9BC15A-E970-4B4C-B0B1-43B39BB36422}" type="presOf" srcId="{38A7E744-541D-4F85-9EEF-07E6CA0215AC}" destId="{3AE712BA-F8FD-40E4-83AA-1A98201E7496}" srcOrd="0" destOrd="0" presId="urn:microsoft.com/office/officeart/2005/8/layout/orgChart1"/>
    <dgm:cxn modelId="{8361C75A-92FC-4CAF-BEA7-BF5DE12D1511}" type="presOf" srcId="{B0FE9C35-4C54-4A94-B19F-9264F4E919EB}" destId="{90512DB7-2BEA-4706-B9B9-44EFCF618123}" srcOrd="0" destOrd="0" presId="urn:microsoft.com/office/officeart/2005/8/layout/orgChart1"/>
    <dgm:cxn modelId="{9956C75A-2464-44A6-AFB0-6B1110D7959A}" type="presOf" srcId="{838EFE26-FC3B-475F-A9B3-669E372B40DE}" destId="{B7D65B05-DA58-4D8B-89F0-42FBBCAD03DE}" srcOrd="0" destOrd="0" presId="urn:microsoft.com/office/officeart/2005/8/layout/orgChart1"/>
    <dgm:cxn modelId="{9BF5FF5A-9DC3-447C-9539-B6792F023F0A}" srcId="{BB4AE2DC-B08B-4423-8FEE-392E4D38915E}" destId="{481B1F4E-E590-4CE5-8053-ABF3DCC4E9AC}" srcOrd="5" destOrd="0" parTransId="{E9CEF1E2-C307-41F8-A76F-97DFBFCD78A6}" sibTransId="{61E4FF4C-9660-4A0E-90C3-5441219F7B20}"/>
    <dgm:cxn modelId="{719D547B-DE5B-414E-8AAD-68180B835062}" type="presOf" srcId="{CCFC0A9C-6000-46C5-BB46-53CB5126D355}" destId="{A3E10E6E-03B3-4050-A8DE-A9FCC8ED2F8E}" srcOrd="0" destOrd="0" presId="urn:microsoft.com/office/officeart/2005/8/layout/orgChart1"/>
    <dgm:cxn modelId="{B135327C-D13F-4DF6-A3D8-355E41773C3F}" type="presOf" srcId="{9D030915-7F92-4ECD-B172-7F016C4D72A3}" destId="{997B6C49-D9F2-48E3-8AE8-52271B662B24}" srcOrd="1" destOrd="0" presId="urn:microsoft.com/office/officeart/2005/8/layout/orgChart1"/>
    <dgm:cxn modelId="{E374B37C-9C5A-4644-9779-E0648752DDA3}" type="presOf" srcId="{6356F154-9778-4D30-A4C7-0D6C04FB8C07}" destId="{91E1CC62-5FE4-4724-B3FC-8CCE62F99B10}" srcOrd="0" destOrd="0" presId="urn:microsoft.com/office/officeart/2005/8/layout/orgChart1"/>
    <dgm:cxn modelId="{DFEF347D-99C1-4885-A93E-2872F3923630}" type="presOf" srcId="{42495A8E-8328-4D66-89B3-1BC7AA9277CD}" destId="{5C6DA599-2A7B-4D04-A067-725DD10CB320}" srcOrd="0" destOrd="0" presId="urn:microsoft.com/office/officeart/2005/8/layout/orgChart1"/>
    <dgm:cxn modelId="{84AB3B7D-D730-4BE2-97DC-E6A146CC8078}" type="presOf" srcId="{8D0BB1BF-1F7A-4CF8-B152-5CEEDC8C21EA}" destId="{88E4D10A-0B6A-49EA-886A-6B7E8EF6498B}" srcOrd="0" destOrd="0" presId="urn:microsoft.com/office/officeart/2005/8/layout/orgChart1"/>
    <dgm:cxn modelId="{FB415E7D-CF6D-43F8-8A78-6CA7C00C8ABE}" srcId="{B67E6B73-6D6D-4CFD-80CB-4453EE932E57}" destId="{1FCBC85B-C0E2-49E2-97DF-03A3595D90BD}" srcOrd="7" destOrd="0" parTransId="{AD840430-ACEA-4EA3-85DD-DA93D592A4FD}" sibTransId="{D0034859-A040-4CAE-AF4C-F84F8A0E213A}"/>
    <dgm:cxn modelId="{D8D1517D-F97B-493F-ABEB-8E241A5749F8}" type="presOf" srcId="{56EAF1B7-FD1E-4036-B7D5-16A41F4E4F94}" destId="{DC412EA1-FBEC-4D84-9C16-1E28084EC741}" srcOrd="1" destOrd="0" presId="urn:microsoft.com/office/officeart/2005/8/layout/orgChart1"/>
    <dgm:cxn modelId="{961D7D7D-9425-48FA-B5C0-749D71ADD3BD}" type="presOf" srcId="{7C91DF9C-9FB0-4E24-9AB1-0A3DC0F1FBA9}" destId="{9E08DBE2-E483-4053-9EAC-69AB6C780E89}" srcOrd="0" destOrd="0" presId="urn:microsoft.com/office/officeart/2005/8/layout/orgChart1"/>
    <dgm:cxn modelId="{27F11F7E-8A1E-4C0C-BE8D-9AF0AE599CB1}" type="presOf" srcId="{EC68BCA7-3A71-4578-9F47-8ACCDD69D4EE}" destId="{DCDAB100-68C0-4182-94DE-E6687B7E234D}" srcOrd="1" destOrd="0" presId="urn:microsoft.com/office/officeart/2005/8/layout/orgChart1"/>
    <dgm:cxn modelId="{F678237E-5396-4364-B260-3211BCCE3853}" srcId="{F667408B-AE73-4436-BD40-0BFCE74F90F5}" destId="{F186C877-5F71-4281-8729-A77820FCD8EC}" srcOrd="0" destOrd="0" parTransId="{1DBB3A66-5DB7-408E-9237-407F787AB509}" sibTransId="{CB0D9271-56F9-4CDF-A055-9F55291B254E}"/>
    <dgm:cxn modelId="{F22C4E7E-F42A-4983-A2F4-FE1ECDF6B902}" srcId="{5A8DCC19-F7AA-42D3-AA78-C1CC27152758}" destId="{2BB81ECC-B810-47B1-9F57-918073AF3525}" srcOrd="3" destOrd="0" parTransId="{23857BB2-1887-4CAC-BCFC-FB4C7BC10255}" sibTransId="{04CF82FD-0420-4791-A730-3E95BD63ADFA}"/>
    <dgm:cxn modelId="{A938CB7E-F952-4D57-AA20-6C7632435EDC}" type="presOf" srcId="{83D3E457-50BF-49CC-BCA8-5955C1F903A6}" destId="{015A85CB-4F29-4F49-AAA4-49626B399E91}" srcOrd="1" destOrd="0" presId="urn:microsoft.com/office/officeart/2005/8/layout/orgChart1"/>
    <dgm:cxn modelId="{9766207F-BCCF-436C-8B12-F3C2EBC065AD}" type="presOf" srcId="{868B9CC2-EA0A-43B0-8A51-1B0D7DE9A307}" destId="{CF3F84C9-244D-4BB8-BCCE-F560758BE59C}" srcOrd="1" destOrd="0" presId="urn:microsoft.com/office/officeart/2005/8/layout/orgChart1"/>
    <dgm:cxn modelId="{D5B39180-4CDC-4555-8602-0D6C03137881}" type="presOf" srcId="{7AE93216-ADB9-420B-BDC4-BD77CA0EEE2D}" destId="{28D19A11-7F90-45EC-958D-CDF7572BF7AA}" srcOrd="0" destOrd="0" presId="urn:microsoft.com/office/officeart/2005/8/layout/orgChart1"/>
    <dgm:cxn modelId="{ED0EDF80-807D-4276-91BF-33F4BCA98D9A}" type="presOf" srcId="{F75E002D-022B-4572-8DF8-B4F7A092FC40}" destId="{64B6C49E-971E-412D-828F-CC74AF1EBA00}" srcOrd="1" destOrd="0" presId="urn:microsoft.com/office/officeart/2005/8/layout/orgChart1"/>
    <dgm:cxn modelId="{FAD30C81-298B-4B96-A2A0-EC4EC8B79967}" type="presOf" srcId="{6B7A5B11-6089-4971-AC7C-D49993739789}" destId="{382840F3-3CCE-4734-ABEA-7E13EABF0E01}" srcOrd="0" destOrd="0" presId="urn:microsoft.com/office/officeart/2005/8/layout/orgChart1"/>
    <dgm:cxn modelId="{C1B88581-CE73-42BD-A6FE-B00106C18262}" srcId="{71831EDF-95C3-451C-8C9A-8335B5C09D03}" destId="{F667408B-AE73-4436-BD40-0BFCE74F90F5}" srcOrd="12" destOrd="0" parTransId="{FB95365C-2621-473A-8ED0-0403F496E197}" sibTransId="{BB311A78-26B0-48FF-A8DB-862092523B51}"/>
    <dgm:cxn modelId="{ADB29881-7D79-45D9-B5E8-733608C44CD9}" srcId="{FC1EC174-5E47-487C-B09A-6CE067313F32}" destId="{3A72EA47-986F-403D-B528-A882F8CD2238}" srcOrd="7" destOrd="0" parTransId="{57D3AA8F-20E8-4648-8EE4-30120608D481}" sibTransId="{97DF5F5E-38FB-4118-805B-02A5BF8FD5D6}"/>
    <dgm:cxn modelId="{F1C30C82-EBD6-470E-94EE-0540065C964E}" type="presOf" srcId="{BD33BB7F-512C-4CC7-AA94-D3C5385E87E7}" destId="{2561F0A6-4F3D-440E-82BF-6C65322C2904}" srcOrd="0" destOrd="0" presId="urn:microsoft.com/office/officeart/2005/8/layout/orgChart1"/>
    <dgm:cxn modelId="{A8516C82-5F19-4252-BDFB-97B49C4744F9}" srcId="{002B872F-68CA-4DC8-82B5-3B7B1BAF42B7}" destId="{76C7C75A-DD10-4390-8931-BC80EEE4C097}" srcOrd="4" destOrd="0" parTransId="{9A87C4D1-232D-4516-912E-206FE575C137}" sibTransId="{E6743C1A-5A09-4A91-8D7A-39D31B5AB040}"/>
    <dgm:cxn modelId="{F5942E83-F433-4FC5-8925-80629F264473}" type="presOf" srcId="{F667408B-AE73-4436-BD40-0BFCE74F90F5}" destId="{46764E39-9281-472A-94C7-E23A63C4767C}" srcOrd="0" destOrd="0" presId="urn:microsoft.com/office/officeart/2005/8/layout/orgChart1"/>
    <dgm:cxn modelId="{A77D2D84-7BA1-4B72-9CB6-7275B81F0207}" srcId="{838EFE26-FC3B-475F-A9B3-669E372B40DE}" destId="{868B9CC2-EA0A-43B0-8A51-1B0D7DE9A307}" srcOrd="2" destOrd="0" parTransId="{137A3EE3-A8DE-4193-AF68-EAE2FBAF993B}" sibTransId="{79FD6B45-E44C-4DE1-BFEA-D6372D7A4038}"/>
    <dgm:cxn modelId="{AABF3B84-F5A4-458B-8E68-8A636BFC3E67}" type="presOf" srcId="{D4B5BB67-CBDD-48CC-9A21-2228D96F9D4D}" destId="{DE79FA5C-F4B6-4E44-8184-B2EE5A57D866}" srcOrd="0" destOrd="0" presId="urn:microsoft.com/office/officeart/2005/8/layout/orgChart1"/>
    <dgm:cxn modelId="{4DE13C84-5F32-4BC9-BE32-2E208794AD0F}" type="presOf" srcId="{2BB81ECC-B810-47B1-9F57-918073AF3525}" destId="{483FBAFB-C74A-4791-B0E6-332BFAD9C004}" srcOrd="0" destOrd="0" presId="urn:microsoft.com/office/officeart/2005/8/layout/orgChart1"/>
    <dgm:cxn modelId="{22FD4084-FFE2-49E9-B9E3-9F48E79894D8}" type="presOf" srcId="{EA61DD83-BEE4-4618-A3C7-C3792528A7C2}" destId="{BF337D37-9054-4378-944C-2993FBA6EAC4}" srcOrd="0" destOrd="0" presId="urn:microsoft.com/office/officeart/2005/8/layout/orgChart1"/>
    <dgm:cxn modelId="{51F58084-B3B6-4EF6-BED9-6A9569C0CBF0}" type="presOf" srcId="{F72229D2-4E25-424E-A019-F23CB185EE39}" destId="{83E2092D-1C32-4C69-B133-D62FC81C398D}" srcOrd="0" destOrd="0" presId="urn:microsoft.com/office/officeart/2005/8/layout/orgChart1"/>
    <dgm:cxn modelId="{E76AF684-2398-40BA-A929-75651D9CF47D}" type="presOf" srcId="{BD64E0E4-A63F-4324-A072-44E8B6F809A6}" destId="{09206E8E-6FFC-4F17-BA7E-0E369F08847A}" srcOrd="0" destOrd="0" presId="urn:microsoft.com/office/officeart/2005/8/layout/orgChart1"/>
    <dgm:cxn modelId="{9AC27F85-577D-45B9-A818-97096E626531}" type="presOf" srcId="{9A530C94-4B95-4086-AD4C-81EF09807D99}" destId="{5816451C-42BD-487D-9A8D-B1A10A670E36}" srcOrd="0" destOrd="0" presId="urn:microsoft.com/office/officeart/2005/8/layout/orgChart1"/>
    <dgm:cxn modelId="{CB6ABB85-FC06-4D48-AFFC-0B1E3C63F5D7}" type="presOf" srcId="{312B1596-B8E9-4A91-A9BA-7F369C96CCB0}" destId="{3A879060-BE6E-4641-AF55-43B8BE13EAB3}" srcOrd="1" destOrd="0" presId="urn:microsoft.com/office/officeart/2005/8/layout/orgChart1"/>
    <dgm:cxn modelId="{AF41CC85-0AEA-4F1B-8BDD-74069EA36432}" type="presOf" srcId="{A8FF48A0-D293-405D-94DF-E566E280B25E}" destId="{F0CAE375-AF1F-4C37-BFD5-D0D3D6A98357}" srcOrd="1" destOrd="0" presId="urn:microsoft.com/office/officeart/2005/8/layout/orgChart1"/>
    <dgm:cxn modelId="{6D70DE85-5CC3-47C9-B24E-FF96699A1630}" type="presOf" srcId="{4E1376F2-5953-4574-8893-A20989BAF478}" destId="{AF2D7195-0878-4598-9943-390343774388}" srcOrd="1" destOrd="0" presId="urn:microsoft.com/office/officeart/2005/8/layout/orgChart1"/>
    <dgm:cxn modelId="{AFD53286-C184-4A4A-A35C-54144DFBAE6B}" type="presOf" srcId="{D9EF3043-6F9A-489C-A785-FC6E00C5AD7D}" destId="{1ED3F95D-0395-462B-A80B-93CEE67000E5}" srcOrd="1" destOrd="0" presId="urn:microsoft.com/office/officeart/2005/8/layout/orgChart1"/>
    <dgm:cxn modelId="{C5EA8486-80C5-49F8-9913-664FD47A78A5}" type="presOf" srcId="{3185A185-1960-4EA3-8A44-BEB2DCE23B15}" destId="{2EA7FDCC-C74E-495C-9212-F2A96F09CB62}" srcOrd="0" destOrd="0" presId="urn:microsoft.com/office/officeart/2005/8/layout/orgChart1"/>
    <dgm:cxn modelId="{9700AC86-45E2-4F98-8C13-A30FA8811888}" srcId="{06053000-A6C6-48F1-A8FC-8E14A423C15F}" destId="{6553988A-B899-4F49-95B3-1FED44B47EDF}" srcOrd="2" destOrd="0" parTransId="{47586F3B-D788-4299-9830-5643C7AAEE0E}" sibTransId="{0D8DB74F-521A-47CE-A853-28760A97FEE4}"/>
    <dgm:cxn modelId="{E06DBA86-6E73-45B8-BF24-6B3D98C3D622}" srcId="{B67E6B73-6D6D-4CFD-80CB-4453EE932E57}" destId="{2031F6C1-102F-467B-A609-D8339E64A576}" srcOrd="1" destOrd="0" parTransId="{454AD014-A79D-4BE9-B424-9904250778EC}" sibTransId="{B22B6FCA-654F-4E3E-B8F3-D0F0072380C1}"/>
    <dgm:cxn modelId="{2507D086-4A59-4F47-A0B1-AAEC075F65E6}" type="presOf" srcId="{8BF74969-E0AE-42B4-B2CA-BB116EB79886}" destId="{CCC6C27E-38ED-4D43-8BD4-220BBF100051}" srcOrd="1" destOrd="0" presId="urn:microsoft.com/office/officeart/2005/8/layout/orgChart1"/>
    <dgm:cxn modelId="{413FA387-3A25-4AEB-9D88-668471DB64B2}" srcId="{5C4263BD-BBE4-4E58-B874-7C23C1CCDC61}" destId="{98C6EB0E-0CCD-4643-B2E4-693591C54624}" srcOrd="0" destOrd="0" parTransId="{AA19A493-7077-4093-9896-ECC0A22A4E3F}" sibTransId="{CCE908CC-AFFC-4A32-AC4D-150D8781FCE0}"/>
    <dgm:cxn modelId="{6AD6D887-6221-413D-B121-0692E28E22F0}" srcId="{B89C852A-3E43-48A9-B63B-897C408CBA3D}" destId="{ACE53CB8-4574-4BEB-84C5-271B5D21B88E}" srcOrd="1" destOrd="0" parTransId="{2DCF00DD-C51C-49C5-BC30-7E6F80878314}" sibTransId="{0679E57E-13AD-4E8E-88EB-B0FFC7B1F518}"/>
    <dgm:cxn modelId="{719F4088-A586-4B89-B18D-F8EF3056F94D}" type="presOf" srcId="{6553988A-B899-4F49-95B3-1FED44B47EDF}" destId="{F437A53C-F09C-4C7A-A9E6-418F5249EA92}" srcOrd="1" destOrd="0" presId="urn:microsoft.com/office/officeart/2005/8/layout/orgChart1"/>
    <dgm:cxn modelId="{2F3F5E88-BAE7-45C5-ABE4-595658A28C47}" type="presOf" srcId="{3EFF7DB3-39E2-447D-AAB8-A5F0034A66C4}" destId="{4ECC9D1D-967E-44B1-B719-D13F9599F98B}" srcOrd="0" destOrd="0" presId="urn:microsoft.com/office/officeart/2005/8/layout/orgChart1"/>
    <dgm:cxn modelId="{D4235888-411C-4E0D-AE61-F9F19392E699}" type="presOf" srcId="{76C7C75A-DD10-4390-8931-BC80EEE4C097}" destId="{129CB192-DE6A-45EB-B59A-4FEF19AA235F}" srcOrd="0" destOrd="0" presId="urn:microsoft.com/office/officeart/2005/8/layout/orgChart1"/>
    <dgm:cxn modelId="{5320A288-8CB2-4255-96AD-996AEEB11D8B}" type="presOf" srcId="{898DA8DE-256A-4B46-A1DF-1353D2886EFC}" destId="{73BD16E9-514E-41DC-BADA-A1D95ADCFB6D}" srcOrd="1" destOrd="0" presId="urn:microsoft.com/office/officeart/2005/8/layout/orgChart1"/>
    <dgm:cxn modelId="{1FCEF588-6C1D-44B2-8304-D7E106FBA357}" type="presOf" srcId="{6B7A5B11-6089-4971-AC7C-D49993739789}" destId="{8EB55B66-2316-470C-87CF-4823CDF1C18B}" srcOrd="1" destOrd="0" presId="urn:microsoft.com/office/officeart/2005/8/layout/orgChart1"/>
    <dgm:cxn modelId="{97772A89-FB6A-4E44-9E46-781F8B75C749}" type="presOf" srcId="{C28230C3-2D55-424B-9CD3-D9A3C917A919}" destId="{6F4FB303-813C-4AEE-9B9D-04F57A710856}" srcOrd="0" destOrd="0" presId="urn:microsoft.com/office/officeart/2005/8/layout/orgChart1"/>
    <dgm:cxn modelId="{EFA4D589-A821-45E3-A4D2-A4B2087DC042}" srcId="{F744FB54-C64B-4452-8657-A5535F85B184}" destId="{6A142114-3313-4C2B-8602-EB210A4E2294}" srcOrd="8" destOrd="0" parTransId="{2C62BA32-BDC5-48BF-B535-00C0AE1494F5}" sibTransId="{1D6B9106-8BA2-46A9-9696-889699974DAA}"/>
    <dgm:cxn modelId="{41AB0D8A-85C8-4442-AECD-49BB8844A7B4}" type="presOf" srcId="{6A142114-3313-4C2B-8602-EB210A4E2294}" destId="{53F2EB38-2325-43DF-9A51-A1CBC04C30A1}" srcOrd="1" destOrd="0" presId="urn:microsoft.com/office/officeart/2005/8/layout/orgChart1"/>
    <dgm:cxn modelId="{A719418A-54B4-42D6-9ABC-E46EA921CCFE}" type="presOf" srcId="{A1A34A3A-418C-483E-BDE1-421985956B77}" destId="{C2DD7C68-9DB5-4907-8ED5-E4841F1FF655}" srcOrd="0" destOrd="0" presId="urn:microsoft.com/office/officeart/2005/8/layout/orgChart1"/>
    <dgm:cxn modelId="{A13D298B-B007-4CD7-A95B-455D12D59C68}" type="presOf" srcId="{517941A4-5A90-4F60-93B9-485BBECE9274}" destId="{D4E2C364-2EFF-4706-8E5E-A3E1C22CEE95}" srcOrd="0" destOrd="0" presId="urn:microsoft.com/office/officeart/2005/8/layout/orgChart1"/>
    <dgm:cxn modelId="{F4C8468B-8E1E-4FDD-BE6C-77BEDADCD279}" srcId="{8BC3BA0C-EC8A-4CD2-8A55-3BA99B2E0169}" destId="{B937F3C1-6A99-4979-919B-2507C875CF8F}" srcOrd="5" destOrd="0" parTransId="{A80CAAB4-046B-4B2C-8155-17CFE72A13C9}" sibTransId="{49A28AC1-89F9-45BE-838B-6130BF071694}"/>
    <dgm:cxn modelId="{B724BB8B-54B7-47B4-8A8E-8ABAC20F3782}" srcId="{BB4AE2DC-B08B-4423-8FEE-392E4D38915E}" destId="{E5ED3718-DC8A-489E-9FF4-EAF58F90D3C9}" srcOrd="6" destOrd="0" parTransId="{BCA15E67-BEE2-474F-9C05-F8B6A3488DBC}" sibTransId="{EE4B096C-C8C9-4D8F-B5DA-840C8D64A79E}"/>
    <dgm:cxn modelId="{7DA1C28B-2F42-4116-9491-03B53E4C785B}" type="presOf" srcId="{93E4E53A-582F-49DC-A50E-B4D9E7E4EE67}" destId="{AA4329FB-C835-46F1-A22F-DEB8D1E2CF50}" srcOrd="1" destOrd="0" presId="urn:microsoft.com/office/officeart/2005/8/layout/orgChart1"/>
    <dgm:cxn modelId="{B70F018C-7846-4392-BEE5-D50E53319853}" type="presOf" srcId="{71831EDF-95C3-451C-8C9A-8335B5C09D03}" destId="{1CE4BD7F-8B6E-47F2-8E67-133ADBF90097}" srcOrd="0" destOrd="0" presId="urn:microsoft.com/office/officeart/2005/8/layout/orgChart1"/>
    <dgm:cxn modelId="{C72E6F8C-6E3B-43B6-A369-302ADFA1A1EE}" type="presOf" srcId="{6094BB7A-DB71-4F65-BF14-B585980542EC}" destId="{6F2282B0-3FC1-4D2A-9F8D-9EF31D055408}" srcOrd="0" destOrd="0" presId="urn:microsoft.com/office/officeart/2005/8/layout/orgChart1"/>
    <dgm:cxn modelId="{0BD6768C-9BC4-4616-AE62-F10BFC428CFE}" type="presOf" srcId="{969F93C6-C141-4725-BC93-EEB9A36AE568}" destId="{C0C0D17A-852E-4FE5-A81C-27887BD077E1}" srcOrd="0" destOrd="0" presId="urn:microsoft.com/office/officeart/2005/8/layout/orgChart1"/>
    <dgm:cxn modelId="{466CD48C-D997-4DAA-BC52-D62A257608FD}" type="presOf" srcId="{D683DDD6-5F78-4967-9082-0BA43C653B84}" destId="{B2BA4135-B2D0-4F5A-9B64-327823AF700F}" srcOrd="1" destOrd="0" presId="urn:microsoft.com/office/officeart/2005/8/layout/orgChart1"/>
    <dgm:cxn modelId="{1813E98C-28AD-452E-96F1-FE92C350332D}" type="presOf" srcId="{61E4978D-F891-43EC-948E-55F2FF28B942}" destId="{619F32BE-35E5-45E2-AB5C-308F08A6240B}" srcOrd="0" destOrd="0" presId="urn:microsoft.com/office/officeart/2005/8/layout/orgChart1"/>
    <dgm:cxn modelId="{DC09EA8C-CCF7-40A2-AA38-964409DEE242}" srcId="{863BD019-651C-414A-A0B2-33204B4A47E6}" destId="{E5C1049C-C2A9-4B7C-A9A2-AF9C0895CB68}" srcOrd="4" destOrd="0" parTransId="{61E4C11C-391A-45CF-8CB5-4F5194E48602}" sibTransId="{3B766801-301C-4207-B6C9-B41D4679D6FC}"/>
    <dgm:cxn modelId="{DAA01E8D-CB01-48A9-9DD1-9780733A6388}" type="presOf" srcId="{1FF82927-4488-43F2-B3EA-F6FF39220075}" destId="{1FCF3F73-4E20-4835-BAE4-EAE9CBBCAA09}" srcOrd="0" destOrd="0" presId="urn:microsoft.com/office/officeart/2005/8/layout/orgChart1"/>
    <dgm:cxn modelId="{56977E8D-1AB2-4276-A997-97A8BB0431A3}" srcId="{ED065EEA-F857-4271-A925-2A66606A1A2B}" destId="{FBE83294-7833-43C8-B009-BB44A62AAF23}" srcOrd="1" destOrd="0" parTransId="{A6EB0BD9-95DD-4434-89AF-BE1F4768E43A}" sibTransId="{32E9037B-6CCD-412A-B1C0-77E36FD4AF9E}"/>
    <dgm:cxn modelId="{2676908E-405C-438A-8202-7B7E9FB0B64D}" type="presOf" srcId="{38DF9FA1-8EAF-49B1-B740-0187A352C51A}" destId="{8CA90BD1-3B47-4A91-98EB-8CF45CA3C78A}" srcOrd="1" destOrd="0" presId="urn:microsoft.com/office/officeart/2005/8/layout/orgChart1"/>
    <dgm:cxn modelId="{4747CE8E-182F-4DFF-8330-0849FD1228C6}" type="presOf" srcId="{C4B208D0-7727-4FFE-A34C-7CC2B9774276}" destId="{A1B673C0-2567-4597-BFBF-ACAF6C47117F}" srcOrd="0" destOrd="0" presId="urn:microsoft.com/office/officeart/2005/8/layout/orgChart1"/>
    <dgm:cxn modelId="{A9DCD98E-8C8F-4D90-A985-746BB490E22C}" type="presOf" srcId="{8347EDB4-F876-4147-9C67-C08C3BE6EDDE}" destId="{72646C8D-2F8E-4C10-81B5-92FBD5D9ADD4}" srcOrd="0" destOrd="0" presId="urn:microsoft.com/office/officeart/2005/8/layout/orgChart1"/>
    <dgm:cxn modelId="{557C638F-06AB-45D8-A309-C4E91624F05B}" type="presOf" srcId="{CC0B5E56-516F-4687-9BF7-54473853CF2B}" destId="{6458066C-7558-4094-BB5E-C283848104F2}" srcOrd="0" destOrd="0" presId="urn:microsoft.com/office/officeart/2005/8/layout/orgChart1"/>
    <dgm:cxn modelId="{2835D28F-C233-4476-A795-F01ABB2828E2}" srcId="{E54AB072-313A-4C0C-8544-E1523BC76ED2}" destId="{5916A3E5-B4CE-46B4-AC58-3B525F582880}" srcOrd="2" destOrd="0" parTransId="{50DDD445-E05E-492C-B72C-7E57BF41FC5E}" sibTransId="{39B899E9-93CC-4DF8-9947-B123DA4E3333}"/>
    <dgm:cxn modelId="{EBDA1C90-297E-4A1C-9E72-A0DED9D4EF54}" srcId="{B0FE9C35-4C54-4A94-B19F-9264F4E919EB}" destId="{70B80F25-4462-43F7-9AF3-31FF832356BF}" srcOrd="1" destOrd="0" parTransId="{91936611-0795-47DD-AC99-99C07E7C7F99}" sibTransId="{D8802A8B-13EE-4C2A-8634-1567C69866E5}"/>
    <dgm:cxn modelId="{6E202890-2608-47D3-B1F2-DFFBF3B626CC}" type="presOf" srcId="{600CCF75-1113-4687-8081-7D37D60C38AD}" destId="{531CD665-8C90-4D78-8AF8-3B3314D20233}" srcOrd="1" destOrd="0" presId="urn:microsoft.com/office/officeart/2005/8/layout/orgChart1"/>
    <dgm:cxn modelId="{23A4C790-B7B7-4092-946C-963F6D16CB71}" srcId="{C22FC295-1B12-4902-8CB8-54885CD5BEBF}" destId="{68C554EA-F121-45E4-9F04-502137CB3AF7}" srcOrd="2" destOrd="0" parTransId="{EFC550F6-A68D-4D2B-BBA9-6D5ABA3A75E0}" sibTransId="{15830D17-39DE-4C3A-B12E-104FF3F0C59A}"/>
    <dgm:cxn modelId="{5D196E91-4607-44B0-8519-813DD8AE3E11}" type="presOf" srcId="{92F9BC98-57B6-4D0C-9F65-98FCED0F077C}" destId="{35B4912E-B5F7-4E22-9B50-C81BFCE23DC2}" srcOrd="0" destOrd="0" presId="urn:microsoft.com/office/officeart/2005/8/layout/orgChart1"/>
    <dgm:cxn modelId="{EBBD9A91-1072-44E1-A481-291DB2133B06}" type="presOf" srcId="{DB4FD0D4-8478-421B-A522-6AFD294DC189}" destId="{92CCC481-ED73-44A0-BFBA-2BD0130013C6}" srcOrd="0" destOrd="0" presId="urn:microsoft.com/office/officeart/2005/8/layout/orgChart1"/>
    <dgm:cxn modelId="{B93A1B92-AA0C-4225-833F-0DE9E88DC77F}" type="presOf" srcId="{2C557F75-73B8-4A1F-A392-788CDC215446}" destId="{6014C12B-AB47-49EC-9E82-738BDF8E7947}" srcOrd="0" destOrd="0" presId="urn:microsoft.com/office/officeart/2005/8/layout/orgChart1"/>
    <dgm:cxn modelId="{308A4692-3AFF-478A-8A3D-577F77613388}" type="presOf" srcId="{C72331BE-C165-4437-840A-B9F7FA7861E1}" destId="{1F33E607-1AEC-43DE-B1C2-55D9F3786FAF}" srcOrd="1" destOrd="0" presId="urn:microsoft.com/office/officeart/2005/8/layout/orgChart1"/>
    <dgm:cxn modelId="{62289592-FB35-4B59-8620-3587E7211ECA}" type="presOf" srcId="{08FACCA1-254C-45C4-9E9C-F1E7373C003C}" destId="{86BFBF13-23E9-467F-BE71-43FD973FD70A}" srcOrd="1" destOrd="0" presId="urn:microsoft.com/office/officeart/2005/8/layout/orgChart1"/>
    <dgm:cxn modelId="{FCA91493-CFC8-4FF5-A412-00B13F3D1111}" type="presOf" srcId="{9DE522E3-50F9-468F-A5D0-85B614EAD0C2}" destId="{972AA083-6C72-4078-9BEA-A923E691C885}" srcOrd="0" destOrd="0" presId="urn:microsoft.com/office/officeart/2005/8/layout/orgChart1"/>
    <dgm:cxn modelId="{B5E28A94-177F-4AED-906F-24D739934078}" type="presOf" srcId="{E9CEF1E2-C307-41F8-A76F-97DFBFCD78A6}" destId="{8B397A1F-238C-482C-B850-F61253E94B02}" srcOrd="0" destOrd="0" presId="urn:microsoft.com/office/officeart/2005/8/layout/orgChart1"/>
    <dgm:cxn modelId="{687B1695-05AF-46CA-938D-C327E5461033}" type="presOf" srcId="{D2961AEB-DBD9-4E85-B612-BEA69FA79324}" destId="{5DB2DC88-8DD6-4F2C-A4B2-522C842F036A}" srcOrd="0" destOrd="0" presId="urn:microsoft.com/office/officeart/2005/8/layout/orgChart1"/>
    <dgm:cxn modelId="{03A15F95-8572-4C04-A5D7-2C3EF11CFFF8}" srcId="{B0FE9C35-4C54-4A94-B19F-9264F4E919EB}" destId="{9070B1A0-2F6F-4CB4-9AE2-3D928108DD26}" srcOrd="6" destOrd="0" parTransId="{FA20DF5A-0006-40FD-95B4-2E43DB227391}" sibTransId="{052ACF04-7F9C-48C0-86E3-8D45C56B12AA}"/>
    <dgm:cxn modelId="{98004E95-A187-4D3A-A412-858E3D409687}" srcId="{002B872F-68CA-4DC8-82B5-3B7B1BAF42B7}" destId="{D0E5964C-33B0-49BB-866E-C8C53C7A0B83}" srcOrd="2" destOrd="0" parTransId="{7AE93216-ADB9-420B-BDC4-BD77CA0EEE2D}" sibTransId="{6776C0EE-07B3-426A-996A-8458ED1F8E08}"/>
    <dgm:cxn modelId="{48748D95-9CFE-4519-A968-4346285F81C6}" type="presOf" srcId="{6CCE3E22-8BC2-45EB-B802-018C509540A9}" destId="{3BF32142-653E-499F-ABA3-65663E4B7ECA}" srcOrd="1" destOrd="0" presId="urn:microsoft.com/office/officeart/2005/8/layout/orgChart1"/>
    <dgm:cxn modelId="{48119E95-14B5-4F52-BEAF-8F62BA6E20FB}" srcId="{AF4AD6AF-5344-4AB9-B243-B94B797F2367}" destId="{D64C45AF-2ADA-4F70-86BF-419E2AF42A78}" srcOrd="1" destOrd="0" parTransId="{E3C72699-7EA8-4EB7-88A7-09CDEF767811}" sibTransId="{F3224DA8-D320-4962-8EED-1B6A0AA2A4B4}"/>
    <dgm:cxn modelId="{B7BE6196-95D4-4869-99F5-34CBE2A14B50}" type="presOf" srcId="{1C069CBF-E833-4D77-820B-8E3590FEF8AC}" destId="{0F87E959-7C63-4FB4-9EDC-4C35DED0693D}" srcOrd="0" destOrd="0" presId="urn:microsoft.com/office/officeart/2005/8/layout/orgChart1"/>
    <dgm:cxn modelId="{2410F396-1297-4A04-AEF5-4618D855A63E}" type="presOf" srcId="{82766EDC-17E4-4DE6-B47B-DA10A00036EF}" destId="{E89FB03D-6D0B-4DB6-93DE-469B8E3DDB37}" srcOrd="0" destOrd="0" presId="urn:microsoft.com/office/officeart/2005/8/layout/orgChart1"/>
    <dgm:cxn modelId="{2BE1F496-5849-4324-A19C-C5466D93A4A0}" type="presOf" srcId="{B0B34DAC-3D7C-42D0-B9F2-7950D758B283}" destId="{A165BC5D-5DD1-4131-9394-15C0BC0AA4B2}" srcOrd="0" destOrd="0" presId="urn:microsoft.com/office/officeart/2005/8/layout/orgChart1"/>
    <dgm:cxn modelId="{B628FB96-69B8-4316-AD4D-93895D1AA5B3}" type="presOf" srcId="{7974588F-D337-43A4-887A-39F23E00DF98}" destId="{3CF28BB3-7C19-40BD-94E6-02320B1B85F1}" srcOrd="1" destOrd="0" presId="urn:microsoft.com/office/officeart/2005/8/layout/orgChart1"/>
    <dgm:cxn modelId="{565E6697-F950-499C-919C-06379AB13FED}" type="presOf" srcId="{B5904248-CD9F-47FF-A9FD-B1ED86D9E460}" destId="{4B2E66D8-919F-4D6E-A2D1-57D45DC1BAF3}" srcOrd="0" destOrd="0" presId="urn:microsoft.com/office/officeart/2005/8/layout/orgChart1"/>
    <dgm:cxn modelId="{C0AC8B97-7CF3-4A03-A771-A563442047DC}" srcId="{0239F261-9189-4DE6-BCA9-147454A018BC}" destId="{3840DE8C-ECBC-407B-998B-C3D9A227FCBE}" srcOrd="5" destOrd="0" parTransId="{FBC7BD9B-7B5F-41CA-8629-F7C6B3D0C843}" sibTransId="{62377BF1-8F55-4354-8771-80596DFB815C}"/>
    <dgm:cxn modelId="{8CB39897-E50F-4725-8273-71F6B6C3087D}" srcId="{71831EDF-95C3-451C-8C9A-8335B5C09D03}" destId="{CC0B5E56-516F-4687-9BF7-54473853CF2B}" srcOrd="1" destOrd="0" parTransId="{4787E1EC-964A-4E4F-AEC3-3D6673639751}" sibTransId="{B61D96E1-7BEB-4BC3-ADA9-567A6F182B3C}"/>
    <dgm:cxn modelId="{F372DD97-2720-4009-9C1D-E23CB616C6BD}" type="presOf" srcId="{ED065EEA-F857-4271-A925-2A66606A1A2B}" destId="{0EEA483E-0F6B-41A2-BD7B-CF7ACA861BA2}" srcOrd="1" destOrd="0" presId="urn:microsoft.com/office/officeart/2005/8/layout/orgChart1"/>
    <dgm:cxn modelId="{5F11C398-6500-45D5-8236-B1416EDE80B6}" type="presOf" srcId="{6CCE3E22-8BC2-45EB-B802-018C509540A9}" destId="{F2A73C9D-0568-491F-96CD-E5D0F233DAFF}" srcOrd="0" destOrd="0" presId="urn:microsoft.com/office/officeart/2005/8/layout/orgChart1"/>
    <dgm:cxn modelId="{ACA6EF98-C353-4A67-A512-E2147C90104B}" type="presOf" srcId="{B1D160C0-B624-4C94-822E-9BFC0152B8C6}" destId="{72E08DE2-9EEB-4B8C-8D07-F855676E306B}" srcOrd="0" destOrd="0" presId="urn:microsoft.com/office/officeart/2005/8/layout/orgChart1"/>
    <dgm:cxn modelId="{C5D9F698-AEDD-4AD7-8149-76C06A0889A7}" type="presOf" srcId="{5C4263BD-BBE4-4E58-B874-7C23C1CCDC61}" destId="{D1655F10-9DE2-49DA-B664-46DB2A98BE34}" srcOrd="0" destOrd="0" presId="urn:microsoft.com/office/officeart/2005/8/layout/orgChart1"/>
    <dgm:cxn modelId="{9BC91699-2320-4460-B765-F703993F7723}" srcId="{F744FB54-C64B-4452-8657-A5535F85B184}" destId="{B1808EB4-F7FA-4224-9A01-59EFB25C3297}" srcOrd="7" destOrd="0" parTransId="{8C471F0F-A9C7-4029-98D6-543FBA79ED12}" sibTransId="{2A214089-CCA3-4DE5-99CA-AF7C53F12671}"/>
    <dgm:cxn modelId="{83366499-D585-4617-BE04-4606E4400662}" type="presOf" srcId="{9C9C33BC-DC63-4B16-AC5E-F810EC1FB801}" destId="{58311F7B-C2C6-40AC-9556-F822F133BFCF}" srcOrd="1" destOrd="0" presId="urn:microsoft.com/office/officeart/2005/8/layout/orgChart1"/>
    <dgm:cxn modelId="{C5187599-9155-413C-89D7-ED7EB0CE972C}" type="presOf" srcId="{287E6653-3CDC-4656-9DF8-7A0518765F91}" destId="{5A1A87E8-5C31-4195-A026-C2B88A1E7D97}" srcOrd="0" destOrd="0" presId="urn:microsoft.com/office/officeart/2005/8/layout/orgChart1"/>
    <dgm:cxn modelId="{4DDFDE99-62DA-4DAA-8A03-B7871D9640B6}" type="presOf" srcId="{243D51CC-F664-4999-B428-F5DC30083E89}" destId="{B982EA1C-F42E-4648-A193-42C27226DD51}" srcOrd="0" destOrd="0" presId="urn:microsoft.com/office/officeart/2005/8/layout/orgChart1"/>
    <dgm:cxn modelId="{7B74369A-D2EE-4466-809F-42DE9E485C2D}" type="presOf" srcId="{5D0BFB26-AAE9-4C50-99C3-81FCF0B9375F}" destId="{7B8848C9-F59D-44F2-951B-7218F8359FFF}" srcOrd="0" destOrd="0" presId="urn:microsoft.com/office/officeart/2005/8/layout/orgChart1"/>
    <dgm:cxn modelId="{E0C2599A-A518-4A85-B162-77AFAD2EE2B3}" type="presOf" srcId="{8EE743F4-41FC-468F-B897-799E20BA17C5}" destId="{707AF6B8-318A-4038-92BB-035D2B67D80D}" srcOrd="0" destOrd="0" presId="urn:microsoft.com/office/officeart/2005/8/layout/orgChart1"/>
    <dgm:cxn modelId="{D5D5A59B-F697-4210-A8FA-46A6A2634173}" type="presOf" srcId="{56EAF1B7-FD1E-4036-B7D5-16A41F4E4F94}" destId="{403B4725-E589-4D4F-80C8-BD2526F3D637}" srcOrd="0" destOrd="0" presId="urn:microsoft.com/office/officeart/2005/8/layout/orgChart1"/>
    <dgm:cxn modelId="{3CA9C49B-F4C9-48AA-8185-2E6CC9C9257C}" type="presOf" srcId="{F21E68E8-2DE5-4ED5-AE83-137E8696FBB0}" destId="{00F053C6-6E24-4A1F-A22E-24687996430A}" srcOrd="0" destOrd="0" presId="urn:microsoft.com/office/officeart/2005/8/layout/orgChart1"/>
    <dgm:cxn modelId="{40A15D9C-C7E3-4E24-A0C0-56B710EB8FA5}" type="presOf" srcId="{2CB89B74-4B62-44EE-B6F8-E0C9F2617229}" destId="{9DF48D01-D80F-4D2F-A4E4-2ED4F1590434}" srcOrd="0" destOrd="0" presId="urn:microsoft.com/office/officeart/2005/8/layout/orgChart1"/>
    <dgm:cxn modelId="{55317F9C-4295-4873-836F-08D5A68B7813}" srcId="{FC1EC174-5E47-487C-B09A-6CE067313F32}" destId="{93E4E53A-582F-49DC-A50E-B4D9E7E4EE67}" srcOrd="4" destOrd="0" parTransId="{0B1C0E7A-A3AA-414D-AC2F-9D047E6F6E01}" sibTransId="{DE7AB9EA-EBD5-4F24-AFE2-3301A0D57B5D}"/>
    <dgm:cxn modelId="{7367CD9C-D16C-4D0C-A8AF-0FDF5517C37D}" type="presOf" srcId="{327B3355-FB83-4A93-887B-C03B4C5318AB}" destId="{5644B4AE-B91F-428C-B846-52803FA278F5}" srcOrd="1" destOrd="0" presId="urn:microsoft.com/office/officeart/2005/8/layout/orgChart1"/>
    <dgm:cxn modelId="{7A730E9D-88A4-475D-8426-C3D5F6B4E7AB}" type="presOf" srcId="{7D404DCD-2B84-4279-8994-33C3ACFEB6F3}" destId="{345A5A86-0010-491D-B04C-D00F9B9EC31A}" srcOrd="0" destOrd="0" presId="urn:microsoft.com/office/officeart/2005/8/layout/orgChart1"/>
    <dgm:cxn modelId="{2FCB209D-CC66-42A9-B8A4-2FD4607103E2}" type="presOf" srcId="{43EC5A3F-E3D8-4790-A629-A611643EC63A}" destId="{F8AF3AA8-FE09-4859-A1B8-48238AA6B370}" srcOrd="0" destOrd="0" presId="urn:microsoft.com/office/officeart/2005/8/layout/orgChart1"/>
    <dgm:cxn modelId="{60DC899D-8EA2-4286-B588-044A63BF7FDF}" type="presOf" srcId="{1334EDBA-4C69-4DC4-85D3-D2CD34710389}" destId="{B0CA9704-DCF4-428E-91A7-0F1EEDFDE73D}" srcOrd="1" destOrd="0" presId="urn:microsoft.com/office/officeart/2005/8/layout/orgChart1"/>
    <dgm:cxn modelId="{B3DBB79D-3ED0-4901-8350-DF70AE093970}" srcId="{F744FB54-C64B-4452-8657-A5535F85B184}" destId="{CCCA9C77-73DC-4F01-BF61-BA5864CA12B4}" srcOrd="0" destOrd="0" parTransId="{A64DC887-0225-4A03-A7C9-8768AB5ACBFF}" sibTransId="{755FA203-4049-48C9-8268-7CE83C458E1A}"/>
    <dgm:cxn modelId="{2511F49D-03F5-4A1E-BA3C-A95376E3361B}" type="presOf" srcId="{47F5C4CF-A0D9-4B6C-B636-79E07D835139}" destId="{19D850C2-932A-48C0-9667-E102F5043BE0}" srcOrd="1" destOrd="0" presId="urn:microsoft.com/office/officeart/2005/8/layout/orgChart1"/>
    <dgm:cxn modelId="{4201B99E-8C1D-4508-B56C-166E39477FED}" type="presOf" srcId="{DCD8C96B-F60C-496A-BD04-47FCD89C2F5D}" destId="{51DB8C35-40A3-426F-B498-B79020C6C98D}" srcOrd="0" destOrd="0" presId="urn:microsoft.com/office/officeart/2005/8/layout/orgChart1"/>
    <dgm:cxn modelId="{B216049F-1915-4259-8B18-16C5AFDEDC46}" type="presOf" srcId="{50DDD445-E05E-492C-B72C-7E57BF41FC5E}" destId="{EF9C147F-77B7-4734-ADB8-AC3295882D3E}" srcOrd="0" destOrd="0" presId="urn:microsoft.com/office/officeart/2005/8/layout/orgChart1"/>
    <dgm:cxn modelId="{DB2E229F-FF52-4D44-8C43-04701E5B2876}" srcId="{D5DF2CE8-07D0-43A0-B888-7A60167928DA}" destId="{AF1CE62A-F9C4-4C55-8136-C8453F82B1B2}" srcOrd="1" destOrd="0" parTransId="{5743B28C-252C-4141-8EAB-AD33049A3226}" sibTransId="{4B1E09E5-2C66-435E-80EA-731DD51FA854}"/>
    <dgm:cxn modelId="{95A6CD9F-30D6-466D-8473-DB3F1EE92226}" type="presOf" srcId="{DCD8C96B-F60C-496A-BD04-47FCD89C2F5D}" destId="{DC0A09CE-EAEC-4B96-AC7D-897777E08F5A}" srcOrd="1" destOrd="0" presId="urn:microsoft.com/office/officeart/2005/8/layout/orgChart1"/>
    <dgm:cxn modelId="{2A8E07A0-6D12-4085-9618-3CED668EE4B3}" type="presOf" srcId="{C1CF627F-4716-4C4D-8E9A-FF3DC5139EAC}" destId="{6FE4A228-2E84-4184-B2DF-69C002308D23}" srcOrd="1" destOrd="0" presId="urn:microsoft.com/office/officeart/2005/8/layout/orgChart1"/>
    <dgm:cxn modelId="{42DD73A0-8CC5-4F0E-A098-9C3488C3AB6A}" srcId="{F744FB54-C64B-4452-8657-A5535F85B184}" destId="{A6F59EF7-03B1-4F2C-8B8D-BEBA361400D9}" srcOrd="1" destOrd="0" parTransId="{5628B49A-FD9A-4D68-A4AB-5B3D477B1054}" sibTransId="{9E058AA4-B0C1-4B03-9D1B-76D50280D97F}"/>
    <dgm:cxn modelId="{ED6396A1-D3B8-4EBC-90AE-36ECCDF39437}" srcId="{838EFE26-FC3B-475F-A9B3-669E372B40DE}" destId="{1B21715E-4854-423D-9B36-E5FC51AA4912}" srcOrd="1" destOrd="0" parTransId="{49BBF6F9-2181-4091-AD59-684757B99C8A}" sibTransId="{DEE86BC8-04D2-4218-9902-05CE7E314C9F}"/>
    <dgm:cxn modelId="{43D49FA1-1CB2-4B57-BB7D-E0F450C48DF4}" type="presOf" srcId="{00139AFE-C586-405A-B34F-18198B4FCECD}" destId="{CB9F6AF6-C06C-4842-9BA9-7D5EAD774B55}" srcOrd="0" destOrd="0" presId="urn:microsoft.com/office/officeart/2005/8/layout/orgChart1"/>
    <dgm:cxn modelId="{7819F6A1-E704-4B22-AE6C-E28C08F1C401}" type="presOf" srcId="{5628B49A-FD9A-4D68-A4AB-5B3D477B1054}" destId="{67399CA3-6D99-4605-BEA7-29AB25AC40D7}" srcOrd="0" destOrd="0" presId="urn:microsoft.com/office/officeart/2005/8/layout/orgChart1"/>
    <dgm:cxn modelId="{580503A2-2E20-4738-BA36-69330E074BBB}" type="presOf" srcId="{CC0B5E56-516F-4687-9BF7-54473853CF2B}" destId="{A441A887-2916-4D7B-978A-3E7AB54A5187}" srcOrd="1" destOrd="0" presId="urn:microsoft.com/office/officeart/2005/8/layout/orgChart1"/>
    <dgm:cxn modelId="{58EA8DA2-376F-42D5-B4ED-94E775620759}" srcId="{002B872F-68CA-4DC8-82B5-3B7B1BAF42B7}" destId="{8D84CFA9-7CFE-4B1D-AAAB-67B771033AE1}" srcOrd="3" destOrd="0" parTransId="{CCFC0A9C-6000-46C5-BB46-53CB5126D355}" sibTransId="{260C7A6B-6751-40E1-B81E-A9C25E480F44}"/>
    <dgm:cxn modelId="{01C89EA2-D772-413F-95D5-783948B5EB0E}" type="presOf" srcId="{F75E002D-022B-4572-8DF8-B4F7A092FC40}" destId="{E90A4614-D82E-4A6C-8C59-C14B19A0B943}" srcOrd="0" destOrd="0" presId="urn:microsoft.com/office/officeart/2005/8/layout/orgChart1"/>
    <dgm:cxn modelId="{57DFC5A2-E9DA-4629-BDAF-5A6E17934409}" srcId="{ED065EEA-F857-4271-A925-2A66606A1A2B}" destId="{2D8FEB4F-C0ED-4277-B269-906422B80397}" srcOrd="0" destOrd="0" parTransId="{6356F154-9778-4D30-A4C7-0D6C04FB8C07}" sibTransId="{DF2B6EE3-AD8E-49D9-8B16-B6404F799616}"/>
    <dgm:cxn modelId="{448D70A3-14B5-4CE7-A653-B65AF3676050}" type="presOf" srcId="{09223019-0E3B-4AAD-B322-62555C7B5902}" destId="{D375B196-C219-43FD-84F5-EEEF83A046F2}" srcOrd="0" destOrd="0" presId="urn:microsoft.com/office/officeart/2005/8/layout/orgChart1"/>
    <dgm:cxn modelId="{9CDD77A3-B9FF-4FA0-AC47-AE19DF6B7B06}" type="presOf" srcId="{8BC3BA0C-EC8A-4CD2-8A55-3BA99B2E0169}" destId="{E23138A4-98AC-4B60-A5FB-E0AF24AE1DF7}" srcOrd="1" destOrd="0" presId="urn:microsoft.com/office/officeart/2005/8/layout/orgChart1"/>
    <dgm:cxn modelId="{79F88AA3-E39C-4175-8222-9367ED8BC20B}" srcId="{31F7A696-0864-4D05-883E-7079031C6B8A}" destId="{8C0AC6AF-4685-405A-B739-06167D83B309}" srcOrd="0" destOrd="0" parTransId="{B1D160C0-B624-4C94-822E-9BFC0152B8C6}" sibTransId="{5BE83EC5-65A4-40B9-BD63-0CAB06E1C0C5}"/>
    <dgm:cxn modelId="{1FECEEA3-E1C1-49C5-A269-123C6B5736EF}" type="presOf" srcId="{6D5363A9-9F74-4756-9908-F8AF428E4EE5}" destId="{8841A546-04A3-4890-B6C9-0442B7588F31}" srcOrd="0" destOrd="0" presId="urn:microsoft.com/office/officeart/2005/8/layout/orgChart1"/>
    <dgm:cxn modelId="{DF3087A4-2E89-4B1B-A8E3-10FA0101FCD6}" type="presOf" srcId="{5A9CCC5C-E4DA-4FC2-9B98-B764E1EDCAAC}" destId="{9EF539FA-533C-4A60-9973-B7E6720D2477}" srcOrd="1" destOrd="0" presId="urn:microsoft.com/office/officeart/2005/8/layout/orgChart1"/>
    <dgm:cxn modelId="{8889A3A4-E64F-4A90-B749-99DEF3C0BE9A}" type="presOf" srcId="{132F6570-2DAB-4B7F-AE63-F0B73837C9C6}" destId="{ADE789F4-53CC-428C-9600-87423A08567F}" srcOrd="0" destOrd="0" presId="urn:microsoft.com/office/officeart/2005/8/layout/orgChart1"/>
    <dgm:cxn modelId="{0042B8A4-6BB5-4557-BE15-83B9F4E5652D}" type="presOf" srcId="{2DCF00DD-C51C-49C5-BC30-7E6F80878314}" destId="{32FE21BF-306D-4257-9F04-ADA4AA7A53E4}" srcOrd="0" destOrd="0" presId="urn:microsoft.com/office/officeart/2005/8/layout/orgChart1"/>
    <dgm:cxn modelId="{34E947A5-B694-4D35-A360-9BFA5C7BA562}" type="presOf" srcId="{E1B5E354-9F0A-41E5-8C7B-9020786EDB08}" destId="{EE0741C6-6CD0-40DC-BCC0-6F6337823A48}" srcOrd="0" destOrd="0" presId="urn:microsoft.com/office/officeart/2005/8/layout/orgChart1"/>
    <dgm:cxn modelId="{01EB7FA5-7019-4737-8572-6496329FDCC2}" srcId="{193DC999-D777-41FE-8767-0ADABC2A297C}" destId="{00EE721B-469F-4E1B-B01E-2B32EE8C1357}" srcOrd="0" destOrd="0" parTransId="{75D4BC92-4881-43ED-A47C-B7CF852C3307}" sibTransId="{E42B6182-C88A-423C-86E3-80C5603710B1}"/>
    <dgm:cxn modelId="{240C75A6-0752-463B-9B85-98B5A501AD8C}" type="presOf" srcId="{2C557F75-73B8-4A1F-A392-788CDC215446}" destId="{8788C68D-22A1-4190-8272-E6242B1D222D}" srcOrd="1" destOrd="0" presId="urn:microsoft.com/office/officeart/2005/8/layout/orgChart1"/>
    <dgm:cxn modelId="{E63559A6-3135-4E2A-84C6-90DF928E34FD}" srcId="{FC1EC174-5E47-487C-B09A-6CE067313F32}" destId="{FAA59E3A-333F-4B11-9F52-04BC41F14925}" srcOrd="2" destOrd="0" parTransId="{08046190-B84D-4E3C-BC6D-A3328850E126}" sibTransId="{FDA35610-5B6B-4897-B4C7-32C8DFB68C45}"/>
    <dgm:cxn modelId="{CB20CEA6-1981-45FE-A496-1A54254D630C}" type="presOf" srcId="{4AE139D0-DA15-4802-8830-43B01C6FC656}" destId="{9D441F2B-BA74-4614-9319-1D01EDD843AE}" srcOrd="0" destOrd="0" presId="urn:microsoft.com/office/officeart/2005/8/layout/orgChart1"/>
    <dgm:cxn modelId="{B5F7EDA6-CAB7-4E77-A994-16A892837C53}" type="presOf" srcId="{8AC2EFCE-44FC-4C7A-B1CC-10DF0DAA348A}" destId="{C2FD79EA-71ED-4B51-A4E7-D257CBBD3477}" srcOrd="0" destOrd="0" presId="urn:microsoft.com/office/officeart/2005/8/layout/orgChart1"/>
    <dgm:cxn modelId="{EE872BA7-C912-4537-B08F-E680160F34C2}" type="presOf" srcId="{54D7B35E-F78D-4AF8-B441-4CEC8C56CF79}" destId="{D4E0304B-A333-4A01-ADFF-79621140B681}" srcOrd="1" destOrd="0" presId="urn:microsoft.com/office/officeart/2005/8/layout/orgChart1"/>
    <dgm:cxn modelId="{B3C14EA7-8B8B-44D5-B24C-9C6AE6D0B560}" type="presOf" srcId="{1632D369-BD93-43B8-AACF-2A91DAFB3919}" destId="{9B5A4A9C-5FA2-4C29-B9F8-55F377E20E22}" srcOrd="1" destOrd="0" presId="urn:microsoft.com/office/officeart/2005/8/layout/orgChart1"/>
    <dgm:cxn modelId="{8E8233A8-391F-4636-8A33-DA0DC2B440FA}" type="presOf" srcId="{1A6CCD41-ADDA-4989-953E-01FE3B606FD7}" destId="{FE31573C-2E59-44FF-B320-90E40F1BBAB9}" srcOrd="1" destOrd="0" presId="urn:microsoft.com/office/officeart/2005/8/layout/orgChart1"/>
    <dgm:cxn modelId="{7A9145A8-2956-4716-9AB5-96FE4A69D314}" type="presOf" srcId="{106E3267-951A-415E-9F00-BF5B508078D9}" destId="{D85695ED-0C5B-435D-B9D8-60675FBE32D9}" srcOrd="0" destOrd="0" presId="urn:microsoft.com/office/officeart/2005/8/layout/orgChart1"/>
    <dgm:cxn modelId="{1E26F9A8-518D-4574-B279-B9C49C8E43FB}" type="presOf" srcId="{15A5063C-8C49-42DE-9707-3140614B84A4}" destId="{D73D9EF6-8815-4677-BBB0-5D6D76AC773D}" srcOrd="0" destOrd="0" presId="urn:microsoft.com/office/officeart/2005/8/layout/orgChart1"/>
    <dgm:cxn modelId="{03A8C0A9-41D9-4FEC-B20C-5549B2BC0DFF}" srcId="{EB71C7D0-4B1B-40BD-AD18-1DD99D2E7620}" destId="{5291F19F-6BD6-490B-9FC2-92E00AA1ED5E}" srcOrd="0" destOrd="0" parTransId="{1B55DF00-3E71-4D55-A5FE-53905F2B2CD5}" sibTransId="{67CA71B9-24F5-4FC8-96BF-617C5295D7B7}"/>
    <dgm:cxn modelId="{98CEB9AA-1118-4128-A8B0-6A1E107407C1}" type="presOf" srcId="{EA92D652-871F-47F1-9DB7-FC871F7BD2C8}" destId="{9930755A-01C7-4A07-991D-214772117EA8}" srcOrd="1" destOrd="0" presId="urn:microsoft.com/office/officeart/2005/8/layout/orgChart1"/>
    <dgm:cxn modelId="{A854F3AA-E6CA-40E3-BE2D-3EF248D3761B}" type="presOf" srcId="{E1CE5662-AD4B-4751-9540-1009B6AED34C}" destId="{73D83065-98F8-4174-88B5-B127C9BE3D8D}" srcOrd="0" destOrd="0" presId="urn:microsoft.com/office/officeart/2005/8/layout/orgChart1"/>
    <dgm:cxn modelId="{826677AB-EBAE-4512-BAE0-A87581E5281A}" srcId="{B89C852A-3E43-48A9-B63B-897C408CBA3D}" destId="{31F7A696-0864-4D05-883E-7079031C6B8A}" srcOrd="7" destOrd="0" parTransId="{00139AFE-C586-405A-B34F-18198B4FCECD}" sibTransId="{0325C7A0-AB02-4C4B-A198-33588009797F}"/>
    <dgm:cxn modelId="{611379AB-F5F3-4B88-B8D8-20DA0B23698A}" type="presOf" srcId="{2621EE1F-D7B9-4A36-8260-E0B8CB82DC67}" destId="{EB340CFF-52D1-481C-846D-7E89643BF64E}" srcOrd="0" destOrd="0" presId="urn:microsoft.com/office/officeart/2005/8/layout/orgChart1"/>
    <dgm:cxn modelId="{17C17BAB-4CC3-49D1-8C35-DEB68A47C3C5}" type="presOf" srcId="{36939324-96AC-489B-9979-C5A6AF0C16E8}" destId="{177F42E3-99A0-4380-A71C-0A3B1A09B395}" srcOrd="0" destOrd="0" presId="urn:microsoft.com/office/officeart/2005/8/layout/orgChart1"/>
    <dgm:cxn modelId="{574527AD-2568-4DEA-AA39-BFA9AA51B294}" type="presOf" srcId="{F744FB54-C64B-4452-8657-A5535F85B184}" destId="{982ACBA4-D848-40D4-AC11-B24842C35526}" srcOrd="0" destOrd="0" presId="urn:microsoft.com/office/officeart/2005/8/layout/orgChart1"/>
    <dgm:cxn modelId="{E03085AF-842D-41B7-8362-3767DA92105E}" srcId="{31F7A696-0864-4D05-883E-7079031C6B8A}" destId="{CF77502D-7C51-40BA-98FC-7BDDF5EBCE44}" srcOrd="1" destOrd="0" parTransId="{4334284D-C780-4F95-AF81-B1DE89E5720B}" sibTransId="{C26E8E29-49E6-4852-B677-4D1E4344E2AC}"/>
    <dgm:cxn modelId="{B11BD3AF-65A7-4CC6-877E-93B4533CD664}" type="presOf" srcId="{19F79C97-C78C-49A4-B721-7A100000EAE0}" destId="{A7987854-5E0C-47CA-A008-BD41FB38EA27}" srcOrd="0" destOrd="0" presId="urn:microsoft.com/office/officeart/2005/8/layout/orgChart1"/>
    <dgm:cxn modelId="{C4B620B0-C1C9-4849-A6DB-17F1C6970B1D}" type="presOf" srcId="{4E5296D4-0837-42C3-874C-922AA501F00D}" destId="{A3A2905A-2D31-40F7-9EDD-E67E1CC7D186}" srcOrd="0" destOrd="0" presId="urn:microsoft.com/office/officeart/2005/8/layout/orgChart1"/>
    <dgm:cxn modelId="{EC3344B0-8655-4F7D-A6F1-A114F5464110}" type="presOf" srcId="{05249309-AAE7-47F9-A92F-6E17370BA2E5}" destId="{847CA131-D065-4A7E-830C-52FD8720F48B}" srcOrd="1" destOrd="0" presId="urn:microsoft.com/office/officeart/2005/8/layout/orgChart1"/>
    <dgm:cxn modelId="{FBA16EB0-5344-45BD-82D9-BF15CE6948C6}" type="presOf" srcId="{8BF74969-E0AE-42B4-B2CA-BB116EB79886}" destId="{E9416837-9A18-4959-9B04-A232A7CA36C6}" srcOrd="0" destOrd="0" presId="urn:microsoft.com/office/officeart/2005/8/layout/orgChart1"/>
    <dgm:cxn modelId="{608784B0-BC0C-477E-A055-3DE65A40C7A3}" type="presOf" srcId="{3F9525DD-9199-453D-8765-A145A7C84E6D}" destId="{2DAC89B6-ABF8-4F10-BE70-DC7F9DFB860B}" srcOrd="0" destOrd="0" presId="urn:microsoft.com/office/officeart/2005/8/layout/orgChart1"/>
    <dgm:cxn modelId="{3FF486B0-3D23-4C9C-8DEF-04957B80E2F7}" type="presOf" srcId="{1632D369-BD93-43B8-AACF-2A91DAFB3919}" destId="{AEEAE80E-F59D-46A6-AEA9-CB7D0A1BC8FA}" srcOrd="0" destOrd="0" presId="urn:microsoft.com/office/officeart/2005/8/layout/orgChart1"/>
    <dgm:cxn modelId="{819798B0-745D-4D67-AE72-CB6CA69A9096}" srcId="{E54AB072-313A-4C0C-8544-E1523BC76ED2}" destId="{54D7B35E-F78D-4AF8-B441-4CEC8C56CF79}" srcOrd="1" destOrd="0" parTransId="{BD1D4C67-F791-4E04-A21E-AC5D5A3ACF12}" sibTransId="{FF3248A3-DAA4-4228-805A-5499DA3D9DB5}"/>
    <dgm:cxn modelId="{EFE638B1-0A0D-4514-898A-B908177DF970}" type="presOf" srcId="{F62EED64-F3D8-4EE9-B167-57B2B4873EB3}" destId="{DB6CC2A7-8C61-41D0-BC0C-5EA9E6116FEC}" srcOrd="0" destOrd="0" presId="urn:microsoft.com/office/officeart/2005/8/layout/orgChart1"/>
    <dgm:cxn modelId="{D751E8B1-7247-49FC-9BAB-D0144A1E126B}" type="presOf" srcId="{5916A3E5-B4CE-46B4-AC58-3B525F582880}" destId="{2B668C15-1712-4F76-9A78-4B467FAD34C1}" srcOrd="0" destOrd="0" presId="urn:microsoft.com/office/officeart/2005/8/layout/orgChart1"/>
    <dgm:cxn modelId="{965624B2-6A45-4253-B85F-DD4F5B6BAFB6}" type="presOf" srcId="{FA2A4889-2493-454A-B5EF-01458EFC0903}" destId="{99A18568-816A-47C7-93DE-F9C1BA389A42}" srcOrd="1" destOrd="0" presId="urn:microsoft.com/office/officeart/2005/8/layout/orgChart1"/>
    <dgm:cxn modelId="{C9A430B2-D2C2-4E06-948E-BE18FF4A9D1D}" type="presOf" srcId="{25CF2CD6-E5E7-4EB0-A7BF-0BA7EDE635F4}" destId="{9E7BAEC4-F5A3-445C-8484-36AEF3441E71}" srcOrd="0" destOrd="0" presId="urn:microsoft.com/office/officeart/2005/8/layout/orgChart1"/>
    <dgm:cxn modelId="{FFF005B3-847D-4A14-B902-C99FADCFC1FC}" type="presOf" srcId="{0358605E-A4EC-4247-890C-78D06B3ED807}" destId="{FA94760D-B92F-4D14-9F41-5D7C82218466}" srcOrd="1" destOrd="0" presId="urn:microsoft.com/office/officeart/2005/8/layout/orgChart1"/>
    <dgm:cxn modelId="{BF8A2FB3-08A2-43A0-9116-027BFBA006B3}" type="presOf" srcId="{C07BE5FC-3743-4D8D-B39A-8B1E36FD5F79}" destId="{C017D585-D5CF-4026-A2AC-FAA351D070D2}" srcOrd="0" destOrd="0" presId="urn:microsoft.com/office/officeart/2005/8/layout/orgChart1"/>
    <dgm:cxn modelId="{B8237BB3-FB6A-4191-971F-C3B679A3C44B}" type="presOf" srcId="{9070B1A0-2F6F-4CB4-9AE2-3D928108DD26}" destId="{D53404F7-60D2-4BFD-ADF7-09F50F5207F2}" srcOrd="1" destOrd="0" presId="urn:microsoft.com/office/officeart/2005/8/layout/orgChart1"/>
    <dgm:cxn modelId="{5226BFB3-8DB6-42CE-A393-D342879C43E4}" type="presOf" srcId="{2806F50C-DE86-44D2-B461-739449B17550}" destId="{F66E4D41-7C7C-4D35-9BA3-A35074AB965F}" srcOrd="0" destOrd="0" presId="urn:microsoft.com/office/officeart/2005/8/layout/orgChart1"/>
    <dgm:cxn modelId="{420C16B4-CFCB-4135-B8AF-7A92A2FA22F4}" type="presOf" srcId="{2CD35320-E794-4B16-8C22-9B14D2744030}" destId="{D8E66136-7776-4C3D-A380-A2E51EED2ECE}" srcOrd="0" destOrd="0" presId="urn:microsoft.com/office/officeart/2005/8/layout/orgChart1"/>
    <dgm:cxn modelId="{54A55DB4-463C-4411-A572-85F2E1472382}" srcId="{B0FE9C35-4C54-4A94-B19F-9264F4E919EB}" destId="{83D3E457-50BF-49CC-BCA8-5955C1F903A6}" srcOrd="5" destOrd="0" parTransId="{BE4DA050-3A6C-4998-AB3B-225CE224204B}" sibTransId="{064BE59B-D8DF-482B-9ED3-D69E74E37829}"/>
    <dgm:cxn modelId="{821645B4-FA52-46DC-A7D9-F88915E5F810}" type="presOf" srcId="{9B6DE7E9-5A47-4F86-920F-AB734BDECF6B}" destId="{76221ED6-12FC-4859-ADFC-145B264B6449}" srcOrd="0" destOrd="0" presId="urn:microsoft.com/office/officeart/2005/8/layout/orgChart1"/>
    <dgm:cxn modelId="{C23AB4B4-FFAE-4F46-AFC7-402997A8D315}" type="presOf" srcId="{88C17A9B-6649-4481-8F8C-92ED947FFB5D}" destId="{B5401768-2056-4190-AB38-4FBAA92FB15D}" srcOrd="0" destOrd="0" presId="urn:microsoft.com/office/officeart/2005/8/layout/orgChart1"/>
    <dgm:cxn modelId="{6E41CAB4-027E-4171-ADF7-A502B6811073}" type="presOf" srcId="{B1D3DF8B-F187-4859-85CD-13313483B05C}" destId="{CF9BB227-3D7A-48B8-9693-2EC0C6346394}" srcOrd="1" destOrd="0" presId="urn:microsoft.com/office/officeart/2005/8/layout/orgChart1"/>
    <dgm:cxn modelId="{CE5760B5-5987-418A-A1B1-E79DBB4A82C9}" srcId="{F667408B-AE73-4436-BD40-0BFCE74F90F5}" destId="{4AE139D0-DA15-4802-8830-43B01C6FC656}" srcOrd="2" destOrd="0" parTransId="{8347EDB4-F876-4147-9C67-C08C3BE6EDDE}" sibTransId="{47F4E36A-E679-4D1E-8AD4-C2502CB73E88}"/>
    <dgm:cxn modelId="{F3F81BB6-EBC5-4020-BEAC-0F2AECCD6A74}" type="presOf" srcId="{4AE139D0-DA15-4802-8830-43B01C6FC656}" destId="{1617496D-372D-4E65-A4C6-C1864CA43D9B}" srcOrd="1" destOrd="0" presId="urn:microsoft.com/office/officeart/2005/8/layout/orgChart1"/>
    <dgm:cxn modelId="{B30E87B6-ABDC-45A9-93A9-92DBDF890726}" type="presOf" srcId="{5A8DCC19-F7AA-42D3-AA78-C1CC27152758}" destId="{54FDCB17-FF66-4B44-B6EA-720E7B7EE2C3}" srcOrd="1" destOrd="0" presId="urn:microsoft.com/office/officeart/2005/8/layout/orgChart1"/>
    <dgm:cxn modelId="{7210E5B6-DF92-4BD5-9204-3CA2CEEF4647}" srcId="{BB4AE2DC-B08B-4423-8FEE-392E4D38915E}" destId="{957A0B19-61E4-4E66-90B9-BC7C18C3EDD7}" srcOrd="7" destOrd="0" parTransId="{10479F5B-B437-4361-9F42-A935C10AFE4F}" sibTransId="{9F4CD4AA-FCD6-4337-992E-84EC1835FB57}"/>
    <dgm:cxn modelId="{43F5E9B6-AC68-4AE3-97CA-8B91D19499E7}" type="presOf" srcId="{31F7A696-0864-4D05-883E-7079031C6B8A}" destId="{1803BC86-3053-4606-A1CC-B2747BDFC86C}" srcOrd="0" destOrd="0" presId="urn:microsoft.com/office/officeart/2005/8/layout/orgChart1"/>
    <dgm:cxn modelId="{571297B7-1345-4C95-8283-2EF044C41B2A}" type="presOf" srcId="{B2C2F666-2E18-479C-82AC-F8BE9FC1BF9D}" destId="{B3AD0C2C-637B-49AD-B1A9-E78466655DA8}" srcOrd="0" destOrd="0" presId="urn:microsoft.com/office/officeart/2005/8/layout/orgChart1"/>
    <dgm:cxn modelId="{148FBDB7-D368-4156-94C7-E7D77D17E118}" srcId="{5A8DCC19-F7AA-42D3-AA78-C1CC27152758}" destId="{7297187B-6939-4B8A-8993-7432DF81CF7F}" srcOrd="1" destOrd="0" parTransId="{1DFD142A-FEF7-41A8-A327-58B71BB49C38}" sibTransId="{0AD41707-276F-4751-B960-EC8E2CD252B8}"/>
    <dgm:cxn modelId="{46C2E8B7-BE21-4F84-BAD3-652F493C8BD8}" type="presOf" srcId="{D64C45AF-2ADA-4F70-86BF-419E2AF42A78}" destId="{CDB961FB-9465-41C6-8D3E-BB62F3307C81}" srcOrd="0" destOrd="0" presId="urn:microsoft.com/office/officeart/2005/8/layout/orgChart1"/>
    <dgm:cxn modelId="{5BEEECB7-9B31-4007-B539-2918ABA09A18}" srcId="{2D8FEB4F-C0ED-4277-B269-906422B80397}" destId="{863BD019-651C-414A-A0B2-33204B4A47E6}" srcOrd="2" destOrd="0" parTransId="{132F6570-2DAB-4B7F-AE63-F0B73837C9C6}" sibTransId="{F5766C7F-6604-43C9-BEF3-E6537EDEC052}"/>
    <dgm:cxn modelId="{A78534B8-1A1C-405F-A03B-EFED0FF5E557}" type="presOf" srcId="{863BD019-651C-414A-A0B2-33204B4A47E6}" destId="{8FE13263-3913-49E2-8FC8-28F96A936D0A}" srcOrd="1" destOrd="0" presId="urn:microsoft.com/office/officeart/2005/8/layout/orgChart1"/>
    <dgm:cxn modelId="{607C86B8-7E73-4D3F-B9EA-9B83EC956C9C}" type="presOf" srcId="{BFC84CC6-C4E3-4E65-BC05-E9F4CEC2C4D6}" destId="{D6CCA597-2CD6-4276-938A-70B87E1A0ACD}" srcOrd="1" destOrd="0" presId="urn:microsoft.com/office/officeart/2005/8/layout/orgChart1"/>
    <dgm:cxn modelId="{8F531CB9-AA9A-4D3D-A85E-635D95FC2D18}" type="presOf" srcId="{C33384A1-CF70-451B-9B87-8FFD68F4F449}" destId="{5C0F81DD-4DB1-405B-83DC-5B57DF508518}" srcOrd="1" destOrd="0" presId="urn:microsoft.com/office/officeart/2005/8/layout/orgChart1"/>
    <dgm:cxn modelId="{375C9AB9-4852-4A8B-82D8-27903A24583A}" type="presOf" srcId="{2A638F8E-0731-4D12-A62A-63DE1928F9DE}" destId="{2560B066-0EFC-419F-A588-6CC0B1D01D0F}" srcOrd="0" destOrd="0" presId="urn:microsoft.com/office/officeart/2005/8/layout/orgChart1"/>
    <dgm:cxn modelId="{1DE519BA-27B8-4A3E-B19E-1FABDB45F051}" type="presOf" srcId="{E5ED3718-DC8A-489E-9FF4-EAF58F90D3C9}" destId="{8DD33716-3CA5-431B-88A1-B5015E61E997}" srcOrd="1" destOrd="0" presId="urn:microsoft.com/office/officeart/2005/8/layout/orgChart1"/>
    <dgm:cxn modelId="{78A273BA-E9D0-49A5-AAEA-BD55AFEFDD21}" type="presOf" srcId="{D683DDD6-5F78-4967-9082-0BA43C653B84}" destId="{5001418D-C614-40DE-90C7-A80C1739B3F3}" srcOrd="0" destOrd="0" presId="urn:microsoft.com/office/officeart/2005/8/layout/orgChart1"/>
    <dgm:cxn modelId="{29208CBA-529F-49A7-B08F-50C801AE60B7}" type="presOf" srcId="{838EFE26-FC3B-475F-A9B3-669E372B40DE}" destId="{860BF1CC-7839-4A77-874B-16D1AABDC224}" srcOrd="1" destOrd="0" presId="urn:microsoft.com/office/officeart/2005/8/layout/orgChart1"/>
    <dgm:cxn modelId="{FDA5D8BA-5819-4BA5-832E-B24AF2FCAE37}" type="presOf" srcId="{9E917175-381A-4A87-A992-95464BD7BA84}" destId="{88823709-F61C-4470-93A5-87DD692A2297}" srcOrd="0" destOrd="0" presId="urn:microsoft.com/office/officeart/2005/8/layout/orgChart1"/>
    <dgm:cxn modelId="{07EFF0BA-46AB-4F34-B701-9E67AB480BE9}" srcId="{EB71C7D0-4B1B-40BD-AD18-1DD99D2E7620}" destId="{969F93C6-C141-4725-BC93-EEB9A36AE568}" srcOrd="2" destOrd="0" parTransId="{9276B933-4193-4D14-82BC-FF464BF3D7EC}" sibTransId="{18EEEB6E-5873-440B-8F99-DC37BB22B4AE}"/>
    <dgm:cxn modelId="{5C4B03BB-1ACF-445D-BA69-89CFCF56933C}" type="presOf" srcId="{CCCA9C77-73DC-4F01-BF61-BA5864CA12B4}" destId="{3C351EDA-607B-4BD6-B4B4-73BACD7FEF58}" srcOrd="1" destOrd="0" presId="urn:microsoft.com/office/officeart/2005/8/layout/orgChart1"/>
    <dgm:cxn modelId="{3C1726BB-9343-44D8-ABB0-E6756699C124}" type="presOf" srcId="{058B97D3-EF75-47E8-ADBE-E3849F2CFB31}" destId="{989B1DED-BEDA-4C65-A5C7-86717DC57B1C}" srcOrd="1" destOrd="0" presId="urn:microsoft.com/office/officeart/2005/8/layout/orgChart1"/>
    <dgm:cxn modelId="{7BD227BB-7F30-4D24-970D-B87047BB1911}" type="presOf" srcId="{68C554EA-F121-45E4-9F04-502137CB3AF7}" destId="{7F1D1F24-1C75-46B8-90C9-ED76588596E6}" srcOrd="0" destOrd="0" presId="urn:microsoft.com/office/officeart/2005/8/layout/orgChart1"/>
    <dgm:cxn modelId="{65735BBB-7A2F-40D2-A503-881D8CFA1067}" type="presOf" srcId="{EC68BCA7-3A71-4578-9F47-8ACCDD69D4EE}" destId="{643ABFD9-9437-46A4-801B-C6A868908365}" srcOrd="0" destOrd="0" presId="urn:microsoft.com/office/officeart/2005/8/layout/orgChart1"/>
    <dgm:cxn modelId="{B89A6BBB-F5BF-4549-8F4A-38F36E7295F3}" type="presOf" srcId="{CCCA9C77-73DC-4F01-BF61-BA5864CA12B4}" destId="{DE1E44EE-8C4A-4E40-AF78-B2A94CD61FAE}" srcOrd="0" destOrd="0" presId="urn:microsoft.com/office/officeart/2005/8/layout/orgChart1"/>
    <dgm:cxn modelId="{53F082BB-D7A2-4CEA-8460-EB4F5A28C517}" type="presOf" srcId="{EB71C7D0-4B1B-40BD-AD18-1DD99D2E7620}" destId="{F43AB171-7F0F-4B35-AD39-CC4F526E2810}" srcOrd="1" destOrd="0" presId="urn:microsoft.com/office/officeart/2005/8/layout/orgChart1"/>
    <dgm:cxn modelId="{33B595BB-278F-4C82-BA59-7CC3449E7341}" srcId="{71831EDF-95C3-451C-8C9A-8335B5C09D03}" destId="{E54AB072-313A-4C0C-8544-E1523BC76ED2}" srcOrd="7" destOrd="0" parTransId="{6ED7D711-1279-4AF0-AEF9-17FF95E9A7A4}" sibTransId="{F90768E5-A5C5-454A-93B3-2B76DCD5B3DD}"/>
    <dgm:cxn modelId="{FAD04DBC-F828-48D5-86FA-79EB58AD2A41}" type="presOf" srcId="{CB2356B8-114C-42FB-BF55-F10EE7216A36}" destId="{500E26D1-8790-4C0F-8EAE-B46BC0C81288}" srcOrd="0" destOrd="0" presId="urn:microsoft.com/office/officeart/2005/8/layout/orgChart1"/>
    <dgm:cxn modelId="{F2C157BC-753F-4C25-990F-BC872C064F68}" type="presOf" srcId="{C33384A1-CF70-451B-9B87-8FFD68F4F449}" destId="{059F58ED-835D-4F5C-8F58-FCE0F569BC54}" srcOrd="0" destOrd="0" presId="urn:microsoft.com/office/officeart/2005/8/layout/orgChart1"/>
    <dgm:cxn modelId="{C52D97BC-4ED3-46D4-901C-981C64094AB1}" type="presOf" srcId="{3CA9E4C3-B1BB-4EC3-BC34-417F9A22F1B8}" destId="{5A5FF1D8-ABAF-42ED-80D4-AB5ED1919F52}" srcOrd="0" destOrd="0" presId="urn:microsoft.com/office/officeart/2005/8/layout/orgChart1"/>
    <dgm:cxn modelId="{0AA8CEBC-DED2-408D-A728-55AD41E93E4C}" type="presOf" srcId="{F614D78B-553A-4B14-8F25-D48636DC19EF}" destId="{D3A16554-4F1A-4BFB-BC6E-3E06490DCD71}" srcOrd="0" destOrd="0" presId="urn:microsoft.com/office/officeart/2005/8/layout/orgChart1"/>
    <dgm:cxn modelId="{66E3F6BC-F927-419F-862F-D407FE4A870A}" type="presOf" srcId="{A6F59EF7-03B1-4F2C-8B8D-BEBA361400D9}" destId="{1518E1FF-95FA-435D-B638-7FFCD47EB904}" srcOrd="1" destOrd="0" presId="urn:microsoft.com/office/officeart/2005/8/layout/orgChart1"/>
    <dgm:cxn modelId="{C0CC5EBD-2926-4F8F-AE7A-8B639A4752B4}" type="presOf" srcId="{F779E2AB-E7D2-4858-855C-C3247EAF31B7}" destId="{55BBB93A-D723-4B40-AF4D-F12B71A7732B}" srcOrd="0" destOrd="0" presId="urn:microsoft.com/office/officeart/2005/8/layout/orgChart1"/>
    <dgm:cxn modelId="{DD37B7BD-FF42-49D6-91D6-98B62ED82944}" type="presOf" srcId="{51A57023-A633-45AB-9D24-E8488E9B762D}" destId="{0F3AA331-1DF1-4620-B9FE-6BA2D34F0428}" srcOrd="0" destOrd="0" presId="urn:microsoft.com/office/officeart/2005/8/layout/orgChart1"/>
    <dgm:cxn modelId="{9FDC10BE-6E9C-4999-AC27-247B75203882}" type="presOf" srcId="{A7190CF0-69A9-466A-A87E-F71F84B7E4F4}" destId="{3E1E1CBD-D73F-43D3-A402-1A00DA3E422B}" srcOrd="0" destOrd="0" presId="urn:microsoft.com/office/officeart/2005/8/layout/orgChart1"/>
    <dgm:cxn modelId="{5B0826BE-3BA3-47D3-88A8-477073D67250}" type="presOf" srcId="{A80CAAB4-046B-4B2C-8155-17CFE72A13C9}" destId="{8D531980-0ED0-4EBD-9446-82E04F33C407}" srcOrd="0" destOrd="0" presId="urn:microsoft.com/office/officeart/2005/8/layout/orgChart1"/>
    <dgm:cxn modelId="{43E431BE-0B0A-4764-B7D5-4037170C794F}" type="presOf" srcId="{E1B5E354-9F0A-41E5-8C7B-9020786EDB08}" destId="{81042D13-9132-4C0B-A03E-A1FF8C3A06C4}" srcOrd="1" destOrd="0" presId="urn:microsoft.com/office/officeart/2005/8/layout/orgChart1"/>
    <dgm:cxn modelId="{B16232BE-EF88-41FD-8F47-348175E66BEB}" type="presOf" srcId="{97258356-1652-4DAB-A769-D96A02A386E3}" destId="{AB5A5112-A58B-4A3B-997B-FCA944BFAEB4}" srcOrd="0" destOrd="0" presId="urn:microsoft.com/office/officeart/2005/8/layout/orgChart1"/>
    <dgm:cxn modelId="{247015BF-44A6-4F10-8F70-77F24D9CF51E}" type="presOf" srcId="{760530AD-6859-4303-BAF8-9B378173BABC}" destId="{E0E3CD12-CA7D-4152-9AD7-E9F1DCBFC532}" srcOrd="1" destOrd="0" presId="urn:microsoft.com/office/officeart/2005/8/layout/orgChart1"/>
    <dgm:cxn modelId="{F907BFBF-A98E-4E4D-80AB-A76EE0EEAEA0}" type="presOf" srcId="{C6004B2A-FC7A-4A6F-8EA9-F749A22A2E18}" destId="{B70EE846-6B49-46B3-98E3-8A3D06C8253F}" srcOrd="0" destOrd="0" presId="urn:microsoft.com/office/officeart/2005/8/layout/orgChart1"/>
    <dgm:cxn modelId="{83ADE6BF-5E49-40FB-B462-2BB4A6078EDD}" type="presOf" srcId="{6AB29B62-B768-42B1-946C-A4C8FD129AAC}" destId="{FC9E03CB-2982-4A32-B407-69481C67F784}" srcOrd="0" destOrd="0" presId="urn:microsoft.com/office/officeart/2005/8/layout/orgChart1"/>
    <dgm:cxn modelId="{222F6DC0-DFA8-4740-A09A-B5D1A8EEF41E}" type="presOf" srcId="{06053000-A6C6-48F1-A8FC-8E14A423C15F}" destId="{7AF2229E-4FAC-4C13-BF3A-68BDA6909849}" srcOrd="1" destOrd="0" presId="urn:microsoft.com/office/officeart/2005/8/layout/orgChart1"/>
    <dgm:cxn modelId="{DA2FB0C0-9FC6-428D-9F83-FE8FA0638AED}" type="presOf" srcId="{5C4263BD-BBE4-4E58-B874-7C23C1CCDC61}" destId="{987966A5-523A-497F-A4F5-C873AFB091DE}" srcOrd="1" destOrd="0" presId="urn:microsoft.com/office/officeart/2005/8/layout/orgChart1"/>
    <dgm:cxn modelId="{85B1DCC0-870E-4860-AA63-3D055B735A4F}" type="presOf" srcId="{972FE2E1-B0C4-4AAF-B757-109C630751AA}" destId="{BBEC1605-29F0-4D3A-BF5F-4AB417C3532B}" srcOrd="0" destOrd="0" presId="urn:microsoft.com/office/officeart/2005/8/layout/orgChart1"/>
    <dgm:cxn modelId="{BBEF1CC1-A6F2-4023-85E9-936C7EFB4381}" srcId="{FBE83294-7833-43C8-B009-BB44A62AAF23}" destId="{71831EDF-95C3-451C-8C9A-8335B5C09D03}" srcOrd="1" destOrd="0" parTransId="{A1A34A3A-418C-483E-BDE1-421985956B77}" sibTransId="{DBDDF377-9199-49D8-9B23-108DC9923ABD}"/>
    <dgm:cxn modelId="{7C9CD9C1-0B85-4E79-A329-2EFC63C796E9}" type="presOf" srcId="{F186C877-5F71-4281-8729-A77820FCD8EC}" destId="{148AB947-B843-4123-9B27-E4DAAD5B8171}" srcOrd="1" destOrd="0" presId="urn:microsoft.com/office/officeart/2005/8/layout/orgChart1"/>
    <dgm:cxn modelId="{214F70C2-5118-477B-ACF2-01B59A78D5DC}" srcId="{C22FC295-1B12-4902-8CB8-54885CD5BEBF}" destId="{40CBEC68-60C8-494B-9A5C-D3457E35B391}" srcOrd="0" destOrd="0" parTransId="{07EED872-2B11-41AB-95A1-842EB4F301B6}" sibTransId="{8A5B89A9-16FF-4D98-9EAB-24A4DE94DEBC}"/>
    <dgm:cxn modelId="{DA2B11C3-1211-479C-9A0A-75E0373DCDBE}" srcId="{5A8DCC19-F7AA-42D3-AA78-C1CC27152758}" destId="{243D51CC-F664-4999-B428-F5DC30083E89}" srcOrd="0" destOrd="0" parTransId="{7C602E27-F946-468D-A720-24422DDBA836}" sibTransId="{60D735B3-E49A-4CF3-8E0C-2E7BC825697B}"/>
    <dgm:cxn modelId="{A32859C3-127A-4314-AA8B-CCC163A7DDCE}" srcId="{71831EDF-95C3-451C-8C9A-8335B5C09D03}" destId="{193DC999-D777-41FE-8767-0ADABC2A297C}" srcOrd="3" destOrd="0" parTransId="{D64916FF-BC83-4D32-A6E3-D3AD56078B4B}" sibTransId="{C68DF92E-1FCD-43F6-BB40-EDCA6F396E05}"/>
    <dgm:cxn modelId="{D21689C3-4EED-41D8-9E7C-7298000D82E9}" type="presOf" srcId="{E825EEF3-8FED-407F-86FC-E22F22DB5D3B}" destId="{0762D1EE-44B3-4417-86C7-D7DD0043416D}" srcOrd="0" destOrd="0" presId="urn:microsoft.com/office/officeart/2005/8/layout/orgChart1"/>
    <dgm:cxn modelId="{77A7DAC3-7CEF-4883-997B-192C3DF7BCE2}" srcId="{E69F3C12-2CB3-4A3F-985D-62A45A2BEA18}" destId="{1334EDBA-4C69-4DC4-85D3-D2CD34710389}" srcOrd="0" destOrd="0" parTransId="{C375604E-B8C0-4425-A6B4-629C836D801F}" sibTransId="{5E1D8716-60B5-447A-AA48-38E1D588DFFE}"/>
    <dgm:cxn modelId="{B7FEDEC3-CC3A-48B7-BF28-43C7DBA30617}" type="presOf" srcId="{8D84CFA9-7CFE-4B1D-AAAB-67B771033AE1}" destId="{75745653-6E5B-4E21-BA9A-83C7AA3014EE}" srcOrd="1" destOrd="0" presId="urn:microsoft.com/office/officeart/2005/8/layout/orgChart1"/>
    <dgm:cxn modelId="{A7525FC4-7306-49E0-AD47-B96FEFA3DD83}" type="presOf" srcId="{677D052E-A76A-42E7-AF7E-D995B9C98E40}" destId="{B90A2B40-343E-4066-B5A1-66CD6AB1134A}" srcOrd="1" destOrd="0" presId="urn:microsoft.com/office/officeart/2005/8/layout/orgChart1"/>
    <dgm:cxn modelId="{25B259C4-A719-4BFA-85DA-53E56B3D2871}" type="presOf" srcId="{2CD35320-E794-4B16-8C22-9B14D2744030}" destId="{6CE0445E-29CC-41CD-B167-704E275886CB}" srcOrd="1" destOrd="0" presId="urn:microsoft.com/office/officeart/2005/8/layout/orgChart1"/>
    <dgm:cxn modelId="{707FD6C4-C4F8-4570-A5A6-E4C6F0661174}" type="presOf" srcId="{BD1D4C67-F791-4E04-A21E-AC5D5A3ACF12}" destId="{0856E157-FDE0-4354-BB12-2141F1104D5B}" srcOrd="0" destOrd="0" presId="urn:microsoft.com/office/officeart/2005/8/layout/orgChart1"/>
    <dgm:cxn modelId="{B2434BC5-7930-41EF-9B93-28A6AFC8D4A9}" type="presOf" srcId="{00EE721B-469F-4E1B-B01E-2B32EE8C1357}" destId="{7BB84172-5E24-413E-9279-A17D00751ACF}" srcOrd="1" destOrd="0" presId="urn:microsoft.com/office/officeart/2005/8/layout/orgChart1"/>
    <dgm:cxn modelId="{1664CCC5-2190-4766-96C8-01B469FBEFB2}" type="presOf" srcId="{FA20DF5A-0006-40FD-95B4-2E43DB227391}" destId="{08F3FFA0-34E2-41D1-A5B5-68A35CD654F7}" srcOrd="0" destOrd="0" presId="urn:microsoft.com/office/officeart/2005/8/layout/orgChart1"/>
    <dgm:cxn modelId="{59C970C6-C480-47BA-9ED0-1766ED2072EA}" type="presOf" srcId="{EA3D865F-243B-4C98-B22E-5C8C8492416C}" destId="{225EF8A7-42F6-4245-9D93-878AF9864654}" srcOrd="0" destOrd="0" presId="urn:microsoft.com/office/officeart/2005/8/layout/orgChart1"/>
    <dgm:cxn modelId="{A8C407C7-EDD4-4C18-AA6B-20CC5593A281}" type="presOf" srcId="{08FACCA1-254C-45C4-9E9C-F1E7373C003C}" destId="{877A8F98-85C8-40DE-ABD2-8BECFC718379}" srcOrd="0" destOrd="0" presId="urn:microsoft.com/office/officeart/2005/8/layout/orgChart1"/>
    <dgm:cxn modelId="{EBEA0EC7-3BD0-4AA3-8DD9-55D66C974831}" srcId="{71831EDF-95C3-451C-8C9A-8335B5C09D03}" destId="{B0FE9C35-4C54-4A94-B19F-9264F4E919EB}" srcOrd="8" destOrd="0" parTransId="{2B9C0D64-8038-4F2C-BD21-DF4B2C6AEAF7}" sibTransId="{3BD1F08B-C40F-46AD-A689-08C86A254137}"/>
    <dgm:cxn modelId="{972035C7-27FF-45AB-8F98-533A7A3BB185}" srcId="{31F7A696-0864-4D05-883E-7079031C6B8A}" destId="{A7190CF0-69A9-466A-A87E-F71F84B7E4F4}" srcOrd="3" destOrd="0" parTransId="{26609912-6755-4B77-B8B2-985171C2A16B}" sibTransId="{6B3D5065-23C4-4114-A88C-BCC8E722296A}"/>
    <dgm:cxn modelId="{8DFA6CC7-FC69-4B00-AB50-B7E8583601F1}" type="presOf" srcId="{D7102776-19E5-41A4-B057-E8FAC9FB15A9}" destId="{A0F30509-826E-4F3E-B0E3-239A13BA3498}" srcOrd="0" destOrd="0" presId="urn:microsoft.com/office/officeart/2005/8/layout/orgChart1"/>
    <dgm:cxn modelId="{71DB31C8-8E2B-4818-B262-63A17E9C58B8}" type="presOf" srcId="{B6B850EA-5CE3-4061-9B1B-BD56DA600028}" destId="{82F7A1DB-2AAB-4DD8-8307-49DFC6E769D5}" srcOrd="0" destOrd="0" presId="urn:microsoft.com/office/officeart/2005/8/layout/orgChart1"/>
    <dgm:cxn modelId="{46F794C8-8523-4A79-A8E6-9B2362D90046}" type="presOf" srcId="{2031F6C1-102F-467B-A609-D8339E64A576}" destId="{5F2F3554-45DC-495F-831E-78609D9576A9}" srcOrd="0" destOrd="0" presId="urn:microsoft.com/office/officeart/2005/8/layout/orgChart1"/>
    <dgm:cxn modelId="{2AFACAC8-0612-47C7-A103-750237DAF952}" type="presOf" srcId="{32B05A58-3EEE-48A1-9B5C-8DFE212AB6ED}" destId="{5CA8BF75-38A0-4927-89BD-678761CA0F7F}" srcOrd="0" destOrd="0" presId="urn:microsoft.com/office/officeart/2005/8/layout/orgChart1"/>
    <dgm:cxn modelId="{2A8958C9-90F2-4706-804A-EBD13D572DD2}" type="presOf" srcId="{D97B625F-EC6C-45F2-BD49-056DAE840BD0}" destId="{C0F00265-77F3-4C9F-ABB3-B5DBF65BDF10}" srcOrd="1" destOrd="0" presId="urn:microsoft.com/office/officeart/2005/8/layout/orgChart1"/>
    <dgm:cxn modelId="{64A20CCA-E308-44FA-8075-90965ED770B7}" type="presOf" srcId="{0646A823-9988-4BF1-AC62-94346D75E5B3}" destId="{7912EF18-1758-45E8-BD05-7613B1EAA4E8}" srcOrd="0" destOrd="0" presId="urn:microsoft.com/office/officeart/2005/8/layout/orgChart1"/>
    <dgm:cxn modelId="{C14011CA-443B-4C01-B06C-796071342B4C}" type="presOf" srcId="{2BB81ECC-B810-47B1-9F57-918073AF3525}" destId="{F5859C79-A7DB-45C9-9C88-B73BAA27D40F}" srcOrd="1" destOrd="0" presId="urn:microsoft.com/office/officeart/2005/8/layout/orgChart1"/>
    <dgm:cxn modelId="{96B433CA-A10C-41BE-BB22-6A28BDADA1F7}" srcId="{B67E6B73-6D6D-4CFD-80CB-4453EE932E57}" destId="{73C9D6EF-3CC5-452E-8279-A081E65EF81C}" srcOrd="8" destOrd="0" parTransId="{B3347492-F50F-4F61-AA78-C07CCB8477A6}" sibTransId="{B7E87464-ED68-42EC-9735-094F827B88EA}"/>
    <dgm:cxn modelId="{15C5AFCA-8B4D-4D18-AD42-8025CD2EB33C}" type="presOf" srcId="{783FF7F9-6B13-4868-B9A0-6E5666CC96F3}" destId="{8CDEAE1F-C18C-4548-BBF5-99EBF5CD9274}" srcOrd="0" destOrd="0" presId="urn:microsoft.com/office/officeart/2005/8/layout/orgChart1"/>
    <dgm:cxn modelId="{EAFF32CB-E817-488F-951B-CB39E8E7BB4E}" type="presOf" srcId="{D5DF2CE8-07D0-43A0-B888-7A60167928DA}" destId="{D0D4C32C-ADAC-4930-921B-EC2B3CFD34A5}" srcOrd="0" destOrd="0" presId="urn:microsoft.com/office/officeart/2005/8/layout/orgChart1"/>
    <dgm:cxn modelId="{D9CC5ECB-DCDD-43FD-AD3E-1CF97CE9FDB8}" type="presOf" srcId="{A1E0B5EE-8275-4B65-ACC9-706864AAF2F5}" destId="{703D2D3F-9141-4A68-A352-8B302BCD3477}" srcOrd="0" destOrd="0" presId="urn:microsoft.com/office/officeart/2005/8/layout/orgChart1"/>
    <dgm:cxn modelId="{5FD903CC-B422-4578-9E27-9019D420A919}" srcId="{BB4AE2DC-B08B-4423-8FEE-392E4D38915E}" destId="{169F6AA6-BCE5-41FF-9170-40A50054A809}" srcOrd="3" destOrd="0" parTransId="{E1CE5662-AD4B-4751-9540-1009B6AED34C}" sibTransId="{FEA34B42-6F74-4BF4-A896-EB931AFB736B}"/>
    <dgm:cxn modelId="{E6C67BCC-2221-4C8B-BF26-8B4A7B0F4EAB}" type="presOf" srcId="{E3C72699-7EA8-4EB7-88A7-09CDEF767811}" destId="{20E502AD-467F-4EE8-B3BA-57C38980593F}" srcOrd="0" destOrd="0" presId="urn:microsoft.com/office/officeart/2005/8/layout/orgChart1"/>
    <dgm:cxn modelId="{CB938FCC-E932-4EAC-B802-C2DC694AC2EC}" type="presOf" srcId="{243716FB-ABE1-40F1-A6BE-076705FB7BE9}" destId="{C2447483-25D0-4856-9826-DEB8BC2A6EE8}" srcOrd="0" destOrd="0" presId="urn:microsoft.com/office/officeart/2005/8/layout/orgChart1"/>
    <dgm:cxn modelId="{A3B00BCD-3FFF-4F35-94E0-A3DFB9D32ABF}" type="presOf" srcId="{DB831437-533F-4729-BF8B-3B221371C057}" destId="{19631022-7367-425D-B6B0-5EAC63E2F12B}" srcOrd="0" destOrd="0" presId="urn:microsoft.com/office/officeart/2005/8/layout/orgChart1"/>
    <dgm:cxn modelId="{A7AB65CD-EFEE-4C71-8867-FB0C601AD81F}" type="presOf" srcId="{7D404DCD-2B84-4279-8994-33C3ACFEB6F3}" destId="{B53545BF-7C1A-4D91-8709-9A95EA641F36}" srcOrd="1" destOrd="0" presId="urn:microsoft.com/office/officeart/2005/8/layout/orgChart1"/>
    <dgm:cxn modelId="{E16AEDCE-3FEB-48B9-A7B3-AD492A5241E1}" type="presOf" srcId="{AF1CE62A-F9C4-4C55-8136-C8453F82B1B2}" destId="{8A2A5DA1-D7B3-43F2-8AF8-7729CC9655F7}" srcOrd="1" destOrd="0" presId="urn:microsoft.com/office/officeart/2005/8/layout/orgChart1"/>
    <dgm:cxn modelId="{812DB6CF-B77B-4A18-BECB-BFF2A857C7E9}" type="presOf" srcId="{BB4AE2DC-B08B-4423-8FEE-392E4D38915E}" destId="{1A0C4F56-4C9C-48F0-AC2C-90781F5AF2F9}" srcOrd="0" destOrd="0" presId="urn:microsoft.com/office/officeart/2005/8/layout/orgChart1"/>
    <dgm:cxn modelId="{7CD97DD0-A5B4-422E-8168-7D34314D03CD}" type="presOf" srcId="{C4267C1B-2032-4427-B96C-D46E1B735F10}" destId="{25DD7E3A-2009-4113-A3C2-B7EC15326F8E}" srcOrd="0" destOrd="0" presId="urn:microsoft.com/office/officeart/2005/8/layout/orgChart1"/>
    <dgm:cxn modelId="{AEE1D6D0-B8BF-47C7-844E-D7FB19DAC06A}" type="presOf" srcId="{9A87C4D1-232D-4516-912E-206FE575C137}" destId="{D44BD9C4-7AED-4B5E-9B11-638D8E7ACB80}" srcOrd="0" destOrd="0" presId="urn:microsoft.com/office/officeart/2005/8/layout/orgChart1"/>
    <dgm:cxn modelId="{FB2ED8D0-0E34-4059-8966-A192091EC9C4}" type="presOf" srcId="{D3DA5B52-08EA-4F6E-950F-D52093B745BA}" destId="{87287B4A-ABD7-4462-AFB8-6D313519815D}" srcOrd="0" destOrd="0" presId="urn:microsoft.com/office/officeart/2005/8/layout/orgChart1"/>
    <dgm:cxn modelId="{62463FD1-CE1B-4175-82A0-5EFAA706E02C}" type="presOf" srcId="{682518C4-2D71-4E67-A26E-4066E450A2A5}" destId="{1EFBD025-85BF-435E-B418-A71BED13EE81}" srcOrd="0" destOrd="0" presId="urn:microsoft.com/office/officeart/2005/8/layout/orgChart1"/>
    <dgm:cxn modelId="{EB3BAED1-5A08-41E5-96D0-726CCF3CE3FB}" type="presOf" srcId="{56D5D5E8-26A1-42CA-86B5-4B94A18D85CF}" destId="{34F99454-F363-4A78-BA32-E7D8E3C2B198}" srcOrd="0" destOrd="0" presId="urn:microsoft.com/office/officeart/2005/8/layout/orgChart1"/>
    <dgm:cxn modelId="{6E4261D2-63E0-4583-A7E1-1EA669092F2C}" type="presOf" srcId="{E19E14E6-88DC-45AE-A184-948530753A04}" destId="{21895DDC-DCDD-4A47-BE77-139E15D029DC}" srcOrd="1" destOrd="0" presId="urn:microsoft.com/office/officeart/2005/8/layout/orgChart1"/>
    <dgm:cxn modelId="{84D0C8D2-5C70-4C1F-93D1-E915237D9CCE}" type="presOf" srcId="{91936611-0795-47DD-AC99-99C07E7C7F99}" destId="{6BE7B5E3-9A22-444A-B538-0E078B1E243D}" srcOrd="0" destOrd="0" presId="urn:microsoft.com/office/officeart/2005/8/layout/orgChart1"/>
    <dgm:cxn modelId="{8FF3CCD2-4A27-4DD8-BD32-CAF6F25962D4}" type="presOf" srcId="{BD953BB3-0F81-4E2E-A590-ECD420A2BE56}" destId="{F551209D-F570-4BE3-A69B-A94737D212ED}" srcOrd="0" destOrd="0" presId="urn:microsoft.com/office/officeart/2005/8/layout/orgChart1"/>
    <dgm:cxn modelId="{AB1AE4D2-1E31-4420-B24F-C56989F2CF07}" type="presOf" srcId="{C22FC295-1B12-4902-8CB8-54885CD5BEBF}" destId="{6CB22BC1-2FE6-4BD3-A610-332E49B93DCB}" srcOrd="0" destOrd="0" presId="urn:microsoft.com/office/officeart/2005/8/layout/orgChart1"/>
    <dgm:cxn modelId="{6F3336D3-1C4D-47CB-BAC9-365643E0FC89}" type="presOf" srcId="{8BC3BA0C-EC8A-4CD2-8A55-3BA99B2E0169}" destId="{BC42C7D0-880D-4C5B-9760-7F3972A9520C}" srcOrd="0" destOrd="0" presId="urn:microsoft.com/office/officeart/2005/8/layout/orgChart1"/>
    <dgm:cxn modelId="{2AC657D3-027E-4B54-8E7C-DF813B0F9753}" type="presOf" srcId="{B67E6B73-6D6D-4CFD-80CB-4453EE932E57}" destId="{64F172CA-4073-4D59-8A44-DD07D8BACA29}" srcOrd="0" destOrd="0" presId="urn:microsoft.com/office/officeart/2005/8/layout/orgChart1"/>
    <dgm:cxn modelId="{D320A8D3-354D-4D2B-ADA7-CDD70FAC6212}" type="presOf" srcId="{53A79937-C055-434C-8824-023D9B16ACEB}" destId="{39CF4C4A-6FD5-4DD3-8898-42B325821C22}" srcOrd="1" destOrd="0" presId="urn:microsoft.com/office/officeart/2005/8/layout/orgChart1"/>
    <dgm:cxn modelId="{416447D4-F219-414E-97A7-44EFAB423AD9}" type="presOf" srcId="{881E70B1-4764-45A9-8A02-E6D3FEEA24F7}" destId="{BFDF392C-3733-4C5C-ACC6-F56B299A2B00}" srcOrd="0" destOrd="0" presId="urn:microsoft.com/office/officeart/2005/8/layout/orgChart1"/>
    <dgm:cxn modelId="{580282D4-B604-47AE-A082-EEAEC57DC9A6}" type="presOf" srcId="{9E917175-381A-4A87-A992-95464BD7BA84}" destId="{FEC7B53F-C2CE-4DAD-A399-1A091C6DEEFF}" srcOrd="1" destOrd="0" presId="urn:microsoft.com/office/officeart/2005/8/layout/orgChart1"/>
    <dgm:cxn modelId="{A41095D4-C243-4B92-8550-A50E32CB662F}" srcId="{97972B53-B6BE-491E-A8B2-0A0C142706A1}" destId="{ED065EEA-F857-4271-A925-2A66606A1A2B}" srcOrd="0" destOrd="0" parTransId="{342DA0A6-F3B9-4407-A3BF-F64F171E15E8}" sibTransId="{9BBDBE54-77E3-4C96-93A2-EEB8006E77B7}"/>
    <dgm:cxn modelId="{DC2099D4-5B32-4407-8104-6F3FF296CCDB}" srcId="{8BC3BA0C-EC8A-4CD2-8A55-3BA99B2E0169}" destId="{3E93C0B5-96CB-414C-A182-C83C160D303D}" srcOrd="4" destOrd="0" parTransId="{5E21FAB9-5059-4AA3-83CA-79F967B28856}" sibTransId="{EEFA9741-010E-41A6-AAD7-AF37C8A72CB0}"/>
    <dgm:cxn modelId="{A9A3B7D4-F300-4EF0-9FA9-108C280F5B77}" type="presOf" srcId="{1A5FB21B-5AD3-4E58-8B59-ACDE932506A4}" destId="{4FB7A8C3-F80E-49A4-AD9C-538B7D97B891}" srcOrd="1" destOrd="0" presId="urn:microsoft.com/office/officeart/2005/8/layout/orgChart1"/>
    <dgm:cxn modelId="{ADA6FED4-1FF5-4A73-938C-29FBB0A10766}" type="presOf" srcId="{0239F261-9189-4DE6-BCA9-147454A018BC}" destId="{9B3485F3-F94C-473C-A886-945E591A3711}" srcOrd="1" destOrd="0" presId="urn:microsoft.com/office/officeart/2005/8/layout/orgChart1"/>
    <dgm:cxn modelId="{0D314BD5-CABC-4069-8291-3F5A7D132D15}" srcId="{ACE53CB8-4574-4BEB-84C5-271B5D21B88E}" destId="{D9EF3043-6F9A-489C-A785-FC6E00C5AD7D}" srcOrd="0" destOrd="0" parTransId="{9A530C94-4B95-4086-AD4C-81EF09807D99}" sibTransId="{E64D86E2-0F1C-4563-8265-1790A19D4BB8}"/>
    <dgm:cxn modelId="{6BCC93D5-422E-49F3-AF66-9207A7C6DD76}" type="presOf" srcId="{DB4FD0D4-8478-421B-A522-6AFD294DC189}" destId="{5731E271-710A-4847-AF6C-D3CA1A0B4412}" srcOrd="1" destOrd="0" presId="urn:microsoft.com/office/officeart/2005/8/layout/orgChart1"/>
    <dgm:cxn modelId="{1ACE3BD6-9584-4C6D-81C2-5F21F94A05C3}" type="presOf" srcId="{95AA7DF3-1C2F-4287-A778-365F034888AB}" destId="{C5341DCD-5653-4745-9083-2DA173222EDB}" srcOrd="0" destOrd="0" presId="urn:microsoft.com/office/officeart/2005/8/layout/orgChart1"/>
    <dgm:cxn modelId="{30B874D6-F590-4AC1-BC1C-07DBE7F48040}" type="presOf" srcId="{57D3AA8F-20E8-4648-8EE4-30120608D481}" destId="{085ED53F-B80B-444E-96C6-DCCFEE439F61}" srcOrd="0" destOrd="0" presId="urn:microsoft.com/office/officeart/2005/8/layout/orgChart1"/>
    <dgm:cxn modelId="{FCF090D6-A044-488B-B887-ED3209205D54}" type="presOf" srcId="{E54AB072-313A-4C0C-8544-E1523BC76ED2}" destId="{AB1FF9E3-78FE-407B-867B-1B578E8111C4}" srcOrd="0" destOrd="0" presId="urn:microsoft.com/office/officeart/2005/8/layout/orgChart1"/>
    <dgm:cxn modelId="{C554A5D6-34D9-4F7B-A4B9-EF3A5A0B59EC}" type="presOf" srcId="{B937F3C1-6A99-4979-919B-2507C875CF8F}" destId="{40BD996D-8F89-4D8C-BD26-29B8B066DE40}" srcOrd="0" destOrd="0" presId="urn:microsoft.com/office/officeart/2005/8/layout/orgChart1"/>
    <dgm:cxn modelId="{F30ABFD6-49C5-4D8C-92DC-0624DC0517DE}" type="presOf" srcId="{9D2AB99F-E13E-4EDD-9AB5-87F44CAB68AD}" destId="{BD251BE7-A5F3-43BE-B5C9-28FDF2E662A4}" srcOrd="0" destOrd="0" presId="urn:microsoft.com/office/officeart/2005/8/layout/orgChart1"/>
    <dgm:cxn modelId="{69BC0CD7-EA01-48DE-A265-41930EB6D488}" srcId="{F744FB54-C64B-4452-8657-A5535F85B184}" destId="{56EAF1B7-FD1E-4036-B7D5-16A41F4E4F94}" srcOrd="4" destOrd="0" parTransId="{66534CE0-B2F3-4B1D-8A59-7652E9B1EF05}" sibTransId="{EDC57800-679F-44F3-91A5-06BB897E099B}"/>
    <dgm:cxn modelId="{9B8F0FD7-B9A2-44CF-BA15-EE31C1D3A091}" type="presOf" srcId="{A6F59EF7-03B1-4F2C-8B8D-BEBA361400D9}" destId="{2257E3A0-3941-4F3A-B194-16CE6FD43E60}" srcOrd="0" destOrd="0" presId="urn:microsoft.com/office/officeart/2005/8/layout/orgChart1"/>
    <dgm:cxn modelId="{5F7B17D7-44F4-49D0-A40F-6E7CD624F2E2}" srcId="{838EFE26-FC3B-475F-A9B3-669E372B40DE}" destId="{762CC064-695A-4F26-8DEF-F2B584B828F5}" srcOrd="0" destOrd="0" parTransId="{804426BC-B5E6-4EED-95A7-27437531A0CC}" sibTransId="{51F1E894-A44F-4FE5-9ABC-C040E6680F47}"/>
    <dgm:cxn modelId="{E71A65D7-BA66-4D75-B970-C05742756551}" type="presOf" srcId="{868B9CC2-EA0A-43B0-8A51-1B0D7DE9A307}" destId="{716B1806-E060-4D37-B50F-58AF87FA1797}" srcOrd="0" destOrd="0" presId="urn:microsoft.com/office/officeart/2005/8/layout/orgChart1"/>
    <dgm:cxn modelId="{DE6546D7-A7E7-4D6A-9EE1-F6650E1BDC82}" srcId="{06053000-A6C6-48F1-A8FC-8E14A423C15F}" destId="{6094BB7A-DB71-4F65-BF14-B585980542EC}" srcOrd="4" destOrd="0" parTransId="{6DAFD9A0-CC6B-4C68-AA93-32A7A6267A4D}" sibTransId="{F588504A-54DC-4639-A10D-2B5CAE4C82B8}"/>
    <dgm:cxn modelId="{C05656D7-AE74-4684-B54E-3E7E03076F79}" srcId="{CC0B5E56-516F-4687-9BF7-54473853CF2B}" destId="{C1CF627F-4716-4C4D-8E9A-FF3DC5139EAC}" srcOrd="0" destOrd="0" parTransId="{2CB89B74-4B62-44EE-B6F8-E0C9F2617229}" sibTransId="{2A41423C-642D-4E3E-8879-43BD4957B797}"/>
    <dgm:cxn modelId="{74E5D9D7-AAA2-4D29-BEFB-357E11DD94A9}" srcId="{677D052E-A76A-42E7-AF7E-D995B9C98E40}" destId="{CF645D44-8FE4-486D-ABB6-D9BD83EBC023}" srcOrd="3" destOrd="0" parTransId="{A8475F30-056E-4044-811E-6C3A18D3ED6C}" sibTransId="{EBE8C36B-EF1C-431F-841D-4D0417120242}"/>
    <dgm:cxn modelId="{454F34D8-7747-4930-A9F5-C8CD5525C910}" type="presOf" srcId="{312B1596-B8E9-4A91-A9BA-7F369C96CCB0}" destId="{E9159B2D-558A-4A71-871F-89B8366543B1}" srcOrd="0" destOrd="0" presId="urn:microsoft.com/office/officeart/2005/8/layout/orgChart1"/>
    <dgm:cxn modelId="{76C9A9D8-6B15-4914-A4B9-F90CA421A2E0}" type="presOf" srcId="{48979E8C-4B1E-4DEB-A234-B975BBB9C1F4}" destId="{9CD9B19D-01C9-4D68-8FA9-4A2AF9839C32}" srcOrd="0" destOrd="0" presId="urn:microsoft.com/office/officeart/2005/8/layout/orgChart1"/>
    <dgm:cxn modelId="{82A6C9D8-F827-4E76-8A0E-E34B5FF2BCCE}" type="presOf" srcId="{209D1A15-B477-41C2-9FB9-96F27F4342D0}" destId="{858F99A8-92A7-4384-A058-8E5F67BEBF8D}" srcOrd="1" destOrd="0" presId="urn:microsoft.com/office/officeart/2005/8/layout/orgChart1"/>
    <dgm:cxn modelId="{35C048D9-176F-4944-B5A8-2B93071CE00B}" type="presOf" srcId="{34518F28-D88A-41EB-9C76-CB65E3A2BB47}" destId="{EAF0848C-17A7-4710-8833-CE175F3A2748}" srcOrd="0" destOrd="0" presId="urn:microsoft.com/office/officeart/2005/8/layout/orgChart1"/>
    <dgm:cxn modelId="{9E2649D9-54E1-4E44-B47D-0083081EA434}" type="presOf" srcId="{683F9855-2671-4A00-AEFB-CCC0C172E800}" destId="{E3B699E8-24B8-461D-9526-818E428E4CE7}" srcOrd="0" destOrd="0" presId="urn:microsoft.com/office/officeart/2005/8/layout/orgChart1"/>
    <dgm:cxn modelId="{EC5CF8D9-060C-4CA5-9EEC-8B206A1DFC9D}" type="presOf" srcId="{2C62BA32-BDC5-48BF-B535-00C0AE1494F5}" destId="{20D64255-F83D-4F9B-A77A-FFFD8469551E}" srcOrd="0" destOrd="0" presId="urn:microsoft.com/office/officeart/2005/8/layout/orgChart1"/>
    <dgm:cxn modelId="{71AB4EDA-3E98-4908-A1B0-A1BDB6051528}" type="presOf" srcId="{957A0B19-61E4-4E66-90B9-BC7C18C3EDD7}" destId="{48F3DF02-942B-4AF1-95F7-2C3A7D9C296E}" srcOrd="1" destOrd="0" presId="urn:microsoft.com/office/officeart/2005/8/layout/orgChart1"/>
    <dgm:cxn modelId="{30AEA1DA-1C79-46B4-B0D6-6BE742D4B7B5}" type="presOf" srcId="{3F9525DD-9199-453D-8765-A145A7C84E6D}" destId="{B67001A5-023B-4CC8-976F-0D47C932AB1F}" srcOrd="1" destOrd="0" presId="urn:microsoft.com/office/officeart/2005/8/layout/orgChart1"/>
    <dgm:cxn modelId="{5923A2DA-542D-4350-AE3F-0D15735D0B62}" type="presOf" srcId="{86FB9696-2554-4FCC-8D5A-239B64E486EC}" destId="{62E4652E-060F-4220-BEA1-55A355B73CAE}" srcOrd="0" destOrd="0" presId="urn:microsoft.com/office/officeart/2005/8/layout/orgChart1"/>
    <dgm:cxn modelId="{385130DB-996A-4F25-BBC3-354A17F401B3}" type="presOf" srcId="{11E2C7EF-4FA6-4F27-A7D9-8A4A4184ACA3}" destId="{6F9E0FD3-5303-4B19-BF80-440714175662}" srcOrd="0" destOrd="0" presId="urn:microsoft.com/office/officeart/2005/8/layout/orgChart1"/>
    <dgm:cxn modelId="{ED134FDB-291D-4185-AD17-014986ABDA68}" srcId="{06053000-A6C6-48F1-A8FC-8E14A423C15F}" destId="{3893596C-5573-4F1C-8FA2-861F79236F81}" srcOrd="1" destOrd="0" parTransId="{82766EDC-17E4-4DE6-B47B-DA10A00036EF}" sibTransId="{2A345401-6C1D-4A9F-A7B0-6947B8BDBE87}"/>
    <dgm:cxn modelId="{FC1D55DB-DB51-48E7-865F-B7DBA1534B13}" srcId="{838EFE26-FC3B-475F-A9B3-669E372B40DE}" destId="{08FACCA1-254C-45C4-9E9C-F1E7373C003C}" srcOrd="4" destOrd="0" parTransId="{F863F23E-9020-4385-AB82-D6A21A773FB9}" sibTransId="{D7B44ABF-B7E2-403A-B569-2C419E015883}"/>
    <dgm:cxn modelId="{62BC88DB-EE13-4E65-BEC4-5819FB3119B5}" srcId="{8BC3BA0C-EC8A-4CD2-8A55-3BA99B2E0169}" destId="{05249309-AAE7-47F9-A92F-6E17370BA2E5}" srcOrd="3" destOrd="0" parTransId="{F3E66F3B-46B3-4BA2-B30F-18081145320F}" sibTransId="{CED0D1B7-F471-4A5B-B03E-9016E9910B8E}"/>
    <dgm:cxn modelId="{739B93DB-26F9-48F4-A743-F234BCF30BF0}" srcId="{B89C852A-3E43-48A9-B63B-897C408CBA3D}" destId="{F744FB54-C64B-4452-8657-A5535F85B184}" srcOrd="2" destOrd="0" parTransId="{49DD4783-CE5F-45B8-AAB9-425CE4BDB8AA}" sibTransId="{728B282D-F067-4001-805E-D2695A327A4A}"/>
    <dgm:cxn modelId="{7903F2DB-5ABC-49B1-B683-CDB72D481168}" type="presOf" srcId="{49DD4783-CE5F-45B8-AAB9-425CE4BDB8AA}" destId="{C4FA4595-267B-4024-8A44-DC04136A8575}" srcOrd="0" destOrd="0" presId="urn:microsoft.com/office/officeart/2005/8/layout/orgChart1"/>
    <dgm:cxn modelId="{016B61DC-75E5-48F3-BC85-76B9CCFE79EA}" srcId="{ED065EEA-F857-4271-A925-2A66606A1A2B}" destId="{5C4263BD-BBE4-4E58-B874-7C23C1CCDC61}" srcOrd="2" destOrd="0" parTransId="{769A25DE-CB41-47DB-95F0-9424F00CA38B}" sibTransId="{360672D4-C2A0-4040-BA15-59ABFFD1DD62}"/>
    <dgm:cxn modelId="{C39DCDDC-4DE4-42C2-AAC5-C8D729A417D1}" srcId="{E69F3C12-2CB3-4A3F-985D-62A45A2BEA18}" destId="{7ABA20A7-77DA-46DB-8D6C-0ADFFBAE8D17}" srcOrd="1" destOrd="0" parTransId="{B5904248-CD9F-47FF-A9FD-B1ED86D9E460}" sibTransId="{C4422EE2-DDFB-4EE1-BFE1-0C6430F1477E}"/>
    <dgm:cxn modelId="{0E1A2BDD-B9CE-4F8B-8CAF-3FA904792118}" type="presOf" srcId="{1A4AEBA4-0754-49FD-95F0-F1F61165E396}" destId="{ABE0AE10-D340-4166-AFEB-7F86BCD767B6}" srcOrd="0" destOrd="0" presId="urn:microsoft.com/office/officeart/2005/8/layout/orgChart1"/>
    <dgm:cxn modelId="{44545DDD-8EDD-42AC-9F02-752875045F19}" type="presOf" srcId="{106E3267-951A-415E-9F00-BF5B508078D9}" destId="{937AAFC3-FC65-41B7-86CF-EFD5700A28CA}" srcOrd="1" destOrd="0" presId="urn:microsoft.com/office/officeart/2005/8/layout/orgChart1"/>
    <dgm:cxn modelId="{CEB25FDD-1606-4B2E-A56F-3674F3ADE20E}" type="presOf" srcId="{CB2356B8-114C-42FB-BF55-F10EE7216A36}" destId="{A8765506-8B12-4817-8A93-A6CDCD441D32}" srcOrd="1" destOrd="0" presId="urn:microsoft.com/office/officeart/2005/8/layout/orgChart1"/>
    <dgm:cxn modelId="{5EE76EDD-F0C0-4E35-856F-E957BAE01577}" type="presOf" srcId="{C22FC295-1B12-4902-8CB8-54885CD5BEBF}" destId="{32495CBA-C075-4623-9AD6-749D7F61CEAC}" srcOrd="1" destOrd="0" presId="urn:microsoft.com/office/officeart/2005/8/layout/orgChart1"/>
    <dgm:cxn modelId="{AEF6B7DD-3EDC-46C7-B08D-65DC5E3DBC6E}" type="presOf" srcId="{93E4E53A-582F-49DC-A50E-B4D9E7E4EE67}" destId="{E9670DB6-FE4D-4B8C-AA8E-6389981E7D0D}" srcOrd="0" destOrd="0" presId="urn:microsoft.com/office/officeart/2005/8/layout/orgChart1"/>
    <dgm:cxn modelId="{18A124DE-D56F-4DB4-AF15-28B41B1EBF2F}" type="presOf" srcId="{8C0AC6AF-4685-405A-B739-06167D83B309}" destId="{CE0673E1-85FD-40E9-A1CD-C957D8A8D949}" srcOrd="1" destOrd="0" presId="urn:microsoft.com/office/officeart/2005/8/layout/orgChart1"/>
    <dgm:cxn modelId="{4F3E96DE-E5DD-409A-91AE-CD0AE4E3E068}" type="presOf" srcId="{9070B1A0-2F6F-4CB4-9AE2-3D928108DD26}" destId="{53AF142F-1C15-4DFD-9AF8-605A39A3C652}" srcOrd="0" destOrd="0" presId="urn:microsoft.com/office/officeart/2005/8/layout/orgChart1"/>
    <dgm:cxn modelId="{90C1BEDE-E0FE-4F51-8EEE-D54E4A757553}" type="presOf" srcId="{F744FB54-C64B-4452-8657-A5535F85B184}" destId="{54E0BB56-0A3B-4854-BDDD-CFE34D6A8D7B}" srcOrd="1" destOrd="0" presId="urn:microsoft.com/office/officeart/2005/8/layout/orgChart1"/>
    <dgm:cxn modelId="{13504BDF-C0CA-43FE-9D23-1C41A5265232}" type="presOf" srcId="{2D8FEB4F-C0ED-4277-B269-906422B80397}" destId="{C5E1B535-7994-4072-97E1-1AB20AAF73A7}" srcOrd="0" destOrd="0" presId="urn:microsoft.com/office/officeart/2005/8/layout/orgChart1"/>
    <dgm:cxn modelId="{9358D7DF-A75B-43BF-82B0-D1850AC0EDC2}" srcId="{38DF9FA1-8EAF-49B1-B740-0187A352C51A}" destId="{E1B5E354-9F0A-41E5-8C7B-9020786EDB08}" srcOrd="2" destOrd="0" parTransId="{F62EED64-F3D8-4EE9-B167-57B2B4873EB3}" sibTransId="{F082538C-8AC6-4079-8109-9AA73D402F9B}"/>
    <dgm:cxn modelId="{6E830CE0-BB6F-40C7-B4DE-924ED8A66264}" srcId="{2D8FEB4F-C0ED-4277-B269-906422B80397}" destId="{06053000-A6C6-48F1-A8FC-8E14A423C15F}" srcOrd="1" destOrd="0" parTransId="{93DE9944-A6B5-456D-8434-C23D810290B9}" sibTransId="{6746B150-BBDA-4942-898D-97845DA3B1A5}"/>
    <dgm:cxn modelId="{EB9B88E0-3130-41FC-A6B8-0C43D698EE44}" type="presOf" srcId="{481B1F4E-E590-4CE5-8053-ABF3DCC4E9AC}" destId="{171885E4-98CF-485C-9566-6F1D705BFD1C}" srcOrd="0" destOrd="0" presId="urn:microsoft.com/office/officeart/2005/8/layout/orgChart1"/>
    <dgm:cxn modelId="{F4C69EE0-D0F2-4F54-870F-256873231357}" srcId="{BB4AE2DC-B08B-4423-8FEE-392E4D38915E}" destId="{F21E68E8-2DE5-4ED5-AE83-137E8696FBB0}" srcOrd="0" destOrd="0" parTransId="{36939324-96AC-489B-9979-C5A6AF0C16E8}" sibTransId="{5A3002A5-09A4-4172-BDB6-2F9BED456B58}"/>
    <dgm:cxn modelId="{0220C5E0-94C7-4C87-9EB5-95CB8E56BAD9}" type="presOf" srcId="{F667408B-AE73-4436-BD40-0BFCE74F90F5}" destId="{C04ECCE5-5ACD-41E4-8B6A-323D8893F6F0}" srcOrd="1" destOrd="0" presId="urn:microsoft.com/office/officeart/2005/8/layout/orgChart1"/>
    <dgm:cxn modelId="{102EC6E0-4DCB-4ED1-859C-FE9CFBBEF108}" type="presOf" srcId="{488EF241-4A18-4F4C-9C1E-43CE698C01A0}" destId="{8B8554BE-F979-4DFC-A9EF-A6997B1BF874}" srcOrd="0" destOrd="0" presId="urn:microsoft.com/office/officeart/2005/8/layout/orgChart1"/>
    <dgm:cxn modelId="{279526E1-F5C9-4DDC-8837-FE1A3B1B6AF3}" type="presOf" srcId="{8DD11150-0B14-4A2A-8841-1A486B018736}" destId="{0CFF2D03-9984-40BD-9E9C-B2A860564F2C}" srcOrd="1" destOrd="0" presId="urn:microsoft.com/office/officeart/2005/8/layout/orgChart1"/>
    <dgm:cxn modelId="{85702DE1-26E8-4225-B71C-85336576FEFB}" type="presOf" srcId="{F9DCF72D-5A87-43C4-A2A7-1448263FBD62}" destId="{7D7E2656-6947-4DA8-99CD-5C64D3211CF9}" srcOrd="0" destOrd="0" presId="urn:microsoft.com/office/officeart/2005/8/layout/orgChart1"/>
    <dgm:cxn modelId="{858A33E1-1BA5-46E8-B372-88F15315B9B2}" type="presOf" srcId="{ACE53CB8-4574-4BEB-84C5-271B5D21B88E}" destId="{51C02EEF-0491-4CA2-8BB6-09259B9F5FE7}" srcOrd="1" destOrd="0" presId="urn:microsoft.com/office/officeart/2005/8/layout/orgChart1"/>
    <dgm:cxn modelId="{6929E7E2-7F25-4FAB-9184-4C5EB07F2795}" type="presOf" srcId="{F17BAA5D-F215-4B91-9BE5-45BDE42EC18B}" destId="{F31535C2-27C0-4EF8-B075-CC0732192E46}" srcOrd="0" destOrd="0" presId="urn:microsoft.com/office/officeart/2005/8/layout/orgChart1"/>
    <dgm:cxn modelId="{8FEF20E3-7955-434E-9090-8E5C9ACB5529}" type="presOf" srcId="{2806F50C-DE86-44D2-B461-739449B17550}" destId="{1A0B7215-7474-41B9-8584-22A932F0EBF4}" srcOrd="1" destOrd="0" presId="urn:microsoft.com/office/officeart/2005/8/layout/orgChart1"/>
    <dgm:cxn modelId="{6C606AE3-8217-4F65-899F-187935E8F2DA}" type="presOf" srcId="{86FB9696-2554-4FCC-8D5A-239B64E486EC}" destId="{6A1355E4-9D9A-4B07-840B-5158D85D4DA9}" srcOrd="1" destOrd="0" presId="urn:microsoft.com/office/officeart/2005/8/layout/orgChart1"/>
    <dgm:cxn modelId="{B19C98E3-1842-4D55-B5B0-FF260FBDC8D8}" type="presOf" srcId="{8D0BB1BF-1F7A-4CF8-B152-5CEEDC8C21EA}" destId="{C1421F96-1AF8-40C7-8D60-1E599089A973}" srcOrd="1" destOrd="0" presId="urn:microsoft.com/office/officeart/2005/8/layout/orgChart1"/>
    <dgm:cxn modelId="{8C3EA3E3-662E-4DBA-BA35-A182C55D0B63}" type="presOf" srcId="{FB95365C-2621-473A-8ED0-0403F496E197}" destId="{195ADC16-235C-4445-9BE2-DE151C7789F4}" srcOrd="0" destOrd="0" presId="urn:microsoft.com/office/officeart/2005/8/layout/orgChart1"/>
    <dgm:cxn modelId="{79E129E4-CFD5-4050-81E6-BBEA73B5BD30}" type="presOf" srcId="{D64916FF-BC83-4D32-A6E3-D3AD56078B4B}" destId="{F44A2854-1E96-4120-B8E3-7BD984A80D47}" srcOrd="0" destOrd="0" presId="urn:microsoft.com/office/officeart/2005/8/layout/orgChart1"/>
    <dgm:cxn modelId="{872158E4-A0E9-460D-8EF1-042F8362ED54}" type="presOf" srcId="{AA19A493-7077-4093-9896-ECC0A22A4E3F}" destId="{1B3558FC-A646-4F28-BC48-F3026DF508D0}" srcOrd="0" destOrd="0" presId="urn:microsoft.com/office/officeart/2005/8/layout/orgChart1"/>
    <dgm:cxn modelId="{3F6321E5-22E0-4721-810E-01399F78F7B2}" type="presOf" srcId="{E708EC69-F3B6-42F0-A2E0-08B872225E6C}" destId="{4BA5A988-6989-4B94-B50D-9398A03CD241}" srcOrd="0" destOrd="0" presId="urn:microsoft.com/office/officeart/2005/8/layout/orgChart1"/>
    <dgm:cxn modelId="{0A4960E5-8ED6-4435-82D1-C7C65CA25A5D}" srcId="{E54AB072-313A-4C0C-8544-E1523BC76ED2}" destId="{C4267C1B-2032-4427-B96C-D46E1B735F10}" srcOrd="0" destOrd="0" parTransId="{C4B208D0-7727-4FFE-A34C-7CC2B9774276}" sibTransId="{91FAF184-5144-4C48-8EA4-DFF41EA77095}"/>
    <dgm:cxn modelId="{FAA46DE5-CFC8-4E52-BCA8-34BF01609A65}" type="presOf" srcId="{AF1CE62A-F9C4-4C55-8136-C8453F82B1B2}" destId="{D9960DF9-0CC4-40D1-972D-25326DB132B0}" srcOrd="0" destOrd="0" presId="urn:microsoft.com/office/officeart/2005/8/layout/orgChart1"/>
    <dgm:cxn modelId="{96EBBCE5-08E6-4B42-BE85-4C3D852D97C3}" srcId="{F667408B-AE73-4436-BD40-0BFCE74F90F5}" destId="{7385AD8B-CB72-4BC3-9387-AC862D1DE392}" srcOrd="1" destOrd="0" parTransId="{1CA21494-5B01-4A4F-A632-DF6B6E1B4E6A}" sibTransId="{B32454D6-007E-46AA-AB17-67CB33430C5F}"/>
    <dgm:cxn modelId="{F6189AE6-9300-488F-84C8-96D88286376F}" type="presOf" srcId="{EDEF682D-3D9A-4E19-BE74-0DE077E35568}" destId="{0E575ACA-E08D-4CBF-9396-0788B557F76D}" srcOrd="0" destOrd="0" presId="urn:microsoft.com/office/officeart/2005/8/layout/orgChart1"/>
    <dgm:cxn modelId="{A6EBB4E6-2826-4735-94EB-20335ADBE3A4}" type="presOf" srcId="{881E70B1-4764-45A9-8A02-E6D3FEEA24F7}" destId="{AC68A040-FB60-428E-B21D-078A1EC5BFB5}" srcOrd="1" destOrd="0" presId="urn:microsoft.com/office/officeart/2005/8/layout/orgChart1"/>
    <dgm:cxn modelId="{4D8DE0E6-1EFF-4334-A3A2-FDE19BA54629}" type="presOf" srcId="{E5C1049C-C2A9-4B7C-A9A2-AF9C0895CB68}" destId="{FCC17DA1-9A67-40B8-9CE6-190D0586C2A5}" srcOrd="0" destOrd="0" presId="urn:microsoft.com/office/officeart/2005/8/layout/orgChart1"/>
    <dgm:cxn modelId="{DDDC16E7-4440-4266-B720-FC5832A26374}" srcId="{002B872F-68CA-4DC8-82B5-3B7B1BAF42B7}" destId="{CB2356B8-114C-42FB-BF55-F10EE7216A36}" srcOrd="5" destOrd="0" parTransId="{9477230E-6E83-4064-86CA-1D34000868A6}" sibTransId="{85727D90-59FE-4530-9BD9-678460B2410E}"/>
    <dgm:cxn modelId="{AF3C2CE7-430E-4657-80BD-8457B0BC1E3C}" type="presOf" srcId="{7385AD8B-CB72-4BC3-9387-AC862D1DE392}" destId="{58ECEAE8-F74F-44ED-B8A6-922022E126DB}" srcOrd="1" destOrd="0" presId="urn:microsoft.com/office/officeart/2005/8/layout/orgChart1"/>
    <dgm:cxn modelId="{2228A1E7-1908-458C-A2F1-9B2D21031DEB}" srcId="{74D8BC7F-F4B6-4602-8EEF-063317378A10}" destId="{12CD7FC6-FE0D-4E99-9503-C63D5018E219}" srcOrd="2" destOrd="0" parTransId="{EA61DD83-BEE4-4618-A3C7-C3792528A7C2}" sibTransId="{E45D72D2-6FD3-48B1-A800-ED22BC1340AB}"/>
    <dgm:cxn modelId="{88B6F7E7-8D4C-4DE6-A090-E359E7A032F4}" type="presOf" srcId="{6094BB7A-DB71-4F65-BF14-B585980542EC}" destId="{D71917CD-6B5D-4A19-A769-24CE5E776A17}" srcOrd="1" destOrd="0" presId="urn:microsoft.com/office/officeart/2005/8/layout/orgChart1"/>
    <dgm:cxn modelId="{571224E9-16CD-4549-94DC-00DE02521793}" type="presOf" srcId="{3CA9E4C3-B1BB-4EC3-BC34-417F9A22F1B8}" destId="{258D9F04-3115-4066-ACB4-7AC1F928BB1E}" srcOrd="1" destOrd="0" presId="urn:microsoft.com/office/officeart/2005/8/layout/orgChart1"/>
    <dgm:cxn modelId="{84085FE9-F493-421E-A0F4-3650C196B107}" type="presOf" srcId="{05249309-AAE7-47F9-A92F-6E17370BA2E5}" destId="{F5A32805-63B3-443E-8CA7-645895059220}" srcOrd="0" destOrd="0" presId="urn:microsoft.com/office/officeart/2005/8/layout/orgChart1"/>
    <dgm:cxn modelId="{D45468E9-DE4C-40A5-88F0-5C368E5E70A6}" type="presOf" srcId="{058B97D3-EF75-47E8-ADBE-E3849F2CFB31}" destId="{883F465B-D04D-4912-826E-72FE654C25A0}" srcOrd="0" destOrd="0" presId="urn:microsoft.com/office/officeart/2005/8/layout/orgChart1"/>
    <dgm:cxn modelId="{811BB5E9-A397-4F2C-A1DC-D31BB95FBB5F}" srcId="{74D8BC7F-F4B6-4602-8EEF-063317378A10}" destId="{86FB9696-2554-4FCC-8D5A-239B64E486EC}" srcOrd="0" destOrd="0" parTransId="{80B33BB5-20C0-4CCE-B16F-24E69A95E208}" sibTransId="{AF257B65-DBCA-4CD3-8727-6563D118FF05}"/>
    <dgm:cxn modelId="{CA7C2FEA-34E0-4191-977C-01CABBD2B1A3}" type="presOf" srcId="{DFA0E1F3-63BE-498E-A6D1-116724C66058}" destId="{C30B5849-283E-43EA-BC59-3A99823D756B}" srcOrd="1" destOrd="0" presId="urn:microsoft.com/office/officeart/2005/8/layout/orgChart1"/>
    <dgm:cxn modelId="{E65C26EB-FA74-49E1-A89E-33C2C623D318}" type="presOf" srcId="{9B6DE7E9-5A47-4F86-920F-AB734BDECF6B}" destId="{AE4786A2-EC54-46BB-8CE1-8E89352EFCE0}" srcOrd="1" destOrd="0" presId="urn:microsoft.com/office/officeart/2005/8/layout/orgChart1"/>
    <dgm:cxn modelId="{BCB626EB-6A6A-4B23-B1EF-3919D0B9DE03}" srcId="{74D8BC7F-F4B6-4602-8EEF-063317378A10}" destId="{2806F50C-DE86-44D2-B461-739449B17550}" srcOrd="3" destOrd="0" parTransId="{AB9FA11A-F717-455B-B3DC-CEA113F511B5}" sibTransId="{840E3553-07BC-4AEC-A0CD-40C962F83B1F}"/>
    <dgm:cxn modelId="{B11683EB-1B29-42C1-9051-A0579A67457B}" type="presOf" srcId="{B89C852A-3E43-48A9-B63B-897C408CBA3D}" destId="{7A828B3C-AF09-42CF-911A-3AB9251B6F03}" srcOrd="0" destOrd="0" presId="urn:microsoft.com/office/officeart/2005/8/layout/orgChart1"/>
    <dgm:cxn modelId="{D8259BEB-B689-4711-98D9-F2AB608E7FF0}" srcId="{193DC999-D777-41FE-8767-0ADABC2A297C}" destId="{1A6CCD41-ADDA-4989-953E-01FE3B606FD7}" srcOrd="6" destOrd="0" parTransId="{682518C4-2D71-4E67-A26E-4066E450A2A5}" sibTransId="{51C0EF70-3C3B-437C-B561-EF431E690BF6}"/>
    <dgm:cxn modelId="{61BEAAEB-1DF3-4C46-8DC1-6A44D2956B46}" type="presOf" srcId="{4787E1EC-964A-4E4F-AEC3-3D6673639751}" destId="{8536C870-44F4-4CF6-A566-E4943EA241E6}" srcOrd="0" destOrd="0" presId="urn:microsoft.com/office/officeart/2005/8/layout/orgChart1"/>
    <dgm:cxn modelId="{B3EE34EC-4ECF-47AC-91DA-4B3C60FD463C}" type="presOf" srcId="{0F17E248-FE84-4B40-BEDC-332CF63C97E5}" destId="{D4F2DFF4-B881-4DD6-81FC-DC2C645BB102}" srcOrd="0" destOrd="0" presId="urn:microsoft.com/office/officeart/2005/8/layout/orgChart1"/>
    <dgm:cxn modelId="{4A92B3EC-1FDB-4E67-A577-EF3BDDB4E5E4}" srcId="{193DC999-D777-41FE-8767-0ADABC2A297C}" destId="{77608096-4C49-4407-A465-DB51BE46867F}" srcOrd="4" destOrd="0" parTransId="{D0F42720-F1E6-4281-BCA6-28A485FF5601}" sibTransId="{9BAEE322-2D90-4579-8AC1-47C3086752A4}"/>
    <dgm:cxn modelId="{674D3BED-7757-48B1-A518-8D4EB7CF7C48}" srcId="{677D052E-A76A-42E7-AF7E-D995B9C98E40}" destId="{3EFF7DB3-39E2-447D-AAB8-A5F0034A66C4}" srcOrd="0" destOrd="0" parTransId="{D3DA5B52-08EA-4F6E-950F-D52093B745BA}" sibTransId="{4F09C527-A54E-4386-8A79-D8A7CE4D73CF}"/>
    <dgm:cxn modelId="{3A9D89ED-1D61-42E7-AD69-C98527FAB1F7}" type="presOf" srcId="{D0E5964C-33B0-49BB-866E-C8C53C7A0B83}" destId="{6682DC75-182B-4C31-82D9-407D2E3D3768}" srcOrd="0" destOrd="0" presId="urn:microsoft.com/office/officeart/2005/8/layout/orgChart1"/>
    <dgm:cxn modelId="{A29892ED-82D2-40D5-9775-2ED7E442F3D7}" srcId="{193DC999-D777-41FE-8767-0ADABC2A297C}" destId="{C86B4711-327F-4DD9-B94C-D3BB23B2A53A}" srcOrd="5" destOrd="0" parTransId="{C07BE5FC-3743-4D8D-B39A-8B1E36FD5F79}" sibTransId="{435AD021-74FC-4D90-92CF-238E1D8F7009}"/>
    <dgm:cxn modelId="{D9D330EE-A8B5-4B61-B8DC-BD097BD820EC}" type="presOf" srcId="{2BCC06F4-DE88-4F38-B973-3B202C1DE4A2}" destId="{9E6A2F2E-C7AF-4738-AA4E-5684471065A4}" srcOrd="0" destOrd="0" presId="urn:microsoft.com/office/officeart/2005/8/layout/orgChart1"/>
    <dgm:cxn modelId="{7D1A3CEE-6201-4F79-8F5A-43BA7DA0BEE8}" type="presOf" srcId="{C2765D9F-E43B-42E4-A9A4-880444EC67AA}" destId="{3E4E5394-DE34-490A-82FE-D6D2EA789DD1}" srcOrd="0" destOrd="0" presId="urn:microsoft.com/office/officeart/2005/8/layout/orgChart1"/>
    <dgm:cxn modelId="{6ECF54EE-E60C-4A13-8186-0F4BAF9EA14B}" type="presOf" srcId="{261196FC-72C4-4677-8BF9-3E2D31CA3281}" destId="{46BA2917-C5FB-4A2B-B1FD-52969AE2C7ED}" srcOrd="0" destOrd="0" presId="urn:microsoft.com/office/officeart/2005/8/layout/orgChart1"/>
    <dgm:cxn modelId="{6DDE74EE-BBBD-4EF8-B5D3-D5679B4C1123}" type="presOf" srcId="{2A638F8E-0731-4D12-A62A-63DE1928F9DE}" destId="{BA65F6F1-3A30-4B4A-99E6-E179C2F9C566}" srcOrd="1" destOrd="0" presId="urn:microsoft.com/office/officeart/2005/8/layout/orgChart1"/>
    <dgm:cxn modelId="{AB9D75EE-AC7D-45A4-989F-5C3AD3D4D77A}" type="presOf" srcId="{26609912-6755-4B77-B8B2-985171C2A16B}" destId="{F0EFA6F2-30D7-4B48-9D48-1F120A669ED6}" srcOrd="0" destOrd="0" presId="urn:microsoft.com/office/officeart/2005/8/layout/orgChart1"/>
    <dgm:cxn modelId="{5B8D76EE-A7C7-42B6-B018-BA762785D9D7}" type="presOf" srcId="{B3347492-F50F-4F61-AA78-C07CCB8477A6}" destId="{79C31F2A-8913-466B-AF08-FA6A76142035}" srcOrd="0" destOrd="0" presId="urn:microsoft.com/office/officeart/2005/8/layout/orgChart1"/>
    <dgm:cxn modelId="{713AE1EE-2B2C-441B-AD62-55D4F32EE423}" type="presOf" srcId="{47F5C4CF-A0D9-4B6C-B636-79E07D835139}" destId="{51D01506-9AC1-40B9-9F9C-262831FDB44F}" srcOrd="0" destOrd="0" presId="urn:microsoft.com/office/officeart/2005/8/layout/orgChart1"/>
    <dgm:cxn modelId="{E0D7A9EF-AC90-47BF-B2A4-4FF9C2B92BDE}" type="presOf" srcId="{8C0AC6AF-4685-405A-B739-06167D83B309}" destId="{A482F959-EDB9-4F64-9A8B-F8F4DAF86494}" srcOrd="0" destOrd="0" presId="urn:microsoft.com/office/officeart/2005/8/layout/orgChart1"/>
    <dgm:cxn modelId="{379635F0-FB90-4CD7-81F0-41D05DAC504C}" srcId="{71831EDF-95C3-451C-8C9A-8335B5C09D03}" destId="{B67E6B73-6D6D-4CFD-80CB-4453EE932E57}" srcOrd="11" destOrd="0" parTransId="{783FF7F9-6B13-4868-B9A0-6E5666CC96F3}" sibTransId="{B6FB6B3E-4171-46B4-B069-8642B323D808}"/>
    <dgm:cxn modelId="{5AD257F0-D78D-45C6-BF0F-61AE5BA6DB35}" type="presOf" srcId="{2031F6C1-102F-467B-A609-D8339E64A576}" destId="{9672066B-D140-4CC1-A297-C0C8D6C6CD6B}" srcOrd="1" destOrd="0" presId="urn:microsoft.com/office/officeart/2005/8/layout/orgChart1"/>
    <dgm:cxn modelId="{6EABF1F0-238B-4426-A620-47BBE7F6B869}" type="presOf" srcId="{76C7C75A-DD10-4390-8931-BC80EEE4C097}" destId="{0555F01F-E91C-475F-A6F0-34E0E9EA9BFE}" srcOrd="1" destOrd="0" presId="urn:microsoft.com/office/officeart/2005/8/layout/orgChart1"/>
    <dgm:cxn modelId="{D8E0F3F0-EE81-4FF1-96A6-363D9E198218}" type="presOf" srcId="{2BCC06F4-DE88-4F38-B973-3B202C1DE4A2}" destId="{ACADF610-2967-4398-9C16-A413985C183D}" srcOrd="1" destOrd="0" presId="urn:microsoft.com/office/officeart/2005/8/layout/orgChart1"/>
    <dgm:cxn modelId="{845592F1-BE65-40FB-A691-27D483F9B8DF}" type="presOf" srcId="{811D105F-6201-480D-9835-B3DD699709F0}" destId="{944F4EBC-EE00-44E5-B3A4-DA4EEA460957}" srcOrd="0" destOrd="0" presId="urn:microsoft.com/office/officeart/2005/8/layout/orgChart1"/>
    <dgm:cxn modelId="{01A39EF1-8A33-4BC8-80E1-10C0265110DA}" srcId="{B67E6B73-6D6D-4CFD-80CB-4453EE932E57}" destId="{C72331BE-C165-4437-840A-B9F7FA7861E1}" srcOrd="6" destOrd="0" parTransId="{2D1A72DD-7459-4904-8B76-BD6352CC2A47}" sibTransId="{4F3A8DA2-B8A9-4D3A-B1D0-EBA8E932B744}"/>
    <dgm:cxn modelId="{61CE10F2-C9F1-4BF3-8437-D7E27566B389}" srcId="{71831EDF-95C3-451C-8C9A-8335B5C09D03}" destId="{838EFE26-FC3B-475F-A9B3-669E372B40DE}" srcOrd="5" destOrd="0" parTransId="{19F79C97-C78C-49A4-B721-7A100000EAE0}" sibTransId="{7126FE90-F8F7-42BB-827F-D226530B4ABE}"/>
    <dgm:cxn modelId="{25E42EF2-4834-4132-955A-8AE301234484}" type="presOf" srcId="{7385AD8B-CB72-4BC3-9387-AC862D1DE392}" destId="{F129A12B-6B4E-49DA-8122-C3CA9ABA1D8E}" srcOrd="0" destOrd="0" presId="urn:microsoft.com/office/officeart/2005/8/layout/orgChart1"/>
    <dgm:cxn modelId="{189D30F2-18A5-46A6-B4DA-2706A8DF8442}" type="presOf" srcId="{75D4BC92-4881-43ED-A47C-B7CF852C3307}" destId="{EAEA3B20-EE7D-4C29-AC56-50C602530D4D}" srcOrd="0" destOrd="0" presId="urn:microsoft.com/office/officeart/2005/8/layout/orgChart1"/>
    <dgm:cxn modelId="{DA3D85F2-0247-43EA-9022-C0A76901F67A}" type="presOf" srcId="{D4B5BB67-CBDD-48CC-9A21-2228D96F9D4D}" destId="{2593B843-74E4-46E5-BD83-0404A2FA5CC3}" srcOrd="1" destOrd="0" presId="urn:microsoft.com/office/officeart/2005/8/layout/orgChart1"/>
    <dgm:cxn modelId="{CDF03EF3-3B6C-462E-873E-40F9FAD10881}" srcId="{F667408B-AE73-4436-BD40-0BFCE74F90F5}" destId="{D683DDD6-5F78-4967-9082-0BA43C653B84}" srcOrd="3" destOrd="0" parTransId="{A8F2495A-3FAC-46D2-B08F-632E0885F18D}" sibTransId="{0B27D85B-84D3-4233-BAB0-BEFBF3E28BD0}"/>
    <dgm:cxn modelId="{45CF3FF3-727B-4816-9A69-15151BA49AB8}" type="presOf" srcId="{ACE53CB8-4574-4BEB-84C5-271B5D21B88E}" destId="{C9019F61-CA77-4FBC-9407-0E223442E72F}" srcOrd="0" destOrd="0" presId="urn:microsoft.com/office/officeart/2005/8/layout/orgChart1"/>
    <dgm:cxn modelId="{652A9EF3-EB1B-4FD3-BE7A-323CC94FA4F3}" type="presOf" srcId="{5291F19F-6BD6-490B-9FC2-92E00AA1ED5E}" destId="{2B4686C1-56CE-4B86-9B5C-62695D53D62D}" srcOrd="0" destOrd="0" presId="urn:microsoft.com/office/officeart/2005/8/layout/orgChart1"/>
    <dgm:cxn modelId="{A26EF0F3-D182-490B-9F1F-6195C47A10F4}" srcId="{002B872F-68CA-4DC8-82B5-3B7B1BAF42B7}" destId="{C2765D9F-E43B-42E4-A9A4-880444EC67AA}" srcOrd="1" destOrd="0" parTransId="{39852E20-C90B-4C07-9EEE-841BF7619426}" sibTransId="{68921518-20C6-409B-A34B-FCDD20FD3DBF}"/>
    <dgm:cxn modelId="{36211BF4-A1CD-499E-8676-1E95CAD7F9C2}" srcId="{0239F261-9189-4DE6-BCA9-147454A018BC}" destId="{0646A823-9988-4BF1-AC62-94346D75E5B3}" srcOrd="0" destOrd="0" parTransId="{53CC03B6-4DD5-4B6D-AF9C-2E93DEC842D6}" sibTransId="{427F50CB-4510-452E-B509-F7659842733C}"/>
    <dgm:cxn modelId="{4B391DF4-EF92-4EFB-9A5A-9863614C923A}" type="presOf" srcId="{FC1EC174-5E47-487C-B09A-6CE067313F32}" destId="{3D9EFB90-29A8-48C0-9C6D-DCDF507BAEB0}" srcOrd="0" destOrd="0" presId="urn:microsoft.com/office/officeart/2005/8/layout/orgChart1"/>
    <dgm:cxn modelId="{1C246CF4-E470-4D6F-9845-3C2826CB5156}" type="presOf" srcId="{5A9809A0-1092-4D5A-8B34-5F6E2D38E9E3}" destId="{043C87BF-F305-49A3-B72D-E5496B039C0A}" srcOrd="0" destOrd="0" presId="urn:microsoft.com/office/officeart/2005/8/layout/orgChart1"/>
    <dgm:cxn modelId="{02AED8F5-445C-428A-A6AF-97E0A8964DD1}" type="presOf" srcId="{BD3F854E-35FC-4D9A-AFC7-E48929266A45}" destId="{707C0D0B-B2F6-4AA6-82DD-AFCDD65F9A43}" srcOrd="0" destOrd="0" presId="urn:microsoft.com/office/officeart/2005/8/layout/orgChart1"/>
    <dgm:cxn modelId="{A9BFA3F6-597E-49E2-9137-BAD29F066AF8}" srcId="{BB4AE2DC-B08B-4423-8FEE-392E4D38915E}" destId="{E399F6F2-CE1C-461D-94AB-B72BA9026B37}" srcOrd="8" destOrd="0" parTransId="{5650DB0D-19A1-40E7-B212-5ABEBF6FF8F7}" sibTransId="{ED96ECED-E63F-4A16-A9E4-A2EFFCED69A4}"/>
    <dgm:cxn modelId="{A25DF8F6-4AD2-40F5-A05F-0959735E0E08}" type="presOf" srcId="{ED4B6237-6A07-4B4B-9FC9-0E1A487AA2D9}" destId="{CDEDC3FC-B76C-4426-90B4-538311370D3C}" srcOrd="1" destOrd="0" presId="urn:microsoft.com/office/officeart/2005/8/layout/orgChart1"/>
    <dgm:cxn modelId="{B6C213F7-95FC-48A9-A054-70622BE19C46}" srcId="{0239F261-9189-4DE6-BCA9-147454A018BC}" destId="{DBB5BEA2-3F3A-426A-B337-8885A7DE86E6}" srcOrd="2" destOrd="0" parTransId="{C6004B2A-FC7A-4A6F-8EA9-F749A22A2E18}" sibTransId="{AB9963BC-EE2C-49C1-894E-98130F33B2CF}"/>
    <dgm:cxn modelId="{EE5133F7-BCF4-4C23-8121-9C436D509105}" type="presOf" srcId="{DBB5BEA2-3F3A-426A-B337-8885A7DE86E6}" destId="{8D7D6C21-0CA3-49C4-989B-2DDBE49E4A12}" srcOrd="0" destOrd="0" presId="urn:microsoft.com/office/officeart/2005/8/layout/orgChart1"/>
    <dgm:cxn modelId="{455F42F7-2948-4123-821F-C9086C587194}" type="presOf" srcId="{E5ED3718-DC8A-489E-9FF4-EAF58F90D3C9}" destId="{B54F4535-D81D-4C2B-8500-C343E1FABC1D}" srcOrd="0" destOrd="0" presId="urn:microsoft.com/office/officeart/2005/8/layout/orgChart1"/>
    <dgm:cxn modelId="{32874DF7-7C5E-4439-8B55-83BD88B80232}" type="presOf" srcId="{3E93C0B5-96CB-414C-A182-C83C160D303D}" destId="{76764C16-8A84-4B99-A91C-4AB22D1DB413}" srcOrd="1" destOrd="0" presId="urn:microsoft.com/office/officeart/2005/8/layout/orgChart1"/>
    <dgm:cxn modelId="{9E4193F7-AD46-4F68-BA34-CD049789BD64}" type="presOf" srcId="{DF1EDC33-6ECA-41AC-B592-82B58547C82D}" destId="{480700BE-BF98-4344-8546-73164A30CDD0}" srcOrd="0" destOrd="0" presId="urn:microsoft.com/office/officeart/2005/8/layout/orgChart1"/>
    <dgm:cxn modelId="{F853FAF8-F0F8-4572-AB93-06B52167F2C2}" type="presOf" srcId="{3A72EA47-986F-403D-B528-A882F8CD2238}" destId="{22498AD0-EE14-4F00-9526-0414E99BDF91}" srcOrd="0" destOrd="0" presId="urn:microsoft.com/office/officeart/2005/8/layout/orgChart1"/>
    <dgm:cxn modelId="{A4572BF9-CDD1-4785-86F2-7DE8B7D07591}" type="presOf" srcId="{FBE83294-7833-43C8-B009-BB44A62AAF23}" destId="{4783CB9D-AFF3-44F9-A593-F39640B12365}" srcOrd="0" destOrd="0" presId="urn:microsoft.com/office/officeart/2005/8/layout/orgChart1"/>
    <dgm:cxn modelId="{EB7974F9-0919-4586-BAA2-0B4477028DDB}" srcId="{38DF9FA1-8EAF-49B1-B740-0187A352C51A}" destId="{B9012B43-7AFF-4912-BD59-7183E0798B1F}" srcOrd="0" destOrd="0" parTransId="{38A7E744-541D-4F85-9EEF-07E6CA0215AC}" sibTransId="{BC92134C-92DB-48EC-AE2D-42EA648CE7CA}"/>
    <dgm:cxn modelId="{BC813DFA-70DE-43CC-BB77-7AD814F5A81C}" type="presOf" srcId="{EFBE7E28-D006-4534-88C6-F214A0EBFB9D}" destId="{452C4369-1A23-469F-96F0-42277E928663}" srcOrd="0" destOrd="0" presId="urn:microsoft.com/office/officeart/2005/8/layout/orgChart1"/>
    <dgm:cxn modelId="{BC808EFA-D9F0-41C4-BF2A-2EE0BFC0BE9D}" srcId="{BB4AE2DC-B08B-4423-8FEE-392E4D38915E}" destId="{BD64E0E4-A63F-4324-A072-44E8B6F809A6}" srcOrd="4" destOrd="0" parTransId="{51A57023-A633-45AB-9D24-E8488E9B762D}" sibTransId="{DD5F7250-AEED-491F-AE47-32A123484D2F}"/>
    <dgm:cxn modelId="{9852C9FA-BB40-4642-AAEF-819F3676A142}" type="presOf" srcId="{3840DE8C-ECBC-407B-998B-C3D9A227FCBE}" destId="{8988E5A0-B20D-44ED-A9F9-A7D9A83299BB}" srcOrd="1" destOrd="0" presId="urn:microsoft.com/office/officeart/2005/8/layout/orgChart1"/>
    <dgm:cxn modelId="{C03EFBFA-AD73-4DB4-ADB9-5D2CA9FA5BAE}" type="presOf" srcId="{0F17E248-FE84-4B40-BEDC-332CF63C97E5}" destId="{FB7F544D-1FBF-4FA0-B60A-DC899FB822C9}" srcOrd="1" destOrd="0" presId="urn:microsoft.com/office/officeart/2005/8/layout/orgChart1"/>
    <dgm:cxn modelId="{B43085FB-E7DB-4E98-8864-83B7D5274695}" type="presOf" srcId="{A45891FB-93C2-41E6-9F56-56CD1C385088}" destId="{2AAC11B9-6888-441C-BE00-56D6FECC3B53}" srcOrd="0" destOrd="0" presId="urn:microsoft.com/office/officeart/2005/8/layout/orgChart1"/>
    <dgm:cxn modelId="{F181DDFB-CA98-4F45-8235-014E9181EEB8}" type="presOf" srcId="{5650DB0D-19A1-40E7-B212-5ABEBF6FF8F7}" destId="{D4FCCB87-FDC3-4040-9253-C546DFEF2F68}" srcOrd="0" destOrd="0" presId="urn:microsoft.com/office/officeart/2005/8/layout/orgChart1"/>
    <dgm:cxn modelId="{A38205FC-8A85-4FBB-A6BE-C2965FE77020}" type="presOf" srcId="{1D735F70-CA18-4156-9CDA-A289D9043904}" destId="{D65EF0D8-040C-4DFA-AAEE-A31FB026B486}" srcOrd="0" destOrd="0" presId="urn:microsoft.com/office/officeart/2005/8/layout/orgChart1"/>
    <dgm:cxn modelId="{65271BFC-8EFF-4AC6-93F9-B03DC91EA982}" type="presOf" srcId="{3185A185-1960-4EA3-8A44-BEB2DCE23B15}" destId="{C949F5AB-167F-4373-ABE8-A580DB111AEA}" srcOrd="1" destOrd="0" presId="urn:microsoft.com/office/officeart/2005/8/layout/orgChart1"/>
    <dgm:cxn modelId="{4DD01FFC-0943-45C8-88D6-94A082D8AC44}" type="presOf" srcId="{002B872F-68CA-4DC8-82B5-3B7B1BAF42B7}" destId="{614F2528-4270-4E11-B4B2-8C0FF0643E9A}" srcOrd="1" destOrd="0" presId="urn:microsoft.com/office/officeart/2005/8/layout/orgChart1"/>
    <dgm:cxn modelId="{0DA33FFC-BF26-4DC5-9CCA-6C623B0D1BA9}" type="presOf" srcId="{1B55DF00-3E71-4D55-A5FE-53905F2B2CD5}" destId="{ADFD82D4-86FA-4DFA-9BB4-28EB709012E0}" srcOrd="0" destOrd="0" presId="urn:microsoft.com/office/officeart/2005/8/layout/orgChart1"/>
    <dgm:cxn modelId="{30344BFC-CAAF-4548-A4FD-01B49CC578A1}" type="presOf" srcId="{BC1DD770-151D-428A-9477-BD3F23D4C838}" destId="{5D30E1DB-8D5E-4A9C-B266-DA0422CD85C3}" srcOrd="0" destOrd="0" presId="urn:microsoft.com/office/officeart/2005/8/layout/orgChart1"/>
    <dgm:cxn modelId="{121897FC-5DAB-413B-AA7D-DA602831E668}" type="presOf" srcId="{3EFF7DB3-39E2-447D-AAB8-A5F0034A66C4}" destId="{C68C3F32-FF7F-43AE-B6C8-473BBF5721B5}" srcOrd="1" destOrd="0" presId="urn:microsoft.com/office/officeart/2005/8/layout/orgChart1"/>
    <dgm:cxn modelId="{2DEBFCFC-1443-494B-A12B-6BE089ED0B72}" type="presOf" srcId="{677D052E-A76A-42E7-AF7E-D995B9C98E40}" destId="{163AD724-2DFF-4012-8FE7-B40C736ACAC0}" srcOrd="0" destOrd="0" presId="urn:microsoft.com/office/officeart/2005/8/layout/orgChart1"/>
    <dgm:cxn modelId="{6BF900FD-2D29-4527-A2FD-81027FB708B9}" type="presOf" srcId="{804426BC-B5E6-4EED-95A7-27437531A0CC}" destId="{521BDC0E-12F3-4073-816E-E442F4E7D1DB}" srcOrd="0" destOrd="0" presId="urn:microsoft.com/office/officeart/2005/8/layout/orgChart1"/>
    <dgm:cxn modelId="{7FAC2FFD-4515-464A-AA89-0726A3E315F7}" type="presOf" srcId="{07EED872-2B11-41AB-95A1-842EB4F301B6}" destId="{34792BB2-4CCD-4782-AB22-8B89705F18A2}" srcOrd="0" destOrd="0" presId="urn:microsoft.com/office/officeart/2005/8/layout/orgChart1"/>
    <dgm:cxn modelId="{CF11F8FD-2A80-4F23-9379-C77C75090EAC}" srcId="{863BD019-651C-414A-A0B2-33204B4A47E6}" destId="{D5580212-FCD7-4451-92A5-999F34053EE8}" srcOrd="6" destOrd="0" parTransId="{56D5D5E8-26A1-42CA-86B5-4B94A18D85CF}" sibTransId="{252CEB33-9AB4-4354-B162-11F5074EA5CA}"/>
    <dgm:cxn modelId="{10FD63FE-1DC3-495A-AB56-0173FA039853}" type="presOf" srcId="{12CD7FC6-FE0D-4E99-9503-C63D5018E219}" destId="{0D3D3462-4582-4120-B78B-F552F58CD1CC}" srcOrd="0" destOrd="0" presId="urn:microsoft.com/office/officeart/2005/8/layout/orgChart1"/>
    <dgm:cxn modelId="{A88DBEFE-E232-4BCE-89D1-724B478EA981}" type="presOf" srcId="{00944AFF-2C00-460B-8FCA-0D878E5EF788}" destId="{1D23B53C-C5DD-44CF-983E-5A3ABCB77977}" srcOrd="0" destOrd="0" presId="urn:microsoft.com/office/officeart/2005/8/layout/orgChart1"/>
    <dgm:cxn modelId="{231EC4FE-C681-4967-AF5F-3318A84659B4}" srcId="{ACE53CB8-4574-4BEB-84C5-271B5D21B88E}" destId="{95AA7DF3-1C2F-4287-A778-365F034888AB}" srcOrd="2" destOrd="0" parTransId="{A305C4F9-F77B-47D5-8E91-C22BA510831C}" sibTransId="{58FCB32D-D51D-4DA0-BBE5-9EF4110CC2BD}"/>
    <dgm:cxn modelId="{A3AA0CFF-847F-4597-9A88-DDC1E59E5FDB}" srcId="{B89C852A-3E43-48A9-B63B-897C408CBA3D}" destId="{5A8DCC19-F7AA-42D3-AA78-C1CC27152758}" srcOrd="3" destOrd="0" parTransId="{6D5363A9-9F74-4756-9908-F8AF428E4EE5}" sibTransId="{572A9887-C836-4076-8264-84912D07ECF6}"/>
    <dgm:cxn modelId="{329B69FF-95FD-43FD-8592-E203142F1A4F}" type="presOf" srcId="{137A3EE3-A8DE-4193-AF68-EAE2FBAF993B}" destId="{197724D7-5DB3-47A6-9A9A-01FD86A3394D}" srcOrd="0" destOrd="0" presId="urn:microsoft.com/office/officeart/2005/8/layout/orgChart1"/>
    <dgm:cxn modelId="{12C751FF-F5A6-4C67-8232-0F3F0DD57702}" srcId="{863BD019-651C-414A-A0B2-33204B4A47E6}" destId="{6766A4E9-BBFA-471C-AB0A-56200CDBB002}" srcOrd="2" destOrd="0" parTransId="{04386C9F-8AA9-41A3-8ED6-3CA94970E994}" sibTransId="{DA6975A5-C104-44E6-A5AB-0BAD68D43A9C}"/>
    <dgm:cxn modelId="{86085AFF-89FB-49E0-920F-691DDF9FFF43}" type="presOf" srcId="{0C52BD43-CFEF-41CC-A6E0-BDC1585ECA58}" destId="{B093A7A5-61A0-4F55-9842-C93902CE938C}" srcOrd="0" destOrd="0" presId="urn:microsoft.com/office/officeart/2005/8/layout/orgChart1"/>
    <dgm:cxn modelId="{FB9EB0FF-F646-46CB-8708-7B7992785551}" type="presOf" srcId="{B0B34DAC-3D7C-42D0-B9F2-7950D758B283}" destId="{33D8FBBA-6085-4DF2-894E-D5C8EA8C87D2}" srcOrd="1" destOrd="0" presId="urn:microsoft.com/office/officeart/2005/8/layout/orgChart1"/>
    <dgm:cxn modelId="{7C3F0F55-E03F-48E8-AB4E-19E0F724F637}" type="presParOf" srcId="{29F4CC16-4CB5-486D-A93B-4ADE49CD6A88}" destId="{5FEC6116-E62E-452C-A691-197DFD93627E}" srcOrd="0" destOrd="0" presId="urn:microsoft.com/office/officeart/2005/8/layout/orgChart1"/>
    <dgm:cxn modelId="{8DA3B5B4-2DCC-4F05-A911-34CF2DDE22EA}" type="presParOf" srcId="{5FEC6116-E62E-452C-A691-197DFD93627E}" destId="{F36C57C1-E34A-4CE4-9A0E-41A6839045CA}" srcOrd="0" destOrd="0" presId="urn:microsoft.com/office/officeart/2005/8/layout/orgChart1"/>
    <dgm:cxn modelId="{C8FB9298-D254-41DF-860E-57E37C837FB0}" type="presParOf" srcId="{F36C57C1-E34A-4CE4-9A0E-41A6839045CA}" destId="{A624360E-F2CB-407B-99EB-15661ED9AFD1}" srcOrd="0" destOrd="0" presId="urn:microsoft.com/office/officeart/2005/8/layout/orgChart1"/>
    <dgm:cxn modelId="{B3D8BE0F-623B-4A79-AAE5-204D5EFBF452}" type="presParOf" srcId="{F36C57C1-E34A-4CE4-9A0E-41A6839045CA}" destId="{0EEA483E-0F6B-41A2-BD7B-CF7ACA861BA2}" srcOrd="1" destOrd="0" presId="urn:microsoft.com/office/officeart/2005/8/layout/orgChart1"/>
    <dgm:cxn modelId="{BEAFDE74-9CDE-4969-AE9B-8538DC732C09}" type="presParOf" srcId="{5FEC6116-E62E-452C-A691-197DFD93627E}" destId="{CC94738D-0810-4F92-8F14-53766B867EFF}" srcOrd="1" destOrd="0" presId="urn:microsoft.com/office/officeart/2005/8/layout/orgChart1"/>
    <dgm:cxn modelId="{4A04881E-0F5A-4CAB-A806-9C57EBFB0ED3}" type="presParOf" srcId="{CC94738D-0810-4F92-8F14-53766B867EFF}" destId="{91E1CC62-5FE4-4724-B3FC-8CCE62F99B10}" srcOrd="0" destOrd="0" presId="urn:microsoft.com/office/officeart/2005/8/layout/orgChart1"/>
    <dgm:cxn modelId="{D6305878-AE57-4C77-A711-1B2F7D2B4DC0}" type="presParOf" srcId="{CC94738D-0810-4F92-8F14-53766B867EFF}" destId="{2CA268E0-EC07-417D-BC53-7856863CFB1E}" srcOrd="1" destOrd="0" presId="urn:microsoft.com/office/officeart/2005/8/layout/orgChart1"/>
    <dgm:cxn modelId="{356BC595-4609-4D69-97D5-F1A9BBE8AF48}" type="presParOf" srcId="{2CA268E0-EC07-417D-BC53-7856863CFB1E}" destId="{39D98A48-C696-4289-A592-D5672AC05F66}" srcOrd="0" destOrd="0" presId="urn:microsoft.com/office/officeart/2005/8/layout/orgChart1"/>
    <dgm:cxn modelId="{4082D9FD-35E7-4CD3-81B2-C8E46C683FCF}" type="presParOf" srcId="{39D98A48-C696-4289-A592-D5672AC05F66}" destId="{C5E1B535-7994-4072-97E1-1AB20AAF73A7}" srcOrd="0" destOrd="0" presId="urn:microsoft.com/office/officeart/2005/8/layout/orgChart1"/>
    <dgm:cxn modelId="{FA069D49-1FA0-4F38-94F0-5D203F99237F}" type="presParOf" srcId="{39D98A48-C696-4289-A592-D5672AC05F66}" destId="{44D4A46E-FF17-40B1-81A9-8A8A199E158C}" srcOrd="1" destOrd="0" presId="urn:microsoft.com/office/officeart/2005/8/layout/orgChart1"/>
    <dgm:cxn modelId="{892DCB76-D9C2-40CB-90F2-7237C5213F67}" type="presParOf" srcId="{2CA268E0-EC07-417D-BC53-7856863CFB1E}" destId="{4E185944-C60E-42FF-9766-C6E7F3A8E4A8}" srcOrd="1" destOrd="0" presId="urn:microsoft.com/office/officeart/2005/8/layout/orgChart1"/>
    <dgm:cxn modelId="{C7D6ECE1-1D11-4346-B8F7-AD24BE81BC68}" type="presParOf" srcId="{4E185944-C60E-42FF-9766-C6E7F3A8E4A8}" destId="{F622C724-D095-456E-949A-9DC57159C757}" srcOrd="0" destOrd="0" presId="urn:microsoft.com/office/officeart/2005/8/layout/orgChart1"/>
    <dgm:cxn modelId="{B604BCB6-3376-4C0B-AC07-C9CF01AD8CCF}" type="presParOf" srcId="{4E185944-C60E-42FF-9766-C6E7F3A8E4A8}" destId="{547EFB85-FDC6-4D7A-96A0-AB363BFE1C2B}" srcOrd="1" destOrd="0" presId="urn:microsoft.com/office/officeart/2005/8/layout/orgChart1"/>
    <dgm:cxn modelId="{1085401E-3399-49CF-A77F-3F80EC4EC6C0}" type="presParOf" srcId="{547EFB85-FDC6-4D7A-96A0-AB363BFE1C2B}" destId="{E833F0E8-ADE4-406A-B7B8-8EA048CF54AD}" srcOrd="0" destOrd="0" presId="urn:microsoft.com/office/officeart/2005/8/layout/orgChart1"/>
    <dgm:cxn modelId="{66E3D889-928F-4C46-95DA-4F1A8D80B62B}" type="presParOf" srcId="{E833F0E8-ADE4-406A-B7B8-8EA048CF54AD}" destId="{5A5FF1D8-ABAF-42ED-80D4-AB5ED1919F52}" srcOrd="0" destOrd="0" presId="urn:microsoft.com/office/officeart/2005/8/layout/orgChart1"/>
    <dgm:cxn modelId="{820E46F0-369B-4F32-AAE8-2E50EB3CDECC}" type="presParOf" srcId="{E833F0E8-ADE4-406A-B7B8-8EA048CF54AD}" destId="{258D9F04-3115-4066-ACB4-7AC1F928BB1E}" srcOrd="1" destOrd="0" presId="urn:microsoft.com/office/officeart/2005/8/layout/orgChart1"/>
    <dgm:cxn modelId="{EC5F8075-6C02-4B57-8835-934B18C16871}" type="presParOf" srcId="{547EFB85-FDC6-4D7A-96A0-AB363BFE1C2B}" destId="{CFAF7BC7-D50E-4B14-A7E9-36C4FB9A20D6}" srcOrd="1" destOrd="0" presId="urn:microsoft.com/office/officeart/2005/8/layout/orgChart1"/>
    <dgm:cxn modelId="{257696C3-85B3-4FF2-B555-F3EE61B85BAC}" type="presParOf" srcId="{547EFB85-FDC6-4D7A-96A0-AB363BFE1C2B}" destId="{ADA0FA00-1497-4B58-B2EF-494A9F2C6236}" srcOrd="2" destOrd="0" presId="urn:microsoft.com/office/officeart/2005/8/layout/orgChart1"/>
    <dgm:cxn modelId="{EABF6FCA-E814-40B1-BC25-6C2323C32EC4}" type="presParOf" srcId="{4E185944-C60E-42FF-9766-C6E7F3A8E4A8}" destId="{DC123EC1-8055-4338-8636-86E24AB9D193}" srcOrd="2" destOrd="0" presId="urn:microsoft.com/office/officeart/2005/8/layout/orgChart1"/>
    <dgm:cxn modelId="{A3B21EC2-8B6A-4AAB-8737-950BB7E8B31B}" type="presParOf" srcId="{4E185944-C60E-42FF-9766-C6E7F3A8E4A8}" destId="{E930C9AB-7D6B-446F-9C2E-F767F8C00A6D}" srcOrd="3" destOrd="0" presId="urn:microsoft.com/office/officeart/2005/8/layout/orgChart1"/>
    <dgm:cxn modelId="{E4371DA7-755B-4569-A018-E40EB5803241}" type="presParOf" srcId="{E930C9AB-7D6B-446F-9C2E-F767F8C00A6D}" destId="{F5E45D4A-34E0-4CDC-9EA8-EE39D588F356}" srcOrd="0" destOrd="0" presId="urn:microsoft.com/office/officeart/2005/8/layout/orgChart1"/>
    <dgm:cxn modelId="{622545B1-598C-428D-944A-0BAE3B0E6979}" type="presParOf" srcId="{F5E45D4A-34E0-4CDC-9EA8-EE39D588F356}" destId="{348024C2-1E37-4094-8B88-3C53A1C82DB0}" srcOrd="0" destOrd="0" presId="urn:microsoft.com/office/officeart/2005/8/layout/orgChart1"/>
    <dgm:cxn modelId="{17C162FA-1662-42ED-8681-8A3380BDFA9B}" type="presParOf" srcId="{F5E45D4A-34E0-4CDC-9EA8-EE39D588F356}" destId="{7AF2229E-4FAC-4C13-BF3A-68BDA6909849}" srcOrd="1" destOrd="0" presId="urn:microsoft.com/office/officeart/2005/8/layout/orgChart1"/>
    <dgm:cxn modelId="{D7266A76-B736-413B-B6AB-DFE450AB5A56}" type="presParOf" srcId="{E930C9AB-7D6B-446F-9C2E-F767F8C00A6D}" destId="{E754995B-DB41-490E-9695-49C8987BA2B0}" srcOrd="1" destOrd="0" presId="urn:microsoft.com/office/officeart/2005/8/layout/orgChart1"/>
    <dgm:cxn modelId="{F9C8FA6C-5B64-4710-862A-355681B7E136}" type="presParOf" srcId="{E754995B-DB41-490E-9695-49C8987BA2B0}" destId="{707AF6B8-318A-4038-92BB-035D2B67D80D}" srcOrd="0" destOrd="0" presId="urn:microsoft.com/office/officeart/2005/8/layout/orgChart1"/>
    <dgm:cxn modelId="{CB895A01-761B-4508-ACDB-D6A5565D6B8C}" type="presParOf" srcId="{E754995B-DB41-490E-9695-49C8987BA2B0}" destId="{877234B8-59C6-422B-AC2A-6F8EC8076C0A}" srcOrd="1" destOrd="0" presId="urn:microsoft.com/office/officeart/2005/8/layout/orgChart1"/>
    <dgm:cxn modelId="{D31AB5F0-E998-4EE2-AEC6-014AB7297BA7}" type="presParOf" srcId="{877234B8-59C6-422B-AC2A-6F8EC8076C0A}" destId="{61499586-0F33-41B4-91A7-9442709CB70E}" srcOrd="0" destOrd="0" presId="urn:microsoft.com/office/officeart/2005/8/layout/orgChart1"/>
    <dgm:cxn modelId="{9140C299-D1FF-49BB-AAE0-E1F508374D85}" type="presParOf" srcId="{61499586-0F33-41B4-91A7-9442709CB70E}" destId="{92CCC481-ED73-44A0-BFBA-2BD0130013C6}" srcOrd="0" destOrd="0" presId="urn:microsoft.com/office/officeart/2005/8/layout/orgChart1"/>
    <dgm:cxn modelId="{4F4F65A8-D857-4171-A895-D41C3EDFB169}" type="presParOf" srcId="{61499586-0F33-41B4-91A7-9442709CB70E}" destId="{5731E271-710A-4847-AF6C-D3CA1A0B4412}" srcOrd="1" destOrd="0" presId="urn:microsoft.com/office/officeart/2005/8/layout/orgChart1"/>
    <dgm:cxn modelId="{9890F5AD-81E8-497F-90BB-D757FE109583}" type="presParOf" srcId="{877234B8-59C6-422B-AC2A-6F8EC8076C0A}" destId="{E7E5CCF2-D318-4505-8460-0DD443A390FC}" srcOrd="1" destOrd="0" presId="urn:microsoft.com/office/officeart/2005/8/layout/orgChart1"/>
    <dgm:cxn modelId="{B307BF3A-DDE0-4888-9A50-0164229CBCFB}" type="presParOf" srcId="{877234B8-59C6-422B-AC2A-6F8EC8076C0A}" destId="{2EE5955E-1737-4B22-BEAE-B12484556E20}" srcOrd="2" destOrd="0" presId="urn:microsoft.com/office/officeart/2005/8/layout/orgChart1"/>
    <dgm:cxn modelId="{6C48406A-C226-4FDE-B6A6-EC68889CB3C0}" type="presParOf" srcId="{E754995B-DB41-490E-9695-49C8987BA2B0}" destId="{E89FB03D-6D0B-4DB6-93DE-469B8E3DDB37}" srcOrd="2" destOrd="0" presId="urn:microsoft.com/office/officeart/2005/8/layout/orgChart1"/>
    <dgm:cxn modelId="{9538527E-C332-4951-8666-A4376F590DBE}" type="presParOf" srcId="{E754995B-DB41-490E-9695-49C8987BA2B0}" destId="{08B7112A-BB89-4413-878F-00FE770437E0}" srcOrd="3" destOrd="0" presId="urn:microsoft.com/office/officeart/2005/8/layout/orgChart1"/>
    <dgm:cxn modelId="{133D6E4A-038D-4A76-9C3C-BA5947511DB1}" type="presParOf" srcId="{08B7112A-BB89-4413-878F-00FE770437E0}" destId="{E62FF12E-798D-483B-B253-915EF277EBD0}" srcOrd="0" destOrd="0" presId="urn:microsoft.com/office/officeart/2005/8/layout/orgChart1"/>
    <dgm:cxn modelId="{149323F7-D6CD-488E-8D00-2F7E2248F045}" type="presParOf" srcId="{E62FF12E-798D-483B-B253-915EF277EBD0}" destId="{79067239-7B02-40BD-81F1-BB7AF426DE12}" srcOrd="0" destOrd="0" presId="urn:microsoft.com/office/officeart/2005/8/layout/orgChart1"/>
    <dgm:cxn modelId="{3337DF41-0FBB-4401-B6E2-09792C7F1FBC}" type="presParOf" srcId="{E62FF12E-798D-483B-B253-915EF277EBD0}" destId="{8F0EDE13-4340-42A0-B17F-BA6970F4F9C6}" srcOrd="1" destOrd="0" presId="urn:microsoft.com/office/officeart/2005/8/layout/orgChart1"/>
    <dgm:cxn modelId="{5B6F31B5-7CBB-470D-95AF-1EFB6426D55E}" type="presParOf" srcId="{08B7112A-BB89-4413-878F-00FE770437E0}" destId="{2CE8150A-3C2A-4D9A-9FD0-B102E4503EE7}" srcOrd="1" destOrd="0" presId="urn:microsoft.com/office/officeart/2005/8/layout/orgChart1"/>
    <dgm:cxn modelId="{5B27D440-FA96-4581-827F-18009337D639}" type="presParOf" srcId="{08B7112A-BB89-4413-878F-00FE770437E0}" destId="{3F6646FF-9216-4EF4-8D14-149DA6807290}" srcOrd="2" destOrd="0" presId="urn:microsoft.com/office/officeart/2005/8/layout/orgChart1"/>
    <dgm:cxn modelId="{5A56B063-D6D2-4826-9F7A-000CF6165848}" type="presParOf" srcId="{E754995B-DB41-490E-9695-49C8987BA2B0}" destId="{6AEC76DC-1A3B-4C77-8EF8-20ACDBD31C15}" srcOrd="4" destOrd="0" presId="urn:microsoft.com/office/officeart/2005/8/layout/orgChart1"/>
    <dgm:cxn modelId="{782C0024-F5AF-4653-97E6-251DE705A1EF}" type="presParOf" srcId="{E754995B-DB41-490E-9695-49C8987BA2B0}" destId="{A33FAD77-2A5F-4F57-B4FD-13AE1765F630}" srcOrd="5" destOrd="0" presId="urn:microsoft.com/office/officeart/2005/8/layout/orgChart1"/>
    <dgm:cxn modelId="{3BB1A187-DD47-4F60-9DA2-63123B4ACC08}" type="presParOf" srcId="{A33FAD77-2A5F-4F57-B4FD-13AE1765F630}" destId="{3F78A618-E5B1-4B17-AC92-B5DFC42DCFF1}" srcOrd="0" destOrd="0" presId="urn:microsoft.com/office/officeart/2005/8/layout/orgChart1"/>
    <dgm:cxn modelId="{5D2AC391-876A-4E7A-A601-5940A7822B31}" type="presParOf" srcId="{3F78A618-E5B1-4B17-AC92-B5DFC42DCFF1}" destId="{27ED31A7-F2BD-4B4D-A2EE-B2F4AC3D753E}" srcOrd="0" destOrd="0" presId="urn:microsoft.com/office/officeart/2005/8/layout/orgChart1"/>
    <dgm:cxn modelId="{46C60416-465D-4570-9A0E-C2294171616E}" type="presParOf" srcId="{3F78A618-E5B1-4B17-AC92-B5DFC42DCFF1}" destId="{F437A53C-F09C-4C7A-A9E6-418F5249EA92}" srcOrd="1" destOrd="0" presId="urn:microsoft.com/office/officeart/2005/8/layout/orgChart1"/>
    <dgm:cxn modelId="{86D2578B-D3CF-42F6-8A05-EFD5E90F776D}" type="presParOf" srcId="{A33FAD77-2A5F-4F57-B4FD-13AE1765F630}" destId="{CB4E1A31-81B7-4260-86BD-659276841288}" srcOrd="1" destOrd="0" presId="urn:microsoft.com/office/officeart/2005/8/layout/orgChart1"/>
    <dgm:cxn modelId="{29B883B1-A3D4-4ED9-90C2-703013ADB883}" type="presParOf" srcId="{A33FAD77-2A5F-4F57-B4FD-13AE1765F630}" destId="{C328466C-30D1-4462-8C67-DF1A80B1CFEC}" srcOrd="2" destOrd="0" presId="urn:microsoft.com/office/officeart/2005/8/layout/orgChart1"/>
    <dgm:cxn modelId="{8AA7BE94-AEA4-40F3-BB67-0DD4ABFF1F6E}" type="presParOf" srcId="{E754995B-DB41-490E-9695-49C8987BA2B0}" destId="{944F4EBC-EE00-44E5-B3A4-DA4EEA460957}" srcOrd="6" destOrd="0" presId="urn:microsoft.com/office/officeart/2005/8/layout/orgChart1"/>
    <dgm:cxn modelId="{CBCFF8DE-E777-4D46-BCA2-1566298080C7}" type="presParOf" srcId="{E754995B-DB41-490E-9695-49C8987BA2B0}" destId="{F2210157-F2BE-43FC-9EDC-05AF874AF025}" srcOrd="7" destOrd="0" presId="urn:microsoft.com/office/officeart/2005/8/layout/orgChart1"/>
    <dgm:cxn modelId="{E2AC714B-8A79-4A18-AB67-FABCF965B5B9}" type="presParOf" srcId="{F2210157-F2BE-43FC-9EDC-05AF874AF025}" destId="{4227DB6D-4654-4F36-8152-119EA4B276B0}" srcOrd="0" destOrd="0" presId="urn:microsoft.com/office/officeart/2005/8/layout/orgChart1"/>
    <dgm:cxn modelId="{3D52E9A7-97ED-45BA-A8E9-63FC817B883D}" type="presParOf" srcId="{4227DB6D-4654-4F36-8152-119EA4B276B0}" destId="{6F9E0FD3-5303-4B19-BF80-440714175662}" srcOrd="0" destOrd="0" presId="urn:microsoft.com/office/officeart/2005/8/layout/orgChart1"/>
    <dgm:cxn modelId="{31E69AA4-58DC-4B44-A70D-9631E23573E1}" type="presParOf" srcId="{4227DB6D-4654-4F36-8152-119EA4B276B0}" destId="{4B8392BE-2ED8-4F99-818C-A822886B0F21}" srcOrd="1" destOrd="0" presId="urn:microsoft.com/office/officeart/2005/8/layout/orgChart1"/>
    <dgm:cxn modelId="{070B0992-2E2A-4BD7-AA85-80BAEEEA13A8}" type="presParOf" srcId="{F2210157-F2BE-43FC-9EDC-05AF874AF025}" destId="{1698DE50-1257-4318-8F3E-0D094F8180E6}" srcOrd="1" destOrd="0" presId="urn:microsoft.com/office/officeart/2005/8/layout/orgChart1"/>
    <dgm:cxn modelId="{5CCD4FAC-D9CD-4DEE-8138-F8F24D640B21}" type="presParOf" srcId="{F2210157-F2BE-43FC-9EDC-05AF874AF025}" destId="{0191B193-94A3-4D5B-9306-1FE7A270261F}" srcOrd="2" destOrd="0" presId="urn:microsoft.com/office/officeart/2005/8/layout/orgChart1"/>
    <dgm:cxn modelId="{8E93D423-FB8C-42B6-9011-7896A06E09B5}" type="presParOf" srcId="{E754995B-DB41-490E-9695-49C8987BA2B0}" destId="{05DD7206-B082-4224-8E58-BA7D56E45E39}" srcOrd="8" destOrd="0" presId="urn:microsoft.com/office/officeart/2005/8/layout/orgChart1"/>
    <dgm:cxn modelId="{D135E865-176F-416F-A5F1-ECB96E1CF19F}" type="presParOf" srcId="{E754995B-DB41-490E-9695-49C8987BA2B0}" destId="{41AAA34B-36E2-4519-A69D-79EF223C8E9E}" srcOrd="9" destOrd="0" presId="urn:microsoft.com/office/officeart/2005/8/layout/orgChart1"/>
    <dgm:cxn modelId="{4F766C09-2A4E-465D-B462-9C5C5E28FCF1}" type="presParOf" srcId="{41AAA34B-36E2-4519-A69D-79EF223C8E9E}" destId="{6254B529-17F7-4795-9D41-328BE8E8623F}" srcOrd="0" destOrd="0" presId="urn:microsoft.com/office/officeart/2005/8/layout/orgChart1"/>
    <dgm:cxn modelId="{253E0201-CA1C-4088-A7B1-FF279DFBEB36}" type="presParOf" srcId="{6254B529-17F7-4795-9D41-328BE8E8623F}" destId="{6F2282B0-3FC1-4D2A-9F8D-9EF31D055408}" srcOrd="0" destOrd="0" presId="urn:microsoft.com/office/officeart/2005/8/layout/orgChart1"/>
    <dgm:cxn modelId="{C684F072-89BF-4C2B-B2F9-44E9DF5D98D4}" type="presParOf" srcId="{6254B529-17F7-4795-9D41-328BE8E8623F}" destId="{D71917CD-6B5D-4A19-A769-24CE5E776A17}" srcOrd="1" destOrd="0" presId="urn:microsoft.com/office/officeart/2005/8/layout/orgChart1"/>
    <dgm:cxn modelId="{08715916-50C2-4F11-B049-92AFED8A6136}" type="presParOf" srcId="{41AAA34B-36E2-4519-A69D-79EF223C8E9E}" destId="{F12A4521-1AEB-4089-8550-2C8BDD8254D9}" srcOrd="1" destOrd="0" presId="urn:microsoft.com/office/officeart/2005/8/layout/orgChart1"/>
    <dgm:cxn modelId="{992EF1AE-C80B-4BB2-B976-CE1D25D06179}" type="presParOf" srcId="{41AAA34B-36E2-4519-A69D-79EF223C8E9E}" destId="{DDF2FDE4-243D-4CAB-8B11-A605B0AC986D}" srcOrd="2" destOrd="0" presId="urn:microsoft.com/office/officeart/2005/8/layout/orgChart1"/>
    <dgm:cxn modelId="{F9F213A9-C86F-4908-BF87-C947FFC3B102}" type="presParOf" srcId="{E930C9AB-7D6B-446F-9C2E-F767F8C00A6D}" destId="{D1862515-2E5A-46A9-9E70-076D0FBEEA60}" srcOrd="2" destOrd="0" presId="urn:microsoft.com/office/officeart/2005/8/layout/orgChart1"/>
    <dgm:cxn modelId="{B56ED369-2986-4F8E-885A-8DD1DCD5BCF1}" type="presParOf" srcId="{4E185944-C60E-42FF-9766-C6E7F3A8E4A8}" destId="{ADE789F4-53CC-428C-9600-87423A08567F}" srcOrd="4" destOrd="0" presId="urn:microsoft.com/office/officeart/2005/8/layout/orgChart1"/>
    <dgm:cxn modelId="{D5A708ED-BF77-4C4A-99F6-E93D756B9AB6}" type="presParOf" srcId="{4E185944-C60E-42FF-9766-C6E7F3A8E4A8}" destId="{C20F2E52-DA57-42A0-A01C-0749E758E27D}" srcOrd="5" destOrd="0" presId="urn:microsoft.com/office/officeart/2005/8/layout/orgChart1"/>
    <dgm:cxn modelId="{AAF2DDF9-E8D8-4DD3-8B90-8E2B6DDDB949}" type="presParOf" srcId="{C20F2E52-DA57-42A0-A01C-0749E758E27D}" destId="{5C72D512-07DA-4479-876A-26FFF8966098}" srcOrd="0" destOrd="0" presId="urn:microsoft.com/office/officeart/2005/8/layout/orgChart1"/>
    <dgm:cxn modelId="{E192DDDF-4B30-4E10-A149-7F889DDE8E39}" type="presParOf" srcId="{5C72D512-07DA-4479-876A-26FFF8966098}" destId="{CEF148FE-D0DC-4DDC-A342-27200BB8E58B}" srcOrd="0" destOrd="0" presId="urn:microsoft.com/office/officeart/2005/8/layout/orgChart1"/>
    <dgm:cxn modelId="{2463D3D4-486A-474D-9D7E-1F4A6F2667E7}" type="presParOf" srcId="{5C72D512-07DA-4479-876A-26FFF8966098}" destId="{8FE13263-3913-49E2-8FC8-28F96A936D0A}" srcOrd="1" destOrd="0" presId="urn:microsoft.com/office/officeart/2005/8/layout/orgChart1"/>
    <dgm:cxn modelId="{0EF23009-5E20-4252-84CA-DB5829D62352}" type="presParOf" srcId="{C20F2E52-DA57-42A0-A01C-0749E758E27D}" destId="{60AF9588-1ABC-4928-A4AC-D839F29549B8}" srcOrd="1" destOrd="0" presId="urn:microsoft.com/office/officeart/2005/8/layout/orgChart1"/>
    <dgm:cxn modelId="{BA07FC33-18DE-4964-B88C-CD669077BB57}" type="presParOf" srcId="{60AF9588-1ABC-4928-A4AC-D839F29549B8}" destId="{70812C9F-7B59-4FDC-A366-74EEE1B39A37}" srcOrd="0" destOrd="0" presId="urn:microsoft.com/office/officeart/2005/8/layout/orgChart1"/>
    <dgm:cxn modelId="{19216D8D-0D26-495E-806D-C96F01179610}" type="presParOf" srcId="{60AF9588-1ABC-4928-A4AC-D839F29549B8}" destId="{3807501A-70B7-42E5-8CF2-35B705F9B445}" srcOrd="1" destOrd="0" presId="urn:microsoft.com/office/officeart/2005/8/layout/orgChart1"/>
    <dgm:cxn modelId="{D4D89B5C-2EDE-4EB7-9D1C-AF9C574F3943}" type="presParOf" srcId="{3807501A-70B7-42E5-8CF2-35B705F9B445}" destId="{4CE5AFD3-2DE4-48C8-B574-625E69076466}" srcOrd="0" destOrd="0" presId="urn:microsoft.com/office/officeart/2005/8/layout/orgChart1"/>
    <dgm:cxn modelId="{29EC368E-CED2-4EF0-AC4C-A35427D60681}" type="presParOf" srcId="{4CE5AFD3-2DE4-48C8-B574-625E69076466}" destId="{E3B699E8-24B8-461D-9526-818E428E4CE7}" srcOrd="0" destOrd="0" presId="urn:microsoft.com/office/officeart/2005/8/layout/orgChart1"/>
    <dgm:cxn modelId="{F3681ADE-0F6F-466C-A4E4-1C4675D53232}" type="presParOf" srcId="{4CE5AFD3-2DE4-48C8-B574-625E69076466}" destId="{22D26AB9-3722-4798-8E32-9B2A4B80C086}" srcOrd="1" destOrd="0" presId="urn:microsoft.com/office/officeart/2005/8/layout/orgChart1"/>
    <dgm:cxn modelId="{B38A53A8-435F-49F3-A3DC-2ABC0D4D253D}" type="presParOf" srcId="{3807501A-70B7-42E5-8CF2-35B705F9B445}" destId="{0BA96F8A-3940-4AA4-9F6C-4EB251290A59}" srcOrd="1" destOrd="0" presId="urn:microsoft.com/office/officeart/2005/8/layout/orgChart1"/>
    <dgm:cxn modelId="{5ABB9DBB-8D9A-49FC-AD9D-0C5EC6DFC588}" type="presParOf" srcId="{3807501A-70B7-42E5-8CF2-35B705F9B445}" destId="{8E18468E-9173-4F56-9953-747A53864B3F}" srcOrd="2" destOrd="0" presId="urn:microsoft.com/office/officeart/2005/8/layout/orgChart1"/>
    <dgm:cxn modelId="{959F23CB-3961-4ECB-BB12-5C94B8DD7DC8}" type="presParOf" srcId="{60AF9588-1ABC-4928-A4AC-D839F29549B8}" destId="{DCF648E8-646E-4633-ADDD-9F2EE5D8DA67}" srcOrd="2" destOrd="0" presId="urn:microsoft.com/office/officeart/2005/8/layout/orgChart1"/>
    <dgm:cxn modelId="{345A5981-E619-422D-A0A8-71758EB1B3F4}" type="presParOf" srcId="{60AF9588-1ABC-4928-A4AC-D839F29549B8}" destId="{EE84F843-C1FC-4EA8-BEBC-073F1B205464}" srcOrd="3" destOrd="0" presId="urn:microsoft.com/office/officeart/2005/8/layout/orgChart1"/>
    <dgm:cxn modelId="{4AD81E2D-DCED-42D4-9A70-F714A9A073C7}" type="presParOf" srcId="{EE84F843-C1FC-4EA8-BEBC-073F1B205464}" destId="{109442BB-92EB-496D-A44B-9732280D9749}" srcOrd="0" destOrd="0" presId="urn:microsoft.com/office/officeart/2005/8/layout/orgChart1"/>
    <dgm:cxn modelId="{D2F377DC-19C9-4F93-8030-4213EB5EC24D}" type="presParOf" srcId="{109442BB-92EB-496D-A44B-9732280D9749}" destId="{1E17DDA4-7ECE-4101-AE00-D325C8D2590F}" srcOrd="0" destOrd="0" presId="urn:microsoft.com/office/officeart/2005/8/layout/orgChart1"/>
    <dgm:cxn modelId="{1E034B67-5D50-40B9-8D91-26E053E401DC}" type="presParOf" srcId="{109442BB-92EB-496D-A44B-9732280D9749}" destId="{543E40B6-35C8-406A-8740-9D4427F28016}" srcOrd="1" destOrd="0" presId="urn:microsoft.com/office/officeart/2005/8/layout/orgChart1"/>
    <dgm:cxn modelId="{E213395F-0B8F-49CF-ACCF-B24E6E910CCB}" type="presParOf" srcId="{EE84F843-C1FC-4EA8-BEBC-073F1B205464}" destId="{55100602-9953-4755-A3A1-27592950A8CA}" srcOrd="1" destOrd="0" presId="urn:microsoft.com/office/officeart/2005/8/layout/orgChart1"/>
    <dgm:cxn modelId="{3A9E2673-64AF-43F1-8411-2217D8A1C4BD}" type="presParOf" srcId="{EE84F843-C1FC-4EA8-BEBC-073F1B205464}" destId="{25BED73D-127A-487C-B0BD-9B07EBF4385A}" srcOrd="2" destOrd="0" presId="urn:microsoft.com/office/officeart/2005/8/layout/orgChart1"/>
    <dgm:cxn modelId="{65AFDD53-6F8E-41F4-AA5B-25CEC0C8C00F}" type="presParOf" srcId="{60AF9588-1ABC-4928-A4AC-D839F29549B8}" destId="{283641A6-06BC-4CA6-BEE8-F5A7E9F5B113}" srcOrd="4" destOrd="0" presId="urn:microsoft.com/office/officeart/2005/8/layout/orgChart1"/>
    <dgm:cxn modelId="{564EC950-05D0-46D8-919B-0DE11700D54D}" type="presParOf" srcId="{60AF9588-1ABC-4928-A4AC-D839F29549B8}" destId="{5695A4D7-52E7-425D-A5CB-CF8AC1B19412}" srcOrd="5" destOrd="0" presId="urn:microsoft.com/office/officeart/2005/8/layout/orgChart1"/>
    <dgm:cxn modelId="{3D8C2BA3-356B-40F3-A0F4-6EEAC197491C}" type="presParOf" srcId="{5695A4D7-52E7-425D-A5CB-CF8AC1B19412}" destId="{7D95D1FC-B174-48A6-AFAC-4F9A2D0F4302}" srcOrd="0" destOrd="0" presId="urn:microsoft.com/office/officeart/2005/8/layout/orgChart1"/>
    <dgm:cxn modelId="{E0740DAE-219B-49D5-B499-A74BE86FF9E0}" type="presParOf" srcId="{7D95D1FC-B174-48A6-AFAC-4F9A2D0F4302}" destId="{AA5F15EA-A1A9-4D33-8D81-E824EFECF618}" srcOrd="0" destOrd="0" presId="urn:microsoft.com/office/officeart/2005/8/layout/orgChart1"/>
    <dgm:cxn modelId="{BC3E3ECA-8DE5-4C7E-AF71-8E3482BF23DC}" type="presParOf" srcId="{7D95D1FC-B174-48A6-AFAC-4F9A2D0F4302}" destId="{6A637667-5F85-459F-8673-2C0ADDC9469B}" srcOrd="1" destOrd="0" presId="urn:microsoft.com/office/officeart/2005/8/layout/orgChart1"/>
    <dgm:cxn modelId="{52592F70-59B2-4D1B-961F-3C3C59FC16FF}" type="presParOf" srcId="{5695A4D7-52E7-425D-A5CB-CF8AC1B19412}" destId="{F8188EAA-D6CC-4E3C-BA54-FE5421B3D7E3}" srcOrd="1" destOrd="0" presId="urn:microsoft.com/office/officeart/2005/8/layout/orgChart1"/>
    <dgm:cxn modelId="{EBF2B919-F7E9-44F6-8FC5-637E6A12BF53}" type="presParOf" srcId="{5695A4D7-52E7-425D-A5CB-CF8AC1B19412}" destId="{EC6CAC39-AFB4-4C17-BADF-554A97FF206F}" srcOrd="2" destOrd="0" presId="urn:microsoft.com/office/officeart/2005/8/layout/orgChart1"/>
    <dgm:cxn modelId="{60E681B8-E0D0-4574-8D50-9A6219F2C960}" type="presParOf" srcId="{60AF9588-1ABC-4928-A4AC-D839F29549B8}" destId="{A2E70993-755C-48E7-8546-1D8168968716}" srcOrd="6" destOrd="0" presId="urn:microsoft.com/office/officeart/2005/8/layout/orgChart1"/>
    <dgm:cxn modelId="{F0B6A91B-970E-4D66-AF5B-5C9B6428295E}" type="presParOf" srcId="{60AF9588-1ABC-4928-A4AC-D839F29549B8}" destId="{1A297CC5-6500-4A4E-AA0B-A225B9E7D99D}" srcOrd="7" destOrd="0" presId="urn:microsoft.com/office/officeart/2005/8/layout/orgChart1"/>
    <dgm:cxn modelId="{9B8EEFC2-4859-4926-8593-0D9E80A86043}" type="presParOf" srcId="{1A297CC5-6500-4A4E-AA0B-A225B9E7D99D}" destId="{858D8296-9A07-48CC-AD11-8F572E23D1C0}" srcOrd="0" destOrd="0" presId="urn:microsoft.com/office/officeart/2005/8/layout/orgChart1"/>
    <dgm:cxn modelId="{D2A5BF9C-3334-46C0-97D4-8CF4E1C82C10}" type="presParOf" srcId="{858D8296-9A07-48CC-AD11-8F572E23D1C0}" destId="{EAF0848C-17A7-4710-8833-CE175F3A2748}" srcOrd="0" destOrd="0" presId="urn:microsoft.com/office/officeart/2005/8/layout/orgChart1"/>
    <dgm:cxn modelId="{271433F1-2FB7-4F95-810E-E8A4C15ACFE8}" type="presParOf" srcId="{858D8296-9A07-48CC-AD11-8F572E23D1C0}" destId="{6808F930-1872-450D-A155-F9005884D139}" srcOrd="1" destOrd="0" presId="urn:microsoft.com/office/officeart/2005/8/layout/orgChart1"/>
    <dgm:cxn modelId="{8F4047F1-A053-445A-BB86-FF8D2DE330B6}" type="presParOf" srcId="{1A297CC5-6500-4A4E-AA0B-A225B9E7D99D}" destId="{7296186C-8277-422F-BC89-2BE798C895FB}" srcOrd="1" destOrd="0" presId="urn:microsoft.com/office/officeart/2005/8/layout/orgChart1"/>
    <dgm:cxn modelId="{EACF026D-1D96-4B56-B8CD-4F226E815941}" type="presParOf" srcId="{1A297CC5-6500-4A4E-AA0B-A225B9E7D99D}" destId="{B5932B96-9F0F-4B14-A5D9-5D817268A4BD}" srcOrd="2" destOrd="0" presId="urn:microsoft.com/office/officeart/2005/8/layout/orgChart1"/>
    <dgm:cxn modelId="{994C6ABA-327F-4E1C-B8E8-598DE28D046D}" type="presParOf" srcId="{60AF9588-1ABC-4928-A4AC-D839F29549B8}" destId="{2627DCC8-F591-456B-BD7D-C58259E773C3}" srcOrd="8" destOrd="0" presId="urn:microsoft.com/office/officeart/2005/8/layout/orgChart1"/>
    <dgm:cxn modelId="{63F64965-1815-43AF-9E77-E90BB3BFB040}" type="presParOf" srcId="{60AF9588-1ABC-4928-A4AC-D839F29549B8}" destId="{2982E3F3-1AF3-4C06-AB3F-BAB8FE51070D}" srcOrd="9" destOrd="0" presId="urn:microsoft.com/office/officeart/2005/8/layout/orgChart1"/>
    <dgm:cxn modelId="{E1BC0714-E9C4-4ABC-88A7-F852AA144685}" type="presParOf" srcId="{2982E3F3-1AF3-4C06-AB3F-BAB8FE51070D}" destId="{65DC5993-1686-49B7-BA5A-A1ABBFA14994}" srcOrd="0" destOrd="0" presId="urn:microsoft.com/office/officeart/2005/8/layout/orgChart1"/>
    <dgm:cxn modelId="{41FE7A13-C700-4A07-91FB-17D95254DE35}" type="presParOf" srcId="{65DC5993-1686-49B7-BA5A-A1ABBFA14994}" destId="{FCC17DA1-9A67-40B8-9CE6-190D0586C2A5}" srcOrd="0" destOrd="0" presId="urn:microsoft.com/office/officeart/2005/8/layout/orgChart1"/>
    <dgm:cxn modelId="{7ABF4C50-6E3C-4B12-B035-F38131C82244}" type="presParOf" srcId="{65DC5993-1686-49B7-BA5A-A1ABBFA14994}" destId="{A0F80D8A-9A98-4B28-A86C-F5FB1FB6D950}" srcOrd="1" destOrd="0" presId="urn:microsoft.com/office/officeart/2005/8/layout/orgChart1"/>
    <dgm:cxn modelId="{84709905-9FC4-4694-A779-6E1478EB3BB9}" type="presParOf" srcId="{2982E3F3-1AF3-4C06-AB3F-BAB8FE51070D}" destId="{289A2467-76C6-4F3C-BF56-8E8C3F9ABE2A}" srcOrd="1" destOrd="0" presId="urn:microsoft.com/office/officeart/2005/8/layout/orgChart1"/>
    <dgm:cxn modelId="{0CE61830-2CF2-4893-9B26-9491BBE0C2E2}" type="presParOf" srcId="{2982E3F3-1AF3-4C06-AB3F-BAB8FE51070D}" destId="{1F881754-EC00-441A-A73A-07A877BB0EDD}" srcOrd="2" destOrd="0" presId="urn:microsoft.com/office/officeart/2005/8/layout/orgChart1"/>
    <dgm:cxn modelId="{7D6C43DE-ABC4-4FF0-8B3F-DF46953C0B78}" type="presParOf" srcId="{60AF9588-1ABC-4928-A4AC-D839F29549B8}" destId="{452C4369-1A23-469F-96F0-42277E928663}" srcOrd="10" destOrd="0" presId="urn:microsoft.com/office/officeart/2005/8/layout/orgChart1"/>
    <dgm:cxn modelId="{95566A36-7BBC-4B7F-9B53-123D74E358AE}" type="presParOf" srcId="{60AF9588-1ABC-4928-A4AC-D839F29549B8}" destId="{C3148EF3-E3E6-4911-B593-48B13728F1C2}" srcOrd="11" destOrd="0" presId="urn:microsoft.com/office/officeart/2005/8/layout/orgChart1"/>
    <dgm:cxn modelId="{7653B434-3019-4553-A0DC-0001839B4A35}" type="presParOf" srcId="{C3148EF3-E3E6-4911-B593-48B13728F1C2}" destId="{31E50995-C13D-4C37-AA85-C9BCE0184CAD}" srcOrd="0" destOrd="0" presId="urn:microsoft.com/office/officeart/2005/8/layout/orgChart1"/>
    <dgm:cxn modelId="{B701C22F-A463-416D-B736-269FD0C9F05C}" type="presParOf" srcId="{31E50995-C13D-4C37-AA85-C9BCE0184CAD}" destId="{0E575ACA-E08D-4CBF-9396-0788B557F76D}" srcOrd="0" destOrd="0" presId="urn:microsoft.com/office/officeart/2005/8/layout/orgChart1"/>
    <dgm:cxn modelId="{E6DA5822-5BFC-4B34-8CD9-F2499ECDFC4A}" type="presParOf" srcId="{31E50995-C13D-4C37-AA85-C9BCE0184CAD}" destId="{86F28AA7-A9B1-4E0F-AA64-11599CF44414}" srcOrd="1" destOrd="0" presId="urn:microsoft.com/office/officeart/2005/8/layout/orgChart1"/>
    <dgm:cxn modelId="{2A2A1CC0-81FD-4DCB-9CD6-BD1439EB464E}" type="presParOf" srcId="{C3148EF3-E3E6-4911-B593-48B13728F1C2}" destId="{FFE04DA7-B233-44EC-B9B4-88809366BEDB}" srcOrd="1" destOrd="0" presId="urn:microsoft.com/office/officeart/2005/8/layout/orgChart1"/>
    <dgm:cxn modelId="{AB66C7ED-6D7A-485A-972F-13DDFF8CD2D0}" type="presParOf" srcId="{C3148EF3-E3E6-4911-B593-48B13728F1C2}" destId="{276DB3B3-CBED-4297-AF73-6EE3B2638456}" srcOrd="2" destOrd="0" presId="urn:microsoft.com/office/officeart/2005/8/layout/orgChart1"/>
    <dgm:cxn modelId="{AE9AE04E-7510-48D7-A062-72ED49AA55C2}" type="presParOf" srcId="{60AF9588-1ABC-4928-A4AC-D839F29549B8}" destId="{34F99454-F363-4A78-BA32-E7D8E3C2B198}" srcOrd="12" destOrd="0" presId="urn:microsoft.com/office/officeart/2005/8/layout/orgChart1"/>
    <dgm:cxn modelId="{F62DD1EF-59CC-4BDB-AF6A-40027B51FF19}" type="presParOf" srcId="{60AF9588-1ABC-4928-A4AC-D839F29549B8}" destId="{A24DC43B-E66D-445B-9261-F33311BED1BD}" srcOrd="13" destOrd="0" presId="urn:microsoft.com/office/officeart/2005/8/layout/orgChart1"/>
    <dgm:cxn modelId="{B1C02D71-053C-4F69-82ED-DCCBA6173A83}" type="presParOf" srcId="{A24DC43B-E66D-445B-9261-F33311BED1BD}" destId="{0B1EBA9D-9E73-4153-8233-82788E25BC81}" srcOrd="0" destOrd="0" presId="urn:microsoft.com/office/officeart/2005/8/layout/orgChart1"/>
    <dgm:cxn modelId="{B985C925-66F5-4331-AC93-8073DBF8BEE9}" type="presParOf" srcId="{0B1EBA9D-9E73-4153-8233-82788E25BC81}" destId="{048EE8D2-10A7-49C6-B9E3-5B62BBC14E49}" srcOrd="0" destOrd="0" presId="urn:microsoft.com/office/officeart/2005/8/layout/orgChart1"/>
    <dgm:cxn modelId="{03EC2AEA-8D8C-4C20-8446-702457A15D5B}" type="presParOf" srcId="{0B1EBA9D-9E73-4153-8233-82788E25BC81}" destId="{934C0CE4-D01F-468C-A8C9-039BB2D1DB18}" srcOrd="1" destOrd="0" presId="urn:microsoft.com/office/officeart/2005/8/layout/orgChart1"/>
    <dgm:cxn modelId="{F1D25908-86FA-44E1-845B-A37573E5584C}" type="presParOf" srcId="{A24DC43B-E66D-445B-9261-F33311BED1BD}" destId="{C72A0553-4F4A-4918-A1B9-30BD1D4E8FDE}" srcOrd="1" destOrd="0" presId="urn:microsoft.com/office/officeart/2005/8/layout/orgChart1"/>
    <dgm:cxn modelId="{4E649058-1F3A-43EE-9018-4FED642A744C}" type="presParOf" srcId="{A24DC43B-E66D-445B-9261-F33311BED1BD}" destId="{9B5F7630-522D-483A-9190-BD380910DD1A}" srcOrd="2" destOrd="0" presId="urn:microsoft.com/office/officeart/2005/8/layout/orgChart1"/>
    <dgm:cxn modelId="{8DC1C5EA-F65F-4223-869B-70668AEEFD4E}" type="presParOf" srcId="{60AF9588-1ABC-4928-A4AC-D839F29549B8}" destId="{B093A7A5-61A0-4F55-9842-C93902CE938C}" srcOrd="14" destOrd="0" presId="urn:microsoft.com/office/officeart/2005/8/layout/orgChart1"/>
    <dgm:cxn modelId="{B059E35D-93BD-47D4-AC6A-253CB7D1651A}" type="presParOf" srcId="{60AF9588-1ABC-4928-A4AC-D839F29549B8}" destId="{45108F38-E52C-4A16-8ABF-536BBB5791A3}" srcOrd="15" destOrd="0" presId="urn:microsoft.com/office/officeart/2005/8/layout/orgChart1"/>
    <dgm:cxn modelId="{3C7CA18D-F43B-4741-9C85-281FA7EC95F2}" type="presParOf" srcId="{45108F38-E52C-4A16-8ABF-536BBB5791A3}" destId="{B0A9E516-9DF7-4606-9831-14819EE4E4E0}" srcOrd="0" destOrd="0" presId="urn:microsoft.com/office/officeart/2005/8/layout/orgChart1"/>
    <dgm:cxn modelId="{37EEB331-3C94-47C1-8F49-3E3AFD0D616B}" type="presParOf" srcId="{B0A9E516-9DF7-4606-9831-14819EE4E4E0}" destId="{D8E66136-7776-4C3D-A380-A2E51EED2ECE}" srcOrd="0" destOrd="0" presId="urn:microsoft.com/office/officeart/2005/8/layout/orgChart1"/>
    <dgm:cxn modelId="{07AF6000-4FB1-4F0B-9F67-631352AC5C40}" type="presParOf" srcId="{B0A9E516-9DF7-4606-9831-14819EE4E4E0}" destId="{6CE0445E-29CC-41CD-B167-704E275886CB}" srcOrd="1" destOrd="0" presId="urn:microsoft.com/office/officeart/2005/8/layout/orgChart1"/>
    <dgm:cxn modelId="{7F7B96C2-5877-410D-A006-667C65328AFB}" type="presParOf" srcId="{45108F38-E52C-4A16-8ABF-536BBB5791A3}" destId="{2DA2F0A1-AA83-4D7B-A9C7-FA90F729812E}" srcOrd="1" destOrd="0" presId="urn:microsoft.com/office/officeart/2005/8/layout/orgChart1"/>
    <dgm:cxn modelId="{DF7D72E1-D8FF-484E-8038-0E26083A409F}" type="presParOf" srcId="{45108F38-E52C-4A16-8ABF-536BBB5791A3}" destId="{0F069238-1865-4C6F-8024-4CC9D6F6181E}" srcOrd="2" destOrd="0" presId="urn:microsoft.com/office/officeart/2005/8/layout/orgChart1"/>
    <dgm:cxn modelId="{1789FFCD-3165-4D28-B2F8-91E5018C30EE}" type="presParOf" srcId="{60AF9588-1ABC-4928-A4AC-D839F29549B8}" destId="{F9F64A80-D4F3-42EB-A606-D5BAEB9146AA}" srcOrd="16" destOrd="0" presId="urn:microsoft.com/office/officeart/2005/8/layout/orgChart1"/>
    <dgm:cxn modelId="{7DF9B281-63A0-4AC8-B5B0-6EA02B371695}" type="presParOf" srcId="{60AF9588-1ABC-4928-A4AC-D839F29549B8}" destId="{61CBD865-DF17-4526-BCE0-B38A5DBBDF79}" srcOrd="17" destOrd="0" presId="urn:microsoft.com/office/officeart/2005/8/layout/orgChart1"/>
    <dgm:cxn modelId="{51C632C6-5F69-4445-8C68-8702A4B4E645}" type="presParOf" srcId="{61CBD865-DF17-4526-BCE0-B38A5DBBDF79}" destId="{CAF9B9D5-D053-457F-84BE-65FEFB565E9F}" srcOrd="0" destOrd="0" presId="urn:microsoft.com/office/officeart/2005/8/layout/orgChart1"/>
    <dgm:cxn modelId="{629E9F7D-7175-43AF-A198-62B9266EBC8C}" type="presParOf" srcId="{CAF9B9D5-D053-457F-84BE-65FEFB565E9F}" destId="{8A14368B-BEBA-429D-A2AA-3F9D0DA28D31}" srcOrd="0" destOrd="0" presId="urn:microsoft.com/office/officeart/2005/8/layout/orgChart1"/>
    <dgm:cxn modelId="{D1A868BF-B613-4E0A-BA4B-FADE14992C1B}" type="presParOf" srcId="{CAF9B9D5-D053-457F-84BE-65FEFB565E9F}" destId="{37ABA615-1C87-46C9-B095-E8BD91F6B3E3}" srcOrd="1" destOrd="0" presId="urn:microsoft.com/office/officeart/2005/8/layout/orgChart1"/>
    <dgm:cxn modelId="{7B92EA9A-6839-4BD5-ACCB-59E1637D9186}" type="presParOf" srcId="{61CBD865-DF17-4526-BCE0-B38A5DBBDF79}" destId="{2E8A65CE-5E14-42EA-9FFF-BC949CA95C91}" srcOrd="1" destOrd="0" presId="urn:microsoft.com/office/officeart/2005/8/layout/orgChart1"/>
    <dgm:cxn modelId="{669EC9FE-9300-4FD0-91D2-68D4C820B3E1}" type="presParOf" srcId="{61CBD865-DF17-4526-BCE0-B38A5DBBDF79}" destId="{7AB0C34A-8E6D-47FD-AB8E-D081AB5103F3}" srcOrd="2" destOrd="0" presId="urn:microsoft.com/office/officeart/2005/8/layout/orgChart1"/>
    <dgm:cxn modelId="{B446E97D-455E-48A1-8029-80C1A6414F00}" type="presParOf" srcId="{C20F2E52-DA57-42A0-A01C-0749E758E27D}" destId="{262CF6B1-A1C3-463E-ABB4-63CF2E24D89D}" srcOrd="2" destOrd="0" presId="urn:microsoft.com/office/officeart/2005/8/layout/orgChart1"/>
    <dgm:cxn modelId="{35B04D30-384F-4FFD-9634-F04E1D337529}" type="presParOf" srcId="{2CA268E0-EC07-417D-BC53-7856863CFB1E}" destId="{B398329E-D8FA-42C8-9219-4BF1772BE216}" srcOrd="2" destOrd="0" presId="urn:microsoft.com/office/officeart/2005/8/layout/orgChart1"/>
    <dgm:cxn modelId="{2DF8D972-CE54-47C1-89A3-6C57D2D5DB93}" type="presParOf" srcId="{CC94738D-0810-4F92-8F14-53766B867EFF}" destId="{DD398A0B-63EF-48FE-86B2-231A18DC5A47}" srcOrd="2" destOrd="0" presId="urn:microsoft.com/office/officeart/2005/8/layout/orgChart1"/>
    <dgm:cxn modelId="{4C9BAA3E-0570-4764-8C61-4B47FC51CF67}" type="presParOf" srcId="{CC94738D-0810-4F92-8F14-53766B867EFF}" destId="{F20B893C-ED0A-4979-AD49-D13C5A383A97}" srcOrd="3" destOrd="0" presId="urn:microsoft.com/office/officeart/2005/8/layout/orgChart1"/>
    <dgm:cxn modelId="{E0E5E9D7-EAD4-48D1-96EB-8E80B6B7E44F}" type="presParOf" srcId="{F20B893C-ED0A-4979-AD49-D13C5A383A97}" destId="{C9E9C3C8-9171-4925-B8C7-A340FB632273}" srcOrd="0" destOrd="0" presId="urn:microsoft.com/office/officeart/2005/8/layout/orgChart1"/>
    <dgm:cxn modelId="{8C7C2CF2-00A1-4C7C-85C6-4DAC34B649D1}" type="presParOf" srcId="{C9E9C3C8-9171-4925-B8C7-A340FB632273}" destId="{4783CB9D-AFF3-44F9-A593-F39640B12365}" srcOrd="0" destOrd="0" presId="urn:microsoft.com/office/officeart/2005/8/layout/orgChart1"/>
    <dgm:cxn modelId="{344430D6-8B23-4454-9E4A-084168CF5FEB}" type="presParOf" srcId="{C9E9C3C8-9171-4925-B8C7-A340FB632273}" destId="{4B98FF85-5E7A-48D4-BF32-D5D4F061C24E}" srcOrd="1" destOrd="0" presId="urn:microsoft.com/office/officeart/2005/8/layout/orgChart1"/>
    <dgm:cxn modelId="{80DF67BD-FB8E-4FEF-857F-2B9DF2C6256B}" type="presParOf" srcId="{F20B893C-ED0A-4979-AD49-D13C5A383A97}" destId="{A7744761-802E-47B5-A3C8-EF96B01DBC4B}" srcOrd="1" destOrd="0" presId="urn:microsoft.com/office/officeart/2005/8/layout/orgChart1"/>
    <dgm:cxn modelId="{B3FC55BE-F77C-45E4-806A-DCF2CF7D7609}" type="presParOf" srcId="{A7744761-802E-47B5-A3C8-EF96B01DBC4B}" destId="{5A1A87E8-5C31-4195-A026-C2B88A1E7D97}" srcOrd="0" destOrd="0" presId="urn:microsoft.com/office/officeart/2005/8/layout/orgChart1"/>
    <dgm:cxn modelId="{2AEA8A13-3B5A-47F3-8F7C-282C046EB36C}" type="presParOf" srcId="{A7744761-802E-47B5-A3C8-EF96B01DBC4B}" destId="{FB276030-C00E-4114-BE6C-D898F4F2C6E1}" srcOrd="1" destOrd="0" presId="urn:microsoft.com/office/officeart/2005/8/layout/orgChart1"/>
    <dgm:cxn modelId="{5F22E1CE-448F-4BD2-AFEF-B0AC4A958C58}" type="presParOf" srcId="{FB276030-C00E-4114-BE6C-D898F4F2C6E1}" destId="{B6C58E3E-8B0A-4788-9137-FD2CBA9437CA}" srcOrd="0" destOrd="0" presId="urn:microsoft.com/office/officeart/2005/8/layout/orgChart1"/>
    <dgm:cxn modelId="{0532B489-6D8F-4500-9ADA-61B795EC1E73}" type="presParOf" srcId="{B6C58E3E-8B0A-4788-9137-FD2CBA9437CA}" destId="{7A828B3C-AF09-42CF-911A-3AB9251B6F03}" srcOrd="0" destOrd="0" presId="urn:microsoft.com/office/officeart/2005/8/layout/orgChart1"/>
    <dgm:cxn modelId="{9B07AFEB-7414-422F-8DD3-2E1CF3345D38}" type="presParOf" srcId="{B6C58E3E-8B0A-4788-9137-FD2CBA9437CA}" destId="{DF9981D6-46EC-44DB-BB6A-ECD0A30D16DB}" srcOrd="1" destOrd="0" presId="urn:microsoft.com/office/officeart/2005/8/layout/orgChart1"/>
    <dgm:cxn modelId="{1CD58C1D-E5DD-4591-B621-A2100E31FFEB}" type="presParOf" srcId="{FB276030-C00E-4114-BE6C-D898F4F2C6E1}" destId="{1CADE58D-50A5-45F8-9A57-ED09AD2674FC}" srcOrd="1" destOrd="0" presId="urn:microsoft.com/office/officeart/2005/8/layout/orgChart1"/>
    <dgm:cxn modelId="{926DB204-2DA3-4FD3-8E7F-09442ED531FC}" type="presParOf" srcId="{1CADE58D-50A5-45F8-9A57-ED09AD2674FC}" destId="{29267D40-F713-4962-BD61-B159297169E0}" srcOrd="0" destOrd="0" presId="urn:microsoft.com/office/officeart/2005/8/layout/orgChart1"/>
    <dgm:cxn modelId="{31170533-7B50-4B61-A9B4-FFDD3616BBE1}" type="presParOf" srcId="{1CADE58D-50A5-45F8-9A57-ED09AD2674FC}" destId="{B9979149-3A66-46BF-8B03-364C51F0E658}" srcOrd="1" destOrd="0" presId="urn:microsoft.com/office/officeart/2005/8/layout/orgChart1"/>
    <dgm:cxn modelId="{C74ED5B6-6E08-4D0F-BE51-C4E698FA39C3}" type="presParOf" srcId="{B9979149-3A66-46BF-8B03-364C51F0E658}" destId="{512973E5-9DB0-4D14-9E49-CA6E43FDA7E9}" srcOrd="0" destOrd="0" presId="urn:microsoft.com/office/officeart/2005/8/layout/orgChart1"/>
    <dgm:cxn modelId="{30BACDCE-88C3-438C-AA1E-0110C7EF643E}" type="presParOf" srcId="{512973E5-9DB0-4D14-9E49-CA6E43FDA7E9}" destId="{DDE08273-583C-4634-9FBD-FED5448AD665}" srcOrd="0" destOrd="0" presId="urn:microsoft.com/office/officeart/2005/8/layout/orgChart1"/>
    <dgm:cxn modelId="{91B90185-F47A-496E-B364-75FC225F3F6D}" type="presParOf" srcId="{512973E5-9DB0-4D14-9E49-CA6E43FDA7E9}" destId="{4A942938-3D18-451F-8FEE-D3847EBDC244}" srcOrd="1" destOrd="0" presId="urn:microsoft.com/office/officeart/2005/8/layout/orgChart1"/>
    <dgm:cxn modelId="{14372FCC-FD23-42B3-8E11-C5C4F3311331}" type="presParOf" srcId="{B9979149-3A66-46BF-8B03-364C51F0E658}" destId="{228DCC10-7B43-4A1A-B94D-8EFE027CE3F9}" srcOrd="1" destOrd="0" presId="urn:microsoft.com/office/officeart/2005/8/layout/orgChart1"/>
    <dgm:cxn modelId="{3C6A3C65-922D-4957-B7D6-C4631147851C}" type="presParOf" srcId="{228DCC10-7B43-4A1A-B94D-8EFE027CE3F9}" destId="{7305BC81-57AB-4B44-B72E-835D5CD26D35}" srcOrd="0" destOrd="0" presId="urn:microsoft.com/office/officeart/2005/8/layout/orgChart1"/>
    <dgm:cxn modelId="{2222DC24-4E0F-4EB9-9700-CBBF79DD396C}" type="presParOf" srcId="{228DCC10-7B43-4A1A-B94D-8EFE027CE3F9}" destId="{21B78C52-AD13-45A7-AEBC-903397E69669}" srcOrd="1" destOrd="0" presId="urn:microsoft.com/office/officeart/2005/8/layout/orgChart1"/>
    <dgm:cxn modelId="{761CB886-1B50-4226-B376-5C096BDEF8D0}" type="presParOf" srcId="{21B78C52-AD13-45A7-AEBC-903397E69669}" destId="{4B3B725B-AE9A-45D0-AFD8-EFB7EE9C4E6F}" srcOrd="0" destOrd="0" presId="urn:microsoft.com/office/officeart/2005/8/layout/orgChart1"/>
    <dgm:cxn modelId="{01ECEFA5-A2BD-424E-97F0-5DB87B1D39AF}" type="presParOf" srcId="{4B3B725B-AE9A-45D0-AFD8-EFB7EE9C4E6F}" destId="{B7B4DE12-2A2E-4A38-B653-AEB0CC730F75}" srcOrd="0" destOrd="0" presId="urn:microsoft.com/office/officeart/2005/8/layout/orgChart1"/>
    <dgm:cxn modelId="{603585DF-D3B2-4B5F-A03C-7415A67C9BEC}" type="presParOf" srcId="{4B3B725B-AE9A-45D0-AFD8-EFB7EE9C4E6F}" destId="{87A457BC-0DDA-40AB-982C-B887B5D0800C}" srcOrd="1" destOrd="0" presId="urn:microsoft.com/office/officeart/2005/8/layout/orgChart1"/>
    <dgm:cxn modelId="{79DBD601-54B0-486D-82CB-8DA74D8C28DA}" type="presParOf" srcId="{21B78C52-AD13-45A7-AEBC-903397E69669}" destId="{2D842876-6088-4E2F-AD45-67EBD6F88024}" srcOrd="1" destOrd="0" presId="urn:microsoft.com/office/officeart/2005/8/layout/orgChart1"/>
    <dgm:cxn modelId="{C12CE451-B5A1-47D3-9AE6-E39EDBB53A26}" type="presParOf" srcId="{21B78C52-AD13-45A7-AEBC-903397E69669}" destId="{FBFFF047-516E-4B62-9EB9-451EBC598555}" srcOrd="2" destOrd="0" presId="urn:microsoft.com/office/officeart/2005/8/layout/orgChart1"/>
    <dgm:cxn modelId="{B01C8B48-CE82-45EB-9E73-5BB4EA58A6FF}" type="presParOf" srcId="{228DCC10-7B43-4A1A-B94D-8EFE027CE3F9}" destId="{20E502AD-467F-4EE8-B3BA-57C38980593F}" srcOrd="2" destOrd="0" presId="urn:microsoft.com/office/officeart/2005/8/layout/orgChart1"/>
    <dgm:cxn modelId="{14B45D17-88B3-46F7-BB49-7BEC70C46EA6}" type="presParOf" srcId="{228DCC10-7B43-4A1A-B94D-8EFE027CE3F9}" destId="{E6F50591-EBF7-4401-BE06-D09380AECD83}" srcOrd="3" destOrd="0" presId="urn:microsoft.com/office/officeart/2005/8/layout/orgChart1"/>
    <dgm:cxn modelId="{B6059BC8-EF43-4760-A4C3-C9AC616A334C}" type="presParOf" srcId="{E6F50591-EBF7-4401-BE06-D09380AECD83}" destId="{67C7A451-02DE-429E-BE78-684D286A02B0}" srcOrd="0" destOrd="0" presId="urn:microsoft.com/office/officeart/2005/8/layout/orgChart1"/>
    <dgm:cxn modelId="{465199D9-8360-4770-978E-E70DC20627FC}" type="presParOf" srcId="{67C7A451-02DE-429E-BE78-684D286A02B0}" destId="{CDB961FB-9465-41C6-8D3E-BB62F3307C81}" srcOrd="0" destOrd="0" presId="urn:microsoft.com/office/officeart/2005/8/layout/orgChart1"/>
    <dgm:cxn modelId="{2410B5CD-BB31-4249-A099-FAE847E67FE0}" type="presParOf" srcId="{67C7A451-02DE-429E-BE78-684D286A02B0}" destId="{240E28B8-1849-4012-AB32-D9E7EDC81F61}" srcOrd="1" destOrd="0" presId="urn:microsoft.com/office/officeart/2005/8/layout/orgChart1"/>
    <dgm:cxn modelId="{90714D2D-72DF-43E2-8D95-984BC4FC1C54}" type="presParOf" srcId="{E6F50591-EBF7-4401-BE06-D09380AECD83}" destId="{71C0613E-A835-484A-B5F7-7C4B69102E69}" srcOrd="1" destOrd="0" presId="urn:microsoft.com/office/officeart/2005/8/layout/orgChart1"/>
    <dgm:cxn modelId="{5460F0F8-D2DD-4D35-9786-678AAEAE979D}" type="presParOf" srcId="{E6F50591-EBF7-4401-BE06-D09380AECD83}" destId="{168385C6-E2B9-4BD0-A7C6-991F724B6955}" srcOrd="2" destOrd="0" presId="urn:microsoft.com/office/officeart/2005/8/layout/orgChart1"/>
    <dgm:cxn modelId="{0BED2E5E-8492-4294-8083-40F64BEDDDF7}" type="presParOf" srcId="{B9979149-3A66-46BF-8B03-364C51F0E658}" destId="{9E02978C-7BA3-4EF4-A8B9-7126E96924D1}" srcOrd="2" destOrd="0" presId="urn:microsoft.com/office/officeart/2005/8/layout/orgChart1"/>
    <dgm:cxn modelId="{2F784D7B-C67F-485B-B452-33B6F8BBA01C}" type="presParOf" srcId="{1CADE58D-50A5-45F8-9A57-ED09AD2674FC}" destId="{32FE21BF-306D-4257-9F04-ADA4AA7A53E4}" srcOrd="2" destOrd="0" presId="urn:microsoft.com/office/officeart/2005/8/layout/orgChart1"/>
    <dgm:cxn modelId="{2D6D7193-F521-446E-99D2-1C104EF65AC8}" type="presParOf" srcId="{1CADE58D-50A5-45F8-9A57-ED09AD2674FC}" destId="{FBCB4012-9C2F-42DB-B431-FBB941395194}" srcOrd="3" destOrd="0" presId="urn:microsoft.com/office/officeart/2005/8/layout/orgChart1"/>
    <dgm:cxn modelId="{9A7F6595-7FAC-4BA5-A039-9B5EE00E40C6}" type="presParOf" srcId="{FBCB4012-9C2F-42DB-B431-FBB941395194}" destId="{03D26A7C-1FA9-4F08-BEED-24077ACCB34D}" srcOrd="0" destOrd="0" presId="urn:microsoft.com/office/officeart/2005/8/layout/orgChart1"/>
    <dgm:cxn modelId="{5D553970-0FDE-4CE3-A175-4B815AB7635C}" type="presParOf" srcId="{03D26A7C-1FA9-4F08-BEED-24077ACCB34D}" destId="{C9019F61-CA77-4FBC-9407-0E223442E72F}" srcOrd="0" destOrd="0" presId="urn:microsoft.com/office/officeart/2005/8/layout/orgChart1"/>
    <dgm:cxn modelId="{36272088-97AC-476E-9AB4-3FFF96C702AC}" type="presParOf" srcId="{03D26A7C-1FA9-4F08-BEED-24077ACCB34D}" destId="{51C02EEF-0491-4CA2-8BB6-09259B9F5FE7}" srcOrd="1" destOrd="0" presId="urn:microsoft.com/office/officeart/2005/8/layout/orgChart1"/>
    <dgm:cxn modelId="{BA38CE2F-D599-4ED7-B4A5-E1690DA8821C}" type="presParOf" srcId="{FBCB4012-9C2F-42DB-B431-FBB941395194}" destId="{116F925A-234D-4B3D-9F90-5819D51EAFF1}" srcOrd="1" destOrd="0" presId="urn:microsoft.com/office/officeart/2005/8/layout/orgChart1"/>
    <dgm:cxn modelId="{91B858E4-DA9C-4151-8423-263DFBE72CE8}" type="presParOf" srcId="{116F925A-234D-4B3D-9F90-5819D51EAFF1}" destId="{5816451C-42BD-487D-9A8D-B1A10A670E36}" srcOrd="0" destOrd="0" presId="urn:microsoft.com/office/officeart/2005/8/layout/orgChart1"/>
    <dgm:cxn modelId="{6482B5D2-75B5-4926-A144-13E262F31F03}" type="presParOf" srcId="{116F925A-234D-4B3D-9F90-5819D51EAFF1}" destId="{D0681FD7-F8C1-4C9E-96EB-9F7227FC11DC}" srcOrd="1" destOrd="0" presId="urn:microsoft.com/office/officeart/2005/8/layout/orgChart1"/>
    <dgm:cxn modelId="{F8C5431B-0C01-414A-8C25-351BE2EE445E}" type="presParOf" srcId="{D0681FD7-F8C1-4C9E-96EB-9F7227FC11DC}" destId="{8CF236DD-B763-4991-AC3C-22E91798E32C}" srcOrd="0" destOrd="0" presId="urn:microsoft.com/office/officeart/2005/8/layout/orgChart1"/>
    <dgm:cxn modelId="{84A68ADE-4BE1-4BBB-B8DA-090B2E0D45F6}" type="presParOf" srcId="{8CF236DD-B763-4991-AC3C-22E91798E32C}" destId="{4F07E797-6D82-4FB7-A5C5-2097B4B7A4FE}" srcOrd="0" destOrd="0" presId="urn:microsoft.com/office/officeart/2005/8/layout/orgChart1"/>
    <dgm:cxn modelId="{87F70244-03A8-452F-BA84-EBFDE3B92DFC}" type="presParOf" srcId="{8CF236DD-B763-4991-AC3C-22E91798E32C}" destId="{1ED3F95D-0395-462B-A80B-93CEE67000E5}" srcOrd="1" destOrd="0" presId="urn:microsoft.com/office/officeart/2005/8/layout/orgChart1"/>
    <dgm:cxn modelId="{AFD6C70C-0795-465F-A9FE-9F9441CBB789}" type="presParOf" srcId="{D0681FD7-F8C1-4C9E-96EB-9F7227FC11DC}" destId="{964E9C9B-5D18-46AF-B4FD-2F1F2BDE32A2}" srcOrd="1" destOrd="0" presId="urn:microsoft.com/office/officeart/2005/8/layout/orgChart1"/>
    <dgm:cxn modelId="{706C0D76-9A12-47D2-8967-23D7517FFC96}" type="presParOf" srcId="{D0681FD7-F8C1-4C9E-96EB-9F7227FC11DC}" destId="{B19D2150-60E7-48C7-B00D-1814E15FEE56}" srcOrd="2" destOrd="0" presId="urn:microsoft.com/office/officeart/2005/8/layout/orgChart1"/>
    <dgm:cxn modelId="{B593214A-A2FC-4235-9AA4-A91A3C9D563D}" type="presParOf" srcId="{116F925A-234D-4B3D-9F90-5819D51EAFF1}" destId="{9E7BAEC4-F5A3-445C-8484-36AEF3441E71}" srcOrd="2" destOrd="0" presId="urn:microsoft.com/office/officeart/2005/8/layout/orgChart1"/>
    <dgm:cxn modelId="{7DAF2DE4-3FDC-4761-8AC9-D9FD3392F7C9}" type="presParOf" srcId="{116F925A-234D-4B3D-9F90-5819D51EAFF1}" destId="{0DFEF77C-0E11-4424-B2CF-06FCC4DDFE7C}" srcOrd="3" destOrd="0" presId="urn:microsoft.com/office/officeart/2005/8/layout/orgChart1"/>
    <dgm:cxn modelId="{14B35A10-73E1-4EEB-AE5B-0D45249F0D90}" type="presParOf" srcId="{0DFEF77C-0E11-4424-B2CF-06FCC4DDFE7C}" destId="{80FB6A4B-42B3-4F1E-AD74-25E0EBDDC732}" srcOrd="0" destOrd="0" presId="urn:microsoft.com/office/officeart/2005/8/layout/orgChart1"/>
    <dgm:cxn modelId="{03E127C0-F7B6-4A54-9881-AFAB3C06DF19}" type="presParOf" srcId="{80FB6A4B-42B3-4F1E-AD74-25E0EBDDC732}" destId="{AEEAE80E-F59D-46A6-AEA9-CB7D0A1BC8FA}" srcOrd="0" destOrd="0" presId="urn:microsoft.com/office/officeart/2005/8/layout/orgChart1"/>
    <dgm:cxn modelId="{702EE287-B359-4794-8B44-1DADF0BDE436}" type="presParOf" srcId="{80FB6A4B-42B3-4F1E-AD74-25E0EBDDC732}" destId="{9B5A4A9C-5FA2-4C29-B9F8-55F377E20E22}" srcOrd="1" destOrd="0" presId="urn:microsoft.com/office/officeart/2005/8/layout/orgChart1"/>
    <dgm:cxn modelId="{B1FFFEF7-F8B8-4A61-86CC-7C97BB8F57B5}" type="presParOf" srcId="{0DFEF77C-0E11-4424-B2CF-06FCC4DDFE7C}" destId="{EF47CC0B-FF8A-4182-A2CF-30F9B3407D33}" srcOrd="1" destOrd="0" presId="urn:microsoft.com/office/officeart/2005/8/layout/orgChart1"/>
    <dgm:cxn modelId="{C1F04D1C-2DD8-426D-A0BB-88ADB676E86B}" type="presParOf" srcId="{0DFEF77C-0E11-4424-B2CF-06FCC4DDFE7C}" destId="{ED80EC32-94E3-4B4C-B2FE-8F8D24D9ECEF}" srcOrd="2" destOrd="0" presId="urn:microsoft.com/office/officeart/2005/8/layout/orgChart1"/>
    <dgm:cxn modelId="{FB072FAF-9253-40A8-9632-3264701D9596}" type="presParOf" srcId="{116F925A-234D-4B3D-9F90-5819D51EAFF1}" destId="{A78CF93B-7960-45DB-95D8-410FD4C8799C}" srcOrd="4" destOrd="0" presId="urn:microsoft.com/office/officeart/2005/8/layout/orgChart1"/>
    <dgm:cxn modelId="{1D95D260-3DDD-477F-8352-D7AC02B589E9}" type="presParOf" srcId="{116F925A-234D-4B3D-9F90-5819D51EAFF1}" destId="{1EC5AB30-696C-4191-A657-2765150B5BC2}" srcOrd="5" destOrd="0" presId="urn:microsoft.com/office/officeart/2005/8/layout/orgChart1"/>
    <dgm:cxn modelId="{C50B2A7A-3417-4071-BFF8-C823CF738CAA}" type="presParOf" srcId="{1EC5AB30-696C-4191-A657-2765150B5BC2}" destId="{6F357C83-E2F4-40F4-9EA5-B068AFABDBEC}" srcOrd="0" destOrd="0" presId="urn:microsoft.com/office/officeart/2005/8/layout/orgChart1"/>
    <dgm:cxn modelId="{3F9CD8C7-D4C7-4968-95AF-AD975E90B55D}" type="presParOf" srcId="{6F357C83-E2F4-40F4-9EA5-B068AFABDBEC}" destId="{C5341DCD-5653-4745-9083-2DA173222EDB}" srcOrd="0" destOrd="0" presId="urn:microsoft.com/office/officeart/2005/8/layout/orgChart1"/>
    <dgm:cxn modelId="{9845E56F-0267-4CDA-9062-0188941E84B1}" type="presParOf" srcId="{6F357C83-E2F4-40F4-9EA5-B068AFABDBEC}" destId="{E822AFCF-4DCD-401E-913F-D8B04FE4AD0D}" srcOrd="1" destOrd="0" presId="urn:microsoft.com/office/officeart/2005/8/layout/orgChart1"/>
    <dgm:cxn modelId="{E55CD685-FCDD-46A6-AA47-6AAC0C971655}" type="presParOf" srcId="{1EC5AB30-696C-4191-A657-2765150B5BC2}" destId="{587CDFCB-F022-4E78-8E7F-89A30103EB25}" srcOrd="1" destOrd="0" presId="urn:microsoft.com/office/officeart/2005/8/layout/orgChart1"/>
    <dgm:cxn modelId="{FE077400-E09D-4345-9F1A-D3C302E5ECFE}" type="presParOf" srcId="{1EC5AB30-696C-4191-A657-2765150B5BC2}" destId="{DAC33752-AD77-42EB-A27B-2CA0CD6DBC09}" srcOrd="2" destOrd="0" presId="urn:microsoft.com/office/officeart/2005/8/layout/orgChart1"/>
    <dgm:cxn modelId="{9914EC49-786C-422C-BCB7-AB3688339D44}" type="presParOf" srcId="{116F925A-234D-4B3D-9F90-5819D51EAFF1}" destId="{1FCF3F73-4E20-4835-BAE4-EAE9CBBCAA09}" srcOrd="6" destOrd="0" presId="urn:microsoft.com/office/officeart/2005/8/layout/orgChart1"/>
    <dgm:cxn modelId="{708D6084-CD11-4100-A161-652935E96E54}" type="presParOf" srcId="{116F925A-234D-4B3D-9F90-5819D51EAFF1}" destId="{79E99CD4-180F-47EA-A5F5-A9375204AF34}" srcOrd="7" destOrd="0" presId="urn:microsoft.com/office/officeart/2005/8/layout/orgChart1"/>
    <dgm:cxn modelId="{8ACCCAE4-B251-4300-9BAA-FD3F865B9795}" type="presParOf" srcId="{79E99CD4-180F-47EA-A5F5-A9375204AF34}" destId="{8579F8B6-92B4-4972-BC21-9313EF8D0650}" srcOrd="0" destOrd="0" presId="urn:microsoft.com/office/officeart/2005/8/layout/orgChart1"/>
    <dgm:cxn modelId="{4080D0CE-AA81-4161-A8AF-230A781A1906}" type="presParOf" srcId="{8579F8B6-92B4-4972-BC21-9313EF8D0650}" destId="{F2A73C9D-0568-491F-96CD-E5D0F233DAFF}" srcOrd="0" destOrd="0" presId="urn:microsoft.com/office/officeart/2005/8/layout/orgChart1"/>
    <dgm:cxn modelId="{65AAD0BC-EDFA-404C-B9D3-E1372C186DAF}" type="presParOf" srcId="{8579F8B6-92B4-4972-BC21-9313EF8D0650}" destId="{3BF32142-653E-499F-ABA3-65663E4B7ECA}" srcOrd="1" destOrd="0" presId="urn:microsoft.com/office/officeart/2005/8/layout/orgChart1"/>
    <dgm:cxn modelId="{D0A5FAA3-44E7-441B-AB7B-CC3FBB071E0B}" type="presParOf" srcId="{79E99CD4-180F-47EA-A5F5-A9375204AF34}" destId="{9C727255-F7DD-48F8-8664-C3AEA7BBE700}" srcOrd="1" destOrd="0" presId="urn:microsoft.com/office/officeart/2005/8/layout/orgChart1"/>
    <dgm:cxn modelId="{7A94BBEC-472E-4FEF-9246-7AD35E6614F5}" type="presParOf" srcId="{79E99CD4-180F-47EA-A5F5-A9375204AF34}" destId="{6FF7B57C-FB76-4A56-8758-636832382089}" srcOrd="2" destOrd="0" presId="urn:microsoft.com/office/officeart/2005/8/layout/orgChart1"/>
    <dgm:cxn modelId="{C2B02245-A650-42F6-AB7B-8300270C4DA5}" type="presParOf" srcId="{FBCB4012-9C2F-42DB-B431-FBB941395194}" destId="{48A70610-746F-4D55-8DE7-36C1F9872856}" srcOrd="2" destOrd="0" presId="urn:microsoft.com/office/officeart/2005/8/layout/orgChart1"/>
    <dgm:cxn modelId="{511EDA0C-159C-44B6-8203-FF77D6110092}" type="presParOf" srcId="{1CADE58D-50A5-45F8-9A57-ED09AD2674FC}" destId="{C4FA4595-267B-4024-8A44-DC04136A8575}" srcOrd="4" destOrd="0" presId="urn:microsoft.com/office/officeart/2005/8/layout/orgChart1"/>
    <dgm:cxn modelId="{4170B72B-AD25-45C5-B5DC-F35AC2C279C2}" type="presParOf" srcId="{1CADE58D-50A5-45F8-9A57-ED09AD2674FC}" destId="{94D3099F-A4A1-49D2-BE29-37DA695BC788}" srcOrd="5" destOrd="0" presId="urn:microsoft.com/office/officeart/2005/8/layout/orgChart1"/>
    <dgm:cxn modelId="{3E702CF1-B4D2-49F7-B8C8-2D78E0AC09CA}" type="presParOf" srcId="{94D3099F-A4A1-49D2-BE29-37DA695BC788}" destId="{7AD94069-CBBF-4CC2-95BF-4E822489B2FC}" srcOrd="0" destOrd="0" presId="urn:microsoft.com/office/officeart/2005/8/layout/orgChart1"/>
    <dgm:cxn modelId="{A0CFFAD2-4D60-4C12-9FBC-485E56667B54}" type="presParOf" srcId="{7AD94069-CBBF-4CC2-95BF-4E822489B2FC}" destId="{982ACBA4-D848-40D4-AC11-B24842C35526}" srcOrd="0" destOrd="0" presId="urn:microsoft.com/office/officeart/2005/8/layout/orgChart1"/>
    <dgm:cxn modelId="{513ABCDF-F765-495F-B3CA-DB0936BC27BA}" type="presParOf" srcId="{7AD94069-CBBF-4CC2-95BF-4E822489B2FC}" destId="{54E0BB56-0A3B-4854-BDDD-CFE34D6A8D7B}" srcOrd="1" destOrd="0" presId="urn:microsoft.com/office/officeart/2005/8/layout/orgChart1"/>
    <dgm:cxn modelId="{D2CC61B8-9F70-4267-8DF5-4F8E2C20149F}" type="presParOf" srcId="{94D3099F-A4A1-49D2-BE29-37DA695BC788}" destId="{1CABEEF1-C6C9-40E9-B3BB-BCBEFABED37D}" srcOrd="1" destOrd="0" presId="urn:microsoft.com/office/officeart/2005/8/layout/orgChart1"/>
    <dgm:cxn modelId="{D94090AC-23FC-4C3B-ABB2-DE950C7214B6}" type="presParOf" srcId="{1CABEEF1-C6C9-40E9-B3BB-BCBEFABED37D}" destId="{7235E645-A273-4F48-9C47-57D5D95EC59A}" srcOrd="0" destOrd="0" presId="urn:microsoft.com/office/officeart/2005/8/layout/orgChart1"/>
    <dgm:cxn modelId="{30397A0E-0AA3-47FB-8CF3-A767188B519E}" type="presParOf" srcId="{1CABEEF1-C6C9-40E9-B3BB-BCBEFABED37D}" destId="{29297FE3-71F0-4655-AEAF-724E456A99B9}" srcOrd="1" destOrd="0" presId="urn:microsoft.com/office/officeart/2005/8/layout/orgChart1"/>
    <dgm:cxn modelId="{EF95D958-F077-4523-A65F-CE648FCBD19A}" type="presParOf" srcId="{29297FE3-71F0-4655-AEAF-724E456A99B9}" destId="{F4BA85E7-61F7-499C-B978-D515D9A2D583}" srcOrd="0" destOrd="0" presId="urn:microsoft.com/office/officeart/2005/8/layout/orgChart1"/>
    <dgm:cxn modelId="{464C115D-AE45-4E84-874A-84B2BCB5AB88}" type="presParOf" srcId="{F4BA85E7-61F7-499C-B978-D515D9A2D583}" destId="{DE1E44EE-8C4A-4E40-AF78-B2A94CD61FAE}" srcOrd="0" destOrd="0" presId="urn:microsoft.com/office/officeart/2005/8/layout/orgChart1"/>
    <dgm:cxn modelId="{F85BCBBF-E980-4AD8-8482-0F8FC2CBEA79}" type="presParOf" srcId="{F4BA85E7-61F7-499C-B978-D515D9A2D583}" destId="{3C351EDA-607B-4BD6-B4B4-73BACD7FEF58}" srcOrd="1" destOrd="0" presId="urn:microsoft.com/office/officeart/2005/8/layout/orgChart1"/>
    <dgm:cxn modelId="{353D6B7E-57D1-4896-9B83-13AF33D2C861}" type="presParOf" srcId="{29297FE3-71F0-4655-AEAF-724E456A99B9}" destId="{363179CF-6AAD-4936-8AF4-FFA3A8122B29}" srcOrd="1" destOrd="0" presId="urn:microsoft.com/office/officeart/2005/8/layout/orgChart1"/>
    <dgm:cxn modelId="{0F203518-72A4-4754-8497-A32BF2B0A48F}" type="presParOf" srcId="{29297FE3-71F0-4655-AEAF-724E456A99B9}" destId="{9768E9DC-CB0A-4CB8-A065-398E06340FD4}" srcOrd="2" destOrd="0" presId="urn:microsoft.com/office/officeart/2005/8/layout/orgChart1"/>
    <dgm:cxn modelId="{99D2B05A-BBEB-46AF-B3C3-653F5A09631D}" type="presParOf" srcId="{1CABEEF1-C6C9-40E9-B3BB-BCBEFABED37D}" destId="{67399CA3-6D99-4605-BEA7-29AB25AC40D7}" srcOrd="2" destOrd="0" presId="urn:microsoft.com/office/officeart/2005/8/layout/orgChart1"/>
    <dgm:cxn modelId="{090972C3-0DD8-4C17-89A3-7E77B102C02B}" type="presParOf" srcId="{1CABEEF1-C6C9-40E9-B3BB-BCBEFABED37D}" destId="{D02D5595-88D1-47E4-9C46-EBE7447D3E7B}" srcOrd="3" destOrd="0" presId="urn:microsoft.com/office/officeart/2005/8/layout/orgChart1"/>
    <dgm:cxn modelId="{1DCA39CC-3181-4E17-8F83-CA50974ED13F}" type="presParOf" srcId="{D02D5595-88D1-47E4-9C46-EBE7447D3E7B}" destId="{05DD6558-0942-40E7-85EB-EB14F853C900}" srcOrd="0" destOrd="0" presId="urn:microsoft.com/office/officeart/2005/8/layout/orgChart1"/>
    <dgm:cxn modelId="{A6D837E7-27A0-457D-9AAC-44A569DACB24}" type="presParOf" srcId="{05DD6558-0942-40E7-85EB-EB14F853C900}" destId="{2257E3A0-3941-4F3A-B194-16CE6FD43E60}" srcOrd="0" destOrd="0" presId="urn:microsoft.com/office/officeart/2005/8/layout/orgChart1"/>
    <dgm:cxn modelId="{67189136-197B-4249-82DC-43EF646AB50E}" type="presParOf" srcId="{05DD6558-0942-40E7-85EB-EB14F853C900}" destId="{1518E1FF-95FA-435D-B638-7FFCD47EB904}" srcOrd="1" destOrd="0" presId="urn:microsoft.com/office/officeart/2005/8/layout/orgChart1"/>
    <dgm:cxn modelId="{22E78FFE-0401-40A5-B7D8-52FF537A265F}" type="presParOf" srcId="{D02D5595-88D1-47E4-9C46-EBE7447D3E7B}" destId="{46208324-13CB-4DF9-AD18-2029E079A7CF}" srcOrd="1" destOrd="0" presId="urn:microsoft.com/office/officeart/2005/8/layout/orgChart1"/>
    <dgm:cxn modelId="{A94BDC44-4E40-4FA5-A337-B58C847BDFC2}" type="presParOf" srcId="{D02D5595-88D1-47E4-9C46-EBE7447D3E7B}" destId="{A68EA2AC-74C7-4EAB-B8D8-1108D55CD950}" srcOrd="2" destOrd="0" presId="urn:microsoft.com/office/officeart/2005/8/layout/orgChart1"/>
    <dgm:cxn modelId="{51EDBD01-4138-42A9-AB46-2C00C361268D}" type="presParOf" srcId="{1CABEEF1-C6C9-40E9-B3BB-BCBEFABED37D}" destId="{D65EF0D8-040C-4DFA-AAEE-A31FB026B486}" srcOrd="4" destOrd="0" presId="urn:microsoft.com/office/officeart/2005/8/layout/orgChart1"/>
    <dgm:cxn modelId="{C33C0222-0D92-499D-9F01-C8033C16F69F}" type="presParOf" srcId="{1CABEEF1-C6C9-40E9-B3BB-BCBEFABED37D}" destId="{90AD57B3-A73F-4E77-9FEB-AB48914F2CF3}" srcOrd="5" destOrd="0" presId="urn:microsoft.com/office/officeart/2005/8/layout/orgChart1"/>
    <dgm:cxn modelId="{B6351145-7E07-46DB-811B-8A26A83AD45B}" type="presParOf" srcId="{90AD57B3-A73F-4E77-9FEB-AB48914F2CF3}" destId="{928FA97C-6EB7-44D1-B3BD-E19009352C20}" srcOrd="0" destOrd="0" presId="urn:microsoft.com/office/officeart/2005/8/layout/orgChart1"/>
    <dgm:cxn modelId="{79D8B4C5-BFA7-4674-A1E3-05B953CC26B9}" type="presParOf" srcId="{928FA97C-6EB7-44D1-B3BD-E19009352C20}" destId="{5D30E1DB-8D5E-4A9C-B266-DA0422CD85C3}" srcOrd="0" destOrd="0" presId="urn:microsoft.com/office/officeart/2005/8/layout/orgChart1"/>
    <dgm:cxn modelId="{AE19E98C-E505-4E04-ACD8-6B720E7A43C8}" type="presParOf" srcId="{928FA97C-6EB7-44D1-B3BD-E19009352C20}" destId="{DD7E723E-7239-4D10-B040-5C961EF43083}" srcOrd="1" destOrd="0" presId="urn:microsoft.com/office/officeart/2005/8/layout/orgChart1"/>
    <dgm:cxn modelId="{5BE4E372-AB76-4670-961B-DF0E95D634B7}" type="presParOf" srcId="{90AD57B3-A73F-4E77-9FEB-AB48914F2CF3}" destId="{7043A662-3A3E-401C-A58C-2453E2B10039}" srcOrd="1" destOrd="0" presId="urn:microsoft.com/office/officeart/2005/8/layout/orgChart1"/>
    <dgm:cxn modelId="{69F5C8A5-4D37-4B8D-A884-7EDCB9BBC949}" type="presParOf" srcId="{90AD57B3-A73F-4E77-9FEB-AB48914F2CF3}" destId="{5CD5C855-8552-47B3-999F-7C2CD1477EFA}" srcOrd="2" destOrd="0" presId="urn:microsoft.com/office/officeart/2005/8/layout/orgChart1"/>
    <dgm:cxn modelId="{4BA3F8AE-7372-429E-9FA1-CAD6A9624709}" type="presParOf" srcId="{1CABEEF1-C6C9-40E9-B3BB-BCBEFABED37D}" destId="{D4E2C364-2EFF-4706-8E5E-A3E1C22CEE95}" srcOrd="6" destOrd="0" presId="urn:microsoft.com/office/officeart/2005/8/layout/orgChart1"/>
    <dgm:cxn modelId="{05D1A0F9-2E4A-4F21-B89E-2F309EB94E3B}" type="presParOf" srcId="{1CABEEF1-C6C9-40E9-B3BB-BCBEFABED37D}" destId="{02CB1CDC-623E-43F6-8524-85B964267B6C}" srcOrd="7" destOrd="0" presId="urn:microsoft.com/office/officeart/2005/8/layout/orgChart1"/>
    <dgm:cxn modelId="{80515FF4-F1E3-4D27-BA82-BF0980BBDB40}" type="presParOf" srcId="{02CB1CDC-623E-43F6-8524-85B964267B6C}" destId="{F420C7DF-B4B2-4033-A9B3-8BAA6AC2F1C1}" srcOrd="0" destOrd="0" presId="urn:microsoft.com/office/officeart/2005/8/layout/orgChart1"/>
    <dgm:cxn modelId="{1BB3AD64-A67F-4D5E-93D6-1E79A5BB9E56}" type="presParOf" srcId="{F420C7DF-B4B2-4033-A9B3-8BAA6AC2F1C1}" destId="{38BC2553-308F-4D24-9EFA-D262A7C7AE86}" srcOrd="0" destOrd="0" presId="urn:microsoft.com/office/officeart/2005/8/layout/orgChart1"/>
    <dgm:cxn modelId="{143A44F1-4DAB-4A18-BBCF-14E13C19115C}" type="presParOf" srcId="{F420C7DF-B4B2-4033-A9B3-8BAA6AC2F1C1}" destId="{531CD665-8C90-4D78-8AF8-3B3314D20233}" srcOrd="1" destOrd="0" presId="urn:microsoft.com/office/officeart/2005/8/layout/orgChart1"/>
    <dgm:cxn modelId="{D39C42FE-EB9E-4C48-AEC0-CD0B883A18CC}" type="presParOf" srcId="{02CB1CDC-623E-43F6-8524-85B964267B6C}" destId="{E54D122B-2693-44CB-A7E2-2A9617C2132B}" srcOrd="1" destOrd="0" presId="urn:microsoft.com/office/officeart/2005/8/layout/orgChart1"/>
    <dgm:cxn modelId="{AFF5BEAE-2A99-401C-B13B-8FD72CDB0B7A}" type="presParOf" srcId="{02CB1CDC-623E-43F6-8524-85B964267B6C}" destId="{EB156876-6DFB-4D48-943D-937116023D71}" srcOrd="2" destOrd="0" presId="urn:microsoft.com/office/officeart/2005/8/layout/orgChart1"/>
    <dgm:cxn modelId="{26232A06-DE47-4D7B-89A8-332ECB26D5D3}" type="presParOf" srcId="{1CABEEF1-C6C9-40E9-B3BB-BCBEFABED37D}" destId="{52B16078-7EFA-4146-9A53-BAB323086C49}" srcOrd="8" destOrd="0" presId="urn:microsoft.com/office/officeart/2005/8/layout/orgChart1"/>
    <dgm:cxn modelId="{B6C8DA4F-939A-4BF2-A841-52C0A1BC053D}" type="presParOf" srcId="{1CABEEF1-C6C9-40E9-B3BB-BCBEFABED37D}" destId="{4E869A4B-7FFF-4887-8681-C0B1A68BA503}" srcOrd="9" destOrd="0" presId="urn:microsoft.com/office/officeart/2005/8/layout/orgChart1"/>
    <dgm:cxn modelId="{127FFB60-FCCC-4629-AA91-1E139AA0B277}" type="presParOf" srcId="{4E869A4B-7FFF-4887-8681-C0B1A68BA503}" destId="{BEF7F816-51B6-4021-8323-69AB0A911DA9}" srcOrd="0" destOrd="0" presId="urn:microsoft.com/office/officeart/2005/8/layout/orgChart1"/>
    <dgm:cxn modelId="{1A91065D-0E47-4145-9B2F-CB01D08A8E10}" type="presParOf" srcId="{BEF7F816-51B6-4021-8323-69AB0A911DA9}" destId="{403B4725-E589-4D4F-80C8-BD2526F3D637}" srcOrd="0" destOrd="0" presId="urn:microsoft.com/office/officeart/2005/8/layout/orgChart1"/>
    <dgm:cxn modelId="{CEC82DF1-60DF-4343-B97F-BE98614CC0F5}" type="presParOf" srcId="{BEF7F816-51B6-4021-8323-69AB0A911DA9}" destId="{DC412EA1-FBEC-4D84-9C16-1E28084EC741}" srcOrd="1" destOrd="0" presId="urn:microsoft.com/office/officeart/2005/8/layout/orgChart1"/>
    <dgm:cxn modelId="{A780AEE8-68CC-4F60-8668-32DD2AC65EBC}" type="presParOf" srcId="{4E869A4B-7FFF-4887-8681-C0B1A68BA503}" destId="{D68F4EDE-6309-45CE-899B-CB7D8B823377}" srcOrd="1" destOrd="0" presId="urn:microsoft.com/office/officeart/2005/8/layout/orgChart1"/>
    <dgm:cxn modelId="{3958E242-B64C-4ADF-9A02-082DFBA1567A}" type="presParOf" srcId="{4E869A4B-7FFF-4887-8681-C0B1A68BA503}" destId="{C1A54327-DDB6-42A8-8CBB-23867843ADCB}" srcOrd="2" destOrd="0" presId="urn:microsoft.com/office/officeart/2005/8/layout/orgChart1"/>
    <dgm:cxn modelId="{4B5CBEF4-B4AE-488F-8908-E684778713B2}" type="presParOf" srcId="{1CABEEF1-C6C9-40E9-B3BB-BCBEFABED37D}" destId="{972AA083-6C72-4078-9BEA-A923E691C885}" srcOrd="10" destOrd="0" presId="urn:microsoft.com/office/officeart/2005/8/layout/orgChart1"/>
    <dgm:cxn modelId="{77802F5E-5A19-41BF-8564-6ADB1D99DEEE}" type="presParOf" srcId="{1CABEEF1-C6C9-40E9-B3BB-BCBEFABED37D}" destId="{C48AADA4-E022-4621-85B6-B0C7D7676D95}" srcOrd="11" destOrd="0" presId="urn:microsoft.com/office/officeart/2005/8/layout/orgChart1"/>
    <dgm:cxn modelId="{A395BF6E-EC77-4A87-B245-83069BFE1870}" type="presParOf" srcId="{C48AADA4-E022-4621-85B6-B0C7D7676D95}" destId="{9CEE0124-A5AC-4AE1-9F9E-9E8C775CE082}" srcOrd="0" destOrd="0" presId="urn:microsoft.com/office/officeart/2005/8/layout/orgChart1"/>
    <dgm:cxn modelId="{F00C316C-5A7D-44E3-91D3-A9BBE6D2D0AA}" type="presParOf" srcId="{9CEE0124-A5AC-4AE1-9F9E-9E8C775CE082}" destId="{619F32BE-35E5-45E2-AB5C-308F08A6240B}" srcOrd="0" destOrd="0" presId="urn:microsoft.com/office/officeart/2005/8/layout/orgChart1"/>
    <dgm:cxn modelId="{8B01BFF7-583F-4635-8C4D-E17158FC1A8A}" type="presParOf" srcId="{9CEE0124-A5AC-4AE1-9F9E-9E8C775CE082}" destId="{09AFD1C5-1D94-4F47-B015-701C2C510208}" srcOrd="1" destOrd="0" presId="urn:microsoft.com/office/officeart/2005/8/layout/orgChart1"/>
    <dgm:cxn modelId="{4690DAC6-BED3-420B-95DB-705372B8F65C}" type="presParOf" srcId="{C48AADA4-E022-4621-85B6-B0C7D7676D95}" destId="{13A24067-6977-484D-A07E-913E70B9ABF3}" srcOrd="1" destOrd="0" presId="urn:microsoft.com/office/officeart/2005/8/layout/orgChart1"/>
    <dgm:cxn modelId="{51CEDF42-745B-4EB3-81C7-1ABFA7BEA308}" type="presParOf" srcId="{C48AADA4-E022-4621-85B6-B0C7D7676D95}" destId="{6A24122A-A99E-49E6-9C8E-6C92FB681D82}" srcOrd="2" destOrd="0" presId="urn:microsoft.com/office/officeart/2005/8/layout/orgChart1"/>
    <dgm:cxn modelId="{E8C72EF7-8C38-404B-B3AE-996CFC163CE3}" type="presParOf" srcId="{1CABEEF1-C6C9-40E9-B3BB-BCBEFABED37D}" destId="{0F87E959-7C63-4FB4-9EDC-4C35DED0693D}" srcOrd="12" destOrd="0" presId="urn:microsoft.com/office/officeart/2005/8/layout/orgChart1"/>
    <dgm:cxn modelId="{742A4324-2094-417A-87E3-93D42D7DB09F}" type="presParOf" srcId="{1CABEEF1-C6C9-40E9-B3BB-BCBEFABED37D}" destId="{CFA8C5EA-132E-47E8-BAD6-55B825EE52E4}" srcOrd="13" destOrd="0" presId="urn:microsoft.com/office/officeart/2005/8/layout/orgChart1"/>
    <dgm:cxn modelId="{B17C3C12-6932-40A4-9FC0-5BC5D5FB6B1D}" type="presParOf" srcId="{CFA8C5EA-132E-47E8-BAD6-55B825EE52E4}" destId="{CBC20C1B-B310-4E5F-90CE-3ED8435DFDEF}" srcOrd="0" destOrd="0" presId="urn:microsoft.com/office/officeart/2005/8/layout/orgChart1"/>
    <dgm:cxn modelId="{CF0980FC-8F2A-4D74-9168-F618148DDE28}" type="presParOf" srcId="{CBC20C1B-B310-4E5F-90CE-3ED8435DFDEF}" destId="{0EE4566E-82B1-4F88-9C4A-973BFF33A271}" srcOrd="0" destOrd="0" presId="urn:microsoft.com/office/officeart/2005/8/layout/orgChart1"/>
    <dgm:cxn modelId="{B3572EE0-0C54-4216-8946-B81485417724}" type="presParOf" srcId="{CBC20C1B-B310-4E5F-90CE-3ED8435DFDEF}" destId="{21895DDC-DCDD-4A47-BE77-139E15D029DC}" srcOrd="1" destOrd="0" presId="urn:microsoft.com/office/officeart/2005/8/layout/orgChart1"/>
    <dgm:cxn modelId="{ECBFE982-09C4-4D65-A05F-842DE3F90638}" type="presParOf" srcId="{CFA8C5EA-132E-47E8-BAD6-55B825EE52E4}" destId="{CF867053-ADC2-4153-866A-DA9B4E81F845}" srcOrd="1" destOrd="0" presId="urn:microsoft.com/office/officeart/2005/8/layout/orgChart1"/>
    <dgm:cxn modelId="{CB3F6B41-EE3A-4D9C-BFD0-475D700224ED}" type="presParOf" srcId="{CFA8C5EA-132E-47E8-BAD6-55B825EE52E4}" destId="{CA4965C8-8635-481A-9DA0-555B57A41695}" srcOrd="2" destOrd="0" presId="urn:microsoft.com/office/officeart/2005/8/layout/orgChart1"/>
    <dgm:cxn modelId="{5963DD37-F21E-4F4C-8C98-943079A8CB95}" type="presParOf" srcId="{1CABEEF1-C6C9-40E9-B3BB-BCBEFABED37D}" destId="{4206D012-DB00-44C4-A84C-701F32CABA84}" srcOrd="14" destOrd="0" presId="urn:microsoft.com/office/officeart/2005/8/layout/orgChart1"/>
    <dgm:cxn modelId="{297E9C2D-F7D1-4CC9-9904-2A3CC0B7A7A3}" type="presParOf" srcId="{1CABEEF1-C6C9-40E9-B3BB-BCBEFABED37D}" destId="{CFEDBF6F-32B7-40FC-8EC8-8E87A5020892}" srcOrd="15" destOrd="0" presId="urn:microsoft.com/office/officeart/2005/8/layout/orgChart1"/>
    <dgm:cxn modelId="{6413CD1A-A2FC-4077-AD64-F4FAD8552833}" type="presParOf" srcId="{CFEDBF6F-32B7-40FC-8EC8-8E87A5020892}" destId="{EC596096-2114-4344-BE50-65F56B793DDD}" srcOrd="0" destOrd="0" presId="urn:microsoft.com/office/officeart/2005/8/layout/orgChart1"/>
    <dgm:cxn modelId="{8AC78A76-4469-46B7-BB1D-24AF0D205FEE}" type="presParOf" srcId="{EC596096-2114-4344-BE50-65F56B793DDD}" destId="{34AB52B7-87E2-4CBB-B596-555F26F286BA}" srcOrd="0" destOrd="0" presId="urn:microsoft.com/office/officeart/2005/8/layout/orgChart1"/>
    <dgm:cxn modelId="{EBC71C0F-8946-4224-893C-2C7FE3642467}" type="presParOf" srcId="{EC596096-2114-4344-BE50-65F56B793DDD}" destId="{26AB13DD-4CC4-4B31-85DB-15E277592BA1}" srcOrd="1" destOrd="0" presId="urn:microsoft.com/office/officeart/2005/8/layout/orgChart1"/>
    <dgm:cxn modelId="{FE711D4B-A018-44A9-9360-CCD3CE667D20}" type="presParOf" srcId="{CFEDBF6F-32B7-40FC-8EC8-8E87A5020892}" destId="{A7D66CBD-5649-4145-9CBA-D438E2C2FCB0}" srcOrd="1" destOrd="0" presId="urn:microsoft.com/office/officeart/2005/8/layout/orgChart1"/>
    <dgm:cxn modelId="{936E930C-CB37-447F-9668-4ECD9A2FF005}" type="presParOf" srcId="{CFEDBF6F-32B7-40FC-8EC8-8E87A5020892}" destId="{A00C1A3A-C0EB-48F9-BC91-2B900775D103}" srcOrd="2" destOrd="0" presId="urn:microsoft.com/office/officeart/2005/8/layout/orgChart1"/>
    <dgm:cxn modelId="{77C4527C-A3FD-41D4-87A7-7108FD3B2DBA}" type="presParOf" srcId="{1CABEEF1-C6C9-40E9-B3BB-BCBEFABED37D}" destId="{20D64255-F83D-4F9B-A77A-FFFD8469551E}" srcOrd="16" destOrd="0" presId="urn:microsoft.com/office/officeart/2005/8/layout/orgChart1"/>
    <dgm:cxn modelId="{E62B6B27-C7B4-44B7-8DB9-1F4C380DF554}" type="presParOf" srcId="{1CABEEF1-C6C9-40E9-B3BB-BCBEFABED37D}" destId="{B2E9A3E7-6F5B-4B4B-AA28-7028DC1440AB}" srcOrd="17" destOrd="0" presId="urn:microsoft.com/office/officeart/2005/8/layout/orgChart1"/>
    <dgm:cxn modelId="{B81B4C05-6335-48EE-A642-BB732B005E81}" type="presParOf" srcId="{B2E9A3E7-6F5B-4B4B-AA28-7028DC1440AB}" destId="{3B25EB94-AAD3-434E-9C17-942E305AE6D3}" srcOrd="0" destOrd="0" presId="urn:microsoft.com/office/officeart/2005/8/layout/orgChart1"/>
    <dgm:cxn modelId="{F61633CC-F6E1-4F7F-B54D-3500E38EA252}" type="presParOf" srcId="{3B25EB94-AAD3-434E-9C17-942E305AE6D3}" destId="{D8C059C2-7B8A-4657-AEC0-BE4C316A2CA2}" srcOrd="0" destOrd="0" presId="urn:microsoft.com/office/officeart/2005/8/layout/orgChart1"/>
    <dgm:cxn modelId="{9D8E78CB-8D3F-46BD-ADC2-156E99384327}" type="presParOf" srcId="{3B25EB94-AAD3-434E-9C17-942E305AE6D3}" destId="{53F2EB38-2325-43DF-9A51-A1CBC04C30A1}" srcOrd="1" destOrd="0" presId="urn:microsoft.com/office/officeart/2005/8/layout/orgChart1"/>
    <dgm:cxn modelId="{BC157E8D-3354-43F0-B8D5-071810BF3BEB}" type="presParOf" srcId="{B2E9A3E7-6F5B-4B4B-AA28-7028DC1440AB}" destId="{2B459901-B020-4381-9B1F-6C7F6FD0572F}" srcOrd="1" destOrd="0" presId="urn:microsoft.com/office/officeart/2005/8/layout/orgChart1"/>
    <dgm:cxn modelId="{756E1E4C-C474-4452-BDCE-928CA7705CF7}" type="presParOf" srcId="{B2E9A3E7-6F5B-4B4B-AA28-7028DC1440AB}" destId="{BC1773A3-0A1B-4A7B-AD1A-988698A0AFFA}" srcOrd="2" destOrd="0" presId="urn:microsoft.com/office/officeart/2005/8/layout/orgChart1"/>
    <dgm:cxn modelId="{8FEF8EEA-03D1-4B1A-BA49-84BF96C1A8EE}" type="presParOf" srcId="{1CABEEF1-C6C9-40E9-B3BB-BCBEFABED37D}" destId="{B6A9BE57-5973-4F08-B5E3-3478FE79C8C7}" srcOrd="18" destOrd="0" presId="urn:microsoft.com/office/officeart/2005/8/layout/orgChart1"/>
    <dgm:cxn modelId="{D5A88F6F-3F61-495E-86C4-EE32C890C0B3}" type="presParOf" srcId="{1CABEEF1-C6C9-40E9-B3BB-BCBEFABED37D}" destId="{1425063A-6826-4500-A98B-A34C13822320}" srcOrd="19" destOrd="0" presId="urn:microsoft.com/office/officeart/2005/8/layout/orgChart1"/>
    <dgm:cxn modelId="{42F81E09-B664-414E-B216-8365AB690D85}" type="presParOf" srcId="{1425063A-6826-4500-A98B-A34C13822320}" destId="{9FBFDFC5-E45C-49E5-9459-51684B4766C2}" srcOrd="0" destOrd="0" presId="urn:microsoft.com/office/officeart/2005/8/layout/orgChart1"/>
    <dgm:cxn modelId="{3876F9CE-1276-4C53-80A1-391143931C4D}" type="presParOf" srcId="{9FBFDFC5-E45C-49E5-9459-51684B4766C2}" destId="{059F58ED-835D-4F5C-8F58-FCE0F569BC54}" srcOrd="0" destOrd="0" presId="urn:microsoft.com/office/officeart/2005/8/layout/orgChart1"/>
    <dgm:cxn modelId="{D8122C37-386D-499E-9365-EF7A28A2B8F9}" type="presParOf" srcId="{9FBFDFC5-E45C-49E5-9459-51684B4766C2}" destId="{5C0F81DD-4DB1-405B-83DC-5B57DF508518}" srcOrd="1" destOrd="0" presId="urn:microsoft.com/office/officeart/2005/8/layout/orgChart1"/>
    <dgm:cxn modelId="{84A3FF0B-3B2A-45C7-A780-D1A9053B891D}" type="presParOf" srcId="{1425063A-6826-4500-A98B-A34C13822320}" destId="{7B637FB2-4691-459D-8547-EAD9A3651426}" srcOrd="1" destOrd="0" presId="urn:microsoft.com/office/officeart/2005/8/layout/orgChart1"/>
    <dgm:cxn modelId="{46406600-4257-44A5-A4E8-33C99F7FB832}" type="presParOf" srcId="{1425063A-6826-4500-A98B-A34C13822320}" destId="{F6D513BC-0ED6-4DA3-841C-3DC5CBD141F5}" srcOrd="2" destOrd="0" presId="urn:microsoft.com/office/officeart/2005/8/layout/orgChart1"/>
    <dgm:cxn modelId="{51D88068-3BEE-49E5-B4C5-4982435519CD}" type="presParOf" srcId="{94D3099F-A4A1-49D2-BE29-37DA695BC788}" destId="{E3AE1852-43F4-41E3-8D8A-122557BB3E4A}" srcOrd="2" destOrd="0" presId="urn:microsoft.com/office/officeart/2005/8/layout/orgChart1"/>
    <dgm:cxn modelId="{B3FF7427-A4C7-407A-A652-2C2B667D4B08}" type="presParOf" srcId="{1CADE58D-50A5-45F8-9A57-ED09AD2674FC}" destId="{8841A546-04A3-4890-B6C9-0442B7588F31}" srcOrd="6" destOrd="0" presId="urn:microsoft.com/office/officeart/2005/8/layout/orgChart1"/>
    <dgm:cxn modelId="{9A1572B7-41A9-4F22-9F66-0B3710E0382C}" type="presParOf" srcId="{1CADE58D-50A5-45F8-9A57-ED09AD2674FC}" destId="{17FB9CDB-B122-4052-8537-2CE62FBCA514}" srcOrd="7" destOrd="0" presId="urn:microsoft.com/office/officeart/2005/8/layout/orgChart1"/>
    <dgm:cxn modelId="{805AA6C6-9539-4B7B-99F5-879419330F0C}" type="presParOf" srcId="{17FB9CDB-B122-4052-8537-2CE62FBCA514}" destId="{24596B8F-2861-46CD-A419-1B9F81600FEB}" srcOrd="0" destOrd="0" presId="urn:microsoft.com/office/officeart/2005/8/layout/orgChart1"/>
    <dgm:cxn modelId="{860F32AB-B57E-431F-BA30-1E9FB6BF3A6F}" type="presParOf" srcId="{24596B8F-2861-46CD-A419-1B9F81600FEB}" destId="{DDCF1BAC-59FC-45F4-8C44-9CEC77A201F5}" srcOrd="0" destOrd="0" presId="urn:microsoft.com/office/officeart/2005/8/layout/orgChart1"/>
    <dgm:cxn modelId="{B4F88FB0-7630-4E46-8926-6FD15773E50E}" type="presParOf" srcId="{24596B8F-2861-46CD-A419-1B9F81600FEB}" destId="{54FDCB17-FF66-4B44-B6EA-720E7B7EE2C3}" srcOrd="1" destOrd="0" presId="urn:microsoft.com/office/officeart/2005/8/layout/orgChart1"/>
    <dgm:cxn modelId="{97124B49-602A-4EE5-991D-D52E926CBB4C}" type="presParOf" srcId="{17FB9CDB-B122-4052-8537-2CE62FBCA514}" destId="{2921C2DC-5A0E-47CE-9060-E3EEC200B57F}" srcOrd="1" destOrd="0" presId="urn:microsoft.com/office/officeart/2005/8/layout/orgChart1"/>
    <dgm:cxn modelId="{47BBC677-763C-4CBD-9AF2-9D6548FAB341}" type="presParOf" srcId="{2921C2DC-5A0E-47CE-9060-E3EEC200B57F}" destId="{93A9768D-1132-408A-A37D-1F9BAD398FA2}" srcOrd="0" destOrd="0" presId="urn:microsoft.com/office/officeart/2005/8/layout/orgChart1"/>
    <dgm:cxn modelId="{325E0945-99B0-4E7D-BA20-36A4C6584AA7}" type="presParOf" srcId="{2921C2DC-5A0E-47CE-9060-E3EEC200B57F}" destId="{8B41A998-EA3B-4920-B615-CD00FED56982}" srcOrd="1" destOrd="0" presId="urn:microsoft.com/office/officeart/2005/8/layout/orgChart1"/>
    <dgm:cxn modelId="{E672C086-7748-4AE9-9780-2B57B0265F93}" type="presParOf" srcId="{8B41A998-EA3B-4920-B615-CD00FED56982}" destId="{047E3F9E-7901-4957-9239-1B388E09362F}" srcOrd="0" destOrd="0" presId="urn:microsoft.com/office/officeart/2005/8/layout/orgChart1"/>
    <dgm:cxn modelId="{50E2E4C3-FDA5-4458-965E-7961A2688C4F}" type="presParOf" srcId="{047E3F9E-7901-4957-9239-1B388E09362F}" destId="{B982EA1C-F42E-4648-A193-42C27226DD51}" srcOrd="0" destOrd="0" presId="urn:microsoft.com/office/officeart/2005/8/layout/orgChart1"/>
    <dgm:cxn modelId="{04A397DE-481A-4305-89E6-6A728A74B80D}" type="presParOf" srcId="{047E3F9E-7901-4957-9239-1B388E09362F}" destId="{20BBBC50-EDBD-4684-95D8-361201D0E515}" srcOrd="1" destOrd="0" presId="urn:microsoft.com/office/officeart/2005/8/layout/orgChart1"/>
    <dgm:cxn modelId="{B8CFFB74-103E-4431-96B1-D669CD692D5A}" type="presParOf" srcId="{8B41A998-EA3B-4920-B615-CD00FED56982}" destId="{EE000FFC-92B2-49D9-A2F8-373935C2EF29}" srcOrd="1" destOrd="0" presId="urn:microsoft.com/office/officeart/2005/8/layout/orgChart1"/>
    <dgm:cxn modelId="{FC2BD63C-0EA0-44CC-A369-FF0C04DB4622}" type="presParOf" srcId="{8B41A998-EA3B-4920-B615-CD00FED56982}" destId="{C80DAE23-B10A-4BA2-A8EF-CABF061BA3CE}" srcOrd="2" destOrd="0" presId="urn:microsoft.com/office/officeart/2005/8/layout/orgChart1"/>
    <dgm:cxn modelId="{B47CC1D1-96DE-476B-85ED-6A9C439BB491}" type="presParOf" srcId="{2921C2DC-5A0E-47CE-9060-E3EEC200B57F}" destId="{3881AA1A-E4D9-4697-8373-A7C8C1A4186F}" srcOrd="2" destOrd="0" presId="urn:microsoft.com/office/officeart/2005/8/layout/orgChart1"/>
    <dgm:cxn modelId="{3232BD08-7F2C-4F18-9C21-A30293E08D26}" type="presParOf" srcId="{2921C2DC-5A0E-47CE-9060-E3EEC200B57F}" destId="{BA704E13-25A3-46CC-BC33-6612CE12FE63}" srcOrd="3" destOrd="0" presId="urn:microsoft.com/office/officeart/2005/8/layout/orgChart1"/>
    <dgm:cxn modelId="{84E317E7-1D36-4C8E-85AF-ED519D0948C9}" type="presParOf" srcId="{BA704E13-25A3-46CC-BC33-6612CE12FE63}" destId="{3D2B8231-B582-4A6F-A12A-51E560A0D374}" srcOrd="0" destOrd="0" presId="urn:microsoft.com/office/officeart/2005/8/layout/orgChart1"/>
    <dgm:cxn modelId="{F0B6EFAC-FAEF-4A32-8FC8-4D1F9E68E71B}" type="presParOf" srcId="{3D2B8231-B582-4A6F-A12A-51E560A0D374}" destId="{CD79A0A9-FF49-48AF-B789-B22BB622AF7B}" srcOrd="0" destOrd="0" presId="urn:microsoft.com/office/officeart/2005/8/layout/orgChart1"/>
    <dgm:cxn modelId="{9DFC4251-D02B-4A40-94CF-445DF97C7140}" type="presParOf" srcId="{3D2B8231-B582-4A6F-A12A-51E560A0D374}" destId="{B3384F06-9B4B-4376-B0B1-B6A651860A72}" srcOrd="1" destOrd="0" presId="urn:microsoft.com/office/officeart/2005/8/layout/orgChart1"/>
    <dgm:cxn modelId="{159D963D-C90B-4DDB-9261-B997D1100014}" type="presParOf" srcId="{BA704E13-25A3-46CC-BC33-6612CE12FE63}" destId="{D1F5AEC9-09C8-4A05-8382-EC5DEFF782D5}" srcOrd="1" destOrd="0" presId="urn:microsoft.com/office/officeart/2005/8/layout/orgChart1"/>
    <dgm:cxn modelId="{5F437B2A-2080-4BDB-AC88-8C12D2ED636D}" type="presParOf" srcId="{BA704E13-25A3-46CC-BC33-6612CE12FE63}" destId="{31875120-061A-421D-9A92-9F7BB6CAB211}" srcOrd="2" destOrd="0" presId="urn:microsoft.com/office/officeart/2005/8/layout/orgChart1"/>
    <dgm:cxn modelId="{350D077E-612D-40EE-BD15-B2118B5A8DF7}" type="presParOf" srcId="{2921C2DC-5A0E-47CE-9060-E3EEC200B57F}" destId="{8B8554BE-F979-4DFC-A9EF-A6997B1BF874}" srcOrd="4" destOrd="0" presId="urn:microsoft.com/office/officeart/2005/8/layout/orgChart1"/>
    <dgm:cxn modelId="{C8B1D1F7-E690-4213-AF19-78F2E5BA49E2}" type="presParOf" srcId="{2921C2DC-5A0E-47CE-9060-E3EEC200B57F}" destId="{95A44B00-2066-438D-A59F-39FF3D4DA658}" srcOrd="5" destOrd="0" presId="urn:microsoft.com/office/officeart/2005/8/layout/orgChart1"/>
    <dgm:cxn modelId="{3328890D-B5A1-4B3D-A150-816F043B6251}" type="presParOf" srcId="{95A44B00-2066-438D-A59F-39FF3D4DA658}" destId="{D6902A75-DAFA-41E3-A5B3-BF76B3056BFF}" srcOrd="0" destOrd="0" presId="urn:microsoft.com/office/officeart/2005/8/layout/orgChart1"/>
    <dgm:cxn modelId="{A762AC0F-5229-474F-BAB9-894F660AD815}" type="presParOf" srcId="{D6902A75-DAFA-41E3-A5B3-BF76B3056BFF}" destId="{3770B2F4-6220-42BC-8895-2BDF4C1124EA}" srcOrd="0" destOrd="0" presId="urn:microsoft.com/office/officeart/2005/8/layout/orgChart1"/>
    <dgm:cxn modelId="{B961A132-8DAB-4216-A8F6-D5D7B65503FF}" type="presParOf" srcId="{D6902A75-DAFA-41E3-A5B3-BF76B3056BFF}" destId="{D6CCA597-2CD6-4276-938A-70B87E1A0ACD}" srcOrd="1" destOrd="0" presId="urn:microsoft.com/office/officeart/2005/8/layout/orgChart1"/>
    <dgm:cxn modelId="{E953D537-B598-4A2E-BA74-419CB7D3A401}" type="presParOf" srcId="{95A44B00-2066-438D-A59F-39FF3D4DA658}" destId="{8FD610EF-EA82-4B45-8654-C518EA1A0B21}" srcOrd="1" destOrd="0" presId="urn:microsoft.com/office/officeart/2005/8/layout/orgChart1"/>
    <dgm:cxn modelId="{DD91D053-8921-46BE-8749-F1028D2B33FD}" type="presParOf" srcId="{95A44B00-2066-438D-A59F-39FF3D4DA658}" destId="{0443D423-3533-4F58-A1B0-33F245FC7B06}" srcOrd="2" destOrd="0" presId="urn:microsoft.com/office/officeart/2005/8/layout/orgChart1"/>
    <dgm:cxn modelId="{775F53DF-825C-4789-81D6-6FBA14508464}" type="presParOf" srcId="{2921C2DC-5A0E-47CE-9060-E3EEC200B57F}" destId="{29551928-EB93-438D-8FAB-AC418B28E7CE}" srcOrd="6" destOrd="0" presId="urn:microsoft.com/office/officeart/2005/8/layout/orgChart1"/>
    <dgm:cxn modelId="{E719D613-2DA0-4F28-9CAD-0E9C6A03A2D9}" type="presParOf" srcId="{2921C2DC-5A0E-47CE-9060-E3EEC200B57F}" destId="{55C28D0F-E2D8-4920-A06A-ED72E89B8BED}" srcOrd="7" destOrd="0" presId="urn:microsoft.com/office/officeart/2005/8/layout/orgChart1"/>
    <dgm:cxn modelId="{A5ADC28E-2409-4F1E-852C-8AB9F8A16F79}" type="presParOf" srcId="{55C28D0F-E2D8-4920-A06A-ED72E89B8BED}" destId="{F8E789F7-A703-434B-8A97-AAC94D459EDB}" srcOrd="0" destOrd="0" presId="urn:microsoft.com/office/officeart/2005/8/layout/orgChart1"/>
    <dgm:cxn modelId="{9C5840E8-0ACA-4CC2-A4AF-9AADCDA51F6D}" type="presParOf" srcId="{F8E789F7-A703-434B-8A97-AAC94D459EDB}" destId="{483FBAFB-C74A-4791-B0E6-332BFAD9C004}" srcOrd="0" destOrd="0" presId="urn:microsoft.com/office/officeart/2005/8/layout/orgChart1"/>
    <dgm:cxn modelId="{9D50C3F1-4A8F-4915-B913-DB56F829192B}" type="presParOf" srcId="{F8E789F7-A703-434B-8A97-AAC94D459EDB}" destId="{F5859C79-A7DB-45C9-9C88-B73BAA27D40F}" srcOrd="1" destOrd="0" presId="urn:microsoft.com/office/officeart/2005/8/layout/orgChart1"/>
    <dgm:cxn modelId="{D5E4C218-5B57-4FDA-BA51-2B757A946C71}" type="presParOf" srcId="{55C28D0F-E2D8-4920-A06A-ED72E89B8BED}" destId="{C0C72178-274B-4A6F-ACD9-C5FBF52E7EE9}" srcOrd="1" destOrd="0" presId="urn:microsoft.com/office/officeart/2005/8/layout/orgChart1"/>
    <dgm:cxn modelId="{923F8BE6-B542-400A-BF48-E25F2DF4FD69}" type="presParOf" srcId="{55C28D0F-E2D8-4920-A06A-ED72E89B8BED}" destId="{5FE14F1B-C4FF-4BC1-8DA3-DE17351149D5}" srcOrd="2" destOrd="0" presId="urn:microsoft.com/office/officeart/2005/8/layout/orgChart1"/>
    <dgm:cxn modelId="{D9CD0EC5-4E38-4D49-8C13-00D2BBCDF579}" type="presParOf" srcId="{2921C2DC-5A0E-47CE-9060-E3EEC200B57F}" destId="{4A5CC22E-CB80-4CAB-98D3-A163CF24184A}" srcOrd="8" destOrd="0" presId="urn:microsoft.com/office/officeart/2005/8/layout/orgChart1"/>
    <dgm:cxn modelId="{BA7EBDF9-AF9B-4711-9D35-F243C2B84FC6}" type="presParOf" srcId="{2921C2DC-5A0E-47CE-9060-E3EEC200B57F}" destId="{FEB44BCA-70AA-460C-8399-9454B5D23A1C}" srcOrd="9" destOrd="0" presId="urn:microsoft.com/office/officeart/2005/8/layout/orgChart1"/>
    <dgm:cxn modelId="{91280BA2-FF9F-4182-881F-06714045C62A}" type="presParOf" srcId="{FEB44BCA-70AA-460C-8399-9454B5D23A1C}" destId="{693BD3E6-33EC-4706-A0D5-9390E2E832F2}" srcOrd="0" destOrd="0" presId="urn:microsoft.com/office/officeart/2005/8/layout/orgChart1"/>
    <dgm:cxn modelId="{A78BED1E-C911-482D-959D-7FCA925F9112}" type="presParOf" srcId="{693BD3E6-33EC-4706-A0D5-9390E2E832F2}" destId="{6B2F4466-6F21-4287-8880-16831186529E}" srcOrd="0" destOrd="0" presId="urn:microsoft.com/office/officeart/2005/8/layout/orgChart1"/>
    <dgm:cxn modelId="{8445DBEB-3665-44A6-801E-E4F840684D01}" type="presParOf" srcId="{693BD3E6-33EC-4706-A0D5-9390E2E832F2}" destId="{E5BBA8C1-15F4-48D6-ABA5-E6141ED7B3AB}" srcOrd="1" destOrd="0" presId="urn:microsoft.com/office/officeart/2005/8/layout/orgChart1"/>
    <dgm:cxn modelId="{D2D50F2C-2DCE-4883-ABAF-5978874D8D62}" type="presParOf" srcId="{FEB44BCA-70AA-460C-8399-9454B5D23A1C}" destId="{8A18715F-AE2F-4588-B262-BAF11DAD1677}" srcOrd="1" destOrd="0" presId="urn:microsoft.com/office/officeart/2005/8/layout/orgChart1"/>
    <dgm:cxn modelId="{81716DF2-917B-4DCB-A983-F7C21046CD7E}" type="presParOf" srcId="{FEB44BCA-70AA-460C-8399-9454B5D23A1C}" destId="{23D57059-E58B-450C-BC3D-1799304F95F7}" srcOrd="2" destOrd="0" presId="urn:microsoft.com/office/officeart/2005/8/layout/orgChart1"/>
    <dgm:cxn modelId="{08125640-2B32-4142-AA1E-B2AD64B96D31}" type="presParOf" srcId="{17FB9CDB-B122-4052-8537-2CE62FBCA514}" destId="{7EE3FE84-DA39-4294-BBEC-3EAEC3FD621B}" srcOrd="2" destOrd="0" presId="urn:microsoft.com/office/officeart/2005/8/layout/orgChart1"/>
    <dgm:cxn modelId="{A59B5793-BA62-43DB-8E62-C09A401AB93E}" type="presParOf" srcId="{1CADE58D-50A5-45F8-9A57-ED09AD2674FC}" destId="{D3A16554-4F1A-4BFB-BC6E-3E06490DCD71}" srcOrd="8" destOrd="0" presId="urn:microsoft.com/office/officeart/2005/8/layout/orgChart1"/>
    <dgm:cxn modelId="{E2980E36-24F7-41AF-9A10-97BEB849536F}" type="presParOf" srcId="{1CADE58D-50A5-45F8-9A57-ED09AD2674FC}" destId="{77074787-ACEA-4341-89BB-B6C6FF4E261A}" srcOrd="9" destOrd="0" presId="urn:microsoft.com/office/officeart/2005/8/layout/orgChart1"/>
    <dgm:cxn modelId="{4D474BCD-74D0-4920-BDBF-6C41EAA5A32A}" type="presParOf" srcId="{77074787-ACEA-4341-89BB-B6C6FF4E261A}" destId="{2CFAE0FA-4F8C-450A-AA93-BB2125DDF899}" srcOrd="0" destOrd="0" presId="urn:microsoft.com/office/officeart/2005/8/layout/orgChart1"/>
    <dgm:cxn modelId="{C68315FF-7CEC-4D05-9684-48B0D6C4BCB6}" type="presParOf" srcId="{2CFAE0FA-4F8C-450A-AA93-BB2125DDF899}" destId="{B36F89ED-AA58-4A65-8831-B2458FBC4E18}" srcOrd="0" destOrd="0" presId="urn:microsoft.com/office/officeart/2005/8/layout/orgChart1"/>
    <dgm:cxn modelId="{2C80B868-4604-49CA-B525-F3AEE76D4CE3}" type="presParOf" srcId="{2CFAE0FA-4F8C-450A-AA93-BB2125DDF899}" destId="{9B3485F3-F94C-473C-A886-945E591A3711}" srcOrd="1" destOrd="0" presId="urn:microsoft.com/office/officeart/2005/8/layout/orgChart1"/>
    <dgm:cxn modelId="{AA1F52F7-7369-4178-BEDB-AE03492B9B35}" type="presParOf" srcId="{77074787-ACEA-4341-89BB-B6C6FF4E261A}" destId="{88BE669A-C64B-4503-B4CF-5E956D51B8BD}" srcOrd="1" destOrd="0" presId="urn:microsoft.com/office/officeart/2005/8/layout/orgChart1"/>
    <dgm:cxn modelId="{D42146D5-DEB1-44DC-AE96-9894EB7D30F6}" type="presParOf" srcId="{88BE669A-C64B-4503-B4CF-5E956D51B8BD}" destId="{2C39690B-4511-475C-A12F-CA0D8755ED45}" srcOrd="0" destOrd="0" presId="urn:microsoft.com/office/officeart/2005/8/layout/orgChart1"/>
    <dgm:cxn modelId="{19C5851F-5521-4C98-AA53-AF43E99CFD62}" type="presParOf" srcId="{88BE669A-C64B-4503-B4CF-5E956D51B8BD}" destId="{647F2C5D-143C-48E4-A340-273059DBF28B}" srcOrd="1" destOrd="0" presId="urn:microsoft.com/office/officeart/2005/8/layout/orgChart1"/>
    <dgm:cxn modelId="{F2D544A2-896F-4162-A5BA-B163252103BB}" type="presParOf" srcId="{647F2C5D-143C-48E4-A340-273059DBF28B}" destId="{3138DA23-7598-4C9F-ADAC-76FC85629FB9}" srcOrd="0" destOrd="0" presId="urn:microsoft.com/office/officeart/2005/8/layout/orgChart1"/>
    <dgm:cxn modelId="{44BFA4FB-BECE-4A24-BE16-093310E7F324}" type="presParOf" srcId="{3138DA23-7598-4C9F-ADAC-76FC85629FB9}" destId="{7912EF18-1758-45E8-BD05-7613B1EAA4E8}" srcOrd="0" destOrd="0" presId="urn:microsoft.com/office/officeart/2005/8/layout/orgChart1"/>
    <dgm:cxn modelId="{9E2747BA-6C3D-41FA-8F0C-A89908BA9EFE}" type="presParOf" srcId="{3138DA23-7598-4C9F-ADAC-76FC85629FB9}" destId="{7E9F0AE9-D3B4-47B2-AA33-7BBFB1986FB9}" srcOrd="1" destOrd="0" presId="urn:microsoft.com/office/officeart/2005/8/layout/orgChart1"/>
    <dgm:cxn modelId="{30B3FE57-92FB-47F9-87B4-C5BCA807E27D}" type="presParOf" srcId="{647F2C5D-143C-48E4-A340-273059DBF28B}" destId="{E04416AA-2907-4BA6-807C-8FD26AB51A19}" srcOrd="1" destOrd="0" presId="urn:microsoft.com/office/officeart/2005/8/layout/orgChart1"/>
    <dgm:cxn modelId="{CDA950B2-CD1D-44BF-AB68-694D8DF471FD}" type="presParOf" srcId="{647F2C5D-143C-48E4-A340-273059DBF28B}" destId="{CE7B1604-3AFF-4640-B6AE-2CA4756AECCD}" srcOrd="2" destOrd="0" presId="urn:microsoft.com/office/officeart/2005/8/layout/orgChart1"/>
    <dgm:cxn modelId="{A6E87EBE-D5FF-4CAC-B7F1-BDCD207A2A20}" type="presParOf" srcId="{88BE669A-C64B-4503-B4CF-5E956D51B8BD}" destId="{7D7E2656-6947-4DA8-99CD-5C64D3211CF9}" srcOrd="2" destOrd="0" presId="urn:microsoft.com/office/officeart/2005/8/layout/orgChart1"/>
    <dgm:cxn modelId="{A1578874-91ED-47F7-B8F1-14319EE589CB}" type="presParOf" srcId="{88BE669A-C64B-4503-B4CF-5E956D51B8BD}" destId="{EE7E8E55-327D-4CD2-B5D3-047E16896554}" srcOrd="3" destOrd="0" presId="urn:microsoft.com/office/officeart/2005/8/layout/orgChart1"/>
    <dgm:cxn modelId="{C12F47FD-DF69-4CE4-BE56-7C3CE808B822}" type="presParOf" srcId="{EE7E8E55-327D-4CD2-B5D3-047E16896554}" destId="{710770C5-BC4D-41E1-8350-396EEFA48718}" srcOrd="0" destOrd="0" presId="urn:microsoft.com/office/officeart/2005/8/layout/orgChart1"/>
    <dgm:cxn modelId="{5678E75D-284E-4FAD-A9B4-A1D9540D7EA3}" type="presParOf" srcId="{710770C5-BC4D-41E1-8350-396EEFA48718}" destId="{F551209D-F570-4BE3-A69B-A94737D212ED}" srcOrd="0" destOrd="0" presId="urn:microsoft.com/office/officeart/2005/8/layout/orgChart1"/>
    <dgm:cxn modelId="{7967A4F8-3B4B-4746-ACD2-A97D1D6DCDE3}" type="presParOf" srcId="{710770C5-BC4D-41E1-8350-396EEFA48718}" destId="{0AA880C5-D5E1-4439-ADF4-85DCE8BAF24A}" srcOrd="1" destOrd="0" presId="urn:microsoft.com/office/officeart/2005/8/layout/orgChart1"/>
    <dgm:cxn modelId="{37C35648-FEBF-47EB-8C29-070DEAA142F4}" type="presParOf" srcId="{EE7E8E55-327D-4CD2-B5D3-047E16896554}" destId="{048D1388-FEC5-476D-A8ED-FD4AF8AEC2B4}" srcOrd="1" destOrd="0" presId="urn:microsoft.com/office/officeart/2005/8/layout/orgChart1"/>
    <dgm:cxn modelId="{CDFA7008-34ED-4F0A-A2C4-EDF51BBAEBF9}" type="presParOf" srcId="{EE7E8E55-327D-4CD2-B5D3-047E16896554}" destId="{B6450ED4-25D9-45AF-815A-A9C1FF950DE6}" srcOrd="2" destOrd="0" presId="urn:microsoft.com/office/officeart/2005/8/layout/orgChart1"/>
    <dgm:cxn modelId="{BD3B198E-50D7-4B1D-9469-08064AF82297}" type="presParOf" srcId="{88BE669A-C64B-4503-B4CF-5E956D51B8BD}" destId="{B70EE846-6B49-46B3-98E3-8A3D06C8253F}" srcOrd="4" destOrd="0" presId="urn:microsoft.com/office/officeart/2005/8/layout/orgChart1"/>
    <dgm:cxn modelId="{D19C768C-5DF2-4BF0-BFFC-4BF77E331C64}" type="presParOf" srcId="{88BE669A-C64B-4503-B4CF-5E956D51B8BD}" destId="{0CBD27F5-C453-4FEE-B12F-D84A339650EF}" srcOrd="5" destOrd="0" presId="urn:microsoft.com/office/officeart/2005/8/layout/orgChart1"/>
    <dgm:cxn modelId="{0066F5C5-2A0B-4DE0-A33A-5F705E601B4D}" type="presParOf" srcId="{0CBD27F5-C453-4FEE-B12F-D84A339650EF}" destId="{63B590C5-CF4C-4CA9-8E42-DA832105CF8B}" srcOrd="0" destOrd="0" presId="urn:microsoft.com/office/officeart/2005/8/layout/orgChart1"/>
    <dgm:cxn modelId="{D1FF3A57-47FE-41E1-A664-DBE263834D7F}" type="presParOf" srcId="{63B590C5-CF4C-4CA9-8E42-DA832105CF8B}" destId="{8D7D6C21-0CA3-49C4-989B-2DDBE49E4A12}" srcOrd="0" destOrd="0" presId="urn:microsoft.com/office/officeart/2005/8/layout/orgChart1"/>
    <dgm:cxn modelId="{5F776F31-72AB-4DB8-A893-6031BE85A877}" type="presParOf" srcId="{63B590C5-CF4C-4CA9-8E42-DA832105CF8B}" destId="{7D9B0AA9-857C-41D8-9213-4EEDAEC45CE5}" srcOrd="1" destOrd="0" presId="urn:microsoft.com/office/officeart/2005/8/layout/orgChart1"/>
    <dgm:cxn modelId="{371226C5-49B7-4B6D-BCC9-58E0F8C9391D}" type="presParOf" srcId="{0CBD27F5-C453-4FEE-B12F-D84A339650EF}" destId="{01C3463D-1327-4A9E-A6D3-D05F8E2D6EB5}" srcOrd="1" destOrd="0" presId="urn:microsoft.com/office/officeart/2005/8/layout/orgChart1"/>
    <dgm:cxn modelId="{3A34BEA9-6CDD-41C2-AFE4-A5945F2B8B04}" type="presParOf" srcId="{0CBD27F5-C453-4FEE-B12F-D84A339650EF}" destId="{0603898A-8C6F-4A81-971B-791642835723}" srcOrd="2" destOrd="0" presId="urn:microsoft.com/office/officeart/2005/8/layout/orgChart1"/>
    <dgm:cxn modelId="{FF3B5B57-6AD1-4579-B682-98DE642A81F3}" type="presParOf" srcId="{88BE669A-C64B-4503-B4CF-5E956D51B8BD}" destId="{C63EAF37-BDDE-42F6-8DE7-A474D4FBA6F7}" srcOrd="6" destOrd="0" presId="urn:microsoft.com/office/officeart/2005/8/layout/orgChart1"/>
    <dgm:cxn modelId="{886DA8D5-1790-4E06-9EF2-496E74C825CD}" type="presParOf" srcId="{88BE669A-C64B-4503-B4CF-5E956D51B8BD}" destId="{7D99CD7E-5CCA-40FC-8DC5-0CF75701CE9D}" srcOrd="7" destOrd="0" presId="urn:microsoft.com/office/officeart/2005/8/layout/orgChart1"/>
    <dgm:cxn modelId="{F991CA68-4FAE-4999-AE76-AEAD4728818E}" type="presParOf" srcId="{7D99CD7E-5CCA-40FC-8DC5-0CF75701CE9D}" destId="{FEBC2BC3-D847-4E79-B4E7-D67004B52EB6}" srcOrd="0" destOrd="0" presId="urn:microsoft.com/office/officeart/2005/8/layout/orgChart1"/>
    <dgm:cxn modelId="{9D69FA7C-1047-4A0A-AB82-1EF4AC0CD0A0}" type="presParOf" srcId="{FEBC2BC3-D847-4E79-B4E7-D67004B52EB6}" destId="{83B4CF86-4789-40C3-A678-D22B88A2BF7A}" srcOrd="0" destOrd="0" presId="urn:microsoft.com/office/officeart/2005/8/layout/orgChart1"/>
    <dgm:cxn modelId="{16C25BD5-9E44-4EE6-907C-21C59AAFB6EB}" type="presParOf" srcId="{FEBC2BC3-D847-4E79-B4E7-D67004B52EB6}" destId="{88F62237-CADA-4738-9190-2F0202946E87}" srcOrd="1" destOrd="0" presId="urn:microsoft.com/office/officeart/2005/8/layout/orgChart1"/>
    <dgm:cxn modelId="{A9288E64-AC64-4476-A440-670B4D23C77E}" type="presParOf" srcId="{7D99CD7E-5CCA-40FC-8DC5-0CF75701CE9D}" destId="{905FF761-04B9-4E0F-A74B-6FA30AAA0193}" srcOrd="1" destOrd="0" presId="urn:microsoft.com/office/officeart/2005/8/layout/orgChart1"/>
    <dgm:cxn modelId="{A505AFA6-179D-404B-9396-40D5B06EDFC0}" type="presParOf" srcId="{7D99CD7E-5CCA-40FC-8DC5-0CF75701CE9D}" destId="{9FBDC905-210A-4AA3-9765-B65B621E6ADB}" srcOrd="2" destOrd="0" presId="urn:microsoft.com/office/officeart/2005/8/layout/orgChart1"/>
    <dgm:cxn modelId="{316E6617-D688-4C09-BB0A-7AB3E886A5C0}" type="presParOf" srcId="{88BE669A-C64B-4503-B4CF-5E956D51B8BD}" destId="{628CA638-072A-4792-8DC1-7BE270BDC411}" srcOrd="8" destOrd="0" presId="urn:microsoft.com/office/officeart/2005/8/layout/orgChart1"/>
    <dgm:cxn modelId="{C9C437A9-560F-4463-A229-9E1DD3C89F3A}" type="presParOf" srcId="{88BE669A-C64B-4503-B4CF-5E956D51B8BD}" destId="{87A9B00E-5A17-4640-9493-C9F577242E2E}" srcOrd="9" destOrd="0" presId="urn:microsoft.com/office/officeart/2005/8/layout/orgChart1"/>
    <dgm:cxn modelId="{54C7B473-A0F1-4942-827E-F88DE96501BE}" type="presParOf" srcId="{87A9B00E-5A17-4640-9493-C9F577242E2E}" destId="{368E1A2D-8155-4BD3-A172-C5F0E69E922B}" srcOrd="0" destOrd="0" presId="urn:microsoft.com/office/officeart/2005/8/layout/orgChart1"/>
    <dgm:cxn modelId="{47EFF5B0-0F83-4006-A63D-B36B03B8043B}" type="presParOf" srcId="{368E1A2D-8155-4BD3-A172-C5F0E69E922B}" destId="{E90A4614-D82E-4A6C-8C59-C14B19A0B943}" srcOrd="0" destOrd="0" presId="urn:microsoft.com/office/officeart/2005/8/layout/orgChart1"/>
    <dgm:cxn modelId="{FA84A289-AFDB-4C20-B790-AB0BBAAAA82C}" type="presParOf" srcId="{368E1A2D-8155-4BD3-A172-C5F0E69E922B}" destId="{64B6C49E-971E-412D-828F-CC74AF1EBA00}" srcOrd="1" destOrd="0" presId="urn:microsoft.com/office/officeart/2005/8/layout/orgChart1"/>
    <dgm:cxn modelId="{DC909122-D22B-4F78-B9EA-45DE98AA8B94}" type="presParOf" srcId="{87A9B00E-5A17-4640-9493-C9F577242E2E}" destId="{7DFDA7AE-9413-4E25-981D-37C8C31E0E17}" srcOrd="1" destOrd="0" presId="urn:microsoft.com/office/officeart/2005/8/layout/orgChart1"/>
    <dgm:cxn modelId="{B10C69B7-622E-49C5-8409-3404F7C18615}" type="presParOf" srcId="{87A9B00E-5A17-4640-9493-C9F577242E2E}" destId="{355264F6-FC71-4627-AB54-BF16BE486C72}" srcOrd="2" destOrd="0" presId="urn:microsoft.com/office/officeart/2005/8/layout/orgChart1"/>
    <dgm:cxn modelId="{F6691FEF-205A-4662-9274-E4ECF38DB58F}" type="presParOf" srcId="{88BE669A-C64B-4503-B4CF-5E956D51B8BD}" destId="{5BBE9330-C632-4DE3-854E-C65E4D3F39F0}" srcOrd="10" destOrd="0" presId="urn:microsoft.com/office/officeart/2005/8/layout/orgChart1"/>
    <dgm:cxn modelId="{DB8F81D6-949C-4B46-92B3-33311FD3C1BA}" type="presParOf" srcId="{88BE669A-C64B-4503-B4CF-5E956D51B8BD}" destId="{63420FC3-C8AD-4044-B60E-15D6B103C00F}" srcOrd="11" destOrd="0" presId="urn:microsoft.com/office/officeart/2005/8/layout/orgChart1"/>
    <dgm:cxn modelId="{67766E75-A0C0-4593-9F1C-BB7CA9CE4575}" type="presParOf" srcId="{63420FC3-C8AD-4044-B60E-15D6B103C00F}" destId="{844AEF08-3FFF-4F6D-808A-3D717D1C2A7D}" srcOrd="0" destOrd="0" presId="urn:microsoft.com/office/officeart/2005/8/layout/orgChart1"/>
    <dgm:cxn modelId="{83A1DFD2-32B3-4BCE-957D-0183292D6E5A}" type="presParOf" srcId="{844AEF08-3FFF-4F6D-808A-3D717D1C2A7D}" destId="{2BBCC152-8C02-48E4-9F98-627CC1FBB2C9}" srcOrd="0" destOrd="0" presId="urn:microsoft.com/office/officeart/2005/8/layout/orgChart1"/>
    <dgm:cxn modelId="{0ADFC684-825C-435B-86C0-E98FC02AA0A9}" type="presParOf" srcId="{844AEF08-3FFF-4F6D-808A-3D717D1C2A7D}" destId="{8988E5A0-B20D-44ED-A9F9-A7D9A83299BB}" srcOrd="1" destOrd="0" presId="urn:microsoft.com/office/officeart/2005/8/layout/orgChart1"/>
    <dgm:cxn modelId="{D0894524-9F22-4C8A-BB95-498F279ECA11}" type="presParOf" srcId="{63420FC3-C8AD-4044-B60E-15D6B103C00F}" destId="{CA671486-3720-41E8-938B-FD2CF04B6513}" srcOrd="1" destOrd="0" presId="urn:microsoft.com/office/officeart/2005/8/layout/orgChart1"/>
    <dgm:cxn modelId="{B958958B-30B9-4084-8833-FA27120AED9C}" type="presParOf" srcId="{63420FC3-C8AD-4044-B60E-15D6B103C00F}" destId="{E14E64D1-55A3-4A4D-A574-BBFC54150F0D}" srcOrd="2" destOrd="0" presId="urn:microsoft.com/office/officeart/2005/8/layout/orgChart1"/>
    <dgm:cxn modelId="{C54EAD77-44F9-40F4-AE96-FD2ECB559EAC}" type="presParOf" srcId="{77074787-ACEA-4341-89BB-B6C6FF4E261A}" destId="{FACD6D5B-A93C-4F87-BC73-822DB812EB70}" srcOrd="2" destOrd="0" presId="urn:microsoft.com/office/officeart/2005/8/layout/orgChart1"/>
    <dgm:cxn modelId="{BBAEB4A4-370F-4862-B715-84E5035CA59A}" type="presParOf" srcId="{1CADE58D-50A5-45F8-9A57-ED09AD2674FC}" destId="{F754D145-9D66-4D7A-A5E1-D413A1443B0E}" srcOrd="10" destOrd="0" presId="urn:microsoft.com/office/officeart/2005/8/layout/orgChart1"/>
    <dgm:cxn modelId="{EA492D20-5096-4808-AAC2-40D8F6CA3459}" type="presParOf" srcId="{1CADE58D-50A5-45F8-9A57-ED09AD2674FC}" destId="{74490F1E-E587-41D0-BCFF-D732A671F532}" srcOrd="11" destOrd="0" presId="urn:microsoft.com/office/officeart/2005/8/layout/orgChart1"/>
    <dgm:cxn modelId="{F8963EB6-A941-4C49-8C64-1A0BB68E5BF6}" type="presParOf" srcId="{74490F1E-E587-41D0-BCFF-D732A671F532}" destId="{AEE77E47-2251-465E-91B1-B2F40ADF2698}" srcOrd="0" destOrd="0" presId="urn:microsoft.com/office/officeart/2005/8/layout/orgChart1"/>
    <dgm:cxn modelId="{918A9F52-3315-4D62-A969-4BD8DA830FE8}" type="presParOf" srcId="{AEE77E47-2251-465E-91B1-B2F40ADF2698}" destId="{C19EB48B-F5EA-440A-87A6-DD8008FB5987}" srcOrd="0" destOrd="0" presId="urn:microsoft.com/office/officeart/2005/8/layout/orgChart1"/>
    <dgm:cxn modelId="{8FDB0F41-4B8C-4404-8817-9925992D6B6F}" type="presParOf" srcId="{AEE77E47-2251-465E-91B1-B2F40ADF2698}" destId="{DE3DD92E-9146-458F-8928-B17C28A30987}" srcOrd="1" destOrd="0" presId="urn:microsoft.com/office/officeart/2005/8/layout/orgChart1"/>
    <dgm:cxn modelId="{ACE14E7D-1B29-4AF1-B8B9-10BD2090E15F}" type="presParOf" srcId="{74490F1E-E587-41D0-BCFF-D732A671F532}" destId="{D4A8EA1C-DAF3-4789-B168-D985A12E9F00}" srcOrd="1" destOrd="0" presId="urn:microsoft.com/office/officeart/2005/8/layout/orgChart1"/>
    <dgm:cxn modelId="{DC668801-CEB9-40DF-BF35-E33FBD159FBE}" type="presParOf" srcId="{D4A8EA1C-DAF3-4789-B168-D985A12E9F00}" destId="{EBBC3651-D22D-4B55-BEAB-76DEBD5FF87B}" srcOrd="0" destOrd="0" presId="urn:microsoft.com/office/officeart/2005/8/layout/orgChart1"/>
    <dgm:cxn modelId="{C7BFBFD1-AB61-494F-993C-F35AD5AA5AB5}" type="presParOf" srcId="{D4A8EA1C-DAF3-4789-B168-D985A12E9F00}" destId="{472792FE-2165-40E3-82DD-459FBEFAD2A2}" srcOrd="1" destOrd="0" presId="urn:microsoft.com/office/officeart/2005/8/layout/orgChart1"/>
    <dgm:cxn modelId="{A2ED5415-7815-4FC7-8E3E-E33278707024}" type="presParOf" srcId="{472792FE-2165-40E3-82DD-459FBEFAD2A2}" destId="{29BD0B3E-C0AF-4093-A9BD-401BCCD49BB2}" srcOrd="0" destOrd="0" presId="urn:microsoft.com/office/officeart/2005/8/layout/orgChart1"/>
    <dgm:cxn modelId="{F5FE7B9C-9AA9-48B8-A784-1C3BAFE5E6E1}" type="presParOf" srcId="{29BD0B3E-C0AF-4093-A9BD-401BCCD49BB2}" destId="{62E4652E-060F-4220-BEA1-55A355B73CAE}" srcOrd="0" destOrd="0" presId="urn:microsoft.com/office/officeart/2005/8/layout/orgChart1"/>
    <dgm:cxn modelId="{A4294461-F8C4-45D4-AC42-8EFCE0F8361A}" type="presParOf" srcId="{29BD0B3E-C0AF-4093-A9BD-401BCCD49BB2}" destId="{6A1355E4-9D9A-4B07-840B-5158D85D4DA9}" srcOrd="1" destOrd="0" presId="urn:microsoft.com/office/officeart/2005/8/layout/orgChart1"/>
    <dgm:cxn modelId="{41782BEB-B9B6-4009-8E9B-F760C0DF059C}" type="presParOf" srcId="{472792FE-2165-40E3-82DD-459FBEFAD2A2}" destId="{3644DBCC-73FE-428C-81AD-F51361E40300}" srcOrd="1" destOrd="0" presId="urn:microsoft.com/office/officeart/2005/8/layout/orgChart1"/>
    <dgm:cxn modelId="{FBE0682F-0D90-4262-B29F-46B5722C5D72}" type="presParOf" srcId="{472792FE-2165-40E3-82DD-459FBEFAD2A2}" destId="{862F41BD-8CC4-4081-B9B6-1BDEEE1186B9}" srcOrd="2" destOrd="0" presId="urn:microsoft.com/office/officeart/2005/8/layout/orgChart1"/>
    <dgm:cxn modelId="{47EE7001-27D0-4D98-A4FF-077A45A8937B}" type="presParOf" srcId="{D4A8EA1C-DAF3-4789-B168-D985A12E9F00}" destId="{9E08DBE2-E483-4053-9EAC-69AB6C780E89}" srcOrd="2" destOrd="0" presId="urn:microsoft.com/office/officeart/2005/8/layout/orgChart1"/>
    <dgm:cxn modelId="{89618D15-7FDC-4A4E-A6D7-9F5B828E634B}" type="presParOf" srcId="{D4A8EA1C-DAF3-4789-B168-D985A12E9F00}" destId="{FFA4D4EB-EB04-4753-BAF0-CE74FBD45AF5}" srcOrd="3" destOrd="0" presId="urn:microsoft.com/office/officeart/2005/8/layout/orgChart1"/>
    <dgm:cxn modelId="{35F82B64-7BF0-4C96-A890-B3CFACE296A2}" type="presParOf" srcId="{FFA4D4EB-EB04-4753-BAF0-CE74FBD45AF5}" destId="{BD7CE677-275B-44AA-BE2E-482D46F01966}" srcOrd="0" destOrd="0" presId="urn:microsoft.com/office/officeart/2005/8/layout/orgChart1"/>
    <dgm:cxn modelId="{1F66B379-CFE6-427E-AAEA-0EA0FF28DAB6}" type="presParOf" srcId="{BD7CE677-275B-44AA-BE2E-482D46F01966}" destId="{36168420-F272-453B-81AE-710DC7242617}" srcOrd="0" destOrd="0" presId="urn:microsoft.com/office/officeart/2005/8/layout/orgChart1"/>
    <dgm:cxn modelId="{FA0DFEE0-E8B0-4710-AD38-BBF90F6033DB}" type="presParOf" srcId="{BD7CE677-275B-44AA-BE2E-482D46F01966}" destId="{1E8D5552-70BA-4977-B4FA-518E879CE859}" srcOrd="1" destOrd="0" presId="urn:microsoft.com/office/officeart/2005/8/layout/orgChart1"/>
    <dgm:cxn modelId="{A502DF0C-5135-478B-9D72-879BA4CCE8AC}" type="presParOf" srcId="{FFA4D4EB-EB04-4753-BAF0-CE74FBD45AF5}" destId="{99261E44-217D-4922-9291-6F5EFFEAD73E}" srcOrd="1" destOrd="0" presId="urn:microsoft.com/office/officeart/2005/8/layout/orgChart1"/>
    <dgm:cxn modelId="{C5422974-3DCC-487B-8175-4D4DB2F817BF}" type="presParOf" srcId="{FFA4D4EB-EB04-4753-BAF0-CE74FBD45AF5}" destId="{C13EA183-5947-4161-9DF1-0ED4656A2FB8}" srcOrd="2" destOrd="0" presId="urn:microsoft.com/office/officeart/2005/8/layout/orgChart1"/>
    <dgm:cxn modelId="{29648A23-C7BE-4178-8690-577D0953DF17}" type="presParOf" srcId="{D4A8EA1C-DAF3-4789-B168-D985A12E9F00}" destId="{BF337D37-9054-4378-944C-2993FBA6EAC4}" srcOrd="4" destOrd="0" presId="urn:microsoft.com/office/officeart/2005/8/layout/orgChart1"/>
    <dgm:cxn modelId="{32F92F42-8AE2-405A-98D8-74B78BCA0C28}" type="presParOf" srcId="{D4A8EA1C-DAF3-4789-B168-D985A12E9F00}" destId="{CAABA760-DC23-4239-84C0-17EB5327D787}" srcOrd="5" destOrd="0" presId="urn:microsoft.com/office/officeart/2005/8/layout/orgChart1"/>
    <dgm:cxn modelId="{5290DAF2-4C30-4BE5-82DC-2ADBBD50F501}" type="presParOf" srcId="{CAABA760-DC23-4239-84C0-17EB5327D787}" destId="{C0909C68-DDB7-4595-B7FE-2510BD67991C}" srcOrd="0" destOrd="0" presId="urn:microsoft.com/office/officeart/2005/8/layout/orgChart1"/>
    <dgm:cxn modelId="{C1050F2F-01CA-4447-B2E9-A1AF963C2BDF}" type="presParOf" srcId="{C0909C68-DDB7-4595-B7FE-2510BD67991C}" destId="{0D3D3462-4582-4120-B78B-F552F58CD1CC}" srcOrd="0" destOrd="0" presId="urn:microsoft.com/office/officeart/2005/8/layout/orgChart1"/>
    <dgm:cxn modelId="{AA176BED-F47A-4DAB-9FC0-206EB9BF7AFE}" type="presParOf" srcId="{C0909C68-DDB7-4595-B7FE-2510BD67991C}" destId="{502F5349-D977-4D20-8CB0-62031452CFCE}" srcOrd="1" destOrd="0" presId="urn:microsoft.com/office/officeart/2005/8/layout/orgChart1"/>
    <dgm:cxn modelId="{C491BC73-EBD6-40AB-9505-BBCC8B6B4387}" type="presParOf" srcId="{CAABA760-DC23-4239-84C0-17EB5327D787}" destId="{AD6A595A-BBEC-4C14-B189-6298D461C1AC}" srcOrd="1" destOrd="0" presId="urn:microsoft.com/office/officeart/2005/8/layout/orgChart1"/>
    <dgm:cxn modelId="{6A32DA31-82F6-45DC-839E-BFAA099C8E68}" type="presParOf" srcId="{CAABA760-DC23-4239-84C0-17EB5327D787}" destId="{2F55769B-4E86-4F35-820D-E48A75FF2D39}" srcOrd="2" destOrd="0" presId="urn:microsoft.com/office/officeart/2005/8/layout/orgChart1"/>
    <dgm:cxn modelId="{08F95933-1482-498A-AEF1-1BF0AD607116}" type="presParOf" srcId="{D4A8EA1C-DAF3-4789-B168-D985A12E9F00}" destId="{135D17D7-382F-4922-A2EA-6FDF37B45035}" srcOrd="6" destOrd="0" presId="urn:microsoft.com/office/officeart/2005/8/layout/orgChart1"/>
    <dgm:cxn modelId="{3FCF071C-B25F-4E93-8E7D-1CC00D14DB6F}" type="presParOf" srcId="{D4A8EA1C-DAF3-4789-B168-D985A12E9F00}" destId="{DB8872C9-C99D-431E-967D-E89645383C14}" srcOrd="7" destOrd="0" presId="urn:microsoft.com/office/officeart/2005/8/layout/orgChart1"/>
    <dgm:cxn modelId="{1F5409C6-4A66-42F4-97EA-F2BDD9ED4DB1}" type="presParOf" srcId="{DB8872C9-C99D-431E-967D-E89645383C14}" destId="{3D9850B7-329B-41C4-B9B9-2331105D54C0}" srcOrd="0" destOrd="0" presId="urn:microsoft.com/office/officeart/2005/8/layout/orgChart1"/>
    <dgm:cxn modelId="{44C92584-65A2-4476-A8E6-F16401BE6D44}" type="presParOf" srcId="{3D9850B7-329B-41C4-B9B9-2331105D54C0}" destId="{F66E4D41-7C7C-4D35-9BA3-A35074AB965F}" srcOrd="0" destOrd="0" presId="urn:microsoft.com/office/officeart/2005/8/layout/orgChart1"/>
    <dgm:cxn modelId="{F11A44F0-3815-429A-8917-5ECC3231F4E9}" type="presParOf" srcId="{3D9850B7-329B-41C4-B9B9-2331105D54C0}" destId="{1A0B7215-7474-41B9-8584-22A932F0EBF4}" srcOrd="1" destOrd="0" presId="urn:microsoft.com/office/officeart/2005/8/layout/orgChart1"/>
    <dgm:cxn modelId="{B4F94206-8B77-4F5B-9A0F-49FECF994753}" type="presParOf" srcId="{DB8872C9-C99D-431E-967D-E89645383C14}" destId="{2CA595AF-6DFF-4690-897E-AC2F83B5C358}" srcOrd="1" destOrd="0" presId="urn:microsoft.com/office/officeart/2005/8/layout/orgChart1"/>
    <dgm:cxn modelId="{A5833E34-21BD-48C4-8B79-F9637811FF42}" type="presParOf" srcId="{DB8872C9-C99D-431E-967D-E89645383C14}" destId="{60750145-FAD0-4FA7-A3AD-1BEB38479D94}" srcOrd="2" destOrd="0" presId="urn:microsoft.com/office/officeart/2005/8/layout/orgChart1"/>
    <dgm:cxn modelId="{501A77C9-F632-4EC2-A6C2-B242B285337B}" type="presParOf" srcId="{74490F1E-E587-41D0-BCFF-D732A671F532}" destId="{A068FABC-FBD9-46B9-92D7-2E177D8BF786}" srcOrd="2" destOrd="0" presId="urn:microsoft.com/office/officeart/2005/8/layout/orgChart1"/>
    <dgm:cxn modelId="{E9B137EF-9530-47D8-B0E0-D403BB076E88}" type="presParOf" srcId="{1CADE58D-50A5-45F8-9A57-ED09AD2674FC}" destId="{B7788F9A-4075-4AE2-B0AC-0484844F901F}" srcOrd="12" destOrd="0" presId="urn:microsoft.com/office/officeart/2005/8/layout/orgChart1"/>
    <dgm:cxn modelId="{2BB7C1E2-9254-47A3-9414-C6F5B5C38511}" type="presParOf" srcId="{1CADE58D-50A5-45F8-9A57-ED09AD2674FC}" destId="{A57BE45E-73DD-4588-B6A0-DB119A484298}" srcOrd="13" destOrd="0" presId="urn:microsoft.com/office/officeart/2005/8/layout/orgChart1"/>
    <dgm:cxn modelId="{68124A47-BD39-48B2-92C8-393701BB0CF6}" type="presParOf" srcId="{A57BE45E-73DD-4588-B6A0-DB119A484298}" destId="{AF4A6C92-ACEA-4D40-B12F-B98FFC62C20E}" srcOrd="0" destOrd="0" presId="urn:microsoft.com/office/officeart/2005/8/layout/orgChart1"/>
    <dgm:cxn modelId="{9A595E26-3094-4AD3-B2FE-80E5FCF019C0}" type="presParOf" srcId="{AF4A6C92-ACEA-4D40-B12F-B98FFC62C20E}" destId="{6CB22BC1-2FE6-4BD3-A610-332E49B93DCB}" srcOrd="0" destOrd="0" presId="urn:microsoft.com/office/officeart/2005/8/layout/orgChart1"/>
    <dgm:cxn modelId="{D4DB9BD5-FBEE-420D-BCDC-08D939265362}" type="presParOf" srcId="{AF4A6C92-ACEA-4D40-B12F-B98FFC62C20E}" destId="{32495CBA-C075-4623-9AD6-749D7F61CEAC}" srcOrd="1" destOrd="0" presId="urn:microsoft.com/office/officeart/2005/8/layout/orgChart1"/>
    <dgm:cxn modelId="{8B512CD2-D671-4039-A1FA-99BAC11AB4B2}" type="presParOf" srcId="{A57BE45E-73DD-4588-B6A0-DB119A484298}" destId="{958F4B5B-D1AE-4478-9107-46AD3ACC0779}" srcOrd="1" destOrd="0" presId="urn:microsoft.com/office/officeart/2005/8/layout/orgChart1"/>
    <dgm:cxn modelId="{CE98DB7F-4D0C-4E45-8319-1C886D9FE916}" type="presParOf" srcId="{958F4B5B-D1AE-4478-9107-46AD3ACC0779}" destId="{34792BB2-4CCD-4782-AB22-8B89705F18A2}" srcOrd="0" destOrd="0" presId="urn:microsoft.com/office/officeart/2005/8/layout/orgChart1"/>
    <dgm:cxn modelId="{8F045666-B15A-4A28-B468-03FC13F90206}" type="presParOf" srcId="{958F4B5B-D1AE-4478-9107-46AD3ACC0779}" destId="{BDAF9370-CFFD-45B8-849B-D05828C491AC}" srcOrd="1" destOrd="0" presId="urn:microsoft.com/office/officeart/2005/8/layout/orgChart1"/>
    <dgm:cxn modelId="{EC7862AB-1BA4-4F08-A90F-76B852F90D88}" type="presParOf" srcId="{BDAF9370-CFFD-45B8-849B-D05828C491AC}" destId="{AD672E20-8618-4996-867B-4828316ADAA1}" srcOrd="0" destOrd="0" presId="urn:microsoft.com/office/officeart/2005/8/layout/orgChart1"/>
    <dgm:cxn modelId="{115F89C3-56B9-42BB-B6A1-76FC6FF2E5EF}" type="presParOf" srcId="{AD672E20-8618-4996-867B-4828316ADAA1}" destId="{DCCA5454-92B0-4D43-AC7D-7A2586885CA9}" srcOrd="0" destOrd="0" presId="urn:microsoft.com/office/officeart/2005/8/layout/orgChart1"/>
    <dgm:cxn modelId="{4A4A0F10-619D-41F5-877F-86FDA55D45B7}" type="presParOf" srcId="{AD672E20-8618-4996-867B-4828316ADAA1}" destId="{27DF170C-3B80-4EB6-86C6-58BB669E700B}" srcOrd="1" destOrd="0" presId="urn:microsoft.com/office/officeart/2005/8/layout/orgChart1"/>
    <dgm:cxn modelId="{0DC4E837-9B18-4E1F-99AB-3E87979D6C29}" type="presParOf" srcId="{BDAF9370-CFFD-45B8-849B-D05828C491AC}" destId="{CA963D0A-9424-4DE1-806B-BB3B32A36DF8}" srcOrd="1" destOrd="0" presId="urn:microsoft.com/office/officeart/2005/8/layout/orgChart1"/>
    <dgm:cxn modelId="{76A1A05C-2AD4-41FA-AFFF-A22BBBF9B53A}" type="presParOf" srcId="{BDAF9370-CFFD-45B8-849B-D05828C491AC}" destId="{D26B766D-E5A9-43B6-88B0-296494BB1BD3}" srcOrd="2" destOrd="0" presId="urn:microsoft.com/office/officeart/2005/8/layout/orgChart1"/>
    <dgm:cxn modelId="{900D62BB-199A-40D2-ADC5-E5F41505A3AE}" type="presParOf" srcId="{958F4B5B-D1AE-4478-9107-46AD3ACC0779}" destId="{553964F3-06C9-4ED2-9BDE-7E851CB67FE1}" srcOrd="2" destOrd="0" presId="urn:microsoft.com/office/officeart/2005/8/layout/orgChart1"/>
    <dgm:cxn modelId="{DEFBCA0C-75F5-4FEA-95DF-5CE859FF7E66}" type="presParOf" srcId="{958F4B5B-D1AE-4478-9107-46AD3ACC0779}" destId="{5812F008-1673-495E-A4AB-E978673A8F95}" srcOrd="3" destOrd="0" presId="urn:microsoft.com/office/officeart/2005/8/layout/orgChart1"/>
    <dgm:cxn modelId="{83D3695B-FAAB-43DF-8391-1152BC5C3E64}" type="presParOf" srcId="{5812F008-1673-495E-A4AB-E978673A8F95}" destId="{CD28BAC8-60DB-405C-8564-BE8529E8078D}" srcOrd="0" destOrd="0" presId="urn:microsoft.com/office/officeart/2005/8/layout/orgChart1"/>
    <dgm:cxn modelId="{874E0F6E-4BB5-4D9E-82F8-F14AF5CA51EF}" type="presParOf" srcId="{CD28BAC8-60DB-405C-8564-BE8529E8078D}" destId="{9E4AC617-4050-46D0-87FC-A8C45838E044}" srcOrd="0" destOrd="0" presId="urn:microsoft.com/office/officeart/2005/8/layout/orgChart1"/>
    <dgm:cxn modelId="{9083B35D-DF91-4FB1-A32A-A5F9ED0990F3}" type="presParOf" srcId="{CD28BAC8-60DB-405C-8564-BE8529E8078D}" destId="{858F99A8-92A7-4384-A058-8E5F67BEBF8D}" srcOrd="1" destOrd="0" presId="urn:microsoft.com/office/officeart/2005/8/layout/orgChart1"/>
    <dgm:cxn modelId="{7071EAD3-52F0-4D8B-A9FA-1061B7764F69}" type="presParOf" srcId="{5812F008-1673-495E-A4AB-E978673A8F95}" destId="{373EEEDB-8154-467D-A3BF-548BF689B6AB}" srcOrd="1" destOrd="0" presId="urn:microsoft.com/office/officeart/2005/8/layout/orgChart1"/>
    <dgm:cxn modelId="{67BD55D7-E877-4054-9C77-5B6B7114450E}" type="presParOf" srcId="{5812F008-1673-495E-A4AB-E978673A8F95}" destId="{92D78ABE-010C-4B12-BF36-DD7CFA99FECB}" srcOrd="2" destOrd="0" presId="urn:microsoft.com/office/officeart/2005/8/layout/orgChart1"/>
    <dgm:cxn modelId="{8FC2929E-42A2-41E7-B9FF-D945811CCFA5}" type="presParOf" srcId="{958F4B5B-D1AE-4478-9107-46AD3ACC0779}" destId="{9489F18A-671A-4485-BDA0-F4A127033FD6}" srcOrd="4" destOrd="0" presId="urn:microsoft.com/office/officeart/2005/8/layout/orgChart1"/>
    <dgm:cxn modelId="{C9F15E1D-13E7-48FD-A788-35B4822E15FB}" type="presParOf" srcId="{958F4B5B-D1AE-4478-9107-46AD3ACC0779}" destId="{E73366F6-DA94-45A4-8A2D-B5937B903856}" srcOrd="5" destOrd="0" presId="urn:microsoft.com/office/officeart/2005/8/layout/orgChart1"/>
    <dgm:cxn modelId="{D85AA579-7A16-4C49-A5B3-3570744AA6D7}" type="presParOf" srcId="{E73366F6-DA94-45A4-8A2D-B5937B903856}" destId="{285F9FC0-6BFF-4532-8218-78C71F339B3C}" srcOrd="0" destOrd="0" presId="urn:microsoft.com/office/officeart/2005/8/layout/orgChart1"/>
    <dgm:cxn modelId="{0808EBD8-E7AE-43C7-BB3A-7255D5A655BF}" type="presParOf" srcId="{285F9FC0-6BFF-4532-8218-78C71F339B3C}" destId="{7F1D1F24-1C75-46B8-90C9-ED76588596E6}" srcOrd="0" destOrd="0" presId="urn:microsoft.com/office/officeart/2005/8/layout/orgChart1"/>
    <dgm:cxn modelId="{7373CB19-D8E2-4D24-9A22-8FF1144EDA22}" type="presParOf" srcId="{285F9FC0-6BFF-4532-8218-78C71F339B3C}" destId="{67CA9CF8-CE38-41F0-9818-593768E6B318}" srcOrd="1" destOrd="0" presId="urn:microsoft.com/office/officeart/2005/8/layout/orgChart1"/>
    <dgm:cxn modelId="{0D2D096C-FE83-4BD2-8F71-FA085C020D5A}" type="presParOf" srcId="{E73366F6-DA94-45A4-8A2D-B5937B903856}" destId="{18A7C2B6-4BA9-4C3A-AD86-8493916542CE}" srcOrd="1" destOrd="0" presId="urn:microsoft.com/office/officeart/2005/8/layout/orgChart1"/>
    <dgm:cxn modelId="{A88CCCD5-E85E-4E5E-A864-156DA3510EA5}" type="presParOf" srcId="{E73366F6-DA94-45A4-8A2D-B5937B903856}" destId="{5B1B8D71-CB78-4E81-880D-B24764B00E6C}" srcOrd="2" destOrd="0" presId="urn:microsoft.com/office/officeart/2005/8/layout/orgChart1"/>
    <dgm:cxn modelId="{F4392530-91A6-4F67-8A2E-C8AC1B934B6F}" type="presParOf" srcId="{958F4B5B-D1AE-4478-9107-46AD3ACC0779}" destId="{2EA5ED1A-D1EA-42E6-B9A2-73DDF12B0E9D}" srcOrd="6" destOrd="0" presId="urn:microsoft.com/office/officeart/2005/8/layout/orgChart1"/>
    <dgm:cxn modelId="{EE780665-75FE-4532-BCDC-F15644001921}" type="presParOf" srcId="{958F4B5B-D1AE-4478-9107-46AD3ACC0779}" destId="{B739F9D3-F86C-4DB3-86EB-EBE371F3F6D6}" srcOrd="7" destOrd="0" presId="urn:microsoft.com/office/officeart/2005/8/layout/orgChart1"/>
    <dgm:cxn modelId="{A1E3852D-9C8E-4615-9C7D-C0E346200C23}" type="presParOf" srcId="{B739F9D3-F86C-4DB3-86EB-EBE371F3F6D6}" destId="{09460D55-DA11-44D9-9AA6-0BA2FD7C26AF}" srcOrd="0" destOrd="0" presId="urn:microsoft.com/office/officeart/2005/8/layout/orgChart1"/>
    <dgm:cxn modelId="{4F555BDC-0313-473D-8079-F7EB1FCD8331}" type="presParOf" srcId="{09460D55-DA11-44D9-9AA6-0BA2FD7C26AF}" destId="{6DC12C65-1332-41BA-8455-98F963315FE4}" srcOrd="0" destOrd="0" presId="urn:microsoft.com/office/officeart/2005/8/layout/orgChart1"/>
    <dgm:cxn modelId="{1C9D4340-A26B-4C5A-9041-D9B76E03596C}" type="presParOf" srcId="{09460D55-DA11-44D9-9AA6-0BA2FD7C26AF}" destId="{0CFF2D03-9984-40BD-9E9C-B2A860564F2C}" srcOrd="1" destOrd="0" presId="urn:microsoft.com/office/officeart/2005/8/layout/orgChart1"/>
    <dgm:cxn modelId="{70F1F754-6494-4555-9109-A3D89A1927C5}" type="presParOf" srcId="{B739F9D3-F86C-4DB3-86EB-EBE371F3F6D6}" destId="{6FC02298-7E94-4D93-BECF-EDB0F4EF160E}" srcOrd="1" destOrd="0" presId="urn:microsoft.com/office/officeart/2005/8/layout/orgChart1"/>
    <dgm:cxn modelId="{B6DE2FF2-B75E-4653-AE25-80D7A55B13E9}" type="presParOf" srcId="{B739F9D3-F86C-4DB3-86EB-EBE371F3F6D6}" destId="{816B88DD-72BD-4D6C-8C7D-4F173D4BC7E5}" srcOrd="2" destOrd="0" presId="urn:microsoft.com/office/officeart/2005/8/layout/orgChart1"/>
    <dgm:cxn modelId="{D5AB44F5-E9CA-4615-899E-325BAE0A9E9E}" type="presParOf" srcId="{958F4B5B-D1AE-4478-9107-46AD3ACC0779}" destId="{1207FBCC-AB41-46BF-8AA8-39AC0FDDE331}" srcOrd="8" destOrd="0" presId="urn:microsoft.com/office/officeart/2005/8/layout/orgChart1"/>
    <dgm:cxn modelId="{DF3B1FE2-D5AE-4755-B2CB-87E052C8854A}" type="presParOf" srcId="{958F4B5B-D1AE-4478-9107-46AD3ACC0779}" destId="{727EA719-DD76-4FBC-8FD7-118D03E4C5FE}" srcOrd="9" destOrd="0" presId="urn:microsoft.com/office/officeart/2005/8/layout/orgChart1"/>
    <dgm:cxn modelId="{AC0F5B1C-2069-4BEA-B1E7-45385BAD3B0E}" type="presParOf" srcId="{727EA719-DD76-4FBC-8FD7-118D03E4C5FE}" destId="{18F7BF5A-ED01-43AD-83B2-C70C2FF20432}" srcOrd="0" destOrd="0" presId="urn:microsoft.com/office/officeart/2005/8/layout/orgChart1"/>
    <dgm:cxn modelId="{5A93D3E5-C2E5-4A81-9D08-04D9EB831D58}" type="presParOf" srcId="{18F7BF5A-ED01-43AD-83B2-C70C2FF20432}" destId="{EB9FD198-10AB-453B-99A5-74F02C80F178}" srcOrd="0" destOrd="0" presId="urn:microsoft.com/office/officeart/2005/8/layout/orgChart1"/>
    <dgm:cxn modelId="{144D5285-298E-4D04-81CE-329FE5C1EDBE}" type="presParOf" srcId="{18F7BF5A-ED01-43AD-83B2-C70C2FF20432}" destId="{39CF4C4A-6FD5-4DD3-8898-42B325821C22}" srcOrd="1" destOrd="0" presId="urn:microsoft.com/office/officeart/2005/8/layout/orgChart1"/>
    <dgm:cxn modelId="{99D6FF7B-459D-4620-8426-030FE1536F6E}" type="presParOf" srcId="{727EA719-DD76-4FBC-8FD7-118D03E4C5FE}" destId="{10EF7C09-5D76-4D0A-A9E4-816581C29609}" srcOrd="1" destOrd="0" presId="urn:microsoft.com/office/officeart/2005/8/layout/orgChart1"/>
    <dgm:cxn modelId="{D8524B4B-7910-47F5-8042-AB2BB7B16542}" type="presParOf" srcId="{727EA719-DD76-4FBC-8FD7-118D03E4C5FE}" destId="{776E5F45-D835-4597-AD7B-B407505B6F18}" srcOrd="2" destOrd="0" presId="urn:microsoft.com/office/officeart/2005/8/layout/orgChart1"/>
    <dgm:cxn modelId="{82359E4B-D623-416D-B037-2A067B019B91}" type="presParOf" srcId="{A57BE45E-73DD-4588-B6A0-DB119A484298}" destId="{90834452-B526-41C5-8248-3022A8E88D74}" srcOrd="2" destOrd="0" presId="urn:microsoft.com/office/officeart/2005/8/layout/orgChart1"/>
    <dgm:cxn modelId="{E59DA871-4619-463C-B176-EEEDFCE61846}" type="presParOf" srcId="{1CADE58D-50A5-45F8-9A57-ED09AD2674FC}" destId="{CB9F6AF6-C06C-4842-9BA9-7D5EAD774B55}" srcOrd="14" destOrd="0" presId="urn:microsoft.com/office/officeart/2005/8/layout/orgChart1"/>
    <dgm:cxn modelId="{9682CC89-9007-4443-AB21-D2ACE68F7874}" type="presParOf" srcId="{1CADE58D-50A5-45F8-9A57-ED09AD2674FC}" destId="{069BE60C-14ED-4823-8A64-29E5F935292F}" srcOrd="15" destOrd="0" presId="urn:microsoft.com/office/officeart/2005/8/layout/orgChart1"/>
    <dgm:cxn modelId="{2B98D300-DD94-423B-8A6A-80B0024AFB0D}" type="presParOf" srcId="{069BE60C-14ED-4823-8A64-29E5F935292F}" destId="{5FA26DD4-7C2D-4996-BF55-44EBD5CE0B7A}" srcOrd="0" destOrd="0" presId="urn:microsoft.com/office/officeart/2005/8/layout/orgChart1"/>
    <dgm:cxn modelId="{244F6E1D-72C7-40F7-9A93-08030879ED46}" type="presParOf" srcId="{5FA26DD4-7C2D-4996-BF55-44EBD5CE0B7A}" destId="{1803BC86-3053-4606-A1CC-B2747BDFC86C}" srcOrd="0" destOrd="0" presId="urn:microsoft.com/office/officeart/2005/8/layout/orgChart1"/>
    <dgm:cxn modelId="{1EF248F4-7C59-41F7-A9E0-90F19241049C}" type="presParOf" srcId="{5FA26DD4-7C2D-4996-BF55-44EBD5CE0B7A}" destId="{95FB569A-5E03-4F5C-AF54-DA48D48C28FA}" srcOrd="1" destOrd="0" presId="urn:microsoft.com/office/officeart/2005/8/layout/orgChart1"/>
    <dgm:cxn modelId="{0D9B4EBC-039E-42D6-B141-8D85B2750D73}" type="presParOf" srcId="{069BE60C-14ED-4823-8A64-29E5F935292F}" destId="{DB27CFFD-C6B5-4FED-97EF-0B8D74D35DD7}" srcOrd="1" destOrd="0" presId="urn:microsoft.com/office/officeart/2005/8/layout/orgChart1"/>
    <dgm:cxn modelId="{F903A2DE-8F6F-452F-9A68-EE5BC5CE5394}" type="presParOf" srcId="{DB27CFFD-C6B5-4FED-97EF-0B8D74D35DD7}" destId="{72E08DE2-9EEB-4B8C-8D07-F855676E306B}" srcOrd="0" destOrd="0" presId="urn:microsoft.com/office/officeart/2005/8/layout/orgChart1"/>
    <dgm:cxn modelId="{5287B605-95AB-4027-8F01-D3D34A534A59}" type="presParOf" srcId="{DB27CFFD-C6B5-4FED-97EF-0B8D74D35DD7}" destId="{360818DC-B4F5-4029-B3C0-5213656A3EFB}" srcOrd="1" destOrd="0" presId="urn:microsoft.com/office/officeart/2005/8/layout/orgChart1"/>
    <dgm:cxn modelId="{0EC68BF3-C2EB-484B-988E-C16756469573}" type="presParOf" srcId="{360818DC-B4F5-4029-B3C0-5213656A3EFB}" destId="{9D306BE2-159E-4382-BAAF-670D34025B01}" srcOrd="0" destOrd="0" presId="urn:microsoft.com/office/officeart/2005/8/layout/orgChart1"/>
    <dgm:cxn modelId="{E37E010E-51D0-49BC-A621-0550307EA6F5}" type="presParOf" srcId="{9D306BE2-159E-4382-BAAF-670D34025B01}" destId="{A482F959-EDB9-4F64-9A8B-F8F4DAF86494}" srcOrd="0" destOrd="0" presId="urn:microsoft.com/office/officeart/2005/8/layout/orgChart1"/>
    <dgm:cxn modelId="{63F32F8D-9C91-4F43-AA4F-CEA7EFB62199}" type="presParOf" srcId="{9D306BE2-159E-4382-BAAF-670D34025B01}" destId="{CE0673E1-85FD-40E9-A1CD-C957D8A8D949}" srcOrd="1" destOrd="0" presId="urn:microsoft.com/office/officeart/2005/8/layout/orgChart1"/>
    <dgm:cxn modelId="{15817F59-62FC-486D-9493-92AEF1A83710}" type="presParOf" srcId="{360818DC-B4F5-4029-B3C0-5213656A3EFB}" destId="{21AF445C-665C-4F9A-BAC3-52CBB134DCDB}" srcOrd="1" destOrd="0" presId="urn:microsoft.com/office/officeart/2005/8/layout/orgChart1"/>
    <dgm:cxn modelId="{C70D2A7C-B181-4D46-98A7-A23331C5638E}" type="presParOf" srcId="{360818DC-B4F5-4029-B3C0-5213656A3EFB}" destId="{82D69436-B28C-4B35-AF60-EDB13ECC7F4D}" srcOrd="2" destOrd="0" presId="urn:microsoft.com/office/officeart/2005/8/layout/orgChart1"/>
    <dgm:cxn modelId="{0649DC50-5793-476D-8E53-126A937CC9D4}" type="presParOf" srcId="{DB27CFFD-C6B5-4FED-97EF-0B8D74D35DD7}" destId="{C3145801-EAEA-4A5E-B616-269C86680C35}" srcOrd="2" destOrd="0" presId="urn:microsoft.com/office/officeart/2005/8/layout/orgChart1"/>
    <dgm:cxn modelId="{3EF12E6B-5D13-43E0-88D5-95B3E09ED7F7}" type="presParOf" srcId="{DB27CFFD-C6B5-4FED-97EF-0B8D74D35DD7}" destId="{F0AD5839-A7A9-4CA4-89DC-ACD944EDE188}" srcOrd="3" destOrd="0" presId="urn:microsoft.com/office/officeart/2005/8/layout/orgChart1"/>
    <dgm:cxn modelId="{110C5CF8-2D9A-447F-A4F0-AE2E82687871}" type="presParOf" srcId="{F0AD5839-A7A9-4CA4-89DC-ACD944EDE188}" destId="{CEAD9414-6D92-4167-9E52-15023A676240}" srcOrd="0" destOrd="0" presId="urn:microsoft.com/office/officeart/2005/8/layout/orgChart1"/>
    <dgm:cxn modelId="{F7EBB1ED-5BE2-4B70-91E5-E430B3BA8622}" type="presParOf" srcId="{CEAD9414-6D92-4167-9E52-15023A676240}" destId="{96820134-5502-40D4-B894-C412BEE442F7}" srcOrd="0" destOrd="0" presId="urn:microsoft.com/office/officeart/2005/8/layout/orgChart1"/>
    <dgm:cxn modelId="{BD70EB40-328E-4874-A960-E9A8427993FD}" type="presParOf" srcId="{CEAD9414-6D92-4167-9E52-15023A676240}" destId="{1D1E34EC-893B-4D46-88C0-5BE1B8D26FFE}" srcOrd="1" destOrd="0" presId="urn:microsoft.com/office/officeart/2005/8/layout/orgChart1"/>
    <dgm:cxn modelId="{1A35A052-7D71-46D5-8E48-DFA771497925}" type="presParOf" srcId="{F0AD5839-A7A9-4CA4-89DC-ACD944EDE188}" destId="{913C34A1-DE9F-4CC2-99B7-DE7CFB5C8AA8}" srcOrd="1" destOrd="0" presId="urn:microsoft.com/office/officeart/2005/8/layout/orgChart1"/>
    <dgm:cxn modelId="{D12396BF-1AA0-4946-AC59-ACA3249F5AAC}" type="presParOf" srcId="{F0AD5839-A7A9-4CA4-89DC-ACD944EDE188}" destId="{27F6265E-E888-41D3-9790-39DFD698AD0A}" srcOrd="2" destOrd="0" presId="urn:microsoft.com/office/officeart/2005/8/layout/orgChart1"/>
    <dgm:cxn modelId="{7BE9F6E9-4F25-4AAC-9E5F-769B97BEFACF}" type="presParOf" srcId="{DB27CFFD-C6B5-4FED-97EF-0B8D74D35DD7}" destId="{B3AD0C2C-637B-49AD-B1A9-E78466655DA8}" srcOrd="4" destOrd="0" presId="urn:microsoft.com/office/officeart/2005/8/layout/orgChart1"/>
    <dgm:cxn modelId="{F88B65F6-536B-4205-8F64-32EE15A033AC}" type="presParOf" srcId="{DB27CFFD-C6B5-4FED-97EF-0B8D74D35DD7}" destId="{165D9407-CD23-4A4F-A0DC-51B0FAD6C00F}" srcOrd="5" destOrd="0" presId="urn:microsoft.com/office/officeart/2005/8/layout/orgChart1"/>
    <dgm:cxn modelId="{72B9D8EC-CD9B-4304-9AB3-1F229773246F}" type="presParOf" srcId="{165D9407-CD23-4A4F-A0DC-51B0FAD6C00F}" destId="{E5D2CF48-AC84-46CE-B54B-B4182F65AC10}" srcOrd="0" destOrd="0" presId="urn:microsoft.com/office/officeart/2005/8/layout/orgChart1"/>
    <dgm:cxn modelId="{A2F8CB7D-1A84-4B84-A5F4-B6D817A4539E}" type="presParOf" srcId="{E5D2CF48-AC84-46CE-B54B-B4182F65AC10}" destId="{755C5DA7-B97F-464F-BF90-D33F241CF9CC}" srcOrd="0" destOrd="0" presId="urn:microsoft.com/office/officeart/2005/8/layout/orgChart1"/>
    <dgm:cxn modelId="{6FEC0D11-8F06-4D12-A021-75561903AC53}" type="presParOf" srcId="{E5D2CF48-AC84-46CE-B54B-B4182F65AC10}" destId="{FA94760D-B92F-4D14-9F41-5D7C82218466}" srcOrd="1" destOrd="0" presId="urn:microsoft.com/office/officeart/2005/8/layout/orgChart1"/>
    <dgm:cxn modelId="{F938D26D-6E06-4B09-8597-4333395C6851}" type="presParOf" srcId="{165D9407-CD23-4A4F-A0DC-51B0FAD6C00F}" destId="{D17DC234-424C-4A64-B524-4B3E8C945B70}" srcOrd="1" destOrd="0" presId="urn:microsoft.com/office/officeart/2005/8/layout/orgChart1"/>
    <dgm:cxn modelId="{9F76AE5D-7490-4ABF-BD4C-EF086CA737A5}" type="presParOf" srcId="{165D9407-CD23-4A4F-A0DC-51B0FAD6C00F}" destId="{887EFE7A-56F7-4534-BA69-68EEFF4140B8}" srcOrd="2" destOrd="0" presId="urn:microsoft.com/office/officeart/2005/8/layout/orgChart1"/>
    <dgm:cxn modelId="{3C7BCBAB-52F9-4270-A06C-37C77316E16C}" type="presParOf" srcId="{DB27CFFD-C6B5-4FED-97EF-0B8D74D35DD7}" destId="{F0EFA6F2-30D7-4B48-9D48-1F120A669ED6}" srcOrd="6" destOrd="0" presId="urn:microsoft.com/office/officeart/2005/8/layout/orgChart1"/>
    <dgm:cxn modelId="{38C2264D-BB79-4802-AE2E-C96E3DC54F69}" type="presParOf" srcId="{DB27CFFD-C6B5-4FED-97EF-0B8D74D35DD7}" destId="{D05A04C3-E760-4DF9-A57A-898B774E40CF}" srcOrd="7" destOrd="0" presId="urn:microsoft.com/office/officeart/2005/8/layout/orgChart1"/>
    <dgm:cxn modelId="{F74FBFA0-D048-48C3-9D5C-0B3469BC1BAA}" type="presParOf" srcId="{D05A04C3-E760-4DF9-A57A-898B774E40CF}" destId="{5A63C118-2731-42EF-A51A-9250009EDF70}" srcOrd="0" destOrd="0" presId="urn:microsoft.com/office/officeart/2005/8/layout/orgChart1"/>
    <dgm:cxn modelId="{2EEBC8C7-6E58-468C-834C-4E3789E0E7B5}" type="presParOf" srcId="{5A63C118-2731-42EF-A51A-9250009EDF70}" destId="{3E1E1CBD-D73F-43D3-A402-1A00DA3E422B}" srcOrd="0" destOrd="0" presId="urn:microsoft.com/office/officeart/2005/8/layout/orgChart1"/>
    <dgm:cxn modelId="{168CBBB4-663B-4F7A-AE21-0AC6EC94C70F}" type="presParOf" srcId="{5A63C118-2731-42EF-A51A-9250009EDF70}" destId="{CB542773-7F2F-4072-AB0E-FA842DE7A4D9}" srcOrd="1" destOrd="0" presId="urn:microsoft.com/office/officeart/2005/8/layout/orgChart1"/>
    <dgm:cxn modelId="{DB663988-F77E-4D6C-A74E-440BB8388B34}" type="presParOf" srcId="{D05A04C3-E760-4DF9-A57A-898B774E40CF}" destId="{C53C7640-0FF0-4E3B-A1EB-BFE255AA5297}" srcOrd="1" destOrd="0" presId="urn:microsoft.com/office/officeart/2005/8/layout/orgChart1"/>
    <dgm:cxn modelId="{A3F84F9A-F8CD-470A-AE39-9C3D406E988D}" type="presParOf" srcId="{D05A04C3-E760-4DF9-A57A-898B774E40CF}" destId="{B7E37515-A377-4043-A444-B64C3AE51745}" srcOrd="2" destOrd="0" presId="urn:microsoft.com/office/officeart/2005/8/layout/orgChart1"/>
    <dgm:cxn modelId="{FBD4CBD4-C01E-4474-9735-A4FF1D252ADB}" type="presParOf" srcId="{DB27CFFD-C6B5-4FED-97EF-0B8D74D35DD7}" destId="{968C866E-E1C5-4F05-B261-BEFC94E24150}" srcOrd="8" destOrd="0" presId="urn:microsoft.com/office/officeart/2005/8/layout/orgChart1"/>
    <dgm:cxn modelId="{F448E4DA-D31A-4DFD-A418-ACB7C5C1673F}" type="presParOf" srcId="{DB27CFFD-C6B5-4FED-97EF-0B8D74D35DD7}" destId="{CA40D9B3-3861-43A0-A69E-EA1042E6A8C3}" srcOrd="9" destOrd="0" presId="urn:microsoft.com/office/officeart/2005/8/layout/orgChart1"/>
    <dgm:cxn modelId="{E43C9462-A48C-44CF-97AE-51D61F965847}" type="presParOf" srcId="{CA40D9B3-3861-43A0-A69E-EA1042E6A8C3}" destId="{BB4456E1-FFA4-418D-AEE1-B0A10EF57D9F}" srcOrd="0" destOrd="0" presId="urn:microsoft.com/office/officeart/2005/8/layout/orgChart1"/>
    <dgm:cxn modelId="{7A9DA57A-D541-4827-8760-5FBBE5900CAE}" type="presParOf" srcId="{BB4456E1-FFA4-418D-AEE1-B0A10EF57D9F}" destId="{70C8EF52-764A-4ED1-8B5E-D92238EEC13D}" srcOrd="0" destOrd="0" presId="urn:microsoft.com/office/officeart/2005/8/layout/orgChart1"/>
    <dgm:cxn modelId="{116A46AD-A513-4354-93CE-11A8041B7B46}" type="presParOf" srcId="{BB4456E1-FFA4-418D-AEE1-B0A10EF57D9F}" destId="{CF9BB227-3D7A-48B8-9693-2EC0C6346394}" srcOrd="1" destOrd="0" presId="urn:microsoft.com/office/officeart/2005/8/layout/orgChart1"/>
    <dgm:cxn modelId="{5F075DC9-242F-499F-8E33-1D7D671DEAE2}" type="presParOf" srcId="{CA40D9B3-3861-43A0-A69E-EA1042E6A8C3}" destId="{A626CB8A-5049-4053-BE5A-826EC2FBE6A8}" srcOrd="1" destOrd="0" presId="urn:microsoft.com/office/officeart/2005/8/layout/orgChart1"/>
    <dgm:cxn modelId="{04698860-FC60-49E4-B14B-2FB6DE00B72A}" type="presParOf" srcId="{CA40D9B3-3861-43A0-A69E-EA1042E6A8C3}" destId="{591215C9-B907-487C-B6F4-31D7F702DDAD}" srcOrd="2" destOrd="0" presId="urn:microsoft.com/office/officeart/2005/8/layout/orgChart1"/>
    <dgm:cxn modelId="{1326638E-8BCB-4972-89A7-B19E890E2A5A}" type="presParOf" srcId="{069BE60C-14ED-4823-8A64-29E5F935292F}" destId="{8E8D3692-03E6-4B3F-B23B-E09B3CB4DF6A}" srcOrd="2" destOrd="0" presId="urn:microsoft.com/office/officeart/2005/8/layout/orgChart1"/>
    <dgm:cxn modelId="{A56FD7DD-DBD8-4485-9B82-826974EFA088}" type="presParOf" srcId="{1CADE58D-50A5-45F8-9A57-ED09AD2674FC}" destId="{E1864C05-8ED6-4FC6-A460-FD9885883EB7}" srcOrd="16" destOrd="0" presId="urn:microsoft.com/office/officeart/2005/8/layout/orgChart1"/>
    <dgm:cxn modelId="{42C8DC93-C220-4966-AE31-48947D417BC7}" type="presParOf" srcId="{1CADE58D-50A5-45F8-9A57-ED09AD2674FC}" destId="{92DE335E-C1FA-4B77-A92A-2631A4CB96CA}" srcOrd="17" destOrd="0" presId="urn:microsoft.com/office/officeart/2005/8/layout/orgChart1"/>
    <dgm:cxn modelId="{B44C80D2-64A0-4559-A850-D5EB28605C8B}" type="presParOf" srcId="{92DE335E-C1FA-4B77-A92A-2631A4CB96CA}" destId="{5ED0BF5D-6CA4-461E-B4F6-B239EA127946}" srcOrd="0" destOrd="0" presId="urn:microsoft.com/office/officeart/2005/8/layout/orgChart1"/>
    <dgm:cxn modelId="{6EE88333-B7BA-4289-A532-BABCB467B2B8}" type="presParOf" srcId="{5ED0BF5D-6CA4-461E-B4F6-B239EA127946}" destId="{51D01506-9AC1-40B9-9F9C-262831FDB44F}" srcOrd="0" destOrd="0" presId="urn:microsoft.com/office/officeart/2005/8/layout/orgChart1"/>
    <dgm:cxn modelId="{353AB9B2-467D-4E3B-827B-A30422CD9779}" type="presParOf" srcId="{5ED0BF5D-6CA4-461E-B4F6-B239EA127946}" destId="{19D850C2-932A-48C0-9667-E102F5043BE0}" srcOrd="1" destOrd="0" presId="urn:microsoft.com/office/officeart/2005/8/layout/orgChart1"/>
    <dgm:cxn modelId="{2FE9BE8C-3BDA-4D77-B1C0-57EC4E908680}" type="presParOf" srcId="{92DE335E-C1FA-4B77-A92A-2631A4CB96CA}" destId="{7C635F63-0E8E-4CA7-874C-C216E76FF0E7}" srcOrd="1" destOrd="0" presId="urn:microsoft.com/office/officeart/2005/8/layout/orgChart1"/>
    <dgm:cxn modelId="{42334C9E-E205-41B1-B553-659846DA8A9E}" type="presParOf" srcId="{92DE335E-C1FA-4B77-A92A-2631A4CB96CA}" destId="{CED68C9E-021F-4A46-BA9D-2624A56D8122}" srcOrd="2" destOrd="0" presId="urn:microsoft.com/office/officeart/2005/8/layout/orgChart1"/>
    <dgm:cxn modelId="{9B2815AC-0FCE-445A-A4C8-211152D4102C}" type="presParOf" srcId="{1CADE58D-50A5-45F8-9A57-ED09AD2674FC}" destId="{C67598D0-93DE-48D8-9CA8-2BA2586BD9DA}" srcOrd="18" destOrd="0" presId="urn:microsoft.com/office/officeart/2005/8/layout/orgChart1"/>
    <dgm:cxn modelId="{7C6464CB-C815-4BB2-80BF-4012A25CB32F}" type="presParOf" srcId="{1CADE58D-50A5-45F8-9A57-ED09AD2674FC}" destId="{AAD73853-36F5-4F4E-B28C-00E319D0EC89}" srcOrd="19" destOrd="0" presId="urn:microsoft.com/office/officeart/2005/8/layout/orgChart1"/>
    <dgm:cxn modelId="{E5D9C05A-919B-4419-813D-1C56DF50DA31}" type="presParOf" srcId="{AAD73853-36F5-4F4E-B28C-00E319D0EC89}" destId="{FE564FD4-2C5E-4D8B-AC3B-DC04084ABCD2}" srcOrd="0" destOrd="0" presId="urn:microsoft.com/office/officeart/2005/8/layout/orgChart1"/>
    <dgm:cxn modelId="{7AABB814-3D69-4A18-AEFE-E7F66423C7D1}" type="presParOf" srcId="{FE564FD4-2C5E-4D8B-AC3B-DC04084ABCD2}" destId="{A165BC5D-5DD1-4131-9394-15C0BC0AA4B2}" srcOrd="0" destOrd="0" presId="urn:microsoft.com/office/officeart/2005/8/layout/orgChart1"/>
    <dgm:cxn modelId="{417D6D74-AC7D-4918-8692-AD5F50085C2E}" type="presParOf" srcId="{FE564FD4-2C5E-4D8B-AC3B-DC04084ABCD2}" destId="{33D8FBBA-6085-4DF2-894E-D5C8EA8C87D2}" srcOrd="1" destOrd="0" presId="urn:microsoft.com/office/officeart/2005/8/layout/orgChart1"/>
    <dgm:cxn modelId="{A07E5241-5797-49E2-B8BF-42591F43B46C}" type="presParOf" srcId="{AAD73853-36F5-4F4E-B28C-00E319D0EC89}" destId="{FFADE558-637E-40A7-8BAE-CCB6B5D1995A}" srcOrd="1" destOrd="0" presId="urn:microsoft.com/office/officeart/2005/8/layout/orgChart1"/>
    <dgm:cxn modelId="{8561F0DA-DBBD-46ED-806B-C2E7DF91F864}" type="presParOf" srcId="{AAD73853-36F5-4F4E-B28C-00E319D0EC89}" destId="{870F9FEE-1CBF-40E1-A7D3-54A7F85EF6A5}" srcOrd="2" destOrd="0" presId="urn:microsoft.com/office/officeart/2005/8/layout/orgChart1"/>
    <dgm:cxn modelId="{318B2821-6FEB-4E4B-8476-619F23957822}" type="presParOf" srcId="{1CADE58D-50A5-45F8-9A57-ED09AD2674FC}" destId="{794795C0-3622-4198-8596-E713895F00C0}" srcOrd="20" destOrd="0" presId="urn:microsoft.com/office/officeart/2005/8/layout/orgChart1"/>
    <dgm:cxn modelId="{F6EDECA4-B23F-4853-8380-EC2F1DB1BEE4}" type="presParOf" srcId="{1CADE58D-50A5-45F8-9A57-ED09AD2674FC}" destId="{86FDD089-A055-4831-8C80-D97FD372087F}" srcOrd="21" destOrd="0" presId="urn:microsoft.com/office/officeart/2005/8/layout/orgChart1"/>
    <dgm:cxn modelId="{99D32A1C-BE4E-4A22-8443-7260D8DF1EA3}" type="presParOf" srcId="{86FDD089-A055-4831-8C80-D97FD372087F}" destId="{53DB3C7C-20A4-4E60-BD20-3AF23E1A6E05}" srcOrd="0" destOrd="0" presId="urn:microsoft.com/office/officeart/2005/8/layout/orgChart1"/>
    <dgm:cxn modelId="{A67CED70-D4B8-4BAA-A50E-C743FC64BEC8}" type="presParOf" srcId="{53DB3C7C-20A4-4E60-BD20-3AF23E1A6E05}" destId="{BA0F30BF-3CB4-45C0-9E14-A6539657353A}" srcOrd="0" destOrd="0" presId="urn:microsoft.com/office/officeart/2005/8/layout/orgChart1"/>
    <dgm:cxn modelId="{6AEC2E59-84CB-459D-BE30-7B9A28EEA175}" type="presParOf" srcId="{53DB3C7C-20A4-4E60-BD20-3AF23E1A6E05}" destId="{D07670E1-1F98-497C-8559-72ED6D4B1566}" srcOrd="1" destOrd="0" presId="urn:microsoft.com/office/officeart/2005/8/layout/orgChart1"/>
    <dgm:cxn modelId="{FC34E030-9B66-42AA-8478-B91371E60968}" type="presParOf" srcId="{86FDD089-A055-4831-8C80-D97FD372087F}" destId="{8A55F41A-2B1A-4141-AE8D-1EE03449C33F}" srcOrd="1" destOrd="0" presId="urn:microsoft.com/office/officeart/2005/8/layout/orgChart1"/>
    <dgm:cxn modelId="{974EABFE-0FD0-4C5A-8DBD-F72F950D5DFE}" type="presParOf" srcId="{8A55F41A-2B1A-4141-AE8D-1EE03449C33F}" destId="{EC941809-EC26-4F65-A2F1-5CA278CE206E}" srcOrd="0" destOrd="0" presId="urn:microsoft.com/office/officeart/2005/8/layout/orgChart1"/>
    <dgm:cxn modelId="{8C216329-3EE7-40CC-A7C5-16FC73073BF8}" type="presParOf" srcId="{8A55F41A-2B1A-4141-AE8D-1EE03449C33F}" destId="{D25D3E20-BF1F-489C-86EA-0BCBC3C7786F}" srcOrd="1" destOrd="0" presId="urn:microsoft.com/office/officeart/2005/8/layout/orgChart1"/>
    <dgm:cxn modelId="{E4ACEC7D-1998-4C4B-B55E-E2431E8C01F7}" type="presParOf" srcId="{D25D3E20-BF1F-489C-86EA-0BCBC3C7786F}" destId="{D5BC69ED-EC37-4584-8A95-3927F5B6386B}" srcOrd="0" destOrd="0" presId="urn:microsoft.com/office/officeart/2005/8/layout/orgChart1"/>
    <dgm:cxn modelId="{4F5D0F40-0402-4FA4-B545-4E4C6028B51C}" type="presParOf" srcId="{D5BC69ED-EC37-4584-8A95-3927F5B6386B}" destId="{172509CA-79ED-4227-A11D-925BB7A0E179}" srcOrd="0" destOrd="0" presId="urn:microsoft.com/office/officeart/2005/8/layout/orgChart1"/>
    <dgm:cxn modelId="{FC768400-2A2C-4C2B-81B7-D8B44F6A5069}" type="presParOf" srcId="{D5BC69ED-EC37-4584-8A95-3927F5B6386B}" destId="{B0CA9704-DCF4-428E-91A7-0F1EEDFDE73D}" srcOrd="1" destOrd="0" presId="urn:microsoft.com/office/officeart/2005/8/layout/orgChart1"/>
    <dgm:cxn modelId="{A870A095-0351-49D2-A2BF-093B3C68FF65}" type="presParOf" srcId="{D25D3E20-BF1F-489C-86EA-0BCBC3C7786F}" destId="{E913B250-D133-4462-B77E-CD940351B41A}" srcOrd="1" destOrd="0" presId="urn:microsoft.com/office/officeart/2005/8/layout/orgChart1"/>
    <dgm:cxn modelId="{5DD99596-F217-400F-A244-0806B2F48FA6}" type="presParOf" srcId="{D25D3E20-BF1F-489C-86EA-0BCBC3C7786F}" destId="{8A12EA74-2ADE-4CF6-A6FB-384AB410C8A3}" srcOrd="2" destOrd="0" presId="urn:microsoft.com/office/officeart/2005/8/layout/orgChart1"/>
    <dgm:cxn modelId="{9E7266AE-9C1E-4D9E-94A2-AB0A2EA3CFFD}" type="presParOf" srcId="{8A55F41A-2B1A-4141-AE8D-1EE03449C33F}" destId="{4B2E66D8-919F-4D6E-A2D1-57D45DC1BAF3}" srcOrd="2" destOrd="0" presId="urn:microsoft.com/office/officeart/2005/8/layout/orgChart1"/>
    <dgm:cxn modelId="{B2621C2D-C724-4CB0-8598-3B78B66B8D68}" type="presParOf" srcId="{8A55F41A-2B1A-4141-AE8D-1EE03449C33F}" destId="{33BB1F62-7A8C-44C2-BC5E-E6895A230093}" srcOrd="3" destOrd="0" presId="urn:microsoft.com/office/officeart/2005/8/layout/orgChart1"/>
    <dgm:cxn modelId="{FC7AE839-94EB-4734-8C44-6AF3531A79A0}" type="presParOf" srcId="{33BB1F62-7A8C-44C2-BC5E-E6895A230093}" destId="{C65A3DE7-0833-4C46-B8B2-A7E7512A47A9}" srcOrd="0" destOrd="0" presId="urn:microsoft.com/office/officeart/2005/8/layout/orgChart1"/>
    <dgm:cxn modelId="{C992183C-4387-4970-853A-29514C77B9E0}" type="presParOf" srcId="{C65A3DE7-0833-4C46-B8B2-A7E7512A47A9}" destId="{0E38C863-C57F-4D93-80FE-C0374019E6E5}" srcOrd="0" destOrd="0" presId="urn:microsoft.com/office/officeart/2005/8/layout/orgChart1"/>
    <dgm:cxn modelId="{64068F2B-E4F1-4EE3-A33E-2360915D09D9}" type="presParOf" srcId="{C65A3DE7-0833-4C46-B8B2-A7E7512A47A9}" destId="{70A34F94-6BD3-426F-AD2F-369B06B817BF}" srcOrd="1" destOrd="0" presId="urn:microsoft.com/office/officeart/2005/8/layout/orgChart1"/>
    <dgm:cxn modelId="{777B8CE2-7D8F-4984-A03A-B8777832BE16}" type="presParOf" srcId="{33BB1F62-7A8C-44C2-BC5E-E6895A230093}" destId="{DCE56FC2-8377-4E9E-89F5-F59ED7D8C3EB}" srcOrd="1" destOrd="0" presId="urn:microsoft.com/office/officeart/2005/8/layout/orgChart1"/>
    <dgm:cxn modelId="{9DEA7919-7D25-444F-A756-0D21407633F4}" type="presParOf" srcId="{33BB1F62-7A8C-44C2-BC5E-E6895A230093}" destId="{922B9EBF-780E-44BC-8FB2-EC4D440C0CBE}" srcOrd="2" destOrd="0" presId="urn:microsoft.com/office/officeart/2005/8/layout/orgChart1"/>
    <dgm:cxn modelId="{E2E75ED5-2BA1-4629-A1AB-0730D8137CF9}" type="presParOf" srcId="{8A55F41A-2B1A-4141-AE8D-1EE03449C33F}" destId="{19631022-7367-425D-B6B0-5EAC63E2F12B}" srcOrd="4" destOrd="0" presId="urn:microsoft.com/office/officeart/2005/8/layout/orgChart1"/>
    <dgm:cxn modelId="{4FBE3588-8AC0-4FAD-B12D-A52892293FBA}" type="presParOf" srcId="{8A55F41A-2B1A-4141-AE8D-1EE03449C33F}" destId="{72A3ACD6-43F9-4AE0-B7E6-52AD79692EB5}" srcOrd="5" destOrd="0" presId="urn:microsoft.com/office/officeart/2005/8/layout/orgChart1"/>
    <dgm:cxn modelId="{C96D5D3D-B062-48F0-B006-DAD8B2A843A6}" type="presParOf" srcId="{72A3ACD6-43F9-4AE0-B7E6-52AD79692EB5}" destId="{5216442F-4315-46A7-BA19-C214BEA68415}" srcOrd="0" destOrd="0" presId="urn:microsoft.com/office/officeart/2005/8/layout/orgChart1"/>
    <dgm:cxn modelId="{4A2CB91E-4541-470B-AE23-7214D06D902F}" type="presParOf" srcId="{5216442F-4315-46A7-BA19-C214BEA68415}" destId="{88823709-F61C-4470-93A5-87DD692A2297}" srcOrd="0" destOrd="0" presId="urn:microsoft.com/office/officeart/2005/8/layout/orgChart1"/>
    <dgm:cxn modelId="{2A469193-A258-4B3E-85D5-1B0CE11C815C}" type="presParOf" srcId="{5216442F-4315-46A7-BA19-C214BEA68415}" destId="{FEC7B53F-C2CE-4DAD-A399-1A091C6DEEFF}" srcOrd="1" destOrd="0" presId="urn:microsoft.com/office/officeart/2005/8/layout/orgChart1"/>
    <dgm:cxn modelId="{3AF6FE16-0282-4898-82F3-8FA34F795326}" type="presParOf" srcId="{72A3ACD6-43F9-4AE0-B7E6-52AD79692EB5}" destId="{697F722B-AB8A-4918-921C-4DD98937ECF4}" srcOrd="1" destOrd="0" presId="urn:microsoft.com/office/officeart/2005/8/layout/orgChart1"/>
    <dgm:cxn modelId="{9AD63E51-5526-435F-8541-2D7DFEEFB2D7}" type="presParOf" srcId="{72A3ACD6-43F9-4AE0-B7E6-52AD79692EB5}" destId="{3216A9A3-4751-45CD-948F-331554FAF854}" srcOrd="2" destOrd="0" presId="urn:microsoft.com/office/officeart/2005/8/layout/orgChart1"/>
    <dgm:cxn modelId="{662024FB-F878-40DB-BFBC-32C2D5730EBB}" type="presParOf" srcId="{8A55F41A-2B1A-4141-AE8D-1EE03449C33F}" destId="{F54EF6BD-E795-48BF-878D-A34EAE3E211F}" srcOrd="6" destOrd="0" presId="urn:microsoft.com/office/officeart/2005/8/layout/orgChart1"/>
    <dgm:cxn modelId="{C55C097D-9719-4574-9A4D-6CF146A7811A}" type="presParOf" srcId="{8A55F41A-2B1A-4141-AE8D-1EE03449C33F}" destId="{62059B80-9075-4202-9D86-E1C308F14AC8}" srcOrd="7" destOrd="0" presId="urn:microsoft.com/office/officeart/2005/8/layout/orgChart1"/>
    <dgm:cxn modelId="{D5EC0D44-3A74-4317-B175-6180B68BCFCA}" type="presParOf" srcId="{62059B80-9075-4202-9D86-E1C308F14AC8}" destId="{80EFF060-8922-49E7-B8C3-03A320C95B34}" srcOrd="0" destOrd="0" presId="urn:microsoft.com/office/officeart/2005/8/layout/orgChart1"/>
    <dgm:cxn modelId="{2B89402A-5797-41D5-9763-9513501467C4}" type="presParOf" srcId="{80EFF060-8922-49E7-B8C3-03A320C95B34}" destId="{BBEC1605-29F0-4D3A-BF5F-4AB417C3532B}" srcOrd="0" destOrd="0" presId="urn:microsoft.com/office/officeart/2005/8/layout/orgChart1"/>
    <dgm:cxn modelId="{049C447F-8CD5-4A9E-A43A-16A897EEA8DE}" type="presParOf" srcId="{80EFF060-8922-49E7-B8C3-03A320C95B34}" destId="{6D9BA8E7-E73F-4181-8595-CE79A258550D}" srcOrd="1" destOrd="0" presId="urn:microsoft.com/office/officeart/2005/8/layout/orgChart1"/>
    <dgm:cxn modelId="{1B02CCF1-8BFD-4ED8-AFFE-B491D3235435}" type="presParOf" srcId="{62059B80-9075-4202-9D86-E1C308F14AC8}" destId="{157D71E4-FA60-4557-83FF-F02750446692}" srcOrd="1" destOrd="0" presId="urn:microsoft.com/office/officeart/2005/8/layout/orgChart1"/>
    <dgm:cxn modelId="{B19EE26A-B777-4EB2-9848-263097800EC4}" type="presParOf" srcId="{62059B80-9075-4202-9D86-E1C308F14AC8}" destId="{39589ACE-0CB3-4CA0-87FF-ABC77403648C}" srcOrd="2" destOrd="0" presId="urn:microsoft.com/office/officeart/2005/8/layout/orgChart1"/>
    <dgm:cxn modelId="{E55F8E91-3EA2-4B54-A5F1-7444D876A21D}" type="presParOf" srcId="{86FDD089-A055-4831-8C80-D97FD372087F}" destId="{C8C0AAB3-D1C0-4EC0-8BCA-04DE8CF1BF47}" srcOrd="2" destOrd="0" presId="urn:microsoft.com/office/officeart/2005/8/layout/orgChart1"/>
    <dgm:cxn modelId="{126E17AC-B637-4A01-A144-83C17175071A}" type="presParOf" srcId="{FB276030-C00E-4114-BE6C-D898F4F2C6E1}" destId="{55EE503B-8D51-4FBC-A528-0DD7B8CF8D85}" srcOrd="2" destOrd="0" presId="urn:microsoft.com/office/officeart/2005/8/layout/orgChart1"/>
    <dgm:cxn modelId="{1C97C441-6DC0-4B22-B88A-9D3961E2B257}" type="presParOf" srcId="{A7744761-802E-47B5-A3C8-EF96B01DBC4B}" destId="{C2DD7C68-9DB5-4907-8ED5-E4841F1FF655}" srcOrd="2" destOrd="0" presId="urn:microsoft.com/office/officeart/2005/8/layout/orgChart1"/>
    <dgm:cxn modelId="{BD4A74EB-C941-484E-980E-81C66A00D813}" type="presParOf" srcId="{A7744761-802E-47B5-A3C8-EF96B01DBC4B}" destId="{FB0E3AD5-4958-4BFB-8DA4-2A3DAE3E15C3}" srcOrd="3" destOrd="0" presId="urn:microsoft.com/office/officeart/2005/8/layout/orgChart1"/>
    <dgm:cxn modelId="{6C126DCE-4718-43AC-AD0A-0EC83B616DE5}" type="presParOf" srcId="{FB0E3AD5-4958-4BFB-8DA4-2A3DAE3E15C3}" destId="{F30ECD8C-2710-4BD1-927C-840D9AB4F785}" srcOrd="0" destOrd="0" presId="urn:microsoft.com/office/officeart/2005/8/layout/orgChart1"/>
    <dgm:cxn modelId="{C0CE5E54-56A3-40C7-9F22-0A4A9D3AADD2}" type="presParOf" srcId="{F30ECD8C-2710-4BD1-927C-840D9AB4F785}" destId="{1CE4BD7F-8B6E-47F2-8E67-133ADBF90097}" srcOrd="0" destOrd="0" presId="urn:microsoft.com/office/officeart/2005/8/layout/orgChart1"/>
    <dgm:cxn modelId="{2C6B2959-683C-4E72-8165-2945365FFF72}" type="presParOf" srcId="{F30ECD8C-2710-4BD1-927C-840D9AB4F785}" destId="{CB9B8D8C-35BD-41D5-B6CD-062388573C4F}" srcOrd="1" destOrd="0" presId="urn:microsoft.com/office/officeart/2005/8/layout/orgChart1"/>
    <dgm:cxn modelId="{5A155A8F-7FAC-4EF1-9F25-119308DAEA85}" type="presParOf" srcId="{FB0E3AD5-4958-4BFB-8DA4-2A3DAE3E15C3}" destId="{30F3A88C-0935-438A-AD68-69FE96389F4A}" srcOrd="1" destOrd="0" presId="urn:microsoft.com/office/officeart/2005/8/layout/orgChart1"/>
    <dgm:cxn modelId="{A23B2CD6-77BC-498A-8B8D-354EA880E069}" type="presParOf" srcId="{30F3A88C-0935-438A-AD68-69FE96389F4A}" destId="{B6EF703F-E756-4503-A46C-F118F9882DC1}" srcOrd="0" destOrd="0" presId="urn:microsoft.com/office/officeart/2005/8/layout/orgChart1"/>
    <dgm:cxn modelId="{35111C45-CEA1-45EF-BDE6-98F1DC448388}" type="presParOf" srcId="{30F3A88C-0935-438A-AD68-69FE96389F4A}" destId="{515FA2FD-D026-47A7-8827-25FE42CA2C84}" srcOrd="1" destOrd="0" presId="urn:microsoft.com/office/officeart/2005/8/layout/orgChart1"/>
    <dgm:cxn modelId="{458EB7B8-3E1C-4806-A9B4-14B382381540}" type="presParOf" srcId="{515FA2FD-D026-47A7-8827-25FE42CA2C84}" destId="{B8ADE138-3287-4B8D-91B6-668B1699B535}" srcOrd="0" destOrd="0" presId="urn:microsoft.com/office/officeart/2005/8/layout/orgChart1"/>
    <dgm:cxn modelId="{BF4DAE7C-96E2-46EC-87CD-03CC866AF399}" type="presParOf" srcId="{B8ADE138-3287-4B8D-91B6-668B1699B535}" destId="{0074F2B4-A6C4-4CBC-A109-D6DB1488E0D9}" srcOrd="0" destOrd="0" presId="urn:microsoft.com/office/officeart/2005/8/layout/orgChart1"/>
    <dgm:cxn modelId="{4C1C2446-D0AC-4555-A61C-85CB5357C2AB}" type="presParOf" srcId="{B8ADE138-3287-4B8D-91B6-668B1699B535}" destId="{8CA90BD1-3B47-4A91-98EB-8CF45CA3C78A}" srcOrd="1" destOrd="0" presId="urn:microsoft.com/office/officeart/2005/8/layout/orgChart1"/>
    <dgm:cxn modelId="{3B60A9B5-4190-4789-A2A0-84F3F36E7D78}" type="presParOf" srcId="{515FA2FD-D026-47A7-8827-25FE42CA2C84}" destId="{C4B59316-EAA5-47CF-B005-57D3C2EB51E3}" srcOrd="1" destOrd="0" presId="urn:microsoft.com/office/officeart/2005/8/layout/orgChart1"/>
    <dgm:cxn modelId="{EAB5E4CE-472D-4896-BBE3-0D464E98EC45}" type="presParOf" srcId="{C4B59316-EAA5-47CF-B005-57D3C2EB51E3}" destId="{3AE712BA-F8FD-40E4-83AA-1A98201E7496}" srcOrd="0" destOrd="0" presId="urn:microsoft.com/office/officeart/2005/8/layout/orgChart1"/>
    <dgm:cxn modelId="{4F405CFC-95F1-48D3-9168-774F104D7D70}" type="presParOf" srcId="{C4B59316-EAA5-47CF-B005-57D3C2EB51E3}" destId="{4C4CCDEC-4EC2-4861-B138-45B412D86272}" srcOrd="1" destOrd="0" presId="urn:microsoft.com/office/officeart/2005/8/layout/orgChart1"/>
    <dgm:cxn modelId="{A658A1A8-3880-460F-B510-4D0A36789259}" type="presParOf" srcId="{4C4CCDEC-4EC2-4861-B138-45B412D86272}" destId="{AE58DFE1-70C5-4D4E-9299-5337322807C5}" srcOrd="0" destOrd="0" presId="urn:microsoft.com/office/officeart/2005/8/layout/orgChart1"/>
    <dgm:cxn modelId="{2B2F16A1-76AA-4F39-8991-16FFEA0061B5}" type="presParOf" srcId="{AE58DFE1-70C5-4D4E-9299-5337322807C5}" destId="{D64C50CF-CCE4-4956-B5F4-870883C1D604}" srcOrd="0" destOrd="0" presId="urn:microsoft.com/office/officeart/2005/8/layout/orgChart1"/>
    <dgm:cxn modelId="{DDB26044-FEDA-4EE9-9F61-B945AD75373F}" type="presParOf" srcId="{AE58DFE1-70C5-4D4E-9299-5337322807C5}" destId="{E9875C69-2B6C-4A92-B443-D6693763511A}" srcOrd="1" destOrd="0" presId="urn:microsoft.com/office/officeart/2005/8/layout/orgChart1"/>
    <dgm:cxn modelId="{ACA797A6-5AB0-4413-A8A7-62445F6E2BF8}" type="presParOf" srcId="{4C4CCDEC-4EC2-4861-B138-45B412D86272}" destId="{13355D40-B5F4-4E01-A483-785E9B8C28DC}" srcOrd="1" destOrd="0" presId="urn:microsoft.com/office/officeart/2005/8/layout/orgChart1"/>
    <dgm:cxn modelId="{5557D821-03BE-443D-AF7F-EF50B401C17F}" type="presParOf" srcId="{4C4CCDEC-4EC2-4861-B138-45B412D86272}" destId="{C0F1C447-3ADF-4FA4-B495-4BBE6A6DA108}" srcOrd="2" destOrd="0" presId="urn:microsoft.com/office/officeart/2005/8/layout/orgChart1"/>
    <dgm:cxn modelId="{85F4E45F-06D6-439B-8B2B-68D5A5AA6E6B}" type="presParOf" srcId="{C4B59316-EAA5-47CF-B005-57D3C2EB51E3}" destId="{F4DA3C5A-DC1D-4154-821C-3C848EA9ED27}" srcOrd="2" destOrd="0" presId="urn:microsoft.com/office/officeart/2005/8/layout/orgChart1"/>
    <dgm:cxn modelId="{F1E8108D-5120-41DB-95DD-FB4C3D97E507}" type="presParOf" srcId="{C4B59316-EAA5-47CF-B005-57D3C2EB51E3}" destId="{028D3871-051B-4276-92C0-FAE8AC04C226}" srcOrd="3" destOrd="0" presId="urn:microsoft.com/office/officeart/2005/8/layout/orgChart1"/>
    <dgm:cxn modelId="{4AEC513B-29BC-4E69-823A-F3D5AACD2C60}" type="presParOf" srcId="{028D3871-051B-4276-92C0-FAE8AC04C226}" destId="{7B296D36-D122-46F0-8E3B-7037507EA20D}" srcOrd="0" destOrd="0" presId="urn:microsoft.com/office/officeart/2005/8/layout/orgChart1"/>
    <dgm:cxn modelId="{B7949A20-3DF9-4810-95E9-C5887665D9D1}" type="presParOf" srcId="{7B296D36-D122-46F0-8E3B-7037507EA20D}" destId="{883F465B-D04D-4912-826E-72FE654C25A0}" srcOrd="0" destOrd="0" presId="urn:microsoft.com/office/officeart/2005/8/layout/orgChart1"/>
    <dgm:cxn modelId="{0A1C3C85-628D-46ED-B183-CC4736AB716E}" type="presParOf" srcId="{7B296D36-D122-46F0-8E3B-7037507EA20D}" destId="{989B1DED-BEDA-4C65-A5C7-86717DC57B1C}" srcOrd="1" destOrd="0" presId="urn:microsoft.com/office/officeart/2005/8/layout/orgChart1"/>
    <dgm:cxn modelId="{9ACFE049-9292-4E99-AC5D-5BF9012CE702}" type="presParOf" srcId="{028D3871-051B-4276-92C0-FAE8AC04C226}" destId="{A90CB492-8BCA-4E19-81C4-47AE7A72247C}" srcOrd="1" destOrd="0" presId="urn:microsoft.com/office/officeart/2005/8/layout/orgChart1"/>
    <dgm:cxn modelId="{8E4BE7B6-9FDC-48CA-89B0-487DE654DF68}" type="presParOf" srcId="{028D3871-051B-4276-92C0-FAE8AC04C226}" destId="{CF95A609-A0A1-4E50-87AE-BF2E080DFA1E}" srcOrd="2" destOrd="0" presId="urn:microsoft.com/office/officeart/2005/8/layout/orgChart1"/>
    <dgm:cxn modelId="{7E3DADC0-B9AC-4A8A-B835-BB4DF72B261C}" type="presParOf" srcId="{C4B59316-EAA5-47CF-B005-57D3C2EB51E3}" destId="{DB6CC2A7-8C61-41D0-BC0C-5EA9E6116FEC}" srcOrd="4" destOrd="0" presId="urn:microsoft.com/office/officeart/2005/8/layout/orgChart1"/>
    <dgm:cxn modelId="{5C306AF7-E5D0-4CEE-8023-D5AAA67DEEC1}" type="presParOf" srcId="{C4B59316-EAA5-47CF-B005-57D3C2EB51E3}" destId="{FC74D8CA-220F-4670-B0AE-1A470C8D6171}" srcOrd="5" destOrd="0" presId="urn:microsoft.com/office/officeart/2005/8/layout/orgChart1"/>
    <dgm:cxn modelId="{8083B946-AF25-48D1-ABCE-66CFA7E2B0F8}" type="presParOf" srcId="{FC74D8CA-220F-4670-B0AE-1A470C8D6171}" destId="{40BA22DF-34D3-40A3-9934-5E1893366B78}" srcOrd="0" destOrd="0" presId="urn:microsoft.com/office/officeart/2005/8/layout/orgChart1"/>
    <dgm:cxn modelId="{20730A90-5FB2-4918-B14A-D6233E3D1929}" type="presParOf" srcId="{40BA22DF-34D3-40A3-9934-5E1893366B78}" destId="{EE0741C6-6CD0-40DC-BCC0-6F6337823A48}" srcOrd="0" destOrd="0" presId="urn:microsoft.com/office/officeart/2005/8/layout/orgChart1"/>
    <dgm:cxn modelId="{13240816-2764-4881-90A5-35296DFC4106}" type="presParOf" srcId="{40BA22DF-34D3-40A3-9934-5E1893366B78}" destId="{81042D13-9132-4C0B-A03E-A1FF8C3A06C4}" srcOrd="1" destOrd="0" presId="urn:microsoft.com/office/officeart/2005/8/layout/orgChart1"/>
    <dgm:cxn modelId="{142E1F3B-7CAF-40CD-A05F-A4A8A77A3D8D}" type="presParOf" srcId="{FC74D8CA-220F-4670-B0AE-1A470C8D6171}" destId="{3223277C-AA86-42F1-A8F0-64A88624807C}" srcOrd="1" destOrd="0" presId="urn:microsoft.com/office/officeart/2005/8/layout/orgChart1"/>
    <dgm:cxn modelId="{773DB0FB-CE34-4AC9-8E46-15B8666751A5}" type="presParOf" srcId="{FC74D8CA-220F-4670-B0AE-1A470C8D6171}" destId="{4EA0A89E-8B16-4216-BDEF-EF9B5EDEB98E}" srcOrd="2" destOrd="0" presId="urn:microsoft.com/office/officeart/2005/8/layout/orgChart1"/>
    <dgm:cxn modelId="{47570C1C-96D9-4AAA-A825-4CAB8DF02800}" type="presParOf" srcId="{C4B59316-EAA5-47CF-B005-57D3C2EB51E3}" destId="{2D6A3EAB-F5D9-41D2-9B06-279D13CF48AA}" srcOrd="6" destOrd="0" presId="urn:microsoft.com/office/officeart/2005/8/layout/orgChart1"/>
    <dgm:cxn modelId="{20B5FF5E-A85C-42F8-9B62-71AF625B125A}" type="presParOf" srcId="{C4B59316-EAA5-47CF-B005-57D3C2EB51E3}" destId="{235A74B6-7195-4165-A12C-DACFA13B6D3F}" srcOrd="7" destOrd="0" presId="urn:microsoft.com/office/officeart/2005/8/layout/orgChart1"/>
    <dgm:cxn modelId="{19204FC3-23F1-4B00-A542-C39E3D15E2E7}" type="presParOf" srcId="{235A74B6-7195-4165-A12C-DACFA13B6D3F}" destId="{FF2A554F-6960-4A4A-ACD3-E3160037F2B3}" srcOrd="0" destOrd="0" presId="urn:microsoft.com/office/officeart/2005/8/layout/orgChart1"/>
    <dgm:cxn modelId="{36B0C441-3BFF-4E01-9F2B-21DC0CB2D455}" type="presParOf" srcId="{FF2A554F-6960-4A4A-ACD3-E3160037F2B3}" destId="{811522CF-686F-43D5-AA15-DD763D4F32C0}" srcOrd="0" destOrd="0" presId="urn:microsoft.com/office/officeart/2005/8/layout/orgChart1"/>
    <dgm:cxn modelId="{BB05140F-B815-4885-848C-9516B6259A9B}" type="presParOf" srcId="{FF2A554F-6960-4A4A-ACD3-E3160037F2B3}" destId="{73BD16E9-514E-41DC-BADA-A1D95ADCFB6D}" srcOrd="1" destOrd="0" presId="urn:microsoft.com/office/officeart/2005/8/layout/orgChart1"/>
    <dgm:cxn modelId="{92168DD6-7219-4E1E-B3A0-734AD4E07107}" type="presParOf" srcId="{235A74B6-7195-4165-A12C-DACFA13B6D3F}" destId="{61B144FE-E257-4457-8F10-DA7AB61BC5E0}" srcOrd="1" destOrd="0" presId="urn:microsoft.com/office/officeart/2005/8/layout/orgChart1"/>
    <dgm:cxn modelId="{0EE30297-A2E3-479E-AEED-EBF83A5C33E7}" type="presParOf" srcId="{235A74B6-7195-4165-A12C-DACFA13B6D3F}" destId="{86C80D9C-D96B-401B-9C70-8895999D6B0A}" srcOrd="2" destOrd="0" presId="urn:microsoft.com/office/officeart/2005/8/layout/orgChart1"/>
    <dgm:cxn modelId="{9BA28E7E-6373-4F57-8D41-B58321A0F49F}" type="presParOf" srcId="{C4B59316-EAA5-47CF-B005-57D3C2EB51E3}" destId="{46BA2917-C5FB-4A2B-B1FD-52969AE2C7ED}" srcOrd="8" destOrd="0" presId="urn:microsoft.com/office/officeart/2005/8/layout/orgChart1"/>
    <dgm:cxn modelId="{54804484-64B0-4C11-8F54-8ACB979BC1CA}" type="presParOf" srcId="{C4B59316-EAA5-47CF-B005-57D3C2EB51E3}" destId="{B85495E2-FD50-4047-95A3-3A8638426BC0}" srcOrd="9" destOrd="0" presId="urn:microsoft.com/office/officeart/2005/8/layout/orgChart1"/>
    <dgm:cxn modelId="{99E5C282-79C1-4A40-8A12-CBEA0DFCCD7A}" type="presParOf" srcId="{B85495E2-FD50-4047-95A3-3A8638426BC0}" destId="{D0A511E6-8B77-4191-BA2B-EDF85ACB9A84}" srcOrd="0" destOrd="0" presId="urn:microsoft.com/office/officeart/2005/8/layout/orgChart1"/>
    <dgm:cxn modelId="{CDF6D198-E6A5-4AEC-8EBC-0D250F141318}" type="presParOf" srcId="{D0A511E6-8B77-4191-BA2B-EDF85ACB9A84}" destId="{5C6DA599-2A7B-4D04-A067-725DD10CB320}" srcOrd="0" destOrd="0" presId="urn:microsoft.com/office/officeart/2005/8/layout/orgChart1"/>
    <dgm:cxn modelId="{8772DF68-FC9A-4E01-8EA6-97BC9D01CE71}" type="presParOf" srcId="{D0A511E6-8B77-4191-BA2B-EDF85ACB9A84}" destId="{C72ADA34-828B-4CD2-8C37-04409BCC1621}" srcOrd="1" destOrd="0" presId="urn:microsoft.com/office/officeart/2005/8/layout/orgChart1"/>
    <dgm:cxn modelId="{DC2BCE56-3649-4C19-A8F3-C7E6391721EC}" type="presParOf" srcId="{B85495E2-FD50-4047-95A3-3A8638426BC0}" destId="{2BDFBA48-3A7C-4119-A985-077ECECCEBB1}" srcOrd="1" destOrd="0" presId="urn:microsoft.com/office/officeart/2005/8/layout/orgChart1"/>
    <dgm:cxn modelId="{FA8FC81B-2EBD-462A-9AEA-9E69BCB99480}" type="presParOf" srcId="{B85495E2-FD50-4047-95A3-3A8638426BC0}" destId="{E4B061CD-98F2-4A32-A866-E64E660EA492}" srcOrd="2" destOrd="0" presId="urn:microsoft.com/office/officeart/2005/8/layout/orgChart1"/>
    <dgm:cxn modelId="{09EBCC2F-37C4-43E0-A3D0-698B9BEE6295}" type="presParOf" srcId="{C4B59316-EAA5-47CF-B005-57D3C2EB51E3}" destId="{7E7E9EE1-B75C-4295-88E4-C8EEC4205E8B}" srcOrd="10" destOrd="0" presId="urn:microsoft.com/office/officeart/2005/8/layout/orgChart1"/>
    <dgm:cxn modelId="{A36BAD10-CB1E-4765-8F78-E43C0A7D0BB4}" type="presParOf" srcId="{C4B59316-EAA5-47CF-B005-57D3C2EB51E3}" destId="{AD4EE71C-726E-442A-A8C9-4D3451606320}" srcOrd="11" destOrd="0" presId="urn:microsoft.com/office/officeart/2005/8/layout/orgChart1"/>
    <dgm:cxn modelId="{35E1A24F-E54A-4233-9783-BB058D2C1786}" type="presParOf" srcId="{AD4EE71C-726E-442A-A8C9-4D3451606320}" destId="{2E4419BA-A86E-4D0E-86FE-ABB0E6301EDE}" srcOrd="0" destOrd="0" presId="urn:microsoft.com/office/officeart/2005/8/layout/orgChart1"/>
    <dgm:cxn modelId="{F62DB870-CE4F-4BC3-A258-FB3ACBA6EE1A}" type="presParOf" srcId="{2E4419BA-A86E-4D0E-86FE-ABB0E6301EDE}" destId="{382840F3-3CCE-4734-ABEA-7E13EABF0E01}" srcOrd="0" destOrd="0" presId="urn:microsoft.com/office/officeart/2005/8/layout/orgChart1"/>
    <dgm:cxn modelId="{188BD96A-E646-49DB-97B5-0F18FEA170BC}" type="presParOf" srcId="{2E4419BA-A86E-4D0E-86FE-ABB0E6301EDE}" destId="{8EB55B66-2316-470C-87CF-4823CDF1C18B}" srcOrd="1" destOrd="0" presId="urn:microsoft.com/office/officeart/2005/8/layout/orgChart1"/>
    <dgm:cxn modelId="{CEABB13D-D837-4263-88B4-C87029C5D412}" type="presParOf" srcId="{AD4EE71C-726E-442A-A8C9-4D3451606320}" destId="{B979540A-BCFF-4EAC-9EC4-A9EE2C40AD00}" srcOrd="1" destOrd="0" presId="urn:microsoft.com/office/officeart/2005/8/layout/orgChart1"/>
    <dgm:cxn modelId="{7F8684B4-DC3E-4D75-83B6-9B7D896738CA}" type="presParOf" srcId="{AD4EE71C-726E-442A-A8C9-4D3451606320}" destId="{7AAD1310-8B0B-4DB3-9F56-B963585020E2}" srcOrd="2" destOrd="0" presId="urn:microsoft.com/office/officeart/2005/8/layout/orgChart1"/>
    <dgm:cxn modelId="{94D426F6-A6EB-40BE-BBD7-E5ABE64F45D3}" type="presParOf" srcId="{C4B59316-EAA5-47CF-B005-57D3C2EB51E3}" destId="{2B13FF9D-5FF7-4E59-A7C2-45491B1D82A1}" srcOrd="12" destOrd="0" presId="urn:microsoft.com/office/officeart/2005/8/layout/orgChart1"/>
    <dgm:cxn modelId="{D32BB242-FB0E-40CF-9991-4AF705441707}" type="presParOf" srcId="{C4B59316-EAA5-47CF-B005-57D3C2EB51E3}" destId="{215639BD-29AD-4F7F-B088-F48A2FDF88D3}" srcOrd="13" destOrd="0" presId="urn:microsoft.com/office/officeart/2005/8/layout/orgChart1"/>
    <dgm:cxn modelId="{2B3ABF41-D272-453A-8619-92547C7EFB5F}" type="presParOf" srcId="{215639BD-29AD-4F7F-B088-F48A2FDF88D3}" destId="{CE9130A5-3A56-44A8-9B02-91C0DFFD04DD}" srcOrd="0" destOrd="0" presId="urn:microsoft.com/office/officeart/2005/8/layout/orgChart1"/>
    <dgm:cxn modelId="{BE2F8C2F-F5DD-45F5-BAD1-71BC1E8BE97C}" type="presParOf" srcId="{CE9130A5-3A56-44A8-9B02-91C0DFFD04DD}" destId="{9CD9B19D-01C9-4D68-8FA9-4A2AF9839C32}" srcOrd="0" destOrd="0" presId="urn:microsoft.com/office/officeart/2005/8/layout/orgChart1"/>
    <dgm:cxn modelId="{F8B0A2BE-3837-4143-AB02-B94C20633DD9}" type="presParOf" srcId="{CE9130A5-3A56-44A8-9B02-91C0DFFD04DD}" destId="{B7C044E0-E1B5-47B7-928C-E24EDD7C0EDD}" srcOrd="1" destOrd="0" presId="urn:microsoft.com/office/officeart/2005/8/layout/orgChart1"/>
    <dgm:cxn modelId="{CD58F406-5E59-422D-BD7F-5BE923099251}" type="presParOf" srcId="{215639BD-29AD-4F7F-B088-F48A2FDF88D3}" destId="{9262F738-3BD5-4FB6-B2E1-A69316B88BB8}" srcOrd="1" destOrd="0" presId="urn:microsoft.com/office/officeart/2005/8/layout/orgChart1"/>
    <dgm:cxn modelId="{139DADA1-B85D-4C13-ADA5-763F8391387E}" type="presParOf" srcId="{215639BD-29AD-4F7F-B088-F48A2FDF88D3}" destId="{36453943-A18E-410C-80B4-FF248BBE0625}" srcOrd="2" destOrd="0" presId="urn:microsoft.com/office/officeart/2005/8/layout/orgChart1"/>
    <dgm:cxn modelId="{6C0989E7-D3E2-4E5F-9A9D-BBD00900A776}" type="presParOf" srcId="{515FA2FD-D026-47A7-8827-25FE42CA2C84}" destId="{EA4FADFC-8AA4-4904-8D4B-DDE8F5C8F459}" srcOrd="2" destOrd="0" presId="urn:microsoft.com/office/officeart/2005/8/layout/orgChart1"/>
    <dgm:cxn modelId="{7A3FE3F7-4572-4262-81B3-7EA11F6CBC12}" type="presParOf" srcId="{30F3A88C-0935-438A-AD68-69FE96389F4A}" destId="{8536C870-44F4-4CF6-A566-E4943EA241E6}" srcOrd="2" destOrd="0" presId="urn:microsoft.com/office/officeart/2005/8/layout/orgChart1"/>
    <dgm:cxn modelId="{459A7898-3DA5-4903-9FC1-1C7F9DE11B72}" type="presParOf" srcId="{30F3A88C-0935-438A-AD68-69FE96389F4A}" destId="{57F2800E-ADD7-4AF8-912E-2BE6BD2E73E5}" srcOrd="3" destOrd="0" presId="urn:microsoft.com/office/officeart/2005/8/layout/orgChart1"/>
    <dgm:cxn modelId="{752E80BE-6E6F-4A6B-AA5E-026A28985D07}" type="presParOf" srcId="{57F2800E-ADD7-4AF8-912E-2BE6BD2E73E5}" destId="{220E518A-669C-4CAC-A8A7-11B36395F33A}" srcOrd="0" destOrd="0" presId="urn:microsoft.com/office/officeart/2005/8/layout/orgChart1"/>
    <dgm:cxn modelId="{9E5F183D-E749-452E-8D2B-3737DFABCEBF}" type="presParOf" srcId="{220E518A-669C-4CAC-A8A7-11B36395F33A}" destId="{6458066C-7558-4094-BB5E-C283848104F2}" srcOrd="0" destOrd="0" presId="urn:microsoft.com/office/officeart/2005/8/layout/orgChart1"/>
    <dgm:cxn modelId="{F0E77AAB-9724-4B10-88AB-EDF8EC47D2F4}" type="presParOf" srcId="{220E518A-669C-4CAC-A8A7-11B36395F33A}" destId="{A441A887-2916-4D7B-978A-3E7AB54A5187}" srcOrd="1" destOrd="0" presId="urn:microsoft.com/office/officeart/2005/8/layout/orgChart1"/>
    <dgm:cxn modelId="{217B8CC8-4318-47C5-A86F-9176BE987481}" type="presParOf" srcId="{57F2800E-ADD7-4AF8-912E-2BE6BD2E73E5}" destId="{462FCAF2-4B13-41BA-9F2A-0F2932E8B9DC}" srcOrd="1" destOrd="0" presId="urn:microsoft.com/office/officeart/2005/8/layout/orgChart1"/>
    <dgm:cxn modelId="{6B60F8DB-95CF-41B0-89CC-EA31FEC0FC8D}" type="presParOf" srcId="{462FCAF2-4B13-41BA-9F2A-0F2932E8B9DC}" destId="{9DF48D01-D80F-4D2F-A4E4-2ED4F1590434}" srcOrd="0" destOrd="0" presId="urn:microsoft.com/office/officeart/2005/8/layout/orgChart1"/>
    <dgm:cxn modelId="{184B4720-0F32-4D9A-8E65-707968A72404}" type="presParOf" srcId="{462FCAF2-4B13-41BA-9F2A-0F2932E8B9DC}" destId="{1EC7F208-A9C8-43D9-9454-563B53882111}" srcOrd="1" destOrd="0" presId="urn:microsoft.com/office/officeart/2005/8/layout/orgChart1"/>
    <dgm:cxn modelId="{5D31BDF9-E1A9-4EB8-A1B4-8496B55F15F0}" type="presParOf" srcId="{1EC7F208-A9C8-43D9-9454-563B53882111}" destId="{27DA0762-623A-4393-9755-3A6BDAE2ECBB}" srcOrd="0" destOrd="0" presId="urn:microsoft.com/office/officeart/2005/8/layout/orgChart1"/>
    <dgm:cxn modelId="{C4F846D4-CD6A-4C6F-9C00-56280F2C297B}" type="presParOf" srcId="{27DA0762-623A-4393-9755-3A6BDAE2ECBB}" destId="{F2388DCA-A8C0-4ABD-A3E7-6A0727C1CA78}" srcOrd="0" destOrd="0" presId="urn:microsoft.com/office/officeart/2005/8/layout/orgChart1"/>
    <dgm:cxn modelId="{C2B3DFE1-416B-463B-A340-661AF1469C6D}" type="presParOf" srcId="{27DA0762-623A-4393-9755-3A6BDAE2ECBB}" destId="{6FE4A228-2E84-4184-B2DF-69C002308D23}" srcOrd="1" destOrd="0" presId="urn:microsoft.com/office/officeart/2005/8/layout/orgChart1"/>
    <dgm:cxn modelId="{266E1872-D8F8-4E90-9B82-86CBD6803E2E}" type="presParOf" srcId="{1EC7F208-A9C8-43D9-9454-563B53882111}" destId="{122F89C5-AC2A-4F94-BAD2-97713E39B4CF}" srcOrd="1" destOrd="0" presId="urn:microsoft.com/office/officeart/2005/8/layout/orgChart1"/>
    <dgm:cxn modelId="{7CBCE6E2-1D78-4264-8D7A-25EFC70F7091}" type="presParOf" srcId="{1EC7F208-A9C8-43D9-9454-563B53882111}" destId="{942E09A7-C818-4112-845F-38C745C31400}" srcOrd="2" destOrd="0" presId="urn:microsoft.com/office/officeart/2005/8/layout/orgChart1"/>
    <dgm:cxn modelId="{4AE7DFEE-7C93-474E-9FDD-DA148D3E746F}" type="presParOf" srcId="{462FCAF2-4B13-41BA-9F2A-0F2932E8B9DC}" destId="{F097AC69-D3DB-4F81-834B-027E6D833388}" srcOrd="2" destOrd="0" presId="urn:microsoft.com/office/officeart/2005/8/layout/orgChart1"/>
    <dgm:cxn modelId="{65588AD6-34AF-4B10-97D0-FEDE12B2E1F8}" type="presParOf" srcId="{462FCAF2-4B13-41BA-9F2A-0F2932E8B9DC}" destId="{D61ABA3F-0C18-474B-BD6D-9EB5D7041CCB}" srcOrd="3" destOrd="0" presId="urn:microsoft.com/office/officeart/2005/8/layout/orgChart1"/>
    <dgm:cxn modelId="{F9A60756-DC53-466E-9B4F-437AA521A808}" type="presParOf" srcId="{D61ABA3F-0C18-474B-BD6D-9EB5D7041CCB}" destId="{E44BDB6B-A0E6-44FE-8FD3-FC83840ADDC6}" srcOrd="0" destOrd="0" presId="urn:microsoft.com/office/officeart/2005/8/layout/orgChart1"/>
    <dgm:cxn modelId="{543DE3D1-1DC7-4F88-812D-9E1F07283139}" type="presParOf" srcId="{E44BDB6B-A0E6-44FE-8FD3-FC83840ADDC6}" destId="{BFDF392C-3733-4C5C-ACC6-F56B299A2B00}" srcOrd="0" destOrd="0" presId="urn:microsoft.com/office/officeart/2005/8/layout/orgChart1"/>
    <dgm:cxn modelId="{4F55EDA5-FE6A-47F3-BD56-DCEBE4938BF5}" type="presParOf" srcId="{E44BDB6B-A0E6-44FE-8FD3-FC83840ADDC6}" destId="{AC68A040-FB60-428E-B21D-078A1EC5BFB5}" srcOrd="1" destOrd="0" presId="urn:microsoft.com/office/officeart/2005/8/layout/orgChart1"/>
    <dgm:cxn modelId="{23E7CD68-A8F3-4444-8A49-47F1336A3CA5}" type="presParOf" srcId="{D61ABA3F-0C18-474B-BD6D-9EB5D7041CCB}" destId="{725E8077-00E7-4CCC-85B5-20472E49E790}" srcOrd="1" destOrd="0" presId="urn:microsoft.com/office/officeart/2005/8/layout/orgChart1"/>
    <dgm:cxn modelId="{457D642B-DC80-4858-887B-EABB7698D423}" type="presParOf" srcId="{D61ABA3F-0C18-474B-BD6D-9EB5D7041CCB}" destId="{351922F6-5016-46FA-B166-0083F8EC70F5}" srcOrd="2" destOrd="0" presId="urn:microsoft.com/office/officeart/2005/8/layout/orgChart1"/>
    <dgm:cxn modelId="{A28A215C-2471-4D81-B7AD-366A27711B68}" type="presParOf" srcId="{57F2800E-ADD7-4AF8-912E-2BE6BD2E73E5}" destId="{FA1CC276-9933-4149-8BF0-75C4BEB3A88F}" srcOrd="2" destOrd="0" presId="urn:microsoft.com/office/officeart/2005/8/layout/orgChart1"/>
    <dgm:cxn modelId="{FE3852BA-4A5D-472C-BE4E-30CF227328EA}" type="presParOf" srcId="{30F3A88C-0935-438A-AD68-69FE96389F4A}" destId="{ABE0AE10-D340-4166-AFEB-7F86BCD767B6}" srcOrd="4" destOrd="0" presId="urn:microsoft.com/office/officeart/2005/8/layout/orgChart1"/>
    <dgm:cxn modelId="{921D8EAC-EC34-47E7-A62A-702FB06CA143}" type="presParOf" srcId="{30F3A88C-0935-438A-AD68-69FE96389F4A}" destId="{EADADD16-FE35-49DB-9763-8822BD49093F}" srcOrd="5" destOrd="0" presId="urn:microsoft.com/office/officeart/2005/8/layout/orgChart1"/>
    <dgm:cxn modelId="{0427126A-F4D9-44B0-A719-F0DD27657B86}" type="presParOf" srcId="{EADADD16-FE35-49DB-9763-8822BD49093F}" destId="{6E127FE5-9490-417D-8030-81055D13317A}" srcOrd="0" destOrd="0" presId="urn:microsoft.com/office/officeart/2005/8/layout/orgChart1"/>
    <dgm:cxn modelId="{75D77DC6-679B-4A15-ADB7-70FA48160959}" type="presParOf" srcId="{6E127FE5-9490-417D-8030-81055D13317A}" destId="{573F496D-868C-49F5-81E6-18E96DA1AAE9}" srcOrd="0" destOrd="0" presId="urn:microsoft.com/office/officeart/2005/8/layout/orgChart1"/>
    <dgm:cxn modelId="{9A81179E-7E58-4230-90BF-98A9B204FBEC}" type="presParOf" srcId="{6E127FE5-9490-417D-8030-81055D13317A}" destId="{614F2528-4270-4E11-B4B2-8C0FF0643E9A}" srcOrd="1" destOrd="0" presId="urn:microsoft.com/office/officeart/2005/8/layout/orgChart1"/>
    <dgm:cxn modelId="{8BCBFE5A-C810-4CE5-8382-AD23DA34CAB5}" type="presParOf" srcId="{EADADD16-FE35-49DB-9763-8822BD49093F}" destId="{532AE353-1E39-488D-AF7B-76726BEC81D7}" srcOrd="1" destOrd="0" presId="urn:microsoft.com/office/officeart/2005/8/layout/orgChart1"/>
    <dgm:cxn modelId="{382633D7-9B4F-42AB-89AB-CB23FFC64CB7}" type="presParOf" srcId="{532AE353-1E39-488D-AF7B-76726BEC81D7}" destId="{EB340CFF-52D1-481C-846D-7E89643BF64E}" srcOrd="0" destOrd="0" presId="urn:microsoft.com/office/officeart/2005/8/layout/orgChart1"/>
    <dgm:cxn modelId="{0F11682C-B0C9-442E-9786-31947765549D}" type="presParOf" srcId="{532AE353-1E39-488D-AF7B-76726BEC81D7}" destId="{AF784EEF-414B-4DBB-89D4-CE01D2E8A76D}" srcOrd="1" destOrd="0" presId="urn:microsoft.com/office/officeart/2005/8/layout/orgChart1"/>
    <dgm:cxn modelId="{70427505-736B-4092-B643-7C10738248C1}" type="presParOf" srcId="{AF784EEF-414B-4DBB-89D4-CE01D2E8A76D}" destId="{D74047AB-2893-4E9B-B492-B1587941A8C5}" srcOrd="0" destOrd="0" presId="urn:microsoft.com/office/officeart/2005/8/layout/orgChart1"/>
    <dgm:cxn modelId="{542AFEDF-C88E-4976-8477-A7F4556581C3}" type="presParOf" srcId="{D74047AB-2893-4E9B-B492-B1587941A8C5}" destId="{2BE7F284-6213-41D8-9C92-05E40D857082}" srcOrd="0" destOrd="0" presId="urn:microsoft.com/office/officeart/2005/8/layout/orgChart1"/>
    <dgm:cxn modelId="{693EAC35-F311-414F-BAC8-845FC0A87976}" type="presParOf" srcId="{D74047AB-2893-4E9B-B492-B1587941A8C5}" destId="{E13DB3FF-ABFC-4668-A2C3-4125574A1DA9}" srcOrd="1" destOrd="0" presId="urn:microsoft.com/office/officeart/2005/8/layout/orgChart1"/>
    <dgm:cxn modelId="{EC14A96E-2681-4424-9F6E-0459599E51ED}" type="presParOf" srcId="{AF784EEF-414B-4DBB-89D4-CE01D2E8A76D}" destId="{A4AC8F63-BBD9-4092-9405-B00755ADC2CD}" srcOrd="1" destOrd="0" presId="urn:microsoft.com/office/officeart/2005/8/layout/orgChart1"/>
    <dgm:cxn modelId="{F429F347-8C3A-4A8C-A5AD-E355B84981B8}" type="presParOf" srcId="{AF784EEF-414B-4DBB-89D4-CE01D2E8A76D}" destId="{E3708EAB-6D11-43D6-A4C7-CE6660B15E98}" srcOrd="2" destOrd="0" presId="urn:microsoft.com/office/officeart/2005/8/layout/orgChart1"/>
    <dgm:cxn modelId="{D90592C2-2DBA-4F94-94FD-AD4ADCE9FF53}" type="presParOf" srcId="{532AE353-1E39-488D-AF7B-76726BEC81D7}" destId="{BC1E8BAA-3A27-4CFF-A5E5-35DABB93B7AE}" srcOrd="2" destOrd="0" presId="urn:microsoft.com/office/officeart/2005/8/layout/orgChart1"/>
    <dgm:cxn modelId="{F1539475-BE08-41AD-8A3A-081BF9326190}" type="presParOf" srcId="{532AE353-1E39-488D-AF7B-76726BEC81D7}" destId="{F5235661-86BB-4C0B-86A1-46FAB86DF3E3}" srcOrd="3" destOrd="0" presId="urn:microsoft.com/office/officeart/2005/8/layout/orgChart1"/>
    <dgm:cxn modelId="{B68D4F44-CAB2-4BAA-9DA5-DBD26911857C}" type="presParOf" srcId="{F5235661-86BB-4C0B-86A1-46FAB86DF3E3}" destId="{9742AB0B-7298-4238-A9F7-5E1827ECE4BD}" srcOrd="0" destOrd="0" presId="urn:microsoft.com/office/officeart/2005/8/layout/orgChart1"/>
    <dgm:cxn modelId="{55F8C229-4C19-42EB-BC6D-2D1B0CDEB5AB}" type="presParOf" srcId="{9742AB0B-7298-4238-A9F7-5E1827ECE4BD}" destId="{3E4E5394-DE34-490A-82FE-D6D2EA789DD1}" srcOrd="0" destOrd="0" presId="urn:microsoft.com/office/officeart/2005/8/layout/orgChart1"/>
    <dgm:cxn modelId="{4FB5EE08-B327-4362-897C-9E7C764B5F90}" type="presParOf" srcId="{9742AB0B-7298-4238-A9F7-5E1827ECE4BD}" destId="{A7D77C21-D9C3-4094-8D35-DE95B60755E9}" srcOrd="1" destOrd="0" presId="urn:microsoft.com/office/officeart/2005/8/layout/orgChart1"/>
    <dgm:cxn modelId="{45D604B7-26A2-4F76-9E00-7E1CE31B1E48}" type="presParOf" srcId="{F5235661-86BB-4C0B-86A1-46FAB86DF3E3}" destId="{DCE54501-7AC3-4EAC-8011-BC79EDEF007D}" srcOrd="1" destOrd="0" presId="urn:microsoft.com/office/officeart/2005/8/layout/orgChart1"/>
    <dgm:cxn modelId="{1B8435EC-84D6-416F-8630-8E854EAECF4E}" type="presParOf" srcId="{F5235661-86BB-4C0B-86A1-46FAB86DF3E3}" destId="{C8DA1107-7BDA-4E96-BF1B-47C15F12A1B0}" srcOrd="2" destOrd="0" presId="urn:microsoft.com/office/officeart/2005/8/layout/orgChart1"/>
    <dgm:cxn modelId="{1BA7BD45-D0D4-4A79-9440-F398EECC42B1}" type="presParOf" srcId="{532AE353-1E39-488D-AF7B-76726BEC81D7}" destId="{28D19A11-7F90-45EC-958D-CDF7572BF7AA}" srcOrd="4" destOrd="0" presId="urn:microsoft.com/office/officeart/2005/8/layout/orgChart1"/>
    <dgm:cxn modelId="{B0C40A34-66E5-41A0-9686-1E73A866C22B}" type="presParOf" srcId="{532AE353-1E39-488D-AF7B-76726BEC81D7}" destId="{5C74D842-D8F7-4021-BD61-BC42A81BF289}" srcOrd="5" destOrd="0" presId="urn:microsoft.com/office/officeart/2005/8/layout/orgChart1"/>
    <dgm:cxn modelId="{F01666B4-5C98-4993-849F-02704EAD3868}" type="presParOf" srcId="{5C74D842-D8F7-4021-BD61-BC42A81BF289}" destId="{6C4B6ADA-8EB4-4F2D-9C44-78BB49F1B217}" srcOrd="0" destOrd="0" presId="urn:microsoft.com/office/officeart/2005/8/layout/orgChart1"/>
    <dgm:cxn modelId="{227C8D47-CC5A-4094-9A42-1C412232559C}" type="presParOf" srcId="{6C4B6ADA-8EB4-4F2D-9C44-78BB49F1B217}" destId="{6682DC75-182B-4C31-82D9-407D2E3D3768}" srcOrd="0" destOrd="0" presId="urn:microsoft.com/office/officeart/2005/8/layout/orgChart1"/>
    <dgm:cxn modelId="{4BA1C2EF-A684-430D-9120-F71B87A306FC}" type="presParOf" srcId="{6C4B6ADA-8EB4-4F2D-9C44-78BB49F1B217}" destId="{9F4A2C39-B38E-4171-B6E0-FB0999A47ECD}" srcOrd="1" destOrd="0" presId="urn:microsoft.com/office/officeart/2005/8/layout/orgChart1"/>
    <dgm:cxn modelId="{05AD642F-C2CA-4176-9607-7444E3F65ED3}" type="presParOf" srcId="{5C74D842-D8F7-4021-BD61-BC42A81BF289}" destId="{E2D778F1-F0FF-4718-B2A1-8D9851687F46}" srcOrd="1" destOrd="0" presId="urn:microsoft.com/office/officeart/2005/8/layout/orgChart1"/>
    <dgm:cxn modelId="{93730478-B93B-4E1E-9BE8-483858FC3555}" type="presParOf" srcId="{5C74D842-D8F7-4021-BD61-BC42A81BF289}" destId="{F89E6CE1-36BB-43A7-BF42-F353A62B7E62}" srcOrd="2" destOrd="0" presId="urn:microsoft.com/office/officeart/2005/8/layout/orgChart1"/>
    <dgm:cxn modelId="{2E83EE59-27FD-4F69-B80F-4AE22C62910F}" type="presParOf" srcId="{532AE353-1E39-488D-AF7B-76726BEC81D7}" destId="{A3E10E6E-03B3-4050-A8DE-A9FCC8ED2F8E}" srcOrd="6" destOrd="0" presId="urn:microsoft.com/office/officeart/2005/8/layout/orgChart1"/>
    <dgm:cxn modelId="{B1528D54-180D-4BFF-AC7D-676BA500E24B}" type="presParOf" srcId="{532AE353-1E39-488D-AF7B-76726BEC81D7}" destId="{F7B970FB-232B-4C6D-B85F-10BC11E16DAF}" srcOrd="7" destOrd="0" presId="urn:microsoft.com/office/officeart/2005/8/layout/orgChart1"/>
    <dgm:cxn modelId="{D9AD2386-8D3A-445F-BC37-FA2931D0BC83}" type="presParOf" srcId="{F7B970FB-232B-4C6D-B85F-10BC11E16DAF}" destId="{199728EE-1A03-46A2-91C7-A7934FA930FB}" srcOrd="0" destOrd="0" presId="urn:microsoft.com/office/officeart/2005/8/layout/orgChart1"/>
    <dgm:cxn modelId="{811B6A5B-755D-45FE-B466-E1AD90547A58}" type="presParOf" srcId="{199728EE-1A03-46A2-91C7-A7934FA930FB}" destId="{7E046F2E-8F89-4478-BDEF-58EB98DAF002}" srcOrd="0" destOrd="0" presId="urn:microsoft.com/office/officeart/2005/8/layout/orgChart1"/>
    <dgm:cxn modelId="{76EB81C9-CB08-4423-934D-A6D88269D08F}" type="presParOf" srcId="{199728EE-1A03-46A2-91C7-A7934FA930FB}" destId="{75745653-6E5B-4E21-BA9A-83C7AA3014EE}" srcOrd="1" destOrd="0" presId="urn:microsoft.com/office/officeart/2005/8/layout/orgChart1"/>
    <dgm:cxn modelId="{C58A855E-EDFA-4782-8795-39907836FA23}" type="presParOf" srcId="{F7B970FB-232B-4C6D-B85F-10BC11E16DAF}" destId="{125C5F17-D132-43A5-9265-7C9B395D66EE}" srcOrd="1" destOrd="0" presId="urn:microsoft.com/office/officeart/2005/8/layout/orgChart1"/>
    <dgm:cxn modelId="{1D44C4EE-3561-4B1C-B67A-C2C98E9F980F}" type="presParOf" srcId="{F7B970FB-232B-4C6D-B85F-10BC11E16DAF}" destId="{7534DD72-0957-4F70-A063-2563AF657180}" srcOrd="2" destOrd="0" presId="urn:microsoft.com/office/officeart/2005/8/layout/orgChart1"/>
    <dgm:cxn modelId="{7EE4B202-2EBB-4659-89E5-F9C25F7FC4C5}" type="presParOf" srcId="{532AE353-1E39-488D-AF7B-76726BEC81D7}" destId="{D44BD9C4-7AED-4B5E-9B11-638D8E7ACB80}" srcOrd="8" destOrd="0" presId="urn:microsoft.com/office/officeart/2005/8/layout/orgChart1"/>
    <dgm:cxn modelId="{74F057FF-E15C-4EE7-9455-2ED2F41FB8B3}" type="presParOf" srcId="{532AE353-1E39-488D-AF7B-76726BEC81D7}" destId="{A0F0D8C9-DEC2-445F-81D8-1D23BC6BEFA2}" srcOrd="9" destOrd="0" presId="urn:microsoft.com/office/officeart/2005/8/layout/orgChart1"/>
    <dgm:cxn modelId="{09505B17-1456-47E6-8BAE-CAB7C2724ED3}" type="presParOf" srcId="{A0F0D8C9-DEC2-445F-81D8-1D23BC6BEFA2}" destId="{EDA1D679-7D60-4922-BB4F-7EBD074A742B}" srcOrd="0" destOrd="0" presId="urn:microsoft.com/office/officeart/2005/8/layout/orgChart1"/>
    <dgm:cxn modelId="{945DC990-332A-4FAE-802D-35CEB71EF176}" type="presParOf" srcId="{EDA1D679-7D60-4922-BB4F-7EBD074A742B}" destId="{129CB192-DE6A-45EB-B59A-4FEF19AA235F}" srcOrd="0" destOrd="0" presId="urn:microsoft.com/office/officeart/2005/8/layout/orgChart1"/>
    <dgm:cxn modelId="{ACE214AC-CDF0-43E5-A8BA-90D6FFC16422}" type="presParOf" srcId="{EDA1D679-7D60-4922-BB4F-7EBD074A742B}" destId="{0555F01F-E91C-475F-A6F0-34E0E9EA9BFE}" srcOrd="1" destOrd="0" presId="urn:microsoft.com/office/officeart/2005/8/layout/orgChart1"/>
    <dgm:cxn modelId="{703AE68A-5108-4C2C-AC10-97451CA31C07}" type="presParOf" srcId="{A0F0D8C9-DEC2-445F-81D8-1D23BC6BEFA2}" destId="{2848A108-C9B1-4A16-BAB5-AA66D410A19A}" srcOrd="1" destOrd="0" presId="urn:microsoft.com/office/officeart/2005/8/layout/orgChart1"/>
    <dgm:cxn modelId="{E885E1B3-46B6-47B6-B26D-57C35DA9B227}" type="presParOf" srcId="{A0F0D8C9-DEC2-445F-81D8-1D23BC6BEFA2}" destId="{5E24A70D-D6D9-4B5C-AE50-373EE9C046DC}" srcOrd="2" destOrd="0" presId="urn:microsoft.com/office/officeart/2005/8/layout/orgChart1"/>
    <dgm:cxn modelId="{BEE084D1-7909-4129-8783-AC25EE77145D}" type="presParOf" srcId="{532AE353-1E39-488D-AF7B-76726BEC81D7}" destId="{BA39C323-9255-4BED-9B6B-951F6C212A11}" srcOrd="10" destOrd="0" presId="urn:microsoft.com/office/officeart/2005/8/layout/orgChart1"/>
    <dgm:cxn modelId="{86E7BEDE-2309-4001-9E75-C591B6317DFE}" type="presParOf" srcId="{532AE353-1E39-488D-AF7B-76726BEC81D7}" destId="{1C3E4848-08F5-49F9-A6AE-90CD7E756FD2}" srcOrd="11" destOrd="0" presId="urn:microsoft.com/office/officeart/2005/8/layout/orgChart1"/>
    <dgm:cxn modelId="{5D77B699-EA6D-4BFA-B68E-713BBB32EFC1}" type="presParOf" srcId="{1C3E4848-08F5-49F9-A6AE-90CD7E756FD2}" destId="{75B4BE04-EA96-4A44-886D-AE9EE2EF4890}" srcOrd="0" destOrd="0" presId="urn:microsoft.com/office/officeart/2005/8/layout/orgChart1"/>
    <dgm:cxn modelId="{7F754FF6-8E0B-4685-9258-BBB9A4D05985}" type="presParOf" srcId="{75B4BE04-EA96-4A44-886D-AE9EE2EF4890}" destId="{500E26D1-8790-4C0F-8EAE-B46BC0C81288}" srcOrd="0" destOrd="0" presId="urn:microsoft.com/office/officeart/2005/8/layout/orgChart1"/>
    <dgm:cxn modelId="{DDFBDA7C-FF35-43C7-9ED2-4F26D23CD5DE}" type="presParOf" srcId="{75B4BE04-EA96-4A44-886D-AE9EE2EF4890}" destId="{A8765506-8B12-4817-8A93-A6CDCD441D32}" srcOrd="1" destOrd="0" presId="urn:microsoft.com/office/officeart/2005/8/layout/orgChart1"/>
    <dgm:cxn modelId="{226C215D-1D5F-4E3E-8A93-2011000A29C9}" type="presParOf" srcId="{1C3E4848-08F5-49F9-A6AE-90CD7E756FD2}" destId="{EC6E09B7-EDBC-4891-AB9D-A681163E9704}" srcOrd="1" destOrd="0" presId="urn:microsoft.com/office/officeart/2005/8/layout/orgChart1"/>
    <dgm:cxn modelId="{A2855C4C-B0D9-422B-8344-C5DDC96669A2}" type="presParOf" srcId="{1C3E4848-08F5-49F9-A6AE-90CD7E756FD2}" destId="{30F5064A-E0D3-4E76-A8AE-F46E1AACB66A}" srcOrd="2" destOrd="0" presId="urn:microsoft.com/office/officeart/2005/8/layout/orgChart1"/>
    <dgm:cxn modelId="{D1299FFE-F092-4B6A-B4DA-F33A466FCE99}" type="presParOf" srcId="{EADADD16-FE35-49DB-9763-8822BD49093F}" destId="{2A457361-35A3-481F-BBE5-63A9BC34FCE7}" srcOrd="2" destOrd="0" presId="urn:microsoft.com/office/officeart/2005/8/layout/orgChart1"/>
    <dgm:cxn modelId="{F263A941-E824-4711-8CE6-D91397C638DE}" type="presParOf" srcId="{30F3A88C-0935-438A-AD68-69FE96389F4A}" destId="{F44A2854-1E96-4120-B8E3-7BD984A80D47}" srcOrd="6" destOrd="0" presId="urn:microsoft.com/office/officeart/2005/8/layout/orgChart1"/>
    <dgm:cxn modelId="{75CA3BFF-75E3-44CD-AA06-D48941B379E0}" type="presParOf" srcId="{30F3A88C-0935-438A-AD68-69FE96389F4A}" destId="{86065B2C-96B2-461F-AA91-E9EB18D2DE44}" srcOrd="7" destOrd="0" presId="urn:microsoft.com/office/officeart/2005/8/layout/orgChart1"/>
    <dgm:cxn modelId="{E368AB06-F938-461B-BE52-9C62FE64900C}" type="presParOf" srcId="{86065B2C-96B2-461F-AA91-E9EB18D2DE44}" destId="{E628C244-FA32-4361-82E7-E5D962CA0463}" srcOrd="0" destOrd="0" presId="urn:microsoft.com/office/officeart/2005/8/layout/orgChart1"/>
    <dgm:cxn modelId="{49B70D09-37A6-45CD-B13D-2CDF23B21FFE}" type="presParOf" srcId="{E628C244-FA32-4361-82E7-E5D962CA0463}" destId="{48BE7B5C-54D5-4A8D-80B9-F58F0FF311CD}" srcOrd="0" destOrd="0" presId="urn:microsoft.com/office/officeart/2005/8/layout/orgChart1"/>
    <dgm:cxn modelId="{C67AE4F2-A291-4CAB-BD7E-5AEA9A3088C5}" type="presParOf" srcId="{E628C244-FA32-4361-82E7-E5D962CA0463}" destId="{FCDB01DB-39E2-4046-BEB1-DA97955A12F2}" srcOrd="1" destOrd="0" presId="urn:microsoft.com/office/officeart/2005/8/layout/orgChart1"/>
    <dgm:cxn modelId="{EEC56A83-657C-4FDA-80C1-507B10FA0905}" type="presParOf" srcId="{86065B2C-96B2-461F-AA91-E9EB18D2DE44}" destId="{7BB80EA2-774E-41E2-8A36-A193CC34B3DA}" srcOrd="1" destOrd="0" presId="urn:microsoft.com/office/officeart/2005/8/layout/orgChart1"/>
    <dgm:cxn modelId="{D8ED4310-4F21-4360-B1D1-0000A8095C2E}" type="presParOf" srcId="{7BB80EA2-774E-41E2-8A36-A193CC34B3DA}" destId="{EAEA3B20-EE7D-4C29-AC56-50C602530D4D}" srcOrd="0" destOrd="0" presId="urn:microsoft.com/office/officeart/2005/8/layout/orgChart1"/>
    <dgm:cxn modelId="{64E34A42-D686-454B-B8F9-E000B42714DF}" type="presParOf" srcId="{7BB80EA2-774E-41E2-8A36-A193CC34B3DA}" destId="{0E8499F6-9ECC-4F08-BBAA-C555FB663C66}" srcOrd="1" destOrd="0" presId="urn:microsoft.com/office/officeart/2005/8/layout/orgChart1"/>
    <dgm:cxn modelId="{EA37E6DC-E393-43C3-B6D3-107D5C3BF451}" type="presParOf" srcId="{0E8499F6-9ECC-4F08-BBAA-C555FB663C66}" destId="{94025AAB-01EE-4A0F-B780-8F45733CD2C6}" srcOrd="0" destOrd="0" presId="urn:microsoft.com/office/officeart/2005/8/layout/orgChart1"/>
    <dgm:cxn modelId="{FAFC716E-1D78-44DC-8F63-98B94A8384AF}" type="presParOf" srcId="{94025AAB-01EE-4A0F-B780-8F45733CD2C6}" destId="{F82EF305-8C18-46DC-9BAD-8D272755BEA6}" srcOrd="0" destOrd="0" presId="urn:microsoft.com/office/officeart/2005/8/layout/orgChart1"/>
    <dgm:cxn modelId="{147BCBC9-0FB6-4608-B36D-5680C835B24A}" type="presParOf" srcId="{94025AAB-01EE-4A0F-B780-8F45733CD2C6}" destId="{7BB84172-5E24-413E-9279-A17D00751ACF}" srcOrd="1" destOrd="0" presId="urn:microsoft.com/office/officeart/2005/8/layout/orgChart1"/>
    <dgm:cxn modelId="{CE748C52-0F36-4EE8-8A23-3F8DA8430EF1}" type="presParOf" srcId="{0E8499F6-9ECC-4F08-BBAA-C555FB663C66}" destId="{70E4B69F-FCC0-448F-92E9-C0D591969039}" srcOrd="1" destOrd="0" presId="urn:microsoft.com/office/officeart/2005/8/layout/orgChart1"/>
    <dgm:cxn modelId="{527654D9-4F1F-4D36-B502-4D2A36CF0CF5}" type="presParOf" srcId="{0E8499F6-9ECC-4F08-BBAA-C555FB663C66}" destId="{D9052BF0-2D63-403A-859C-0BC4894ACDBA}" srcOrd="2" destOrd="0" presId="urn:microsoft.com/office/officeart/2005/8/layout/orgChart1"/>
    <dgm:cxn modelId="{A5038AFA-47AE-45C0-A301-8E44709449B3}" type="presParOf" srcId="{7BB80EA2-774E-41E2-8A36-A193CC34B3DA}" destId="{CBD863D8-6B46-4612-9737-3E5FFEE7F9F3}" srcOrd="2" destOrd="0" presId="urn:microsoft.com/office/officeart/2005/8/layout/orgChart1"/>
    <dgm:cxn modelId="{B6EE0FD1-48C8-4081-A778-04B46B24F80B}" type="presParOf" srcId="{7BB80EA2-774E-41E2-8A36-A193CC34B3DA}" destId="{F5E54F3D-A690-48EC-AFF4-88F11981465E}" srcOrd="3" destOrd="0" presId="urn:microsoft.com/office/officeart/2005/8/layout/orgChart1"/>
    <dgm:cxn modelId="{2D4058DA-B621-42F1-8C49-631C5EBB06E1}" type="presParOf" srcId="{F5E54F3D-A690-48EC-AFF4-88F11981465E}" destId="{58D9391F-3A0D-4B7A-9945-E74712B55A90}" srcOrd="0" destOrd="0" presId="urn:microsoft.com/office/officeart/2005/8/layout/orgChart1"/>
    <dgm:cxn modelId="{D4CCB4F8-E9CD-4C0D-A0C8-9BF03F1FB4D4}" type="presParOf" srcId="{58D9391F-3A0D-4B7A-9945-E74712B55A90}" destId="{C17517D7-B6C2-45DC-A584-7C558B6F5420}" srcOrd="0" destOrd="0" presId="urn:microsoft.com/office/officeart/2005/8/layout/orgChart1"/>
    <dgm:cxn modelId="{7A98712B-C926-4114-8511-732FE737B156}" type="presParOf" srcId="{58D9391F-3A0D-4B7A-9945-E74712B55A90}" destId="{AF2D7195-0878-4598-9943-390343774388}" srcOrd="1" destOrd="0" presId="urn:microsoft.com/office/officeart/2005/8/layout/orgChart1"/>
    <dgm:cxn modelId="{5A546800-613D-4BB7-8116-E9FDFFE5B4EF}" type="presParOf" srcId="{F5E54F3D-A690-48EC-AFF4-88F11981465E}" destId="{F0D8FE8A-A6AB-4717-8251-54D06264BEF5}" srcOrd="1" destOrd="0" presId="urn:microsoft.com/office/officeart/2005/8/layout/orgChart1"/>
    <dgm:cxn modelId="{DE877990-277C-49E4-8867-E9D7F1CAD67D}" type="presParOf" srcId="{F5E54F3D-A690-48EC-AFF4-88F11981465E}" destId="{8E5073CC-B8A8-4648-B53D-03C83E76DBAB}" srcOrd="2" destOrd="0" presId="urn:microsoft.com/office/officeart/2005/8/layout/orgChart1"/>
    <dgm:cxn modelId="{88BD818E-70E4-4D38-A738-5DECE4275387}" type="presParOf" srcId="{7BB80EA2-774E-41E2-8A36-A193CC34B3DA}" destId="{35B4912E-B5F7-4E22-9B50-C81BFCE23DC2}" srcOrd="4" destOrd="0" presId="urn:microsoft.com/office/officeart/2005/8/layout/orgChart1"/>
    <dgm:cxn modelId="{A36A0B30-8D7B-4A73-924A-8AD760D08051}" type="presParOf" srcId="{7BB80EA2-774E-41E2-8A36-A193CC34B3DA}" destId="{967AE867-ADA0-43A2-B45A-15468553889D}" srcOrd="5" destOrd="0" presId="urn:microsoft.com/office/officeart/2005/8/layout/orgChart1"/>
    <dgm:cxn modelId="{387C54FA-E75A-406E-82D2-35DA1F6A403F}" type="presParOf" srcId="{967AE867-ADA0-43A2-B45A-15468553889D}" destId="{7DA3A888-4D26-4234-BADF-F6022D0BCE03}" srcOrd="0" destOrd="0" presId="urn:microsoft.com/office/officeart/2005/8/layout/orgChart1"/>
    <dgm:cxn modelId="{FDFD9120-DF53-4AB0-8A9D-1EC6DCFEC629}" type="presParOf" srcId="{7DA3A888-4D26-4234-BADF-F6022D0BCE03}" destId="{5E298CE9-01B8-4333-AC02-34DC78CEAF2E}" srcOrd="0" destOrd="0" presId="urn:microsoft.com/office/officeart/2005/8/layout/orgChart1"/>
    <dgm:cxn modelId="{321E7A2F-33E0-413C-95E0-456652C89061}" type="presParOf" srcId="{7DA3A888-4D26-4234-BADF-F6022D0BCE03}" destId="{99A18568-816A-47C7-93DE-F9C1BA389A42}" srcOrd="1" destOrd="0" presId="urn:microsoft.com/office/officeart/2005/8/layout/orgChart1"/>
    <dgm:cxn modelId="{FFC40EA6-FA42-4751-8090-F00BE77211B6}" type="presParOf" srcId="{967AE867-ADA0-43A2-B45A-15468553889D}" destId="{79A32A9D-117D-4056-98A5-437F55C67D66}" srcOrd="1" destOrd="0" presId="urn:microsoft.com/office/officeart/2005/8/layout/orgChart1"/>
    <dgm:cxn modelId="{E00AD3C9-82C7-435C-B057-7877408B8C9C}" type="presParOf" srcId="{967AE867-ADA0-43A2-B45A-15468553889D}" destId="{8481B2A8-69EF-460A-8D56-A7DC5C4ABACA}" srcOrd="2" destOrd="0" presId="urn:microsoft.com/office/officeart/2005/8/layout/orgChart1"/>
    <dgm:cxn modelId="{F0C2AE19-0180-43CC-A691-1FE9ED25AFDA}" type="presParOf" srcId="{7BB80EA2-774E-41E2-8A36-A193CC34B3DA}" destId="{C546CFB5-51D9-4958-8347-7A8650AEEF82}" srcOrd="6" destOrd="0" presId="urn:microsoft.com/office/officeart/2005/8/layout/orgChart1"/>
    <dgm:cxn modelId="{1B50FEA8-D0A6-4354-AEEC-889D95E7FE72}" type="presParOf" srcId="{7BB80EA2-774E-41E2-8A36-A193CC34B3DA}" destId="{E1CFD834-CFEE-44A4-844A-072D6ADD3299}" srcOrd="7" destOrd="0" presId="urn:microsoft.com/office/officeart/2005/8/layout/orgChart1"/>
    <dgm:cxn modelId="{7271169F-0331-4BF7-873D-1F17618B896F}" type="presParOf" srcId="{E1CFD834-CFEE-44A4-844A-072D6ADD3299}" destId="{906B255B-3B8E-4BC8-A316-9FBF64D987A0}" srcOrd="0" destOrd="0" presId="urn:microsoft.com/office/officeart/2005/8/layout/orgChart1"/>
    <dgm:cxn modelId="{8E116908-4729-44BF-8D3E-B01F30838BAA}" type="presParOf" srcId="{906B255B-3B8E-4BC8-A316-9FBF64D987A0}" destId="{D4F2DFF4-B881-4DD6-81FC-DC2C645BB102}" srcOrd="0" destOrd="0" presId="urn:microsoft.com/office/officeart/2005/8/layout/orgChart1"/>
    <dgm:cxn modelId="{849A4BA4-7623-4EA3-8047-B0406304B9DA}" type="presParOf" srcId="{906B255B-3B8E-4BC8-A316-9FBF64D987A0}" destId="{FB7F544D-1FBF-4FA0-B60A-DC899FB822C9}" srcOrd="1" destOrd="0" presId="urn:microsoft.com/office/officeart/2005/8/layout/orgChart1"/>
    <dgm:cxn modelId="{1499233C-47EA-4EFE-B0FD-2926D09E16C8}" type="presParOf" srcId="{E1CFD834-CFEE-44A4-844A-072D6ADD3299}" destId="{6AD9138E-5ACA-4B9F-B450-D0BF5B563DB5}" srcOrd="1" destOrd="0" presId="urn:microsoft.com/office/officeart/2005/8/layout/orgChart1"/>
    <dgm:cxn modelId="{9FF3F372-4C44-4343-8D8C-4D5EAD1E6E86}" type="presParOf" srcId="{E1CFD834-CFEE-44A4-844A-072D6ADD3299}" destId="{71696DAA-9C55-4A53-B9A0-3E2036DA8C93}" srcOrd="2" destOrd="0" presId="urn:microsoft.com/office/officeart/2005/8/layout/orgChart1"/>
    <dgm:cxn modelId="{8217F7BA-4242-4609-A30F-331AAB1D7CD3}" type="presParOf" srcId="{7BB80EA2-774E-41E2-8A36-A193CC34B3DA}" destId="{57A1646E-58EF-4ADD-9A25-232E00E54B44}" srcOrd="8" destOrd="0" presId="urn:microsoft.com/office/officeart/2005/8/layout/orgChart1"/>
    <dgm:cxn modelId="{A2C7B2F8-CEA9-47B9-B4E5-D189624DBEF0}" type="presParOf" srcId="{7BB80EA2-774E-41E2-8A36-A193CC34B3DA}" destId="{AFE523DD-224E-45BF-A774-93BD0D315E1E}" srcOrd="9" destOrd="0" presId="urn:microsoft.com/office/officeart/2005/8/layout/orgChart1"/>
    <dgm:cxn modelId="{1A8BD141-8B91-423C-9A3F-0F323DE50AAC}" type="presParOf" srcId="{AFE523DD-224E-45BF-A774-93BD0D315E1E}" destId="{7BC58BCC-E751-4855-90BB-BC4F91F0300F}" srcOrd="0" destOrd="0" presId="urn:microsoft.com/office/officeart/2005/8/layout/orgChart1"/>
    <dgm:cxn modelId="{C11347D3-D5FD-4FD7-A5E5-D9A577F19E82}" type="presParOf" srcId="{7BC58BCC-E751-4855-90BB-BC4F91F0300F}" destId="{1A33551F-8189-455C-AE71-F83A2D3813FA}" srcOrd="0" destOrd="0" presId="urn:microsoft.com/office/officeart/2005/8/layout/orgChart1"/>
    <dgm:cxn modelId="{FF12628F-383B-45CC-82D8-38087E7CFBBF}" type="presParOf" srcId="{7BC58BCC-E751-4855-90BB-BC4F91F0300F}" destId="{F4FAB601-FC6F-4169-8A13-821BF3766928}" srcOrd="1" destOrd="0" presId="urn:microsoft.com/office/officeart/2005/8/layout/orgChart1"/>
    <dgm:cxn modelId="{E3E800E1-2CC6-42AD-898F-F9197FD2057A}" type="presParOf" srcId="{AFE523DD-224E-45BF-A774-93BD0D315E1E}" destId="{3A0D11F7-5037-4BBE-99B0-C56FBF5E163A}" srcOrd="1" destOrd="0" presId="urn:microsoft.com/office/officeart/2005/8/layout/orgChart1"/>
    <dgm:cxn modelId="{E433DAFB-A158-4FAF-87E7-F6EE6E8A4A70}" type="presParOf" srcId="{AFE523DD-224E-45BF-A774-93BD0D315E1E}" destId="{4DEE7781-AF02-46B6-AE83-B57D881FA83D}" srcOrd="2" destOrd="0" presId="urn:microsoft.com/office/officeart/2005/8/layout/orgChart1"/>
    <dgm:cxn modelId="{A186D824-5838-49C7-A984-4F6CC8A2287D}" type="presParOf" srcId="{7BB80EA2-774E-41E2-8A36-A193CC34B3DA}" destId="{C017D585-D5CF-4026-A2AC-FAA351D070D2}" srcOrd="10" destOrd="0" presId="urn:microsoft.com/office/officeart/2005/8/layout/orgChart1"/>
    <dgm:cxn modelId="{EDBEA90A-7090-4E78-AF8A-9CF5A1E12BF7}" type="presParOf" srcId="{7BB80EA2-774E-41E2-8A36-A193CC34B3DA}" destId="{4118FBF4-AE3A-455D-B015-8F901AC1726F}" srcOrd="11" destOrd="0" presId="urn:microsoft.com/office/officeart/2005/8/layout/orgChart1"/>
    <dgm:cxn modelId="{51A8465E-E6C4-4B18-A500-85453EB32AC4}" type="presParOf" srcId="{4118FBF4-AE3A-455D-B015-8F901AC1726F}" destId="{6C7F74D0-AEC1-4F01-BA18-C8FA46DEECC0}" srcOrd="0" destOrd="0" presId="urn:microsoft.com/office/officeart/2005/8/layout/orgChart1"/>
    <dgm:cxn modelId="{3D5F4E69-1B05-4D37-A892-2BE2971A8CFA}" type="presParOf" srcId="{6C7F74D0-AEC1-4F01-BA18-C8FA46DEECC0}" destId="{6E91FD5A-73ED-40FB-A98A-521826B65C43}" srcOrd="0" destOrd="0" presId="urn:microsoft.com/office/officeart/2005/8/layout/orgChart1"/>
    <dgm:cxn modelId="{5D2B6FA0-71C0-4BD7-866A-F9C9BBBA65A2}" type="presParOf" srcId="{6C7F74D0-AEC1-4F01-BA18-C8FA46DEECC0}" destId="{2587EF42-098C-4A29-AA58-8BE75E83C8EC}" srcOrd="1" destOrd="0" presId="urn:microsoft.com/office/officeart/2005/8/layout/orgChart1"/>
    <dgm:cxn modelId="{A8C7E32C-D38B-4364-9109-78128F847198}" type="presParOf" srcId="{4118FBF4-AE3A-455D-B015-8F901AC1726F}" destId="{0EAA1608-A125-4913-938D-DF4DD21D33A5}" srcOrd="1" destOrd="0" presId="urn:microsoft.com/office/officeart/2005/8/layout/orgChart1"/>
    <dgm:cxn modelId="{72EF2EC5-ED12-4CA2-8932-A0D3149321AF}" type="presParOf" srcId="{4118FBF4-AE3A-455D-B015-8F901AC1726F}" destId="{4F3A76BD-4226-4FF8-AEFB-E10410A10C1E}" srcOrd="2" destOrd="0" presId="urn:microsoft.com/office/officeart/2005/8/layout/orgChart1"/>
    <dgm:cxn modelId="{20D22C16-1927-4427-8C34-4203F2EC2A63}" type="presParOf" srcId="{7BB80EA2-774E-41E2-8A36-A193CC34B3DA}" destId="{1EFBD025-85BF-435E-B418-A71BED13EE81}" srcOrd="12" destOrd="0" presId="urn:microsoft.com/office/officeart/2005/8/layout/orgChart1"/>
    <dgm:cxn modelId="{A1F2721A-DE30-454F-A517-467DA40F4D16}" type="presParOf" srcId="{7BB80EA2-774E-41E2-8A36-A193CC34B3DA}" destId="{BF1A556A-89A7-4F66-9CBC-94934CD1F51B}" srcOrd="13" destOrd="0" presId="urn:microsoft.com/office/officeart/2005/8/layout/orgChart1"/>
    <dgm:cxn modelId="{18590AB7-180F-4920-A6C5-8AD9437A5C79}" type="presParOf" srcId="{BF1A556A-89A7-4F66-9CBC-94934CD1F51B}" destId="{AE68F856-D14C-4228-930C-CB0A165CC6F4}" srcOrd="0" destOrd="0" presId="urn:microsoft.com/office/officeart/2005/8/layout/orgChart1"/>
    <dgm:cxn modelId="{AF1676B6-3D12-437B-8E38-3A69417AB87D}" type="presParOf" srcId="{AE68F856-D14C-4228-930C-CB0A165CC6F4}" destId="{91243E4B-1BE0-4F2F-8E06-96E087CB9BE6}" srcOrd="0" destOrd="0" presId="urn:microsoft.com/office/officeart/2005/8/layout/orgChart1"/>
    <dgm:cxn modelId="{1CFB577A-6A33-4C83-868E-DBD3B09ECC65}" type="presParOf" srcId="{AE68F856-D14C-4228-930C-CB0A165CC6F4}" destId="{FE31573C-2E59-44FF-B320-90E40F1BBAB9}" srcOrd="1" destOrd="0" presId="urn:microsoft.com/office/officeart/2005/8/layout/orgChart1"/>
    <dgm:cxn modelId="{3947B051-1E50-4F1C-B59E-98039BF34340}" type="presParOf" srcId="{BF1A556A-89A7-4F66-9CBC-94934CD1F51B}" destId="{0A7DBFA3-F263-4453-8D6C-B7E3723EC7BB}" srcOrd="1" destOrd="0" presId="urn:microsoft.com/office/officeart/2005/8/layout/orgChart1"/>
    <dgm:cxn modelId="{190701E0-5D86-4EFA-82FC-C5329B74A48E}" type="presParOf" srcId="{BF1A556A-89A7-4F66-9CBC-94934CD1F51B}" destId="{CB6CE088-1ECD-44A3-9F91-B2C1B81186CA}" srcOrd="2" destOrd="0" presId="urn:microsoft.com/office/officeart/2005/8/layout/orgChart1"/>
    <dgm:cxn modelId="{CF5DC63D-C882-4EE9-8BEE-128BA5FA4BFD}" type="presParOf" srcId="{86065B2C-96B2-461F-AA91-E9EB18D2DE44}" destId="{53C7EDBE-A591-473D-A8BD-EBD2000220DB}" srcOrd="2" destOrd="0" presId="urn:microsoft.com/office/officeart/2005/8/layout/orgChart1"/>
    <dgm:cxn modelId="{306BA199-3B8C-45C0-986B-22C2054D4009}" type="presParOf" srcId="{30F3A88C-0935-438A-AD68-69FE96389F4A}" destId="{5DB2DC88-8DD6-4F2C-A4B2-522C842F036A}" srcOrd="8" destOrd="0" presId="urn:microsoft.com/office/officeart/2005/8/layout/orgChart1"/>
    <dgm:cxn modelId="{C906B10A-CF01-4D32-8D63-284511BAF5F3}" type="presParOf" srcId="{30F3A88C-0935-438A-AD68-69FE96389F4A}" destId="{F3BD40BD-80CE-42C1-B4B8-D169D4A9AE68}" srcOrd="9" destOrd="0" presId="urn:microsoft.com/office/officeart/2005/8/layout/orgChart1"/>
    <dgm:cxn modelId="{42DC98C6-CBC0-4984-9BA2-BA8D9A0C42C1}" type="presParOf" srcId="{F3BD40BD-80CE-42C1-B4B8-D169D4A9AE68}" destId="{1A8EE15C-3B58-4123-83FA-56C664545B42}" srcOrd="0" destOrd="0" presId="urn:microsoft.com/office/officeart/2005/8/layout/orgChart1"/>
    <dgm:cxn modelId="{15270BCE-BC49-4206-A277-998A339916AF}" type="presParOf" srcId="{1A8EE15C-3B58-4123-83FA-56C664545B42}" destId="{9DC0CFFA-707E-4B25-A06A-1AEFECF1CCFF}" srcOrd="0" destOrd="0" presId="urn:microsoft.com/office/officeart/2005/8/layout/orgChart1"/>
    <dgm:cxn modelId="{B20EF67D-56D9-4D5E-B7F7-A0ABE4BE9F48}" type="presParOf" srcId="{1A8EE15C-3B58-4123-83FA-56C664545B42}" destId="{F43AB171-7F0F-4B35-AD39-CC4F526E2810}" srcOrd="1" destOrd="0" presId="urn:microsoft.com/office/officeart/2005/8/layout/orgChart1"/>
    <dgm:cxn modelId="{6BA2BD53-C93B-4F44-BAFA-E374A873E084}" type="presParOf" srcId="{F3BD40BD-80CE-42C1-B4B8-D169D4A9AE68}" destId="{E167C79A-EA21-40D3-A05B-9DDCEC3AAA34}" srcOrd="1" destOrd="0" presId="urn:microsoft.com/office/officeart/2005/8/layout/orgChart1"/>
    <dgm:cxn modelId="{BB3CD501-09F9-4710-94B0-A609C349B368}" type="presParOf" srcId="{E167C79A-EA21-40D3-A05B-9DDCEC3AAA34}" destId="{ADFD82D4-86FA-4DFA-9BB4-28EB709012E0}" srcOrd="0" destOrd="0" presId="urn:microsoft.com/office/officeart/2005/8/layout/orgChart1"/>
    <dgm:cxn modelId="{F048F1F8-AF9E-44C2-85E2-702FBE4E1136}" type="presParOf" srcId="{E167C79A-EA21-40D3-A05B-9DDCEC3AAA34}" destId="{60F8E290-4529-4B18-BF92-C06171F69101}" srcOrd="1" destOrd="0" presId="urn:microsoft.com/office/officeart/2005/8/layout/orgChart1"/>
    <dgm:cxn modelId="{5872D4A2-7740-4531-BDAD-1C8FCB8EF087}" type="presParOf" srcId="{60F8E290-4529-4B18-BF92-C06171F69101}" destId="{4ADFD575-2A08-45F6-8C50-C24BC7305629}" srcOrd="0" destOrd="0" presId="urn:microsoft.com/office/officeart/2005/8/layout/orgChart1"/>
    <dgm:cxn modelId="{0DEBB92B-8A3F-47C6-A141-2134C058FCBB}" type="presParOf" srcId="{4ADFD575-2A08-45F6-8C50-C24BC7305629}" destId="{2B4686C1-56CE-4B86-9B5C-62695D53D62D}" srcOrd="0" destOrd="0" presId="urn:microsoft.com/office/officeart/2005/8/layout/orgChart1"/>
    <dgm:cxn modelId="{52ABA8CF-2353-45AA-B7DF-571FA175AED4}" type="presParOf" srcId="{4ADFD575-2A08-45F6-8C50-C24BC7305629}" destId="{4A0DBB3F-ED11-422E-B2ED-5F65D02BA678}" srcOrd="1" destOrd="0" presId="urn:microsoft.com/office/officeart/2005/8/layout/orgChart1"/>
    <dgm:cxn modelId="{A2BBCBC4-9273-4A32-B483-A986D1308558}" type="presParOf" srcId="{60F8E290-4529-4B18-BF92-C06171F69101}" destId="{823C94CC-1227-4290-94B6-B12DCB16B4B2}" srcOrd="1" destOrd="0" presId="urn:microsoft.com/office/officeart/2005/8/layout/orgChart1"/>
    <dgm:cxn modelId="{11041A4C-60A3-487A-A4F3-D1D4EC857749}" type="presParOf" srcId="{60F8E290-4529-4B18-BF92-C06171F69101}" destId="{11B43401-5D35-4AA1-A517-ED5E686EC290}" srcOrd="2" destOrd="0" presId="urn:microsoft.com/office/officeart/2005/8/layout/orgChart1"/>
    <dgm:cxn modelId="{B6CD3C92-AF1B-493A-BA7E-1F8F3C9CA32F}" type="presParOf" srcId="{E167C79A-EA21-40D3-A05B-9DDCEC3AAA34}" destId="{1D23B53C-C5DD-44CF-983E-5A3ABCB77977}" srcOrd="2" destOrd="0" presId="urn:microsoft.com/office/officeart/2005/8/layout/orgChart1"/>
    <dgm:cxn modelId="{F4DBC13C-5973-4390-9691-651652698FAB}" type="presParOf" srcId="{E167C79A-EA21-40D3-A05B-9DDCEC3AAA34}" destId="{2E18FABF-C17B-48A7-8784-626C2573D68D}" srcOrd="3" destOrd="0" presId="urn:microsoft.com/office/officeart/2005/8/layout/orgChart1"/>
    <dgm:cxn modelId="{32CE117A-DE4B-4C69-8ED6-478A5902F045}" type="presParOf" srcId="{2E18FABF-C17B-48A7-8784-626C2573D68D}" destId="{F1D7BAD2-1328-4365-A3CA-170A1B302303}" srcOrd="0" destOrd="0" presId="urn:microsoft.com/office/officeart/2005/8/layout/orgChart1"/>
    <dgm:cxn modelId="{BFA6B25F-DE8B-42A9-95D1-64A54A8AE48F}" type="presParOf" srcId="{F1D7BAD2-1328-4365-A3CA-170A1B302303}" destId="{9C2E06EC-E163-4DE5-A30D-F5BD0E978356}" srcOrd="0" destOrd="0" presId="urn:microsoft.com/office/officeart/2005/8/layout/orgChart1"/>
    <dgm:cxn modelId="{77A5E906-272E-438F-BF71-802E881B56D0}" type="presParOf" srcId="{F1D7BAD2-1328-4365-A3CA-170A1B302303}" destId="{58311F7B-C2C6-40AC-9556-F822F133BFCF}" srcOrd="1" destOrd="0" presId="urn:microsoft.com/office/officeart/2005/8/layout/orgChart1"/>
    <dgm:cxn modelId="{7070F3FA-C3C9-47BE-AE4C-507FFC55317C}" type="presParOf" srcId="{2E18FABF-C17B-48A7-8784-626C2573D68D}" destId="{898CD11C-6227-4BB1-9708-14502A363B4B}" srcOrd="1" destOrd="0" presId="urn:microsoft.com/office/officeart/2005/8/layout/orgChart1"/>
    <dgm:cxn modelId="{5E3BF2A6-4EF0-4FCB-AD6E-3A2C00F10729}" type="presParOf" srcId="{2E18FABF-C17B-48A7-8784-626C2573D68D}" destId="{3D29ADCF-53D1-4021-BF49-B410133A497D}" srcOrd="2" destOrd="0" presId="urn:microsoft.com/office/officeart/2005/8/layout/orgChart1"/>
    <dgm:cxn modelId="{38ED968B-EFB6-4A98-8E2E-BA6D2B71DF84}" type="presParOf" srcId="{E167C79A-EA21-40D3-A05B-9DDCEC3AAA34}" destId="{1F476300-4381-4D89-9716-270AB0238E97}" srcOrd="4" destOrd="0" presId="urn:microsoft.com/office/officeart/2005/8/layout/orgChart1"/>
    <dgm:cxn modelId="{0C4176C3-7999-4D82-9440-EDB21486FE1E}" type="presParOf" srcId="{E167C79A-EA21-40D3-A05B-9DDCEC3AAA34}" destId="{FEE064F1-6CB1-4552-A1DE-3E0A5C5A9C3E}" srcOrd="5" destOrd="0" presId="urn:microsoft.com/office/officeart/2005/8/layout/orgChart1"/>
    <dgm:cxn modelId="{F220AC66-AEE7-46A9-B069-858AA84386D5}" type="presParOf" srcId="{FEE064F1-6CB1-4552-A1DE-3E0A5C5A9C3E}" destId="{752231D9-FA05-43F6-A5EB-209AEAD7BFC5}" srcOrd="0" destOrd="0" presId="urn:microsoft.com/office/officeart/2005/8/layout/orgChart1"/>
    <dgm:cxn modelId="{08008462-F5A8-489A-BB0C-25612C8472A1}" type="presParOf" srcId="{752231D9-FA05-43F6-A5EB-209AEAD7BFC5}" destId="{C0C0D17A-852E-4FE5-A81C-27887BD077E1}" srcOrd="0" destOrd="0" presId="urn:microsoft.com/office/officeart/2005/8/layout/orgChart1"/>
    <dgm:cxn modelId="{8E5E46AB-BEC4-4A45-B36D-9B97B42A8628}" type="presParOf" srcId="{752231D9-FA05-43F6-A5EB-209AEAD7BFC5}" destId="{5095FD38-7942-4AA0-B520-2337EC31257E}" srcOrd="1" destOrd="0" presId="urn:microsoft.com/office/officeart/2005/8/layout/orgChart1"/>
    <dgm:cxn modelId="{2B61BE5F-0A7E-4CBB-9A6E-1B8A59A1A5DB}" type="presParOf" srcId="{FEE064F1-6CB1-4552-A1DE-3E0A5C5A9C3E}" destId="{B691D384-0F68-4BCA-A958-84BFCD588EA2}" srcOrd="1" destOrd="0" presId="urn:microsoft.com/office/officeart/2005/8/layout/orgChart1"/>
    <dgm:cxn modelId="{E89E321A-9063-414A-A0DC-8EC57F90FD9B}" type="presParOf" srcId="{FEE064F1-6CB1-4552-A1DE-3E0A5C5A9C3E}" destId="{77F16CD5-4FE6-47E0-A013-DD852C37D5AE}" srcOrd="2" destOrd="0" presId="urn:microsoft.com/office/officeart/2005/8/layout/orgChart1"/>
    <dgm:cxn modelId="{344A2695-F0E2-4F2D-BC11-D52190131BE9}" type="presParOf" srcId="{F3BD40BD-80CE-42C1-B4B8-D169D4A9AE68}" destId="{899F6143-DC56-4C0F-88F2-D213ABE72412}" srcOrd="2" destOrd="0" presId="urn:microsoft.com/office/officeart/2005/8/layout/orgChart1"/>
    <dgm:cxn modelId="{25F3621A-8512-4BAB-97B4-4A4AF9C45AA5}" type="presParOf" srcId="{30F3A88C-0935-438A-AD68-69FE96389F4A}" destId="{A7987854-5E0C-47CA-A008-BD41FB38EA27}" srcOrd="10" destOrd="0" presId="urn:microsoft.com/office/officeart/2005/8/layout/orgChart1"/>
    <dgm:cxn modelId="{C86CEF4E-9D85-40F7-88D9-EF29A68DBE2A}" type="presParOf" srcId="{30F3A88C-0935-438A-AD68-69FE96389F4A}" destId="{B75A6BE8-2631-403B-857A-14E5F74976DA}" srcOrd="11" destOrd="0" presId="urn:microsoft.com/office/officeart/2005/8/layout/orgChart1"/>
    <dgm:cxn modelId="{2A17566B-D4B5-4B37-AEF0-35C0D61ACD83}" type="presParOf" srcId="{B75A6BE8-2631-403B-857A-14E5F74976DA}" destId="{82C49775-0BE6-4977-B663-C51C69CF17D2}" srcOrd="0" destOrd="0" presId="urn:microsoft.com/office/officeart/2005/8/layout/orgChart1"/>
    <dgm:cxn modelId="{1C5BBE87-65EC-454C-A190-A803C2615C1C}" type="presParOf" srcId="{82C49775-0BE6-4977-B663-C51C69CF17D2}" destId="{B7D65B05-DA58-4D8B-89F0-42FBBCAD03DE}" srcOrd="0" destOrd="0" presId="urn:microsoft.com/office/officeart/2005/8/layout/orgChart1"/>
    <dgm:cxn modelId="{BE419263-EE1C-49F8-A797-7B96C3BB5061}" type="presParOf" srcId="{82C49775-0BE6-4977-B663-C51C69CF17D2}" destId="{860BF1CC-7839-4A77-874B-16D1AABDC224}" srcOrd="1" destOrd="0" presId="urn:microsoft.com/office/officeart/2005/8/layout/orgChart1"/>
    <dgm:cxn modelId="{B504D32E-D96E-4963-9F76-1538507CB0D2}" type="presParOf" srcId="{B75A6BE8-2631-403B-857A-14E5F74976DA}" destId="{4FF16791-13F7-472F-B5DF-A475B511582E}" srcOrd="1" destOrd="0" presId="urn:microsoft.com/office/officeart/2005/8/layout/orgChart1"/>
    <dgm:cxn modelId="{BDAE33AD-E53E-465A-B281-B40F0BEC898E}" type="presParOf" srcId="{4FF16791-13F7-472F-B5DF-A475B511582E}" destId="{521BDC0E-12F3-4073-816E-E442F4E7D1DB}" srcOrd="0" destOrd="0" presId="urn:microsoft.com/office/officeart/2005/8/layout/orgChart1"/>
    <dgm:cxn modelId="{0AB2D470-9FCF-4921-ACED-BEEC13CDD4A0}" type="presParOf" srcId="{4FF16791-13F7-472F-B5DF-A475B511582E}" destId="{DD81C3DA-4D36-446E-8968-9364FA3C352C}" srcOrd="1" destOrd="0" presId="urn:microsoft.com/office/officeart/2005/8/layout/orgChart1"/>
    <dgm:cxn modelId="{FDAF9516-6FD7-4975-94D2-6F6A42E3CA75}" type="presParOf" srcId="{DD81C3DA-4D36-446E-8968-9364FA3C352C}" destId="{7E2AFADC-15FD-4C3F-B0E7-F76A6AF95243}" srcOrd="0" destOrd="0" presId="urn:microsoft.com/office/officeart/2005/8/layout/orgChart1"/>
    <dgm:cxn modelId="{D945842D-45D8-4968-866B-6CBBACDA994A}" type="presParOf" srcId="{7E2AFADC-15FD-4C3F-B0E7-F76A6AF95243}" destId="{E3A10CF6-90E4-4411-A9CE-A9CF86CE6360}" srcOrd="0" destOrd="0" presId="urn:microsoft.com/office/officeart/2005/8/layout/orgChart1"/>
    <dgm:cxn modelId="{AD5C4C2B-4793-465E-970B-0298DEF40577}" type="presParOf" srcId="{7E2AFADC-15FD-4C3F-B0E7-F76A6AF95243}" destId="{39660004-8456-458B-8B5A-D282927DC475}" srcOrd="1" destOrd="0" presId="urn:microsoft.com/office/officeart/2005/8/layout/orgChart1"/>
    <dgm:cxn modelId="{C50FD4AE-A915-404B-877A-4DF0A78E88FA}" type="presParOf" srcId="{DD81C3DA-4D36-446E-8968-9364FA3C352C}" destId="{14549966-8483-47AE-8313-8D0E3D461ADB}" srcOrd="1" destOrd="0" presId="urn:microsoft.com/office/officeart/2005/8/layout/orgChart1"/>
    <dgm:cxn modelId="{60F03CDF-20D1-4DDD-82C5-96A657CC473C}" type="presParOf" srcId="{DD81C3DA-4D36-446E-8968-9364FA3C352C}" destId="{2D7CC862-B67B-4B66-AD18-A97BD6A73D61}" srcOrd="2" destOrd="0" presId="urn:microsoft.com/office/officeart/2005/8/layout/orgChart1"/>
    <dgm:cxn modelId="{3E8E8DD8-2967-47CB-94C3-D35E48472567}" type="presParOf" srcId="{4FF16791-13F7-472F-B5DF-A475B511582E}" destId="{1071D63A-6D86-4267-8B83-564C0DE9436B}" srcOrd="2" destOrd="0" presId="urn:microsoft.com/office/officeart/2005/8/layout/orgChart1"/>
    <dgm:cxn modelId="{C9E1C141-DC99-4072-A09A-B172A74039F5}" type="presParOf" srcId="{4FF16791-13F7-472F-B5DF-A475B511582E}" destId="{0DC77D69-6AD9-4266-A148-59F23513A559}" srcOrd="3" destOrd="0" presId="urn:microsoft.com/office/officeart/2005/8/layout/orgChart1"/>
    <dgm:cxn modelId="{21A2F0E4-DA9E-48D6-B874-C4E14257212E}" type="presParOf" srcId="{0DC77D69-6AD9-4266-A148-59F23513A559}" destId="{4A8EB54B-1CC4-4CC5-A759-1BBFE8446874}" srcOrd="0" destOrd="0" presId="urn:microsoft.com/office/officeart/2005/8/layout/orgChart1"/>
    <dgm:cxn modelId="{6E1A4065-908D-4942-A49C-E6A46FB0FED3}" type="presParOf" srcId="{4A8EB54B-1CC4-4CC5-A759-1BBFE8446874}" destId="{A84DB9DF-4669-44FC-9565-255A0E44D8DB}" srcOrd="0" destOrd="0" presId="urn:microsoft.com/office/officeart/2005/8/layout/orgChart1"/>
    <dgm:cxn modelId="{D059C682-213A-4D52-B21D-0F5D4F2DB89B}" type="presParOf" srcId="{4A8EB54B-1CC4-4CC5-A759-1BBFE8446874}" destId="{9AE05F72-AF40-44F4-B33E-AC6F48A5B3DF}" srcOrd="1" destOrd="0" presId="urn:microsoft.com/office/officeart/2005/8/layout/orgChart1"/>
    <dgm:cxn modelId="{C43E1614-FC42-4DE8-9569-0274DC387154}" type="presParOf" srcId="{0DC77D69-6AD9-4266-A148-59F23513A559}" destId="{14FC25A8-B8F5-4D82-B9F7-49126A119FC3}" srcOrd="1" destOrd="0" presId="urn:microsoft.com/office/officeart/2005/8/layout/orgChart1"/>
    <dgm:cxn modelId="{10127EDE-ADD4-436F-B5C2-6B814992F413}" type="presParOf" srcId="{0DC77D69-6AD9-4266-A148-59F23513A559}" destId="{39ED9453-4DC4-4046-92B6-6C66F14BFF3B}" srcOrd="2" destOrd="0" presId="urn:microsoft.com/office/officeart/2005/8/layout/orgChart1"/>
    <dgm:cxn modelId="{2B72A876-56A7-465A-BA4E-C0DDBC15025C}" type="presParOf" srcId="{4FF16791-13F7-472F-B5DF-A475B511582E}" destId="{197724D7-5DB3-47A6-9A9A-01FD86A3394D}" srcOrd="4" destOrd="0" presId="urn:microsoft.com/office/officeart/2005/8/layout/orgChart1"/>
    <dgm:cxn modelId="{D26AB54F-3010-4DAE-A34D-62DCA2E3E582}" type="presParOf" srcId="{4FF16791-13F7-472F-B5DF-A475B511582E}" destId="{FDE2A9DE-F29E-4192-ABAD-A8ED6CEE102D}" srcOrd="5" destOrd="0" presId="urn:microsoft.com/office/officeart/2005/8/layout/orgChart1"/>
    <dgm:cxn modelId="{5D51276F-F4BB-49A9-9D0C-C3B97B22F8F2}" type="presParOf" srcId="{FDE2A9DE-F29E-4192-ABAD-A8ED6CEE102D}" destId="{0544BC65-C4DC-4F65-8DCB-643629B89C2F}" srcOrd="0" destOrd="0" presId="urn:microsoft.com/office/officeart/2005/8/layout/orgChart1"/>
    <dgm:cxn modelId="{AA4F8227-05C9-43B6-BECD-0636B4D44F75}" type="presParOf" srcId="{0544BC65-C4DC-4F65-8DCB-643629B89C2F}" destId="{716B1806-E060-4D37-B50F-58AF87FA1797}" srcOrd="0" destOrd="0" presId="urn:microsoft.com/office/officeart/2005/8/layout/orgChart1"/>
    <dgm:cxn modelId="{728056F9-035D-41F4-BB01-B346D951C7AD}" type="presParOf" srcId="{0544BC65-C4DC-4F65-8DCB-643629B89C2F}" destId="{CF3F84C9-244D-4BB8-BCCE-F560758BE59C}" srcOrd="1" destOrd="0" presId="urn:microsoft.com/office/officeart/2005/8/layout/orgChart1"/>
    <dgm:cxn modelId="{1C9745C0-6C3F-4EB3-9D0B-54042274F236}" type="presParOf" srcId="{FDE2A9DE-F29E-4192-ABAD-A8ED6CEE102D}" destId="{CC191FB9-7CA3-4D6F-BD2D-E53C4686FA2B}" srcOrd="1" destOrd="0" presId="urn:microsoft.com/office/officeart/2005/8/layout/orgChart1"/>
    <dgm:cxn modelId="{C47F4BC7-6F9A-4833-914A-B1DD452B4E81}" type="presParOf" srcId="{FDE2A9DE-F29E-4192-ABAD-A8ED6CEE102D}" destId="{F1007686-C96B-4536-BC9C-8BFF0BF7CECC}" srcOrd="2" destOrd="0" presId="urn:microsoft.com/office/officeart/2005/8/layout/orgChart1"/>
    <dgm:cxn modelId="{D3620B78-A17C-421F-B10F-FA2CDE4EE27B}" type="presParOf" srcId="{4FF16791-13F7-472F-B5DF-A475B511582E}" destId="{33444D52-8803-4F56-A1A3-C031AD6FC0A1}" srcOrd="6" destOrd="0" presId="urn:microsoft.com/office/officeart/2005/8/layout/orgChart1"/>
    <dgm:cxn modelId="{2E580FF9-C15C-491B-BAC4-2A2873BFA560}" type="presParOf" srcId="{4FF16791-13F7-472F-B5DF-A475B511582E}" destId="{FEA133C2-74CC-41CD-A546-7A8373D19834}" srcOrd="7" destOrd="0" presId="urn:microsoft.com/office/officeart/2005/8/layout/orgChart1"/>
    <dgm:cxn modelId="{EEF660E3-D88E-4BF2-A73D-9B4675F889F1}" type="presParOf" srcId="{FEA133C2-74CC-41CD-A546-7A8373D19834}" destId="{DBEB7D69-6B8C-451F-A421-00A343E8FEE7}" srcOrd="0" destOrd="0" presId="urn:microsoft.com/office/officeart/2005/8/layout/orgChart1"/>
    <dgm:cxn modelId="{CB998814-C31D-4AD4-B767-CD4222E1C48F}" type="presParOf" srcId="{DBEB7D69-6B8C-451F-A421-00A343E8FEE7}" destId="{E9416837-9A18-4959-9B04-A232A7CA36C6}" srcOrd="0" destOrd="0" presId="urn:microsoft.com/office/officeart/2005/8/layout/orgChart1"/>
    <dgm:cxn modelId="{4E9D2560-324E-4A40-AE2B-406495F4F12E}" type="presParOf" srcId="{DBEB7D69-6B8C-451F-A421-00A343E8FEE7}" destId="{CCC6C27E-38ED-4D43-8BD4-220BBF100051}" srcOrd="1" destOrd="0" presId="urn:microsoft.com/office/officeart/2005/8/layout/orgChart1"/>
    <dgm:cxn modelId="{365B3120-143D-4222-AEF1-25F752DA1394}" type="presParOf" srcId="{FEA133C2-74CC-41CD-A546-7A8373D19834}" destId="{1F4553CC-7A0B-4B99-83FD-3A06BA6F7911}" srcOrd="1" destOrd="0" presId="urn:microsoft.com/office/officeart/2005/8/layout/orgChart1"/>
    <dgm:cxn modelId="{8C1A1195-9C38-469E-B958-CBCDDBB74BBD}" type="presParOf" srcId="{FEA133C2-74CC-41CD-A546-7A8373D19834}" destId="{E55D6ACD-F1E3-4CCD-B01D-51BD13A05299}" srcOrd="2" destOrd="0" presId="urn:microsoft.com/office/officeart/2005/8/layout/orgChart1"/>
    <dgm:cxn modelId="{4977B1F3-79FD-40A2-8B89-21DEEDD73D20}" type="presParOf" srcId="{4FF16791-13F7-472F-B5DF-A475B511582E}" destId="{204714AB-BC5A-4926-9B13-BE8CC57F08B2}" srcOrd="8" destOrd="0" presId="urn:microsoft.com/office/officeart/2005/8/layout/orgChart1"/>
    <dgm:cxn modelId="{11BD6853-4814-4B60-A227-D2B858D8C0FB}" type="presParOf" srcId="{4FF16791-13F7-472F-B5DF-A475B511582E}" destId="{FB2FA828-863A-45B6-BE70-03BDC9D171D5}" srcOrd="9" destOrd="0" presId="urn:microsoft.com/office/officeart/2005/8/layout/orgChart1"/>
    <dgm:cxn modelId="{7DDFC792-2D95-46CD-936A-D3C7F99D53B9}" type="presParOf" srcId="{FB2FA828-863A-45B6-BE70-03BDC9D171D5}" destId="{75B3FE82-50FC-485D-A995-C6DB523E20C1}" srcOrd="0" destOrd="0" presId="urn:microsoft.com/office/officeart/2005/8/layout/orgChart1"/>
    <dgm:cxn modelId="{6CEA0952-5985-4ABE-B93A-B8A31A9C154D}" type="presParOf" srcId="{75B3FE82-50FC-485D-A995-C6DB523E20C1}" destId="{877A8F98-85C8-40DE-ABD2-8BECFC718379}" srcOrd="0" destOrd="0" presId="urn:microsoft.com/office/officeart/2005/8/layout/orgChart1"/>
    <dgm:cxn modelId="{5FD79773-F6F7-4535-80DA-A57ECC205FF5}" type="presParOf" srcId="{75B3FE82-50FC-485D-A995-C6DB523E20C1}" destId="{86BFBF13-23E9-467F-BE71-43FD973FD70A}" srcOrd="1" destOrd="0" presId="urn:microsoft.com/office/officeart/2005/8/layout/orgChart1"/>
    <dgm:cxn modelId="{7B31CD48-BCDA-42D4-9CB4-ED9837D01D68}" type="presParOf" srcId="{FB2FA828-863A-45B6-BE70-03BDC9D171D5}" destId="{5C6D9489-6F80-452C-B254-089A0907FAD9}" srcOrd="1" destOrd="0" presId="urn:microsoft.com/office/officeart/2005/8/layout/orgChart1"/>
    <dgm:cxn modelId="{515A5D7C-9EC1-47B3-A847-31729C0500D0}" type="presParOf" srcId="{FB2FA828-863A-45B6-BE70-03BDC9D171D5}" destId="{16D46651-84D6-45C4-A76E-9AD1E0E49E6A}" srcOrd="2" destOrd="0" presId="urn:microsoft.com/office/officeart/2005/8/layout/orgChart1"/>
    <dgm:cxn modelId="{A56DCB47-9FE9-4242-8B77-AC1A2EEF1649}" type="presParOf" srcId="{4FF16791-13F7-472F-B5DF-A475B511582E}" destId="{7B8848C9-F59D-44F2-951B-7218F8359FFF}" srcOrd="10" destOrd="0" presId="urn:microsoft.com/office/officeart/2005/8/layout/orgChart1"/>
    <dgm:cxn modelId="{741E49BE-EE8E-47E8-B238-5D9B36ECFA0B}" type="presParOf" srcId="{4FF16791-13F7-472F-B5DF-A475B511582E}" destId="{4F9EF42F-0CD6-477B-BE5B-390145578C6B}" srcOrd="11" destOrd="0" presId="urn:microsoft.com/office/officeart/2005/8/layout/orgChart1"/>
    <dgm:cxn modelId="{9FBC84CE-B177-43A9-A55D-100A7CDA3A85}" type="presParOf" srcId="{4F9EF42F-0CD6-477B-BE5B-390145578C6B}" destId="{90F3F703-12BA-4150-B68F-A482C9D6F0AD}" srcOrd="0" destOrd="0" presId="urn:microsoft.com/office/officeart/2005/8/layout/orgChart1"/>
    <dgm:cxn modelId="{A3598BD1-4E48-4AFE-875A-2996FC3776FA}" type="presParOf" srcId="{90F3F703-12BA-4150-B68F-A482C9D6F0AD}" destId="{C177F64F-F53C-4780-B025-4E361A060966}" srcOrd="0" destOrd="0" presId="urn:microsoft.com/office/officeart/2005/8/layout/orgChart1"/>
    <dgm:cxn modelId="{1F3A1D52-E349-403B-9270-459A44BB7ABF}" type="presParOf" srcId="{90F3F703-12BA-4150-B68F-A482C9D6F0AD}" destId="{DFA38DA8-3C7E-4859-BA7C-90D5596C6305}" srcOrd="1" destOrd="0" presId="urn:microsoft.com/office/officeart/2005/8/layout/orgChart1"/>
    <dgm:cxn modelId="{E7BA6ABE-E685-4F67-8B66-40A865C4995D}" type="presParOf" srcId="{4F9EF42F-0CD6-477B-BE5B-390145578C6B}" destId="{82AC1766-80E8-4ABB-8678-8A53CB7B39EE}" srcOrd="1" destOrd="0" presId="urn:microsoft.com/office/officeart/2005/8/layout/orgChart1"/>
    <dgm:cxn modelId="{1F4C1626-D78E-4EB6-92CE-380D5A325812}" type="presParOf" srcId="{4F9EF42F-0CD6-477B-BE5B-390145578C6B}" destId="{C94EC83A-26AF-480B-B87E-70C7B9577DB3}" srcOrd="2" destOrd="0" presId="urn:microsoft.com/office/officeart/2005/8/layout/orgChart1"/>
    <dgm:cxn modelId="{DA9DEA3D-FECF-4C9B-B86A-1415E89A01BE}" type="presParOf" srcId="{4FF16791-13F7-472F-B5DF-A475B511582E}" destId="{043C87BF-F305-49A3-B72D-E5496B039C0A}" srcOrd="12" destOrd="0" presId="urn:microsoft.com/office/officeart/2005/8/layout/orgChart1"/>
    <dgm:cxn modelId="{5F71CBCA-7C57-4F80-AB75-80CCC76968C3}" type="presParOf" srcId="{4FF16791-13F7-472F-B5DF-A475B511582E}" destId="{C093A6D7-945D-49F7-8C23-15F57BC3E3E9}" srcOrd="13" destOrd="0" presId="urn:microsoft.com/office/officeart/2005/8/layout/orgChart1"/>
    <dgm:cxn modelId="{39123C69-C5CE-4E82-A445-7CFF918C22F3}" type="presParOf" srcId="{C093A6D7-945D-49F7-8C23-15F57BC3E3E9}" destId="{ABD88AF1-5FF3-40F0-A606-EA2332A4C0B4}" srcOrd="0" destOrd="0" presId="urn:microsoft.com/office/officeart/2005/8/layout/orgChart1"/>
    <dgm:cxn modelId="{C6FD03E6-0EDB-4353-B835-45951B0070BE}" type="presParOf" srcId="{ABD88AF1-5FF3-40F0-A606-EA2332A4C0B4}" destId="{2DAC89B6-ABF8-4F10-BE70-DC7F9DFB860B}" srcOrd="0" destOrd="0" presId="urn:microsoft.com/office/officeart/2005/8/layout/orgChart1"/>
    <dgm:cxn modelId="{1813D090-C34B-47B4-8D14-274668956BBA}" type="presParOf" srcId="{ABD88AF1-5FF3-40F0-A606-EA2332A4C0B4}" destId="{B67001A5-023B-4CC8-976F-0D47C932AB1F}" srcOrd="1" destOrd="0" presId="urn:microsoft.com/office/officeart/2005/8/layout/orgChart1"/>
    <dgm:cxn modelId="{1401271A-4984-4F19-B50E-E25E848068B4}" type="presParOf" srcId="{C093A6D7-945D-49F7-8C23-15F57BC3E3E9}" destId="{5845EFC7-B4AD-46BC-893F-7EA8A5C5FCDC}" srcOrd="1" destOrd="0" presId="urn:microsoft.com/office/officeart/2005/8/layout/orgChart1"/>
    <dgm:cxn modelId="{4541F470-9DD6-4F78-9A48-50592374BC71}" type="presParOf" srcId="{C093A6D7-945D-49F7-8C23-15F57BC3E3E9}" destId="{C5A97F43-E576-4DCE-B93E-30526A18C499}" srcOrd="2" destOrd="0" presId="urn:microsoft.com/office/officeart/2005/8/layout/orgChart1"/>
    <dgm:cxn modelId="{1F1EB7B9-AAA1-42DF-9B3B-49B74846FAAB}" type="presParOf" srcId="{B75A6BE8-2631-403B-857A-14E5F74976DA}" destId="{2796BD0B-9D1F-428B-9F32-D2BBD94A3283}" srcOrd="2" destOrd="0" presId="urn:microsoft.com/office/officeart/2005/8/layout/orgChart1"/>
    <dgm:cxn modelId="{BD77FCCD-A838-450B-AFFA-05CC9E8E2F4D}" type="presParOf" srcId="{30F3A88C-0935-438A-AD68-69FE96389F4A}" destId="{2561F0A6-4F3D-440E-82BF-6C65322C2904}" srcOrd="12" destOrd="0" presId="urn:microsoft.com/office/officeart/2005/8/layout/orgChart1"/>
    <dgm:cxn modelId="{883C6F03-6619-4A55-BA3A-332095F79304}" type="presParOf" srcId="{30F3A88C-0935-438A-AD68-69FE96389F4A}" destId="{3B1A7CBE-9A84-4BD4-BCD6-9B5C72CD26CC}" srcOrd="13" destOrd="0" presId="urn:microsoft.com/office/officeart/2005/8/layout/orgChart1"/>
    <dgm:cxn modelId="{BF1CF7AA-7697-46F7-90F6-175D2E027CE1}" type="presParOf" srcId="{3B1A7CBE-9A84-4BD4-BCD6-9B5C72CD26CC}" destId="{FDF051BC-FAAD-44FA-99EC-A921308E6A63}" srcOrd="0" destOrd="0" presId="urn:microsoft.com/office/officeart/2005/8/layout/orgChart1"/>
    <dgm:cxn modelId="{CE3C850D-7757-4D4D-81C6-8DDF2AF9F703}" type="presParOf" srcId="{FDF051BC-FAAD-44FA-99EC-A921308E6A63}" destId="{BC42C7D0-880D-4C5B-9760-7F3972A9520C}" srcOrd="0" destOrd="0" presId="urn:microsoft.com/office/officeart/2005/8/layout/orgChart1"/>
    <dgm:cxn modelId="{97576925-308A-4B19-9B40-A79F31EE9DCC}" type="presParOf" srcId="{FDF051BC-FAAD-44FA-99EC-A921308E6A63}" destId="{E23138A4-98AC-4B60-A5FB-E0AF24AE1DF7}" srcOrd="1" destOrd="0" presId="urn:microsoft.com/office/officeart/2005/8/layout/orgChart1"/>
    <dgm:cxn modelId="{F1A4411D-E448-40AF-9E74-52E521E7D2A5}" type="presParOf" srcId="{3B1A7CBE-9A84-4BD4-BCD6-9B5C72CD26CC}" destId="{1999ACC8-DE3A-498E-9BD6-917038E2E7B0}" srcOrd="1" destOrd="0" presId="urn:microsoft.com/office/officeart/2005/8/layout/orgChart1"/>
    <dgm:cxn modelId="{9858E7D7-6607-45F0-9168-262D3BFA1B63}" type="presParOf" srcId="{1999ACC8-DE3A-498E-9BD6-917038E2E7B0}" destId="{08660352-D1A1-4551-B653-829F5DF2E0EB}" srcOrd="0" destOrd="0" presId="urn:microsoft.com/office/officeart/2005/8/layout/orgChart1"/>
    <dgm:cxn modelId="{BEDBB1F7-DAFE-4878-B6BE-3393A5C36FF8}" type="presParOf" srcId="{1999ACC8-DE3A-498E-9BD6-917038E2E7B0}" destId="{2288AEA8-531E-4665-85E7-B8B2A0DE7D34}" srcOrd="1" destOrd="0" presId="urn:microsoft.com/office/officeart/2005/8/layout/orgChart1"/>
    <dgm:cxn modelId="{956984F9-4407-409E-9BAB-15530B993926}" type="presParOf" srcId="{2288AEA8-531E-4665-85E7-B8B2A0DE7D34}" destId="{0EF8E866-7DC8-411F-B39F-F3902A8B2A1D}" srcOrd="0" destOrd="0" presId="urn:microsoft.com/office/officeart/2005/8/layout/orgChart1"/>
    <dgm:cxn modelId="{672CE5E6-BAE0-48B3-BFF2-7533A443A2C2}" type="presParOf" srcId="{0EF8E866-7DC8-411F-B39F-F3902A8B2A1D}" destId="{E9159B2D-558A-4A71-871F-89B8366543B1}" srcOrd="0" destOrd="0" presId="urn:microsoft.com/office/officeart/2005/8/layout/orgChart1"/>
    <dgm:cxn modelId="{E1511B5B-06EA-45E1-8BF5-95D96EF0E726}" type="presParOf" srcId="{0EF8E866-7DC8-411F-B39F-F3902A8B2A1D}" destId="{3A879060-BE6E-4641-AF55-43B8BE13EAB3}" srcOrd="1" destOrd="0" presId="urn:microsoft.com/office/officeart/2005/8/layout/orgChart1"/>
    <dgm:cxn modelId="{67587B88-224C-4736-A348-DAA12863E2AC}" type="presParOf" srcId="{2288AEA8-531E-4665-85E7-B8B2A0DE7D34}" destId="{930B8DCE-CFF9-4E5B-983A-5A2DCD5B0C88}" srcOrd="1" destOrd="0" presId="urn:microsoft.com/office/officeart/2005/8/layout/orgChart1"/>
    <dgm:cxn modelId="{CAC92CA9-93B3-43B8-B749-DA32B12BC894}" type="presParOf" srcId="{2288AEA8-531E-4665-85E7-B8B2A0DE7D34}" destId="{EEFD10CE-4875-479B-BC1A-0C8DE0C7DEAC}" srcOrd="2" destOrd="0" presId="urn:microsoft.com/office/officeart/2005/8/layout/orgChart1"/>
    <dgm:cxn modelId="{19EE55A0-9710-4D8D-944B-CBDD5E9D2AE7}" type="presParOf" srcId="{1999ACC8-DE3A-498E-9BD6-917038E2E7B0}" destId="{FC9E03CB-2982-4A32-B407-69481C67F784}" srcOrd="2" destOrd="0" presId="urn:microsoft.com/office/officeart/2005/8/layout/orgChart1"/>
    <dgm:cxn modelId="{D0224DAF-38FD-4BDC-844B-F8BE3F1F4184}" type="presParOf" srcId="{1999ACC8-DE3A-498E-9BD6-917038E2E7B0}" destId="{A8B75825-4E3E-4AE8-AC73-F2F6C6D1605C}" srcOrd="3" destOrd="0" presId="urn:microsoft.com/office/officeart/2005/8/layout/orgChart1"/>
    <dgm:cxn modelId="{ED01A19D-8739-47F6-84BE-FEEB9281A037}" type="presParOf" srcId="{A8B75825-4E3E-4AE8-AC73-F2F6C6D1605C}" destId="{E7935856-48A8-48D3-A700-BB47FBEE3734}" srcOrd="0" destOrd="0" presId="urn:microsoft.com/office/officeart/2005/8/layout/orgChart1"/>
    <dgm:cxn modelId="{76041F36-55BA-4D38-BEE3-7C5D213BAF5B}" type="presParOf" srcId="{E7935856-48A8-48D3-A700-BB47FBEE3734}" destId="{D85695ED-0C5B-435D-B9D8-60675FBE32D9}" srcOrd="0" destOrd="0" presId="urn:microsoft.com/office/officeart/2005/8/layout/orgChart1"/>
    <dgm:cxn modelId="{0AB29FD5-0C8B-4C4D-A7C9-66C5A509D189}" type="presParOf" srcId="{E7935856-48A8-48D3-A700-BB47FBEE3734}" destId="{937AAFC3-FC65-41B7-86CF-EFD5700A28CA}" srcOrd="1" destOrd="0" presId="urn:microsoft.com/office/officeart/2005/8/layout/orgChart1"/>
    <dgm:cxn modelId="{8604D31A-9F1B-48FA-8BC8-1B24221A98C4}" type="presParOf" srcId="{A8B75825-4E3E-4AE8-AC73-F2F6C6D1605C}" destId="{B5D9FD3B-7909-4BF9-88A0-349238092B60}" srcOrd="1" destOrd="0" presId="urn:microsoft.com/office/officeart/2005/8/layout/orgChart1"/>
    <dgm:cxn modelId="{8B23875A-9C69-4DFB-90AC-0AB0AA7F693F}" type="presParOf" srcId="{A8B75825-4E3E-4AE8-AC73-F2F6C6D1605C}" destId="{6B1ED833-A0DE-4274-8A29-AEBAFEAFB1E9}" srcOrd="2" destOrd="0" presId="urn:microsoft.com/office/officeart/2005/8/layout/orgChart1"/>
    <dgm:cxn modelId="{3707328A-7023-47FA-80CE-3999DEAC8D77}" type="presParOf" srcId="{1999ACC8-DE3A-498E-9BD6-917038E2E7B0}" destId="{2AAC11B9-6888-441C-BE00-56D6FECC3B53}" srcOrd="4" destOrd="0" presId="urn:microsoft.com/office/officeart/2005/8/layout/orgChart1"/>
    <dgm:cxn modelId="{44CF8982-4B78-4F42-B6C8-E524BCAC0C84}" type="presParOf" srcId="{1999ACC8-DE3A-498E-9BD6-917038E2E7B0}" destId="{39DC3F2B-011D-4E8E-9269-E414C33E992E}" srcOrd="5" destOrd="0" presId="urn:microsoft.com/office/officeart/2005/8/layout/orgChart1"/>
    <dgm:cxn modelId="{75746532-E65B-46EE-82A3-5732CD67C790}" type="presParOf" srcId="{39DC3F2B-011D-4E8E-9269-E414C33E992E}" destId="{DC7F1526-26FB-4887-BA72-0415B1200CE3}" srcOrd="0" destOrd="0" presId="urn:microsoft.com/office/officeart/2005/8/layout/orgChart1"/>
    <dgm:cxn modelId="{5D0B4E30-A844-4E82-8FB5-5E456B271CB2}" type="presParOf" srcId="{DC7F1526-26FB-4887-BA72-0415B1200CE3}" destId="{CAD10975-1990-4EE9-89E0-4F2CD59EA5DF}" srcOrd="0" destOrd="0" presId="urn:microsoft.com/office/officeart/2005/8/layout/orgChart1"/>
    <dgm:cxn modelId="{790ABFA5-7FE0-47B9-A8DC-43DE26AAF726}" type="presParOf" srcId="{DC7F1526-26FB-4887-BA72-0415B1200CE3}" destId="{F5613D83-B317-4CCD-9F0A-B46F8A86CB60}" srcOrd="1" destOrd="0" presId="urn:microsoft.com/office/officeart/2005/8/layout/orgChart1"/>
    <dgm:cxn modelId="{E54055BD-8DE6-46A6-9D85-D0D88830F2E3}" type="presParOf" srcId="{39DC3F2B-011D-4E8E-9269-E414C33E992E}" destId="{6FA554C4-28BA-43E1-9E77-4CD3078EF375}" srcOrd="1" destOrd="0" presId="urn:microsoft.com/office/officeart/2005/8/layout/orgChart1"/>
    <dgm:cxn modelId="{9E5D32B6-AE8C-40CF-8B90-F657B48499FA}" type="presParOf" srcId="{39DC3F2B-011D-4E8E-9269-E414C33E992E}" destId="{118F92EB-1528-4DBE-A19F-BF16BBAE0414}" srcOrd="2" destOrd="0" presId="urn:microsoft.com/office/officeart/2005/8/layout/orgChart1"/>
    <dgm:cxn modelId="{001B742A-46EE-468B-8C6B-2E1C44E1C0F2}" type="presParOf" srcId="{1999ACC8-DE3A-498E-9BD6-917038E2E7B0}" destId="{C2FAF319-09B3-48A1-AFBB-050D49B1049A}" srcOrd="6" destOrd="0" presId="urn:microsoft.com/office/officeart/2005/8/layout/orgChart1"/>
    <dgm:cxn modelId="{8D1F8B1A-2469-46DC-8284-0AF85C405229}" type="presParOf" srcId="{1999ACC8-DE3A-498E-9BD6-917038E2E7B0}" destId="{9104812B-F96B-428E-AC12-69EDA3EDC677}" srcOrd="7" destOrd="0" presId="urn:microsoft.com/office/officeart/2005/8/layout/orgChart1"/>
    <dgm:cxn modelId="{0D9B42A6-4045-410C-AA2A-22E971F21469}" type="presParOf" srcId="{9104812B-F96B-428E-AC12-69EDA3EDC677}" destId="{8D575E2C-7AD9-41F3-8AF9-FA3996210F20}" srcOrd="0" destOrd="0" presId="urn:microsoft.com/office/officeart/2005/8/layout/orgChart1"/>
    <dgm:cxn modelId="{C4DE301D-3F33-4A62-8FA6-D06FA6F74474}" type="presParOf" srcId="{8D575E2C-7AD9-41F3-8AF9-FA3996210F20}" destId="{F5A32805-63B3-443E-8CA7-645895059220}" srcOrd="0" destOrd="0" presId="urn:microsoft.com/office/officeart/2005/8/layout/orgChart1"/>
    <dgm:cxn modelId="{EE3307EF-1598-4AB2-B9B8-D6320E643D75}" type="presParOf" srcId="{8D575E2C-7AD9-41F3-8AF9-FA3996210F20}" destId="{847CA131-D065-4A7E-830C-52FD8720F48B}" srcOrd="1" destOrd="0" presId="urn:microsoft.com/office/officeart/2005/8/layout/orgChart1"/>
    <dgm:cxn modelId="{318FADBF-55E6-4436-BA59-812E6B0BCBB9}" type="presParOf" srcId="{9104812B-F96B-428E-AC12-69EDA3EDC677}" destId="{D3F3D0D2-18BA-4750-89DC-744266AC734E}" srcOrd="1" destOrd="0" presId="urn:microsoft.com/office/officeart/2005/8/layout/orgChart1"/>
    <dgm:cxn modelId="{71A4FBF6-A323-4A5B-A0B9-EF1D6F1B87F2}" type="presParOf" srcId="{9104812B-F96B-428E-AC12-69EDA3EDC677}" destId="{8676247E-B3DE-4B35-9371-6915EF09C37F}" srcOrd="2" destOrd="0" presId="urn:microsoft.com/office/officeart/2005/8/layout/orgChart1"/>
    <dgm:cxn modelId="{E1C748BB-EB43-436E-9FD5-C0C64563711A}" type="presParOf" srcId="{1999ACC8-DE3A-498E-9BD6-917038E2E7B0}" destId="{57207904-502D-4B1F-B29F-F449B03B2885}" srcOrd="8" destOrd="0" presId="urn:microsoft.com/office/officeart/2005/8/layout/orgChart1"/>
    <dgm:cxn modelId="{97792B27-F9A2-43E4-9A29-7D5E095D26EC}" type="presParOf" srcId="{1999ACC8-DE3A-498E-9BD6-917038E2E7B0}" destId="{51B391DD-E48E-4F3D-8057-7E8139FAC618}" srcOrd="9" destOrd="0" presId="urn:microsoft.com/office/officeart/2005/8/layout/orgChart1"/>
    <dgm:cxn modelId="{29238AC0-59BD-4160-9AAF-523DED0E390B}" type="presParOf" srcId="{51B391DD-E48E-4F3D-8057-7E8139FAC618}" destId="{8B189711-9F5B-4251-AB84-7090979DF19E}" srcOrd="0" destOrd="0" presId="urn:microsoft.com/office/officeart/2005/8/layout/orgChart1"/>
    <dgm:cxn modelId="{D59D9DF4-E537-4D86-86B3-BD88278B7386}" type="presParOf" srcId="{8B189711-9F5B-4251-AB84-7090979DF19E}" destId="{3FA2C56D-1B17-496B-9561-C0E9CD88D68F}" srcOrd="0" destOrd="0" presId="urn:microsoft.com/office/officeart/2005/8/layout/orgChart1"/>
    <dgm:cxn modelId="{BE3A259C-FF5C-40CC-9E07-56B6883CC0CF}" type="presParOf" srcId="{8B189711-9F5B-4251-AB84-7090979DF19E}" destId="{76764C16-8A84-4B99-A91C-4AB22D1DB413}" srcOrd="1" destOrd="0" presId="urn:microsoft.com/office/officeart/2005/8/layout/orgChart1"/>
    <dgm:cxn modelId="{20DF33A0-7F6C-43EF-9136-8F43CA5FB245}" type="presParOf" srcId="{51B391DD-E48E-4F3D-8057-7E8139FAC618}" destId="{47F321AA-04A7-472F-AE68-0A442180991A}" srcOrd="1" destOrd="0" presId="urn:microsoft.com/office/officeart/2005/8/layout/orgChart1"/>
    <dgm:cxn modelId="{6A7C2501-6F1A-4E74-A7A1-F4AE786AE501}" type="presParOf" srcId="{51B391DD-E48E-4F3D-8057-7E8139FAC618}" destId="{32B43C2F-0CA0-40E8-8851-C01ADBB91974}" srcOrd="2" destOrd="0" presId="urn:microsoft.com/office/officeart/2005/8/layout/orgChart1"/>
    <dgm:cxn modelId="{B6B4FB76-1D27-462C-9582-DC45B7F4C93D}" type="presParOf" srcId="{1999ACC8-DE3A-498E-9BD6-917038E2E7B0}" destId="{8D531980-0ED0-4EBD-9446-82E04F33C407}" srcOrd="10" destOrd="0" presId="urn:microsoft.com/office/officeart/2005/8/layout/orgChart1"/>
    <dgm:cxn modelId="{71F88FB0-F8E4-4EB7-9F3F-19E5D97F6A78}" type="presParOf" srcId="{1999ACC8-DE3A-498E-9BD6-917038E2E7B0}" destId="{7A4B3897-71B1-415D-989E-C937BF244181}" srcOrd="11" destOrd="0" presId="urn:microsoft.com/office/officeart/2005/8/layout/orgChart1"/>
    <dgm:cxn modelId="{4F595504-05AF-4EF1-9C54-3C9A7074265A}" type="presParOf" srcId="{7A4B3897-71B1-415D-989E-C937BF244181}" destId="{F8107E63-F5B9-4D44-BEF3-F8B4854DB444}" srcOrd="0" destOrd="0" presId="urn:microsoft.com/office/officeart/2005/8/layout/orgChart1"/>
    <dgm:cxn modelId="{CA30BBFB-23AB-4D7E-A960-3B133D4EABB3}" type="presParOf" srcId="{F8107E63-F5B9-4D44-BEF3-F8B4854DB444}" destId="{40BD996D-8F89-4D8C-BD26-29B8B066DE40}" srcOrd="0" destOrd="0" presId="urn:microsoft.com/office/officeart/2005/8/layout/orgChart1"/>
    <dgm:cxn modelId="{C6C0CB3B-4670-40D7-AD32-4CD71C6AB861}" type="presParOf" srcId="{F8107E63-F5B9-4D44-BEF3-F8B4854DB444}" destId="{7E8EE3AB-3E02-4321-8852-2DCEDA465990}" srcOrd="1" destOrd="0" presId="urn:microsoft.com/office/officeart/2005/8/layout/orgChart1"/>
    <dgm:cxn modelId="{CBE768D4-C6B7-4590-BB95-74679E77BCD9}" type="presParOf" srcId="{7A4B3897-71B1-415D-989E-C937BF244181}" destId="{90BDD72B-42E9-46C0-9237-5942A5C1130E}" srcOrd="1" destOrd="0" presId="urn:microsoft.com/office/officeart/2005/8/layout/orgChart1"/>
    <dgm:cxn modelId="{2A013554-1361-47E6-A271-1865A581C75F}" type="presParOf" srcId="{7A4B3897-71B1-415D-989E-C937BF244181}" destId="{EA743450-580F-4F7C-AD64-4868A2F43B73}" srcOrd="2" destOrd="0" presId="urn:microsoft.com/office/officeart/2005/8/layout/orgChart1"/>
    <dgm:cxn modelId="{2B13963E-C417-4689-8EB3-E6CCEE189DF6}" type="presParOf" srcId="{3B1A7CBE-9A84-4BD4-BCD6-9B5C72CD26CC}" destId="{ED93CA52-B0BB-4763-8217-E6A3A418A5F1}" srcOrd="2" destOrd="0" presId="urn:microsoft.com/office/officeart/2005/8/layout/orgChart1"/>
    <dgm:cxn modelId="{CF10779D-4D56-4682-B56A-040214FE565C}" type="presParOf" srcId="{30F3A88C-0935-438A-AD68-69FE96389F4A}" destId="{C6EC34C5-660A-45A7-9067-648B39FAD980}" srcOrd="14" destOrd="0" presId="urn:microsoft.com/office/officeart/2005/8/layout/orgChart1"/>
    <dgm:cxn modelId="{720D897D-F537-4B47-B3CF-8D937D11D505}" type="presParOf" srcId="{30F3A88C-0935-438A-AD68-69FE96389F4A}" destId="{EB843317-3603-4614-B890-BD14C80CFF21}" srcOrd="15" destOrd="0" presId="urn:microsoft.com/office/officeart/2005/8/layout/orgChart1"/>
    <dgm:cxn modelId="{3A9075F1-1368-4C46-9A09-427A5D7247E4}" type="presParOf" srcId="{EB843317-3603-4614-B890-BD14C80CFF21}" destId="{66701222-7CCE-4162-B030-DB8FF8225D53}" srcOrd="0" destOrd="0" presId="urn:microsoft.com/office/officeart/2005/8/layout/orgChart1"/>
    <dgm:cxn modelId="{4DD4EAFB-F21D-4C40-BDB1-2B3553A76380}" type="presParOf" srcId="{66701222-7CCE-4162-B030-DB8FF8225D53}" destId="{AB1FF9E3-78FE-407B-867B-1B578E8111C4}" srcOrd="0" destOrd="0" presId="urn:microsoft.com/office/officeart/2005/8/layout/orgChart1"/>
    <dgm:cxn modelId="{978AC6FB-CA63-462D-8CCD-F4AA27A34D8A}" type="presParOf" srcId="{66701222-7CCE-4162-B030-DB8FF8225D53}" destId="{B7875059-41B8-47B6-BABE-6FFBAF819AF8}" srcOrd="1" destOrd="0" presId="urn:microsoft.com/office/officeart/2005/8/layout/orgChart1"/>
    <dgm:cxn modelId="{1473AAB4-A951-4CBA-A90E-C802EB3C25D9}" type="presParOf" srcId="{EB843317-3603-4614-B890-BD14C80CFF21}" destId="{AC4CBB0A-9D60-4772-A4BB-7EDA63548190}" srcOrd="1" destOrd="0" presId="urn:microsoft.com/office/officeart/2005/8/layout/orgChart1"/>
    <dgm:cxn modelId="{AB1EADBB-5184-44C1-B7E0-69EB46F0393D}" type="presParOf" srcId="{AC4CBB0A-9D60-4772-A4BB-7EDA63548190}" destId="{A1B673C0-2567-4597-BFBF-ACAF6C47117F}" srcOrd="0" destOrd="0" presId="urn:microsoft.com/office/officeart/2005/8/layout/orgChart1"/>
    <dgm:cxn modelId="{BF7DC4FE-6D8F-42CD-A067-3A8D5A100548}" type="presParOf" srcId="{AC4CBB0A-9D60-4772-A4BB-7EDA63548190}" destId="{38EC50B7-455E-45FF-B1E7-397DC73B0079}" srcOrd="1" destOrd="0" presId="urn:microsoft.com/office/officeart/2005/8/layout/orgChart1"/>
    <dgm:cxn modelId="{EB2BB768-B1D9-42E6-9567-A2F2396C28AD}" type="presParOf" srcId="{38EC50B7-455E-45FF-B1E7-397DC73B0079}" destId="{B9A24C7E-2770-4961-B0D7-150E83BAD72B}" srcOrd="0" destOrd="0" presId="urn:microsoft.com/office/officeart/2005/8/layout/orgChart1"/>
    <dgm:cxn modelId="{43361190-2E98-4F04-A3E4-DA1219DB8996}" type="presParOf" srcId="{B9A24C7E-2770-4961-B0D7-150E83BAD72B}" destId="{25DD7E3A-2009-4113-A3C2-B7EC15326F8E}" srcOrd="0" destOrd="0" presId="urn:microsoft.com/office/officeart/2005/8/layout/orgChart1"/>
    <dgm:cxn modelId="{59ECA565-5A05-4CB8-8570-740648DBE1CA}" type="presParOf" srcId="{B9A24C7E-2770-4961-B0D7-150E83BAD72B}" destId="{EA3D220D-DCA1-4547-B7FF-D8E41D26BE51}" srcOrd="1" destOrd="0" presId="urn:microsoft.com/office/officeart/2005/8/layout/orgChart1"/>
    <dgm:cxn modelId="{E422BC05-84AD-4A54-82E1-E3C66672CD01}" type="presParOf" srcId="{38EC50B7-455E-45FF-B1E7-397DC73B0079}" destId="{4E3413CE-E06E-4CF2-AB75-E2E53828E415}" srcOrd="1" destOrd="0" presId="urn:microsoft.com/office/officeart/2005/8/layout/orgChart1"/>
    <dgm:cxn modelId="{5769D51B-4C72-472D-86ED-9017467BAC57}" type="presParOf" srcId="{38EC50B7-455E-45FF-B1E7-397DC73B0079}" destId="{BE52AB87-FDB6-4524-BC05-57B96368EE0A}" srcOrd="2" destOrd="0" presId="urn:microsoft.com/office/officeart/2005/8/layout/orgChart1"/>
    <dgm:cxn modelId="{8C0C5607-DED7-4589-AE4B-095F1219FB24}" type="presParOf" srcId="{AC4CBB0A-9D60-4772-A4BB-7EDA63548190}" destId="{0856E157-FDE0-4354-BB12-2141F1104D5B}" srcOrd="2" destOrd="0" presId="urn:microsoft.com/office/officeart/2005/8/layout/orgChart1"/>
    <dgm:cxn modelId="{D91CCB73-5C52-4D78-8359-031FDBCAED9F}" type="presParOf" srcId="{AC4CBB0A-9D60-4772-A4BB-7EDA63548190}" destId="{374648A6-BBCD-40BB-AC33-35723A646FBE}" srcOrd="3" destOrd="0" presId="urn:microsoft.com/office/officeart/2005/8/layout/orgChart1"/>
    <dgm:cxn modelId="{89AA8291-8E54-40C5-9A26-F465C07E2BCF}" type="presParOf" srcId="{374648A6-BBCD-40BB-AC33-35723A646FBE}" destId="{0DF931B3-ADBA-4BE0-AC33-DA104CF88FD3}" srcOrd="0" destOrd="0" presId="urn:microsoft.com/office/officeart/2005/8/layout/orgChart1"/>
    <dgm:cxn modelId="{0944D8A4-DB3F-4145-B313-EA44EC089F78}" type="presParOf" srcId="{0DF931B3-ADBA-4BE0-AC33-DA104CF88FD3}" destId="{34B6D3E6-8C1A-4041-B399-AE4CE744893D}" srcOrd="0" destOrd="0" presId="urn:microsoft.com/office/officeart/2005/8/layout/orgChart1"/>
    <dgm:cxn modelId="{F10F1D27-20BD-4B7A-934B-F65BC9675670}" type="presParOf" srcId="{0DF931B3-ADBA-4BE0-AC33-DA104CF88FD3}" destId="{D4E0304B-A333-4A01-ADFF-79621140B681}" srcOrd="1" destOrd="0" presId="urn:microsoft.com/office/officeart/2005/8/layout/orgChart1"/>
    <dgm:cxn modelId="{9ED9941B-F27E-4C4C-AEC7-D3C0F5DCFF1C}" type="presParOf" srcId="{374648A6-BBCD-40BB-AC33-35723A646FBE}" destId="{847220DD-9B98-4A6E-A0BA-90FBFD5AE59C}" srcOrd="1" destOrd="0" presId="urn:microsoft.com/office/officeart/2005/8/layout/orgChart1"/>
    <dgm:cxn modelId="{28CC303C-7AF8-43DC-B87C-423486364EBA}" type="presParOf" srcId="{374648A6-BBCD-40BB-AC33-35723A646FBE}" destId="{1CAC1876-8D6F-4D2E-B328-5FDC6C6303EC}" srcOrd="2" destOrd="0" presId="urn:microsoft.com/office/officeart/2005/8/layout/orgChart1"/>
    <dgm:cxn modelId="{29483989-92CE-4BC3-A10A-FFC0C61D529B}" type="presParOf" srcId="{AC4CBB0A-9D60-4772-A4BB-7EDA63548190}" destId="{EF9C147F-77B7-4734-ADB8-AC3295882D3E}" srcOrd="4" destOrd="0" presId="urn:microsoft.com/office/officeart/2005/8/layout/orgChart1"/>
    <dgm:cxn modelId="{811324E8-F5FF-4C23-91C1-B05B5AC0D525}" type="presParOf" srcId="{AC4CBB0A-9D60-4772-A4BB-7EDA63548190}" destId="{01375359-C608-47FB-9639-DEF2C07B021C}" srcOrd="5" destOrd="0" presId="urn:microsoft.com/office/officeart/2005/8/layout/orgChart1"/>
    <dgm:cxn modelId="{B3615521-7709-4E8F-9761-446D1B53AB51}" type="presParOf" srcId="{01375359-C608-47FB-9639-DEF2C07B021C}" destId="{C2EFCC11-B350-4166-A693-BADDD4E16D67}" srcOrd="0" destOrd="0" presId="urn:microsoft.com/office/officeart/2005/8/layout/orgChart1"/>
    <dgm:cxn modelId="{E92C8532-A32A-4DF5-9BE7-A449C58529B7}" type="presParOf" srcId="{C2EFCC11-B350-4166-A693-BADDD4E16D67}" destId="{2B668C15-1712-4F76-9A78-4B467FAD34C1}" srcOrd="0" destOrd="0" presId="urn:microsoft.com/office/officeart/2005/8/layout/orgChart1"/>
    <dgm:cxn modelId="{69304B4D-F69C-41CB-9DC0-1DA615DCEF3E}" type="presParOf" srcId="{C2EFCC11-B350-4166-A693-BADDD4E16D67}" destId="{F741A8E4-442B-4373-BB0F-A1351C192D85}" srcOrd="1" destOrd="0" presId="urn:microsoft.com/office/officeart/2005/8/layout/orgChart1"/>
    <dgm:cxn modelId="{9317A0CD-0FCB-4413-AD4F-FA134D7B110C}" type="presParOf" srcId="{01375359-C608-47FB-9639-DEF2C07B021C}" destId="{6D083D41-4A5D-43AB-BBF6-54D658EA34F6}" srcOrd="1" destOrd="0" presId="urn:microsoft.com/office/officeart/2005/8/layout/orgChart1"/>
    <dgm:cxn modelId="{80D398B0-F19D-4275-9371-524FC180BA36}" type="presParOf" srcId="{01375359-C608-47FB-9639-DEF2C07B021C}" destId="{1535B050-6F78-46E7-99A9-C8F74709C378}" srcOrd="2" destOrd="0" presId="urn:microsoft.com/office/officeart/2005/8/layout/orgChart1"/>
    <dgm:cxn modelId="{C6555C12-9CAD-4363-92FB-6E5F8C90FB95}" type="presParOf" srcId="{AC4CBB0A-9D60-4772-A4BB-7EDA63548190}" destId="{82E8C2BC-811A-4174-80D9-52C5D45A04CF}" srcOrd="6" destOrd="0" presId="urn:microsoft.com/office/officeart/2005/8/layout/orgChart1"/>
    <dgm:cxn modelId="{21919BC5-EF34-4465-8380-34D44969456F}" type="presParOf" srcId="{AC4CBB0A-9D60-4772-A4BB-7EDA63548190}" destId="{244A7A94-35D5-49C7-BC2C-1A4666AE4E2B}" srcOrd="7" destOrd="0" presId="urn:microsoft.com/office/officeart/2005/8/layout/orgChart1"/>
    <dgm:cxn modelId="{2DA9F5F8-1543-4837-B94A-82B9C357FB86}" type="presParOf" srcId="{244A7A94-35D5-49C7-BC2C-1A4666AE4E2B}" destId="{94E2C766-A295-44F4-A6C4-E1DC509D0C49}" srcOrd="0" destOrd="0" presId="urn:microsoft.com/office/officeart/2005/8/layout/orgChart1"/>
    <dgm:cxn modelId="{62D9D086-440B-4B27-BDF2-DAB2AE62762D}" type="presParOf" srcId="{94E2C766-A295-44F4-A6C4-E1DC509D0C49}" destId="{A3A2905A-2D31-40F7-9EDD-E67E1CC7D186}" srcOrd="0" destOrd="0" presId="urn:microsoft.com/office/officeart/2005/8/layout/orgChart1"/>
    <dgm:cxn modelId="{D69FA75F-4DDC-4169-A3F1-68493D631BF8}" type="presParOf" srcId="{94E2C766-A295-44F4-A6C4-E1DC509D0C49}" destId="{C5AD809B-EAA7-4891-AE32-43C8F361AF99}" srcOrd="1" destOrd="0" presId="urn:microsoft.com/office/officeart/2005/8/layout/orgChart1"/>
    <dgm:cxn modelId="{1E63AEB1-14C8-411A-9055-39F09D04FF98}" type="presParOf" srcId="{244A7A94-35D5-49C7-BC2C-1A4666AE4E2B}" destId="{668B405A-BFF0-4674-8602-BA44EE6D2184}" srcOrd="1" destOrd="0" presId="urn:microsoft.com/office/officeart/2005/8/layout/orgChart1"/>
    <dgm:cxn modelId="{04E50DFD-4FD7-4B15-BB4E-2288C8E1E4BA}" type="presParOf" srcId="{244A7A94-35D5-49C7-BC2C-1A4666AE4E2B}" destId="{D71F5825-E450-465A-9633-DC3A29AE7704}" srcOrd="2" destOrd="0" presId="urn:microsoft.com/office/officeart/2005/8/layout/orgChart1"/>
    <dgm:cxn modelId="{3CE860BA-3368-499C-81F0-B4C160EDE7B5}" type="presParOf" srcId="{AC4CBB0A-9D60-4772-A4BB-7EDA63548190}" destId="{90A596A3-F966-41DE-B32C-A80C805C314B}" srcOrd="8" destOrd="0" presId="urn:microsoft.com/office/officeart/2005/8/layout/orgChart1"/>
    <dgm:cxn modelId="{F573DDED-3619-483A-B568-744B26DAC52F}" type="presParOf" srcId="{AC4CBB0A-9D60-4772-A4BB-7EDA63548190}" destId="{AB07D8E2-FE1B-4CA9-9D9A-4F56E448D321}" srcOrd="9" destOrd="0" presId="urn:microsoft.com/office/officeart/2005/8/layout/orgChart1"/>
    <dgm:cxn modelId="{65A523B8-7A26-4423-899D-6361BE5D7488}" type="presParOf" srcId="{AB07D8E2-FE1B-4CA9-9D9A-4F56E448D321}" destId="{CE2E48F0-7224-4964-BB34-D430F2322BAC}" srcOrd="0" destOrd="0" presId="urn:microsoft.com/office/officeart/2005/8/layout/orgChart1"/>
    <dgm:cxn modelId="{8858DB5A-3768-48ED-A38E-CAE196DFC342}" type="presParOf" srcId="{CE2E48F0-7224-4964-BB34-D430F2322BAC}" destId="{DE79FA5C-F4B6-4E44-8184-B2EE5A57D866}" srcOrd="0" destOrd="0" presId="urn:microsoft.com/office/officeart/2005/8/layout/orgChart1"/>
    <dgm:cxn modelId="{10963658-4D81-4478-B86D-7EB9C1AC4D49}" type="presParOf" srcId="{CE2E48F0-7224-4964-BB34-D430F2322BAC}" destId="{2593B843-74E4-46E5-BD83-0404A2FA5CC3}" srcOrd="1" destOrd="0" presId="urn:microsoft.com/office/officeart/2005/8/layout/orgChart1"/>
    <dgm:cxn modelId="{71362B89-E0B9-4E7D-859C-9C3BF0015770}" type="presParOf" srcId="{AB07D8E2-FE1B-4CA9-9D9A-4F56E448D321}" destId="{ED55685D-D1AB-4B07-8B01-06F5C04768E4}" srcOrd="1" destOrd="0" presId="urn:microsoft.com/office/officeart/2005/8/layout/orgChart1"/>
    <dgm:cxn modelId="{1B7404FC-E267-4608-BCFF-BF049AA8C293}" type="presParOf" srcId="{AB07D8E2-FE1B-4CA9-9D9A-4F56E448D321}" destId="{E2DAF75B-7C3D-48DD-A98B-59889F0D22F9}" srcOrd="2" destOrd="0" presId="urn:microsoft.com/office/officeart/2005/8/layout/orgChart1"/>
    <dgm:cxn modelId="{ED298E5B-3BD7-4DBC-8650-260E1F21F051}" type="presParOf" srcId="{EB843317-3603-4614-B890-BD14C80CFF21}" destId="{8A6432AB-5C14-4729-804C-AF21F046F673}" srcOrd="2" destOrd="0" presId="urn:microsoft.com/office/officeart/2005/8/layout/orgChart1"/>
    <dgm:cxn modelId="{0E4D50DC-39AE-45A5-8554-1862B346A914}" type="presParOf" srcId="{30F3A88C-0935-438A-AD68-69FE96389F4A}" destId="{EBC5612B-6461-4487-9AC1-81E62187DCE6}" srcOrd="16" destOrd="0" presId="urn:microsoft.com/office/officeart/2005/8/layout/orgChart1"/>
    <dgm:cxn modelId="{D65D11BD-8644-4A5E-86A1-4185F13F151B}" type="presParOf" srcId="{30F3A88C-0935-438A-AD68-69FE96389F4A}" destId="{101527D1-C36D-4F7B-9CDF-4B84D0B8A293}" srcOrd="17" destOrd="0" presId="urn:microsoft.com/office/officeart/2005/8/layout/orgChart1"/>
    <dgm:cxn modelId="{61069C53-4DEF-40D1-9E08-0513193AFB81}" type="presParOf" srcId="{101527D1-C36D-4F7B-9CDF-4B84D0B8A293}" destId="{63661425-E943-4708-A94A-72DC7EB88E7A}" srcOrd="0" destOrd="0" presId="urn:microsoft.com/office/officeart/2005/8/layout/orgChart1"/>
    <dgm:cxn modelId="{A275AF0A-D3AC-48D9-9938-E41912C0D784}" type="presParOf" srcId="{63661425-E943-4708-A94A-72DC7EB88E7A}" destId="{90512DB7-2BEA-4706-B9B9-44EFCF618123}" srcOrd="0" destOrd="0" presId="urn:microsoft.com/office/officeart/2005/8/layout/orgChart1"/>
    <dgm:cxn modelId="{613B7920-31E4-4639-B0A5-D5684F6A4F94}" type="presParOf" srcId="{63661425-E943-4708-A94A-72DC7EB88E7A}" destId="{3C9D8E69-F8FC-439F-A69B-77B83DEC8A53}" srcOrd="1" destOrd="0" presId="urn:microsoft.com/office/officeart/2005/8/layout/orgChart1"/>
    <dgm:cxn modelId="{E26796F2-3D65-4611-8B77-6637CD4DFCA6}" type="presParOf" srcId="{101527D1-C36D-4F7B-9CDF-4B84D0B8A293}" destId="{6177426F-78B8-4E4F-87E3-84E9023BBFE0}" srcOrd="1" destOrd="0" presId="urn:microsoft.com/office/officeart/2005/8/layout/orgChart1"/>
    <dgm:cxn modelId="{914E98E1-1BAA-4A8C-A219-81600E8A7865}" type="presParOf" srcId="{6177426F-78B8-4E4F-87E3-84E9023BBFE0}" destId="{703D2D3F-9141-4A68-A352-8B302BCD3477}" srcOrd="0" destOrd="0" presId="urn:microsoft.com/office/officeart/2005/8/layout/orgChart1"/>
    <dgm:cxn modelId="{5D5EB897-5553-42FD-93FC-789D887C38CF}" type="presParOf" srcId="{6177426F-78B8-4E4F-87E3-84E9023BBFE0}" destId="{B918A3BA-50CD-4AFF-A74E-CFD9C0637FDF}" srcOrd="1" destOrd="0" presId="urn:microsoft.com/office/officeart/2005/8/layout/orgChart1"/>
    <dgm:cxn modelId="{6C439A39-D245-4C4B-9C70-299674D9287E}" type="presParOf" srcId="{B918A3BA-50CD-4AFF-A74E-CFD9C0637FDF}" destId="{7942A2C8-38F5-49F9-B987-48C0E84DF180}" srcOrd="0" destOrd="0" presId="urn:microsoft.com/office/officeart/2005/8/layout/orgChart1"/>
    <dgm:cxn modelId="{A3331CE2-34F6-4E9F-AD58-C287E863A0A9}" type="presParOf" srcId="{7942A2C8-38F5-49F9-B987-48C0E84DF180}" destId="{0CC19DB8-F2AB-432E-A5DE-11A79F1A08B0}" srcOrd="0" destOrd="0" presId="urn:microsoft.com/office/officeart/2005/8/layout/orgChart1"/>
    <dgm:cxn modelId="{C28F7338-00F6-47D2-AACD-C28D07FE958B}" type="presParOf" srcId="{7942A2C8-38F5-49F9-B987-48C0E84DF180}" destId="{F0CAE375-AF1F-4C37-BFD5-D0D3D6A98357}" srcOrd="1" destOrd="0" presId="urn:microsoft.com/office/officeart/2005/8/layout/orgChart1"/>
    <dgm:cxn modelId="{CFD98C8A-937F-44F3-9B53-FA259C32C259}" type="presParOf" srcId="{B918A3BA-50CD-4AFF-A74E-CFD9C0637FDF}" destId="{64DE4E8A-877E-4ADF-B542-5AE5B3267668}" srcOrd="1" destOrd="0" presId="urn:microsoft.com/office/officeart/2005/8/layout/orgChart1"/>
    <dgm:cxn modelId="{64735496-40B4-4BA4-AC91-DE01CB26F5AE}" type="presParOf" srcId="{B918A3BA-50CD-4AFF-A74E-CFD9C0637FDF}" destId="{DDF8C217-9EB0-41CC-9BE2-BF0F2B3127C3}" srcOrd="2" destOrd="0" presId="urn:microsoft.com/office/officeart/2005/8/layout/orgChart1"/>
    <dgm:cxn modelId="{2F4EFBF8-0EDC-41C7-9E3F-4F7309B2BD13}" type="presParOf" srcId="{6177426F-78B8-4E4F-87E3-84E9023BBFE0}" destId="{6BE7B5E3-9A22-444A-B538-0E078B1E243D}" srcOrd="2" destOrd="0" presId="urn:microsoft.com/office/officeart/2005/8/layout/orgChart1"/>
    <dgm:cxn modelId="{10EB57B2-F121-48ED-A757-CD8806EA61B1}" type="presParOf" srcId="{6177426F-78B8-4E4F-87E3-84E9023BBFE0}" destId="{2050BA64-F667-42FD-B2F4-47E1E0E53F8B}" srcOrd="3" destOrd="0" presId="urn:microsoft.com/office/officeart/2005/8/layout/orgChart1"/>
    <dgm:cxn modelId="{B200C7D1-3E77-488F-BF07-DAC224EBAEB9}" type="presParOf" srcId="{2050BA64-F667-42FD-B2F4-47E1E0E53F8B}" destId="{8CD47333-6E8C-4EAB-AA80-889D9A40C902}" srcOrd="0" destOrd="0" presId="urn:microsoft.com/office/officeart/2005/8/layout/orgChart1"/>
    <dgm:cxn modelId="{0E51CF73-FCDE-4034-B04E-8E01DA3F25D1}" type="presParOf" srcId="{8CD47333-6E8C-4EAB-AA80-889D9A40C902}" destId="{343365C5-A4D6-4198-B7C3-4B22A986E957}" srcOrd="0" destOrd="0" presId="urn:microsoft.com/office/officeart/2005/8/layout/orgChart1"/>
    <dgm:cxn modelId="{34929BDB-7FCE-46C7-AE63-2F44E10C764F}" type="presParOf" srcId="{8CD47333-6E8C-4EAB-AA80-889D9A40C902}" destId="{9EE0209B-F5AF-4A7B-B604-815DA16AF4A1}" srcOrd="1" destOrd="0" presId="urn:microsoft.com/office/officeart/2005/8/layout/orgChart1"/>
    <dgm:cxn modelId="{D3B4A2FD-F9D7-43C8-A1B7-3526CF070299}" type="presParOf" srcId="{2050BA64-F667-42FD-B2F4-47E1E0E53F8B}" destId="{B5064492-166B-4ADF-8C01-B63C46A476D0}" srcOrd="1" destOrd="0" presId="urn:microsoft.com/office/officeart/2005/8/layout/orgChart1"/>
    <dgm:cxn modelId="{0912EEA2-9764-46F5-B3EC-4CE969456133}" type="presParOf" srcId="{2050BA64-F667-42FD-B2F4-47E1E0E53F8B}" destId="{11FAE755-555B-4147-83E2-9F9246C55A4D}" srcOrd="2" destOrd="0" presId="urn:microsoft.com/office/officeart/2005/8/layout/orgChart1"/>
    <dgm:cxn modelId="{F47CE559-31D8-425A-AD19-3741C2DCB34B}" type="presParOf" srcId="{6177426F-78B8-4E4F-87E3-84E9023BBFE0}" destId="{C2447483-25D0-4856-9826-DEB8BC2A6EE8}" srcOrd="4" destOrd="0" presId="urn:microsoft.com/office/officeart/2005/8/layout/orgChart1"/>
    <dgm:cxn modelId="{E2261F7B-8547-41D3-8F96-8E6E5E20DCEB}" type="presParOf" srcId="{6177426F-78B8-4E4F-87E3-84E9023BBFE0}" destId="{67422C1A-4DC6-4254-BE9C-C2B5EAC3A124}" srcOrd="5" destOrd="0" presId="urn:microsoft.com/office/officeart/2005/8/layout/orgChart1"/>
    <dgm:cxn modelId="{57274737-F9BD-4F1B-80EB-30AD6DDB11D6}" type="presParOf" srcId="{67422C1A-4DC6-4254-BE9C-C2B5EAC3A124}" destId="{B42CBB2B-8E79-467B-A523-4633A0B6C598}" srcOrd="0" destOrd="0" presId="urn:microsoft.com/office/officeart/2005/8/layout/orgChart1"/>
    <dgm:cxn modelId="{6648D8D9-5CF3-428E-B98E-4AA06D3DB8AE}" type="presParOf" srcId="{B42CBB2B-8E79-467B-A523-4633A0B6C598}" destId="{E91AB094-1603-44FC-AB2F-B68E02EE1593}" srcOrd="0" destOrd="0" presId="urn:microsoft.com/office/officeart/2005/8/layout/orgChart1"/>
    <dgm:cxn modelId="{BD882F66-58AC-4025-BBB6-0BB5F62F17B0}" type="presParOf" srcId="{B42CBB2B-8E79-467B-A523-4633A0B6C598}" destId="{5644B4AE-B91F-428C-B846-52803FA278F5}" srcOrd="1" destOrd="0" presId="urn:microsoft.com/office/officeart/2005/8/layout/orgChart1"/>
    <dgm:cxn modelId="{F78F93E5-0C92-4981-9DFB-ECA14085C5E9}" type="presParOf" srcId="{67422C1A-4DC6-4254-BE9C-C2B5EAC3A124}" destId="{3DBE29D9-EBAA-4C99-87BD-DA223B0E69A9}" srcOrd="1" destOrd="0" presId="urn:microsoft.com/office/officeart/2005/8/layout/orgChart1"/>
    <dgm:cxn modelId="{DE211EC4-64B2-4931-AB79-AAF2FB62C50B}" type="presParOf" srcId="{67422C1A-4DC6-4254-BE9C-C2B5EAC3A124}" destId="{9FA8298C-3375-43D4-9F3A-086AC2E93040}" srcOrd="2" destOrd="0" presId="urn:microsoft.com/office/officeart/2005/8/layout/orgChart1"/>
    <dgm:cxn modelId="{ACCD0855-21E1-41C4-871B-0AE83C78F3D9}" type="presParOf" srcId="{6177426F-78B8-4E4F-87E3-84E9023BBFE0}" destId="{B5401768-2056-4190-AB38-4FBAA92FB15D}" srcOrd="6" destOrd="0" presId="urn:microsoft.com/office/officeart/2005/8/layout/orgChart1"/>
    <dgm:cxn modelId="{B4EEEBA6-1092-4C44-AD70-A287EC9225FF}" type="presParOf" srcId="{6177426F-78B8-4E4F-87E3-84E9023BBFE0}" destId="{A3B25EBB-D1AC-4520-93F6-B2E883EC2134}" srcOrd="7" destOrd="0" presId="urn:microsoft.com/office/officeart/2005/8/layout/orgChart1"/>
    <dgm:cxn modelId="{3403C823-76DF-43E0-AF03-2C61BBBA58A0}" type="presParOf" srcId="{A3B25EBB-D1AC-4520-93F6-B2E883EC2134}" destId="{CB4EE991-6019-420B-82AF-EEDD0D99F8E2}" srcOrd="0" destOrd="0" presId="urn:microsoft.com/office/officeart/2005/8/layout/orgChart1"/>
    <dgm:cxn modelId="{2CA23350-CA0D-4FC9-9553-C8A4E3006425}" type="presParOf" srcId="{CB4EE991-6019-420B-82AF-EEDD0D99F8E2}" destId="{6F4FB303-813C-4AEE-9B9D-04F57A710856}" srcOrd="0" destOrd="0" presId="urn:microsoft.com/office/officeart/2005/8/layout/orgChart1"/>
    <dgm:cxn modelId="{30B11F78-D652-4BA4-A57F-3DEAEF9F3709}" type="presParOf" srcId="{CB4EE991-6019-420B-82AF-EEDD0D99F8E2}" destId="{198BC439-47BC-4E1F-BD3A-7A807A1E6C86}" srcOrd="1" destOrd="0" presId="urn:microsoft.com/office/officeart/2005/8/layout/orgChart1"/>
    <dgm:cxn modelId="{0D195818-6E1D-400C-882B-A1C6DBBEA575}" type="presParOf" srcId="{A3B25EBB-D1AC-4520-93F6-B2E883EC2134}" destId="{E129AE31-485F-41B2-912E-2763B02413DB}" srcOrd="1" destOrd="0" presId="urn:microsoft.com/office/officeart/2005/8/layout/orgChart1"/>
    <dgm:cxn modelId="{8DDCDCB6-DAEF-48EE-9966-6047D10FFC42}" type="presParOf" srcId="{A3B25EBB-D1AC-4520-93F6-B2E883EC2134}" destId="{62BBACDA-4C67-4453-8444-72AB9F22E793}" srcOrd="2" destOrd="0" presId="urn:microsoft.com/office/officeart/2005/8/layout/orgChart1"/>
    <dgm:cxn modelId="{158FBEE3-149F-4C72-837D-1DE1C039A6C0}" type="presParOf" srcId="{6177426F-78B8-4E4F-87E3-84E9023BBFE0}" destId="{82F7A1DB-2AAB-4DD8-8307-49DFC6E769D5}" srcOrd="8" destOrd="0" presId="urn:microsoft.com/office/officeart/2005/8/layout/orgChart1"/>
    <dgm:cxn modelId="{276A4EEC-A478-4DA3-9D2E-29ABF2BE8327}" type="presParOf" srcId="{6177426F-78B8-4E4F-87E3-84E9023BBFE0}" destId="{CEAE2A94-5367-4894-966F-1D08284B3DF3}" srcOrd="9" destOrd="0" presId="urn:microsoft.com/office/officeart/2005/8/layout/orgChart1"/>
    <dgm:cxn modelId="{DDEB46A1-7A96-4441-93BC-1E0437724AFE}" type="presParOf" srcId="{CEAE2A94-5367-4894-966F-1D08284B3DF3}" destId="{9F8B4065-E359-47CE-B161-2C58F74D4D2D}" srcOrd="0" destOrd="0" presId="urn:microsoft.com/office/officeart/2005/8/layout/orgChart1"/>
    <dgm:cxn modelId="{81FF20D9-347D-4CDC-9FBE-DF5F84B2BF65}" type="presParOf" srcId="{9F8B4065-E359-47CE-B161-2C58F74D4D2D}" destId="{480700BE-BF98-4344-8546-73164A30CDD0}" srcOrd="0" destOrd="0" presId="urn:microsoft.com/office/officeart/2005/8/layout/orgChart1"/>
    <dgm:cxn modelId="{844916C5-7A5B-4043-83F9-59250F09557C}" type="presParOf" srcId="{9F8B4065-E359-47CE-B161-2C58F74D4D2D}" destId="{9BA428AE-55AC-4333-9AED-C8F28D7B0E9E}" srcOrd="1" destOrd="0" presId="urn:microsoft.com/office/officeart/2005/8/layout/orgChart1"/>
    <dgm:cxn modelId="{C7C334FD-DC31-4E9E-A71C-1F31D5743830}" type="presParOf" srcId="{CEAE2A94-5367-4894-966F-1D08284B3DF3}" destId="{8BF8056C-9C3D-48DA-BDAD-8906E9B50B92}" srcOrd="1" destOrd="0" presId="urn:microsoft.com/office/officeart/2005/8/layout/orgChart1"/>
    <dgm:cxn modelId="{92D8BB28-215B-4F83-BB90-37E07400CBD5}" type="presParOf" srcId="{CEAE2A94-5367-4894-966F-1D08284B3DF3}" destId="{D2289F6F-F7AB-4A91-9B57-36DCAE3FAF09}" srcOrd="2" destOrd="0" presId="urn:microsoft.com/office/officeart/2005/8/layout/orgChart1"/>
    <dgm:cxn modelId="{FE96428B-08D9-4CFF-B671-18152DD9D2A7}" type="presParOf" srcId="{6177426F-78B8-4E4F-87E3-84E9023BBFE0}" destId="{88F44E6D-2C0A-4205-BABF-3FFA9D6B35F0}" srcOrd="10" destOrd="0" presId="urn:microsoft.com/office/officeart/2005/8/layout/orgChart1"/>
    <dgm:cxn modelId="{155E01A0-3BE3-4F44-A88B-8198AFE0B3FB}" type="presParOf" srcId="{6177426F-78B8-4E4F-87E3-84E9023BBFE0}" destId="{55DB390E-2332-4150-AD30-E45BE971ED5C}" srcOrd="11" destOrd="0" presId="urn:microsoft.com/office/officeart/2005/8/layout/orgChart1"/>
    <dgm:cxn modelId="{55062771-FC15-4653-A3E3-6D3B372EA09D}" type="presParOf" srcId="{55DB390E-2332-4150-AD30-E45BE971ED5C}" destId="{373E4A2F-14D9-405A-97E6-FCF0EB6B972D}" srcOrd="0" destOrd="0" presId="urn:microsoft.com/office/officeart/2005/8/layout/orgChart1"/>
    <dgm:cxn modelId="{DD7B46BE-5B86-4216-9350-73E6E1690AAE}" type="presParOf" srcId="{373E4A2F-14D9-405A-97E6-FCF0EB6B972D}" destId="{39E626B9-566C-47F8-BAD7-41F5F298BC3E}" srcOrd="0" destOrd="0" presId="urn:microsoft.com/office/officeart/2005/8/layout/orgChart1"/>
    <dgm:cxn modelId="{942E8C86-E3A5-4A4E-9C64-F7CCCDBA97D7}" type="presParOf" srcId="{373E4A2F-14D9-405A-97E6-FCF0EB6B972D}" destId="{015A85CB-4F29-4F49-AAA4-49626B399E91}" srcOrd="1" destOrd="0" presId="urn:microsoft.com/office/officeart/2005/8/layout/orgChart1"/>
    <dgm:cxn modelId="{2C989620-A670-43F6-BC84-9EAC96176CC3}" type="presParOf" srcId="{55DB390E-2332-4150-AD30-E45BE971ED5C}" destId="{693A99D6-14AD-4A0B-BD9E-F7E02443AC49}" srcOrd="1" destOrd="0" presId="urn:microsoft.com/office/officeart/2005/8/layout/orgChart1"/>
    <dgm:cxn modelId="{E741B0BA-76D0-447C-8066-FC96006656DC}" type="presParOf" srcId="{55DB390E-2332-4150-AD30-E45BE971ED5C}" destId="{E6DC250A-1E36-49B0-A271-4317AF8C2915}" srcOrd="2" destOrd="0" presId="urn:microsoft.com/office/officeart/2005/8/layout/orgChart1"/>
    <dgm:cxn modelId="{2CFF1271-C5B0-474F-9F46-391A27ED222D}" type="presParOf" srcId="{6177426F-78B8-4E4F-87E3-84E9023BBFE0}" destId="{08F3FFA0-34E2-41D1-A5B5-68A35CD654F7}" srcOrd="12" destOrd="0" presId="urn:microsoft.com/office/officeart/2005/8/layout/orgChart1"/>
    <dgm:cxn modelId="{BE818ADC-A3C1-4A77-B54F-212A4B7E9463}" type="presParOf" srcId="{6177426F-78B8-4E4F-87E3-84E9023BBFE0}" destId="{5F0EF92C-BF55-45DF-A3C1-900BD065442B}" srcOrd="13" destOrd="0" presId="urn:microsoft.com/office/officeart/2005/8/layout/orgChart1"/>
    <dgm:cxn modelId="{DE383BA2-9521-41CA-9E3C-2A9FDD71BBEB}" type="presParOf" srcId="{5F0EF92C-BF55-45DF-A3C1-900BD065442B}" destId="{1CD9805F-950B-4591-85C3-CC0320162FCE}" srcOrd="0" destOrd="0" presId="urn:microsoft.com/office/officeart/2005/8/layout/orgChart1"/>
    <dgm:cxn modelId="{7E989992-F9FF-4361-A7FA-C6ED07F2BB1E}" type="presParOf" srcId="{1CD9805F-950B-4591-85C3-CC0320162FCE}" destId="{53AF142F-1C15-4DFD-9AF8-605A39A3C652}" srcOrd="0" destOrd="0" presId="urn:microsoft.com/office/officeart/2005/8/layout/orgChart1"/>
    <dgm:cxn modelId="{BE8B8108-1B9B-4EB3-80F1-E67084B77815}" type="presParOf" srcId="{1CD9805F-950B-4591-85C3-CC0320162FCE}" destId="{D53404F7-60D2-4BFD-ADF7-09F50F5207F2}" srcOrd="1" destOrd="0" presId="urn:microsoft.com/office/officeart/2005/8/layout/orgChart1"/>
    <dgm:cxn modelId="{9D1DEEE1-2C91-49FB-A898-ED96DE24D1BE}" type="presParOf" srcId="{5F0EF92C-BF55-45DF-A3C1-900BD065442B}" destId="{CF945639-B6C8-45B6-BF8D-F21A0DE31D3A}" srcOrd="1" destOrd="0" presId="urn:microsoft.com/office/officeart/2005/8/layout/orgChart1"/>
    <dgm:cxn modelId="{327A385B-1642-4542-AEA8-C39E1FA144D8}" type="presParOf" srcId="{5F0EF92C-BF55-45DF-A3C1-900BD065442B}" destId="{1582A807-BFA1-43DD-8A82-1B0874EE6494}" srcOrd="2" destOrd="0" presId="urn:microsoft.com/office/officeart/2005/8/layout/orgChart1"/>
    <dgm:cxn modelId="{299797D5-2310-4404-A1FF-9DA2B2FE6491}" type="presParOf" srcId="{101527D1-C36D-4F7B-9CDF-4B84D0B8A293}" destId="{B3F41F93-73F8-4CB1-BB48-19DA490EFE55}" srcOrd="2" destOrd="0" presId="urn:microsoft.com/office/officeart/2005/8/layout/orgChart1"/>
    <dgm:cxn modelId="{2353075C-EE6F-4B30-B28E-EAB231CFF1D8}" type="presParOf" srcId="{30F3A88C-0935-438A-AD68-69FE96389F4A}" destId="{3D2E7B0C-2EFD-44B7-8106-62051089583C}" srcOrd="18" destOrd="0" presId="urn:microsoft.com/office/officeart/2005/8/layout/orgChart1"/>
    <dgm:cxn modelId="{1A39512D-057B-4B84-8930-651015F36C18}" type="presParOf" srcId="{30F3A88C-0935-438A-AD68-69FE96389F4A}" destId="{599CA79B-4DA5-47AC-9485-689014B54239}" srcOrd="19" destOrd="0" presId="urn:microsoft.com/office/officeart/2005/8/layout/orgChart1"/>
    <dgm:cxn modelId="{E7E94EF9-AF27-4F47-AA53-7CB69013C9C9}" type="presParOf" srcId="{599CA79B-4DA5-47AC-9485-689014B54239}" destId="{A0E97112-2BC0-47E3-8DEB-DF8B2F13A51D}" srcOrd="0" destOrd="0" presId="urn:microsoft.com/office/officeart/2005/8/layout/orgChart1"/>
    <dgm:cxn modelId="{046AF99B-B536-4C6A-9EE0-BE316EC136DF}" type="presParOf" srcId="{A0E97112-2BC0-47E3-8DEB-DF8B2F13A51D}" destId="{1A0C4F56-4C9C-48F0-AC2C-90781F5AF2F9}" srcOrd="0" destOrd="0" presId="urn:microsoft.com/office/officeart/2005/8/layout/orgChart1"/>
    <dgm:cxn modelId="{76E825F1-59F2-4729-95CF-096663386274}" type="presParOf" srcId="{A0E97112-2BC0-47E3-8DEB-DF8B2F13A51D}" destId="{9E544D2B-A04D-46DB-AF62-0690875BD3C6}" srcOrd="1" destOrd="0" presId="urn:microsoft.com/office/officeart/2005/8/layout/orgChart1"/>
    <dgm:cxn modelId="{10C334D8-8468-4378-8816-4502AAE69D76}" type="presParOf" srcId="{599CA79B-4DA5-47AC-9485-689014B54239}" destId="{69C77803-A195-4FA2-BE47-9DABF3C711C1}" srcOrd="1" destOrd="0" presId="urn:microsoft.com/office/officeart/2005/8/layout/orgChart1"/>
    <dgm:cxn modelId="{285595E4-E877-45AC-A4A2-A46E3793A0CC}" type="presParOf" srcId="{69C77803-A195-4FA2-BE47-9DABF3C711C1}" destId="{177F42E3-99A0-4380-A71C-0A3B1A09B395}" srcOrd="0" destOrd="0" presId="urn:microsoft.com/office/officeart/2005/8/layout/orgChart1"/>
    <dgm:cxn modelId="{E4B8AD13-464A-44DA-B6B0-783AD172BC62}" type="presParOf" srcId="{69C77803-A195-4FA2-BE47-9DABF3C711C1}" destId="{09C6C79E-A063-42CC-8BDA-6F8FD0C667BD}" srcOrd="1" destOrd="0" presId="urn:microsoft.com/office/officeart/2005/8/layout/orgChart1"/>
    <dgm:cxn modelId="{D79F30D7-3DD4-43DE-9CDA-CD217F4FC7C5}" type="presParOf" srcId="{09C6C79E-A063-42CC-8BDA-6F8FD0C667BD}" destId="{5A0623B7-7CD1-4BA7-9919-C55A53C1510A}" srcOrd="0" destOrd="0" presId="urn:microsoft.com/office/officeart/2005/8/layout/orgChart1"/>
    <dgm:cxn modelId="{9BBACD8A-AB4D-4F3B-9533-D3625CF7CE0F}" type="presParOf" srcId="{5A0623B7-7CD1-4BA7-9919-C55A53C1510A}" destId="{00F053C6-6E24-4A1F-A22E-24687996430A}" srcOrd="0" destOrd="0" presId="urn:microsoft.com/office/officeart/2005/8/layout/orgChart1"/>
    <dgm:cxn modelId="{8949769C-D2FC-46DA-8BB0-7FCEE7577F36}" type="presParOf" srcId="{5A0623B7-7CD1-4BA7-9919-C55A53C1510A}" destId="{7F9551F3-CC40-403D-98C1-363BD9754A98}" srcOrd="1" destOrd="0" presId="urn:microsoft.com/office/officeart/2005/8/layout/orgChart1"/>
    <dgm:cxn modelId="{1BE44637-7884-49F8-B4FE-D68F915D1756}" type="presParOf" srcId="{09C6C79E-A063-42CC-8BDA-6F8FD0C667BD}" destId="{FB46FE6E-173C-4928-AF35-A54D87C28EC2}" srcOrd="1" destOrd="0" presId="urn:microsoft.com/office/officeart/2005/8/layout/orgChart1"/>
    <dgm:cxn modelId="{E6CF7C95-DAEC-42BF-925A-2D1F7104A105}" type="presParOf" srcId="{09C6C79E-A063-42CC-8BDA-6F8FD0C667BD}" destId="{D02C53ED-B5E8-4796-B4D9-E8E9E735B036}" srcOrd="2" destOrd="0" presId="urn:microsoft.com/office/officeart/2005/8/layout/orgChart1"/>
    <dgm:cxn modelId="{EA0466A3-C3DC-4907-B243-7A92801CE312}" type="presParOf" srcId="{69C77803-A195-4FA2-BE47-9DABF3C711C1}" destId="{707C0D0B-B2F6-4AA6-82DD-AFCDD65F9A43}" srcOrd="2" destOrd="0" presId="urn:microsoft.com/office/officeart/2005/8/layout/orgChart1"/>
    <dgm:cxn modelId="{C74E0E16-E1A6-4321-B75F-402AE6B88FDB}" type="presParOf" srcId="{69C77803-A195-4FA2-BE47-9DABF3C711C1}" destId="{2A5610AF-4D53-4BBC-A67D-50C078B33CBF}" srcOrd="3" destOrd="0" presId="urn:microsoft.com/office/officeart/2005/8/layout/orgChart1"/>
    <dgm:cxn modelId="{3FDE6FF6-C452-46F0-95AA-9185EF1A9789}" type="presParOf" srcId="{2A5610AF-4D53-4BBC-A67D-50C078B33CBF}" destId="{859277EA-6221-412F-BD9D-5445C65AC0EA}" srcOrd="0" destOrd="0" presId="urn:microsoft.com/office/officeart/2005/8/layout/orgChart1"/>
    <dgm:cxn modelId="{A5D3EA95-EF54-450A-8313-7EFDAF58640C}" type="presParOf" srcId="{859277EA-6221-412F-BD9D-5445C65AC0EA}" destId="{6014C12B-AB47-49EC-9E82-738BDF8E7947}" srcOrd="0" destOrd="0" presId="urn:microsoft.com/office/officeart/2005/8/layout/orgChart1"/>
    <dgm:cxn modelId="{E9F86A2D-2723-4D52-9814-3573A86913FB}" type="presParOf" srcId="{859277EA-6221-412F-BD9D-5445C65AC0EA}" destId="{8788C68D-22A1-4190-8272-E6242B1D222D}" srcOrd="1" destOrd="0" presId="urn:microsoft.com/office/officeart/2005/8/layout/orgChart1"/>
    <dgm:cxn modelId="{436A482A-85E9-4D04-8ADB-2D8C7F493758}" type="presParOf" srcId="{2A5610AF-4D53-4BBC-A67D-50C078B33CBF}" destId="{C2C48C70-5354-4B92-8979-8C36199768D7}" srcOrd="1" destOrd="0" presId="urn:microsoft.com/office/officeart/2005/8/layout/orgChart1"/>
    <dgm:cxn modelId="{DF106125-7A4F-4B22-97E2-CCC2FB54A216}" type="presParOf" srcId="{2A5610AF-4D53-4BBC-A67D-50C078B33CBF}" destId="{3FF24086-0A6B-488F-998B-6C00314C5F76}" srcOrd="2" destOrd="0" presId="urn:microsoft.com/office/officeart/2005/8/layout/orgChart1"/>
    <dgm:cxn modelId="{7972EE92-09CA-41B8-8433-35948DFE5EE3}" type="presParOf" srcId="{69C77803-A195-4FA2-BE47-9DABF3C711C1}" destId="{BD251BE7-A5F3-43BE-B5C9-28FDF2E662A4}" srcOrd="4" destOrd="0" presId="urn:microsoft.com/office/officeart/2005/8/layout/orgChart1"/>
    <dgm:cxn modelId="{216F06CE-219E-4CF2-830B-014E9449E143}" type="presParOf" srcId="{69C77803-A195-4FA2-BE47-9DABF3C711C1}" destId="{56DC1F99-C5B0-4FEB-872A-D612E92B8555}" srcOrd="5" destOrd="0" presId="urn:microsoft.com/office/officeart/2005/8/layout/orgChart1"/>
    <dgm:cxn modelId="{526FF93D-7636-447D-A39A-838ACC0386E2}" type="presParOf" srcId="{56DC1F99-C5B0-4FEB-872A-D612E92B8555}" destId="{4498EB1C-1A99-4906-8175-813C3D2FAEB6}" srcOrd="0" destOrd="0" presId="urn:microsoft.com/office/officeart/2005/8/layout/orgChart1"/>
    <dgm:cxn modelId="{FFD500B8-D05C-4A8E-A182-F0BE310FBF9F}" type="presParOf" srcId="{4498EB1C-1A99-4906-8175-813C3D2FAEB6}" destId="{032291ED-D000-4993-9DA0-6A1FEDC48A18}" srcOrd="0" destOrd="0" presId="urn:microsoft.com/office/officeart/2005/8/layout/orgChart1"/>
    <dgm:cxn modelId="{98B5EF30-D8FC-443E-8E4F-37D336A8E2A0}" type="presParOf" srcId="{4498EB1C-1A99-4906-8175-813C3D2FAEB6}" destId="{CDEDC3FC-B76C-4426-90B4-538311370D3C}" srcOrd="1" destOrd="0" presId="urn:microsoft.com/office/officeart/2005/8/layout/orgChart1"/>
    <dgm:cxn modelId="{69CA798C-060A-49C0-A50D-7335C25B8B6C}" type="presParOf" srcId="{56DC1F99-C5B0-4FEB-872A-D612E92B8555}" destId="{F12CB5D0-59D1-41DF-B2D5-4EF924F4EF12}" srcOrd="1" destOrd="0" presId="urn:microsoft.com/office/officeart/2005/8/layout/orgChart1"/>
    <dgm:cxn modelId="{7E89A040-5913-4F5D-AF50-6D92604B3506}" type="presParOf" srcId="{56DC1F99-C5B0-4FEB-872A-D612E92B8555}" destId="{3E29E441-1EE7-428D-8E33-32F51CC08FA8}" srcOrd="2" destOrd="0" presId="urn:microsoft.com/office/officeart/2005/8/layout/orgChart1"/>
    <dgm:cxn modelId="{CED699B3-6AF8-4969-BFD3-868853B90985}" type="presParOf" srcId="{69C77803-A195-4FA2-BE47-9DABF3C711C1}" destId="{73D83065-98F8-4174-88B5-B127C9BE3D8D}" srcOrd="6" destOrd="0" presId="urn:microsoft.com/office/officeart/2005/8/layout/orgChart1"/>
    <dgm:cxn modelId="{ED4A9C29-0A69-444A-BFF4-4A2CF743254E}" type="presParOf" srcId="{69C77803-A195-4FA2-BE47-9DABF3C711C1}" destId="{F6123FD8-8682-4A65-A0DD-36FB68BB8EFC}" srcOrd="7" destOrd="0" presId="urn:microsoft.com/office/officeart/2005/8/layout/orgChart1"/>
    <dgm:cxn modelId="{5AB74A73-6D8E-4BDA-AF6D-BBC7FB7C5DE2}" type="presParOf" srcId="{F6123FD8-8682-4A65-A0DD-36FB68BB8EFC}" destId="{5269562C-D438-421A-9833-4D69E8AF11E0}" srcOrd="0" destOrd="0" presId="urn:microsoft.com/office/officeart/2005/8/layout/orgChart1"/>
    <dgm:cxn modelId="{53A6FFD0-66AF-40BF-A099-9A86439D9A13}" type="presParOf" srcId="{5269562C-D438-421A-9833-4D69E8AF11E0}" destId="{0FA67F7E-9CD9-4107-A06D-42EE86483159}" srcOrd="0" destOrd="0" presId="urn:microsoft.com/office/officeart/2005/8/layout/orgChart1"/>
    <dgm:cxn modelId="{EA1E76E3-3E3E-4D58-8989-BCE8AF6486FC}" type="presParOf" srcId="{5269562C-D438-421A-9833-4D69E8AF11E0}" destId="{0C572965-8208-41A8-876D-57146CAF38F3}" srcOrd="1" destOrd="0" presId="urn:microsoft.com/office/officeart/2005/8/layout/orgChart1"/>
    <dgm:cxn modelId="{BB824645-46E3-44C6-90F8-BE83FA103D48}" type="presParOf" srcId="{F6123FD8-8682-4A65-A0DD-36FB68BB8EFC}" destId="{273F59E8-8E5B-411D-B750-6F58914EC9E2}" srcOrd="1" destOrd="0" presId="urn:microsoft.com/office/officeart/2005/8/layout/orgChart1"/>
    <dgm:cxn modelId="{5D092719-2C97-47D2-A19D-CEC8EE2C09B8}" type="presParOf" srcId="{F6123FD8-8682-4A65-A0DD-36FB68BB8EFC}" destId="{259586DE-C8C6-4DE2-89C1-DC157C2CB88E}" srcOrd="2" destOrd="0" presId="urn:microsoft.com/office/officeart/2005/8/layout/orgChart1"/>
    <dgm:cxn modelId="{5BB2EF3E-1EE8-423F-96BB-615E5B1C2F1E}" type="presParOf" srcId="{69C77803-A195-4FA2-BE47-9DABF3C711C1}" destId="{0F3AA331-1DF1-4620-B9FE-6BA2D34F0428}" srcOrd="8" destOrd="0" presId="urn:microsoft.com/office/officeart/2005/8/layout/orgChart1"/>
    <dgm:cxn modelId="{D6434F76-5E2B-42B2-BC88-D44EDD0F8ED5}" type="presParOf" srcId="{69C77803-A195-4FA2-BE47-9DABF3C711C1}" destId="{FD400616-AC75-4ABE-9842-4277D0D3DBEA}" srcOrd="9" destOrd="0" presId="urn:microsoft.com/office/officeart/2005/8/layout/orgChart1"/>
    <dgm:cxn modelId="{94F0A905-6C69-44D3-A5C7-48489BE1646E}" type="presParOf" srcId="{FD400616-AC75-4ABE-9842-4277D0D3DBEA}" destId="{069911B6-39D5-4CC2-830B-4F1E72FC5BA7}" srcOrd="0" destOrd="0" presId="urn:microsoft.com/office/officeart/2005/8/layout/orgChart1"/>
    <dgm:cxn modelId="{F3B6E7AB-8BD4-49C7-8468-EF1CF9C590C7}" type="presParOf" srcId="{069911B6-39D5-4CC2-830B-4F1E72FC5BA7}" destId="{09206E8E-6FFC-4F17-BA7E-0E369F08847A}" srcOrd="0" destOrd="0" presId="urn:microsoft.com/office/officeart/2005/8/layout/orgChart1"/>
    <dgm:cxn modelId="{C8043336-37F8-40A7-ABA2-44EE2A0C4810}" type="presParOf" srcId="{069911B6-39D5-4CC2-830B-4F1E72FC5BA7}" destId="{ED14275E-D726-439A-A6D1-A9A0B7446F90}" srcOrd="1" destOrd="0" presId="urn:microsoft.com/office/officeart/2005/8/layout/orgChart1"/>
    <dgm:cxn modelId="{3FAD8566-291B-4928-914A-6DE3C9E82EE6}" type="presParOf" srcId="{FD400616-AC75-4ABE-9842-4277D0D3DBEA}" destId="{5024F313-431C-40F9-AA39-4469FE863E67}" srcOrd="1" destOrd="0" presId="urn:microsoft.com/office/officeart/2005/8/layout/orgChart1"/>
    <dgm:cxn modelId="{CFD9A600-A1D0-4386-989E-EE2F3CD4E70F}" type="presParOf" srcId="{FD400616-AC75-4ABE-9842-4277D0D3DBEA}" destId="{8EB3E640-0C35-4318-9A76-C474B9B73DF6}" srcOrd="2" destOrd="0" presId="urn:microsoft.com/office/officeart/2005/8/layout/orgChart1"/>
    <dgm:cxn modelId="{633418AB-0664-46F5-9107-362F96874FE4}" type="presParOf" srcId="{69C77803-A195-4FA2-BE47-9DABF3C711C1}" destId="{8B397A1F-238C-482C-B850-F61253E94B02}" srcOrd="10" destOrd="0" presId="urn:microsoft.com/office/officeart/2005/8/layout/orgChart1"/>
    <dgm:cxn modelId="{DDA22137-8838-4068-9C90-CB53EBB62BB9}" type="presParOf" srcId="{69C77803-A195-4FA2-BE47-9DABF3C711C1}" destId="{8F7F226C-30F6-4A0B-98D0-3FD6B0CECB67}" srcOrd="11" destOrd="0" presId="urn:microsoft.com/office/officeart/2005/8/layout/orgChart1"/>
    <dgm:cxn modelId="{76468FD3-5A67-4C8F-8A30-E0C87BC35558}" type="presParOf" srcId="{8F7F226C-30F6-4A0B-98D0-3FD6B0CECB67}" destId="{29347392-6A57-4141-9819-CF88C6B292D7}" srcOrd="0" destOrd="0" presId="urn:microsoft.com/office/officeart/2005/8/layout/orgChart1"/>
    <dgm:cxn modelId="{A5F942BC-CCC8-4A88-B69B-746D9DD7E1F0}" type="presParOf" srcId="{29347392-6A57-4141-9819-CF88C6B292D7}" destId="{171885E4-98CF-485C-9566-6F1D705BFD1C}" srcOrd="0" destOrd="0" presId="urn:microsoft.com/office/officeart/2005/8/layout/orgChart1"/>
    <dgm:cxn modelId="{3BDF8FDE-E43D-472E-8741-DBB66A2E9F4A}" type="presParOf" srcId="{29347392-6A57-4141-9819-CF88C6B292D7}" destId="{525FD80C-8666-4E35-98C8-AA7297407C54}" srcOrd="1" destOrd="0" presId="urn:microsoft.com/office/officeart/2005/8/layout/orgChart1"/>
    <dgm:cxn modelId="{41088EA2-BC39-466E-B023-1767283D4CD3}" type="presParOf" srcId="{8F7F226C-30F6-4A0B-98D0-3FD6B0CECB67}" destId="{6CBEF74E-6B9B-49A9-BC8F-D032BDBA6F31}" srcOrd="1" destOrd="0" presId="urn:microsoft.com/office/officeart/2005/8/layout/orgChart1"/>
    <dgm:cxn modelId="{776AD000-9AC2-4419-94B2-884B8645ABF9}" type="presParOf" srcId="{8F7F226C-30F6-4A0B-98D0-3FD6B0CECB67}" destId="{4A01B73E-4891-46DE-8E26-3C6D99640860}" srcOrd="2" destOrd="0" presId="urn:microsoft.com/office/officeart/2005/8/layout/orgChart1"/>
    <dgm:cxn modelId="{D2F2C9DC-3A25-4AE5-AE84-E33F7A306C51}" type="presParOf" srcId="{69C77803-A195-4FA2-BE47-9DABF3C711C1}" destId="{C89EFED6-072B-4D0F-872E-12E244AD6BBD}" srcOrd="12" destOrd="0" presId="urn:microsoft.com/office/officeart/2005/8/layout/orgChart1"/>
    <dgm:cxn modelId="{E9389C8F-3353-4B11-85CD-880229842E26}" type="presParOf" srcId="{69C77803-A195-4FA2-BE47-9DABF3C711C1}" destId="{38D8375F-4A3A-4283-B6E7-989BCC2B49CE}" srcOrd="13" destOrd="0" presId="urn:microsoft.com/office/officeart/2005/8/layout/orgChart1"/>
    <dgm:cxn modelId="{2C2CCD48-6C84-4A4D-93EF-9BB0A3C9A5B5}" type="presParOf" srcId="{38D8375F-4A3A-4283-B6E7-989BCC2B49CE}" destId="{3BF06195-7855-476E-A3B9-ED3AFA86796C}" srcOrd="0" destOrd="0" presId="urn:microsoft.com/office/officeart/2005/8/layout/orgChart1"/>
    <dgm:cxn modelId="{52BD45FF-2951-4A77-AB75-8B54A9652901}" type="presParOf" srcId="{3BF06195-7855-476E-A3B9-ED3AFA86796C}" destId="{B54F4535-D81D-4C2B-8500-C343E1FABC1D}" srcOrd="0" destOrd="0" presId="urn:microsoft.com/office/officeart/2005/8/layout/orgChart1"/>
    <dgm:cxn modelId="{05ED7E9E-BA8E-4341-9EBA-956ED99FDBA9}" type="presParOf" srcId="{3BF06195-7855-476E-A3B9-ED3AFA86796C}" destId="{8DD33716-3CA5-431B-88A1-B5015E61E997}" srcOrd="1" destOrd="0" presId="urn:microsoft.com/office/officeart/2005/8/layout/orgChart1"/>
    <dgm:cxn modelId="{D35BB243-0B77-4B0B-8FC6-69FADD9FB59B}" type="presParOf" srcId="{38D8375F-4A3A-4283-B6E7-989BCC2B49CE}" destId="{5EFE15B9-5D43-49E3-B3AC-3F7918F4B25E}" srcOrd="1" destOrd="0" presId="urn:microsoft.com/office/officeart/2005/8/layout/orgChart1"/>
    <dgm:cxn modelId="{C092C79F-B20E-4A16-994A-3CED7A94D090}" type="presParOf" srcId="{38D8375F-4A3A-4283-B6E7-989BCC2B49CE}" destId="{7960B1A6-EE70-4058-974A-AA1912DE913B}" srcOrd="2" destOrd="0" presId="urn:microsoft.com/office/officeart/2005/8/layout/orgChart1"/>
    <dgm:cxn modelId="{16FE6902-AED4-440B-90F1-74772B8B3B2B}" type="presParOf" srcId="{69C77803-A195-4FA2-BE47-9DABF3C711C1}" destId="{D92A404D-E204-42AD-BB70-82A31027BAB4}" srcOrd="14" destOrd="0" presId="urn:microsoft.com/office/officeart/2005/8/layout/orgChart1"/>
    <dgm:cxn modelId="{008D02B4-0C15-4F60-9238-43DADEE0451F}" type="presParOf" srcId="{69C77803-A195-4FA2-BE47-9DABF3C711C1}" destId="{D3A5FBD5-2E81-4698-808E-7830BE52160B}" srcOrd="15" destOrd="0" presId="urn:microsoft.com/office/officeart/2005/8/layout/orgChart1"/>
    <dgm:cxn modelId="{3AB63555-1D36-4837-8D6D-C377C0000AAB}" type="presParOf" srcId="{D3A5FBD5-2E81-4698-808E-7830BE52160B}" destId="{F13204A6-D94C-472D-A2A6-A11450C2977D}" srcOrd="0" destOrd="0" presId="urn:microsoft.com/office/officeart/2005/8/layout/orgChart1"/>
    <dgm:cxn modelId="{4CEE737A-016A-40CD-B715-DCDB121CD290}" type="presParOf" srcId="{F13204A6-D94C-472D-A2A6-A11450C2977D}" destId="{DED7C59E-7523-4402-B803-DAC6350B91AE}" srcOrd="0" destOrd="0" presId="urn:microsoft.com/office/officeart/2005/8/layout/orgChart1"/>
    <dgm:cxn modelId="{E05DAF00-42DC-4E83-9826-A7208B6BBD82}" type="presParOf" srcId="{F13204A6-D94C-472D-A2A6-A11450C2977D}" destId="{48F3DF02-942B-4AF1-95F7-2C3A7D9C296E}" srcOrd="1" destOrd="0" presId="urn:microsoft.com/office/officeart/2005/8/layout/orgChart1"/>
    <dgm:cxn modelId="{A28EB9C5-8CD8-479F-8FCE-366C5B5EECD5}" type="presParOf" srcId="{D3A5FBD5-2E81-4698-808E-7830BE52160B}" destId="{78E6C457-FD5D-4DA8-9A2D-D9C465B1D6CD}" srcOrd="1" destOrd="0" presId="urn:microsoft.com/office/officeart/2005/8/layout/orgChart1"/>
    <dgm:cxn modelId="{35118F41-F30B-4E6F-A6F7-5C91760F1E36}" type="presParOf" srcId="{D3A5FBD5-2E81-4698-808E-7830BE52160B}" destId="{823CA1F5-8AB5-4410-87F4-493AE20C84A4}" srcOrd="2" destOrd="0" presId="urn:microsoft.com/office/officeart/2005/8/layout/orgChart1"/>
    <dgm:cxn modelId="{E90211B7-7B4B-4D34-ADA9-7E4F3F19160E}" type="presParOf" srcId="{69C77803-A195-4FA2-BE47-9DABF3C711C1}" destId="{D4FCCB87-FDC3-4040-9253-C546DFEF2F68}" srcOrd="16" destOrd="0" presId="urn:microsoft.com/office/officeart/2005/8/layout/orgChart1"/>
    <dgm:cxn modelId="{252464FA-F84E-4435-9489-E363436D565D}" type="presParOf" srcId="{69C77803-A195-4FA2-BE47-9DABF3C711C1}" destId="{D41477DA-D674-4170-8D12-A23DEBBBD06E}" srcOrd="17" destOrd="0" presId="urn:microsoft.com/office/officeart/2005/8/layout/orgChart1"/>
    <dgm:cxn modelId="{E8505EB5-B240-4DE1-9149-7A084ABFFF26}" type="presParOf" srcId="{D41477DA-D674-4170-8D12-A23DEBBBD06E}" destId="{F2D44496-ECC8-451A-8393-8BAB845B4973}" srcOrd="0" destOrd="0" presId="urn:microsoft.com/office/officeart/2005/8/layout/orgChart1"/>
    <dgm:cxn modelId="{AA84311A-F077-43BD-B9EB-A3CBE1AFE1FE}" type="presParOf" srcId="{F2D44496-ECC8-451A-8393-8BAB845B4973}" destId="{ECD7E3A6-4ADC-4998-9BE6-F81B3D72FEF0}" srcOrd="0" destOrd="0" presId="urn:microsoft.com/office/officeart/2005/8/layout/orgChart1"/>
    <dgm:cxn modelId="{E93C72D1-BB03-4B32-A20E-90FC1B43E8DD}" type="presParOf" srcId="{F2D44496-ECC8-451A-8393-8BAB845B4973}" destId="{B2C7EAB1-52AD-4AA5-BBE4-4FBF0207C662}" srcOrd="1" destOrd="0" presId="urn:microsoft.com/office/officeart/2005/8/layout/orgChart1"/>
    <dgm:cxn modelId="{54AE7908-8B0A-4ED4-96F3-1A180E2CB6DF}" type="presParOf" srcId="{D41477DA-D674-4170-8D12-A23DEBBBD06E}" destId="{E51F956A-19B1-4DCA-ADF5-12BB40FC0E67}" srcOrd="1" destOrd="0" presId="urn:microsoft.com/office/officeart/2005/8/layout/orgChart1"/>
    <dgm:cxn modelId="{2B090D7D-9C1F-46C2-9C28-8435E5EA12B2}" type="presParOf" srcId="{D41477DA-D674-4170-8D12-A23DEBBBD06E}" destId="{FB97D3F0-646D-48D1-B569-F5BFA1A7FD71}" srcOrd="2" destOrd="0" presId="urn:microsoft.com/office/officeart/2005/8/layout/orgChart1"/>
    <dgm:cxn modelId="{2CEAD335-770A-4B4B-9712-04284FC63EB8}" type="presParOf" srcId="{69C77803-A195-4FA2-BE47-9DABF3C711C1}" destId="{C2FD79EA-71ED-4B51-A4E7-D257CBBD3477}" srcOrd="18" destOrd="0" presId="urn:microsoft.com/office/officeart/2005/8/layout/orgChart1"/>
    <dgm:cxn modelId="{B2F7CA9C-9D73-4845-8AEF-031D0D8D861E}" type="presParOf" srcId="{69C77803-A195-4FA2-BE47-9DABF3C711C1}" destId="{D85E22FC-2117-4F2F-A183-7E401F6F2708}" srcOrd="19" destOrd="0" presId="urn:microsoft.com/office/officeart/2005/8/layout/orgChart1"/>
    <dgm:cxn modelId="{453C97A9-1412-41C9-9087-B64622AA3D2F}" type="presParOf" srcId="{D85E22FC-2117-4F2F-A183-7E401F6F2708}" destId="{94F2AD4A-B435-4575-A25D-A2486828148A}" srcOrd="0" destOrd="0" presId="urn:microsoft.com/office/officeart/2005/8/layout/orgChart1"/>
    <dgm:cxn modelId="{7DD9AF15-86D1-4416-9205-7CFE6F44A890}" type="presParOf" srcId="{94F2AD4A-B435-4575-A25D-A2486828148A}" destId="{5C4E90FD-6AF4-417A-9833-1CAD7C817008}" srcOrd="0" destOrd="0" presId="urn:microsoft.com/office/officeart/2005/8/layout/orgChart1"/>
    <dgm:cxn modelId="{866F2225-F1A6-4C60-AD82-C3C9AEFEBBC9}" type="presParOf" srcId="{94F2AD4A-B435-4575-A25D-A2486828148A}" destId="{9EF539FA-533C-4A60-9973-B7E6720D2477}" srcOrd="1" destOrd="0" presId="urn:microsoft.com/office/officeart/2005/8/layout/orgChart1"/>
    <dgm:cxn modelId="{4AC7C243-3ADD-4809-88C6-AE7FEB6E1D74}" type="presParOf" srcId="{D85E22FC-2117-4F2F-A183-7E401F6F2708}" destId="{09FD0B83-D946-4928-B549-7D9BF1683AE0}" srcOrd="1" destOrd="0" presId="urn:microsoft.com/office/officeart/2005/8/layout/orgChart1"/>
    <dgm:cxn modelId="{A0F76938-0F17-4A13-BB84-52221795464D}" type="presParOf" srcId="{D85E22FC-2117-4F2F-A183-7E401F6F2708}" destId="{DE8A403D-29D7-439B-9185-E99B7D647ED9}" srcOrd="2" destOrd="0" presId="urn:microsoft.com/office/officeart/2005/8/layout/orgChart1"/>
    <dgm:cxn modelId="{2DA0B65F-6CA3-44C9-9AE1-EEE74823F7D3}" type="presParOf" srcId="{69C77803-A195-4FA2-BE47-9DABF3C711C1}" destId="{D375B196-C219-43FD-84F5-EEEF83A046F2}" srcOrd="20" destOrd="0" presId="urn:microsoft.com/office/officeart/2005/8/layout/orgChart1"/>
    <dgm:cxn modelId="{A93D8790-C854-4D8E-99DA-98C533E1DE0A}" type="presParOf" srcId="{69C77803-A195-4FA2-BE47-9DABF3C711C1}" destId="{3A3846B6-34E4-4BE6-B8B3-A73AD7449BBF}" srcOrd="21" destOrd="0" presId="urn:microsoft.com/office/officeart/2005/8/layout/orgChart1"/>
    <dgm:cxn modelId="{FE9A183B-D7EB-48BF-8C63-B963A8F8138F}" type="presParOf" srcId="{3A3846B6-34E4-4BE6-B8B3-A73AD7449BBF}" destId="{F99FB348-AF33-48D5-8065-C7760AACC6AF}" srcOrd="0" destOrd="0" presId="urn:microsoft.com/office/officeart/2005/8/layout/orgChart1"/>
    <dgm:cxn modelId="{E4E2587B-7D3A-44A9-8348-F52509966EB3}" type="presParOf" srcId="{F99FB348-AF33-48D5-8065-C7760AACC6AF}" destId="{6325B1CE-C283-452F-9A49-F9A6BB0C9CCB}" srcOrd="0" destOrd="0" presId="urn:microsoft.com/office/officeart/2005/8/layout/orgChart1"/>
    <dgm:cxn modelId="{0A8D3F8E-CECC-4FC0-AC37-AE06A1288940}" type="presParOf" srcId="{F99FB348-AF33-48D5-8065-C7760AACC6AF}" destId="{C30B5849-283E-43EA-BC59-3A99823D756B}" srcOrd="1" destOrd="0" presId="urn:microsoft.com/office/officeart/2005/8/layout/orgChart1"/>
    <dgm:cxn modelId="{211964D1-04BB-4F92-9C67-BDF3AF559D49}" type="presParOf" srcId="{3A3846B6-34E4-4BE6-B8B3-A73AD7449BBF}" destId="{3FF915F2-5481-4092-B12F-A211155D98DD}" srcOrd="1" destOrd="0" presId="urn:microsoft.com/office/officeart/2005/8/layout/orgChart1"/>
    <dgm:cxn modelId="{ED1AE26E-738C-43AE-9EB2-4D070DFB9A4C}" type="presParOf" srcId="{3A3846B6-34E4-4BE6-B8B3-A73AD7449BBF}" destId="{022C6176-4863-433B-BCEC-BC24170C19A3}" srcOrd="2" destOrd="0" presId="urn:microsoft.com/office/officeart/2005/8/layout/orgChart1"/>
    <dgm:cxn modelId="{23D65972-4288-4997-8D96-CC9AF121C388}" type="presParOf" srcId="{599CA79B-4DA5-47AC-9485-689014B54239}" destId="{F95B57E4-A2D6-4251-802E-46C4567742DD}" srcOrd="2" destOrd="0" presId="urn:microsoft.com/office/officeart/2005/8/layout/orgChart1"/>
    <dgm:cxn modelId="{024BC8D4-255F-4F28-921C-B98DE1495720}" type="presParOf" srcId="{30F3A88C-0935-438A-AD68-69FE96389F4A}" destId="{310402F1-0552-43EF-9365-1680C2B1BC37}" srcOrd="20" destOrd="0" presId="urn:microsoft.com/office/officeart/2005/8/layout/orgChart1"/>
    <dgm:cxn modelId="{9E659789-26B6-42C8-987E-92A4DF991760}" type="presParOf" srcId="{30F3A88C-0935-438A-AD68-69FE96389F4A}" destId="{121C39A2-631C-47F5-A507-266E3B17B66C}" srcOrd="21" destOrd="0" presId="urn:microsoft.com/office/officeart/2005/8/layout/orgChart1"/>
    <dgm:cxn modelId="{97C2215D-12E9-4E22-9FFC-BB3DF3C1FCEE}" type="presParOf" srcId="{121C39A2-631C-47F5-A507-266E3B17B66C}" destId="{746F3E7C-A1C8-4214-9E4B-C84C2B48ACFD}" srcOrd="0" destOrd="0" presId="urn:microsoft.com/office/officeart/2005/8/layout/orgChart1"/>
    <dgm:cxn modelId="{9419D4EA-7543-497F-A6BB-5E89017ABFE6}" type="presParOf" srcId="{746F3E7C-A1C8-4214-9E4B-C84C2B48ACFD}" destId="{D0D4C32C-ADAC-4930-921B-EC2B3CFD34A5}" srcOrd="0" destOrd="0" presId="urn:microsoft.com/office/officeart/2005/8/layout/orgChart1"/>
    <dgm:cxn modelId="{611A5DE1-4757-4171-A946-BC30D108E817}" type="presParOf" srcId="{746F3E7C-A1C8-4214-9E4B-C84C2B48ACFD}" destId="{40E4C45D-7DC5-4BEA-AF8E-442D1384C25C}" srcOrd="1" destOrd="0" presId="urn:microsoft.com/office/officeart/2005/8/layout/orgChart1"/>
    <dgm:cxn modelId="{0EFAD09A-7354-4414-9ACD-9C951703B9D9}" type="presParOf" srcId="{121C39A2-631C-47F5-A507-266E3B17B66C}" destId="{CEE4DB6C-3C78-4761-99EB-2543AA57D5F5}" srcOrd="1" destOrd="0" presId="urn:microsoft.com/office/officeart/2005/8/layout/orgChart1"/>
    <dgm:cxn modelId="{118705BF-C0F8-4A31-ABC8-8F04AA10FD02}" type="presParOf" srcId="{CEE4DB6C-3C78-4761-99EB-2543AA57D5F5}" destId="{BE0DAA24-9B0C-46FC-8970-F4599C815676}" srcOrd="0" destOrd="0" presId="urn:microsoft.com/office/officeart/2005/8/layout/orgChart1"/>
    <dgm:cxn modelId="{0F3EC70B-86AC-4B9F-91CE-5320B95FC505}" type="presParOf" srcId="{CEE4DB6C-3C78-4761-99EB-2543AA57D5F5}" destId="{EBC81B33-59BE-4689-8A17-787F76CFAAD0}" srcOrd="1" destOrd="0" presId="urn:microsoft.com/office/officeart/2005/8/layout/orgChart1"/>
    <dgm:cxn modelId="{C6BF7069-EDEB-4610-9688-DCEBD5E04579}" type="presParOf" srcId="{EBC81B33-59BE-4689-8A17-787F76CFAAD0}" destId="{20A579FB-9102-43A1-9821-2169CB7C03BC}" srcOrd="0" destOrd="0" presId="urn:microsoft.com/office/officeart/2005/8/layout/orgChart1"/>
    <dgm:cxn modelId="{19F1A9D6-9308-45F9-AB3A-E43B9C56486E}" type="presParOf" srcId="{20A579FB-9102-43A1-9821-2169CB7C03BC}" destId="{76221ED6-12FC-4859-ADFC-145B264B6449}" srcOrd="0" destOrd="0" presId="urn:microsoft.com/office/officeart/2005/8/layout/orgChart1"/>
    <dgm:cxn modelId="{CD397B74-6358-4044-97A5-FAC1519F41BB}" type="presParOf" srcId="{20A579FB-9102-43A1-9821-2169CB7C03BC}" destId="{AE4786A2-EC54-46BB-8CE1-8E89352EFCE0}" srcOrd="1" destOrd="0" presId="urn:microsoft.com/office/officeart/2005/8/layout/orgChart1"/>
    <dgm:cxn modelId="{07E03FBD-B165-4907-B4D7-B65BCEBDB4D6}" type="presParOf" srcId="{EBC81B33-59BE-4689-8A17-787F76CFAAD0}" destId="{22304FE1-20A9-43B0-8332-A5EAED147665}" srcOrd="1" destOrd="0" presId="urn:microsoft.com/office/officeart/2005/8/layout/orgChart1"/>
    <dgm:cxn modelId="{CCF78320-03F4-4C32-814A-9C3734652739}" type="presParOf" srcId="{EBC81B33-59BE-4689-8A17-787F76CFAAD0}" destId="{58545680-C4CD-4C17-BEBE-AC2D77ADF107}" srcOrd="2" destOrd="0" presId="urn:microsoft.com/office/officeart/2005/8/layout/orgChart1"/>
    <dgm:cxn modelId="{B195BD91-E53A-4291-BC3D-AE506F86AE5F}" type="presParOf" srcId="{CEE4DB6C-3C78-4761-99EB-2543AA57D5F5}" destId="{B44D6772-E201-4111-9A50-DF1E9EC25B76}" srcOrd="2" destOrd="0" presId="urn:microsoft.com/office/officeart/2005/8/layout/orgChart1"/>
    <dgm:cxn modelId="{ED17CFE5-9A72-4FB5-9D2C-48764AE39306}" type="presParOf" srcId="{CEE4DB6C-3C78-4761-99EB-2543AA57D5F5}" destId="{D158A940-6B2A-4C0E-B5C8-134C27D6896C}" srcOrd="3" destOrd="0" presId="urn:microsoft.com/office/officeart/2005/8/layout/orgChart1"/>
    <dgm:cxn modelId="{31246D12-3D14-46AF-899C-400A016BD095}" type="presParOf" srcId="{D158A940-6B2A-4C0E-B5C8-134C27D6896C}" destId="{2F665E57-C7C1-4C5F-BFA9-D9B283DC7EAC}" srcOrd="0" destOrd="0" presId="urn:microsoft.com/office/officeart/2005/8/layout/orgChart1"/>
    <dgm:cxn modelId="{F8E5BB38-577F-48B4-9F85-BE69D54584ED}" type="presParOf" srcId="{2F665E57-C7C1-4C5F-BFA9-D9B283DC7EAC}" destId="{D9960DF9-0CC4-40D1-972D-25326DB132B0}" srcOrd="0" destOrd="0" presId="urn:microsoft.com/office/officeart/2005/8/layout/orgChart1"/>
    <dgm:cxn modelId="{33B253C3-975A-4F10-9773-40DD0643FAD9}" type="presParOf" srcId="{2F665E57-C7C1-4C5F-BFA9-D9B283DC7EAC}" destId="{8A2A5DA1-D7B3-43F2-8AF8-7729CC9655F7}" srcOrd="1" destOrd="0" presId="urn:microsoft.com/office/officeart/2005/8/layout/orgChart1"/>
    <dgm:cxn modelId="{7E95D20E-C7CB-4B1F-AE70-274FCDC8DEA2}" type="presParOf" srcId="{D158A940-6B2A-4C0E-B5C8-134C27D6896C}" destId="{8E9E6A98-4CE8-4605-8B71-236701B91359}" srcOrd="1" destOrd="0" presId="urn:microsoft.com/office/officeart/2005/8/layout/orgChart1"/>
    <dgm:cxn modelId="{0C231B44-ADFA-478C-AF50-0E919619750D}" type="presParOf" srcId="{D158A940-6B2A-4C0E-B5C8-134C27D6896C}" destId="{C91F0804-FCE1-4BFB-B172-58AFC616E18E}" srcOrd="2" destOrd="0" presId="urn:microsoft.com/office/officeart/2005/8/layout/orgChart1"/>
    <dgm:cxn modelId="{E99316D8-1164-41E8-A43F-79B2D143C60C}" type="presParOf" srcId="{121C39A2-631C-47F5-A507-266E3B17B66C}" destId="{0DA6F42C-15AA-405E-8BED-609F7A25E899}" srcOrd="2" destOrd="0" presId="urn:microsoft.com/office/officeart/2005/8/layout/orgChart1"/>
    <dgm:cxn modelId="{18F4F5B3-FE08-4FFF-902F-AEB82837C660}" type="presParOf" srcId="{30F3A88C-0935-438A-AD68-69FE96389F4A}" destId="{8CDEAE1F-C18C-4548-BBF5-99EBF5CD9274}" srcOrd="22" destOrd="0" presId="urn:microsoft.com/office/officeart/2005/8/layout/orgChart1"/>
    <dgm:cxn modelId="{ECCB61F3-7490-474C-A70C-46AC9B488163}" type="presParOf" srcId="{30F3A88C-0935-438A-AD68-69FE96389F4A}" destId="{57E13CE8-06CE-4733-BDCD-636EBFA9E7B9}" srcOrd="23" destOrd="0" presId="urn:microsoft.com/office/officeart/2005/8/layout/orgChart1"/>
    <dgm:cxn modelId="{64586498-1002-4EA5-9D3A-DD70994528E4}" type="presParOf" srcId="{57E13CE8-06CE-4733-BDCD-636EBFA9E7B9}" destId="{ACA5BCA9-4993-46DA-BE83-953DD49D822F}" srcOrd="0" destOrd="0" presId="urn:microsoft.com/office/officeart/2005/8/layout/orgChart1"/>
    <dgm:cxn modelId="{BF863F8B-A843-4DA1-A7F5-E2CD5BDFF68F}" type="presParOf" srcId="{ACA5BCA9-4993-46DA-BE83-953DD49D822F}" destId="{64F172CA-4073-4D59-8A44-DD07D8BACA29}" srcOrd="0" destOrd="0" presId="urn:microsoft.com/office/officeart/2005/8/layout/orgChart1"/>
    <dgm:cxn modelId="{CB2E44B2-C058-49D9-A79A-B3122A6B2B95}" type="presParOf" srcId="{ACA5BCA9-4993-46DA-BE83-953DD49D822F}" destId="{69DFD822-AC8D-4206-9616-FEAAFB156176}" srcOrd="1" destOrd="0" presId="urn:microsoft.com/office/officeart/2005/8/layout/orgChart1"/>
    <dgm:cxn modelId="{9D28E551-B067-46CD-9CB9-AED86393D75C}" type="presParOf" srcId="{57E13CE8-06CE-4733-BDCD-636EBFA9E7B9}" destId="{57A1DBBB-BD65-492C-9D8D-C61E601B3777}" srcOrd="1" destOrd="0" presId="urn:microsoft.com/office/officeart/2005/8/layout/orgChart1"/>
    <dgm:cxn modelId="{DADAA05D-A3F6-4A11-9F68-545FC098BB53}" type="presParOf" srcId="{57A1DBBB-BD65-492C-9D8D-C61E601B3777}" destId="{55BBB93A-D723-4B40-AF4D-F12B71A7732B}" srcOrd="0" destOrd="0" presId="urn:microsoft.com/office/officeart/2005/8/layout/orgChart1"/>
    <dgm:cxn modelId="{19F919CB-1DF9-47FA-A3DD-46B46C633864}" type="presParOf" srcId="{57A1DBBB-BD65-492C-9D8D-C61E601B3777}" destId="{CA414F54-9AB4-451E-9E02-770584E71B55}" srcOrd="1" destOrd="0" presId="urn:microsoft.com/office/officeart/2005/8/layout/orgChart1"/>
    <dgm:cxn modelId="{41F126FA-0CF4-4A31-B3FF-6F34C0000AF8}" type="presParOf" srcId="{CA414F54-9AB4-451E-9E02-770584E71B55}" destId="{10127A0B-DAC3-4BC6-BACC-09F4144FC82D}" srcOrd="0" destOrd="0" presId="urn:microsoft.com/office/officeart/2005/8/layout/orgChart1"/>
    <dgm:cxn modelId="{843BD2B0-051E-4C77-9628-A6AD23190D82}" type="presParOf" srcId="{10127A0B-DAC3-4BC6-BACC-09F4144FC82D}" destId="{7CA92C57-CC05-4E0C-B844-447A1B8E9A29}" srcOrd="0" destOrd="0" presId="urn:microsoft.com/office/officeart/2005/8/layout/orgChart1"/>
    <dgm:cxn modelId="{BAE2DA62-E38D-48DB-B0F9-A469FCF72A4F}" type="presParOf" srcId="{10127A0B-DAC3-4BC6-BACC-09F4144FC82D}" destId="{C0F00265-77F3-4C9F-ABB3-B5DBF65BDF10}" srcOrd="1" destOrd="0" presId="urn:microsoft.com/office/officeart/2005/8/layout/orgChart1"/>
    <dgm:cxn modelId="{89086D50-37CB-4B21-BEB7-BF6B8AB20234}" type="presParOf" srcId="{CA414F54-9AB4-451E-9E02-770584E71B55}" destId="{07C944D9-9422-4778-8E36-F7E8460AF001}" srcOrd="1" destOrd="0" presId="urn:microsoft.com/office/officeart/2005/8/layout/orgChart1"/>
    <dgm:cxn modelId="{5D33920B-7BD2-4CEE-8FA5-5465F85B19E3}" type="presParOf" srcId="{CA414F54-9AB4-451E-9E02-770584E71B55}" destId="{F03FBA35-F254-465B-B291-6FFD38D36DD8}" srcOrd="2" destOrd="0" presId="urn:microsoft.com/office/officeart/2005/8/layout/orgChart1"/>
    <dgm:cxn modelId="{424374AD-0EF4-4D59-940F-299B51362431}" type="presParOf" srcId="{57A1DBBB-BD65-492C-9D8D-C61E601B3777}" destId="{6AA4977E-D517-47A7-8F4D-8189513D7859}" srcOrd="2" destOrd="0" presId="urn:microsoft.com/office/officeart/2005/8/layout/orgChart1"/>
    <dgm:cxn modelId="{5B411BF8-951C-4836-8B8D-5FC0C11293E5}" type="presParOf" srcId="{57A1DBBB-BD65-492C-9D8D-C61E601B3777}" destId="{77A43627-AA7E-4E5B-A709-52D66C10C663}" srcOrd="3" destOrd="0" presId="urn:microsoft.com/office/officeart/2005/8/layout/orgChart1"/>
    <dgm:cxn modelId="{819B7804-A699-4C3E-92C5-953E7FD8A562}" type="presParOf" srcId="{77A43627-AA7E-4E5B-A709-52D66C10C663}" destId="{07DD65FB-1031-4889-B10B-700A9F8197A9}" srcOrd="0" destOrd="0" presId="urn:microsoft.com/office/officeart/2005/8/layout/orgChart1"/>
    <dgm:cxn modelId="{DC01AD81-6EDC-4BBA-9F54-F82F2608CF8A}" type="presParOf" srcId="{07DD65FB-1031-4889-B10B-700A9F8197A9}" destId="{5F2F3554-45DC-495F-831E-78609D9576A9}" srcOrd="0" destOrd="0" presId="urn:microsoft.com/office/officeart/2005/8/layout/orgChart1"/>
    <dgm:cxn modelId="{28E1B8F4-03CC-406E-8FB7-37F873D56CC8}" type="presParOf" srcId="{07DD65FB-1031-4889-B10B-700A9F8197A9}" destId="{9672066B-D140-4CC1-A297-C0C8D6C6CD6B}" srcOrd="1" destOrd="0" presId="urn:microsoft.com/office/officeart/2005/8/layout/orgChart1"/>
    <dgm:cxn modelId="{458F88B0-5A23-4700-9C0F-A234A6A2FD64}" type="presParOf" srcId="{77A43627-AA7E-4E5B-A709-52D66C10C663}" destId="{2E34DAA2-80D8-480D-8E94-0A868A0860A1}" srcOrd="1" destOrd="0" presId="urn:microsoft.com/office/officeart/2005/8/layout/orgChart1"/>
    <dgm:cxn modelId="{00D59E83-E574-4E59-867B-0C8C3FD18EB9}" type="presParOf" srcId="{77A43627-AA7E-4E5B-A709-52D66C10C663}" destId="{905CA513-219C-4B00-80CD-BFE1347B85CB}" srcOrd="2" destOrd="0" presId="urn:microsoft.com/office/officeart/2005/8/layout/orgChart1"/>
    <dgm:cxn modelId="{BD478D92-6D28-4EE5-8FB9-0C0218F33F36}" type="presParOf" srcId="{57A1DBBB-BD65-492C-9D8D-C61E601B3777}" destId="{F8AF3AA8-FE09-4859-A1B8-48238AA6B370}" srcOrd="4" destOrd="0" presId="urn:microsoft.com/office/officeart/2005/8/layout/orgChart1"/>
    <dgm:cxn modelId="{A263B01D-793F-419A-8410-902838387BD3}" type="presParOf" srcId="{57A1DBBB-BD65-492C-9D8D-C61E601B3777}" destId="{7CC9D358-1E4D-44BF-B0AF-473C24E680FF}" srcOrd="5" destOrd="0" presId="urn:microsoft.com/office/officeart/2005/8/layout/orgChart1"/>
    <dgm:cxn modelId="{9471C957-93E2-4450-91DA-1F82597A210A}" type="presParOf" srcId="{7CC9D358-1E4D-44BF-B0AF-473C24E680FF}" destId="{5759DD92-9445-466B-BE62-431B7EB09965}" srcOrd="0" destOrd="0" presId="urn:microsoft.com/office/officeart/2005/8/layout/orgChart1"/>
    <dgm:cxn modelId="{547FCC53-C95C-48A5-A099-0E0EC467A18D}" type="presParOf" srcId="{5759DD92-9445-466B-BE62-431B7EB09965}" destId="{C497EFFB-F7C2-411E-9350-ECBF870AA74A}" srcOrd="0" destOrd="0" presId="urn:microsoft.com/office/officeart/2005/8/layout/orgChart1"/>
    <dgm:cxn modelId="{FF24E956-A20B-4905-A11B-08B23B716645}" type="presParOf" srcId="{5759DD92-9445-466B-BE62-431B7EB09965}" destId="{E0E3CD12-CA7D-4152-9AD7-E9F1DCBFC532}" srcOrd="1" destOrd="0" presId="urn:microsoft.com/office/officeart/2005/8/layout/orgChart1"/>
    <dgm:cxn modelId="{1EDBB22D-0E23-40A7-9E90-26DEC5E973E8}" type="presParOf" srcId="{7CC9D358-1E4D-44BF-B0AF-473C24E680FF}" destId="{71BBEFCA-655F-49AE-A462-528B7903FA21}" srcOrd="1" destOrd="0" presId="urn:microsoft.com/office/officeart/2005/8/layout/orgChart1"/>
    <dgm:cxn modelId="{5DB5835B-67EF-42EC-B08B-BA5371409FC8}" type="presParOf" srcId="{7CC9D358-1E4D-44BF-B0AF-473C24E680FF}" destId="{FD7F797B-AB2F-47EC-BD7F-C8515917B29B}" srcOrd="2" destOrd="0" presId="urn:microsoft.com/office/officeart/2005/8/layout/orgChart1"/>
    <dgm:cxn modelId="{B7541E03-BA01-4952-AAAF-444B8922DF49}" type="presParOf" srcId="{57A1DBBB-BD65-492C-9D8D-C61E601B3777}" destId="{F31535C2-27C0-4EF8-B075-CC0732192E46}" srcOrd="6" destOrd="0" presId="urn:microsoft.com/office/officeart/2005/8/layout/orgChart1"/>
    <dgm:cxn modelId="{209718B1-554E-44DE-9979-FE48A1CB359E}" type="presParOf" srcId="{57A1DBBB-BD65-492C-9D8D-C61E601B3777}" destId="{B83EB527-8B51-43CD-B33D-749F204A3693}" srcOrd="7" destOrd="0" presId="urn:microsoft.com/office/officeart/2005/8/layout/orgChart1"/>
    <dgm:cxn modelId="{F4634145-8077-49B4-8ADA-F54B758BDA50}" type="presParOf" srcId="{B83EB527-8B51-43CD-B33D-749F204A3693}" destId="{CD8121CB-D9D7-4158-AB38-5C0CABC6E46B}" srcOrd="0" destOrd="0" presId="urn:microsoft.com/office/officeart/2005/8/layout/orgChart1"/>
    <dgm:cxn modelId="{C9F1365D-9887-479A-8A5D-39B9089CA022}" type="presParOf" srcId="{CD8121CB-D9D7-4158-AB38-5C0CABC6E46B}" destId="{120EB78F-950E-4602-BA8D-BC75CC48F1EC}" srcOrd="0" destOrd="0" presId="urn:microsoft.com/office/officeart/2005/8/layout/orgChart1"/>
    <dgm:cxn modelId="{9AEF626B-FD2D-4620-879A-C703B1669513}" type="presParOf" srcId="{CD8121CB-D9D7-4158-AB38-5C0CABC6E46B}" destId="{46A5C371-4D96-47E5-AAC6-695C3F7D021C}" srcOrd="1" destOrd="0" presId="urn:microsoft.com/office/officeart/2005/8/layout/orgChart1"/>
    <dgm:cxn modelId="{6AE9262A-5AFF-4748-936F-2D8F73354B4D}" type="presParOf" srcId="{B83EB527-8B51-43CD-B33D-749F204A3693}" destId="{CDC2A3B5-1DDD-4AA6-BEEB-95F1DE9DD770}" srcOrd="1" destOrd="0" presId="urn:microsoft.com/office/officeart/2005/8/layout/orgChart1"/>
    <dgm:cxn modelId="{C2F91B6C-3F52-4E4E-B8F1-A6BD08A38549}" type="presParOf" srcId="{B83EB527-8B51-43CD-B33D-749F204A3693}" destId="{14A0998F-9FA7-4AAA-92F4-E554641625CC}" srcOrd="2" destOrd="0" presId="urn:microsoft.com/office/officeart/2005/8/layout/orgChart1"/>
    <dgm:cxn modelId="{B11AD544-752E-4BC3-9D79-EF6EB8E284D0}" type="presParOf" srcId="{57A1DBBB-BD65-492C-9D8D-C61E601B3777}" destId="{4BA5A988-6989-4B94-B50D-9398A03CD241}" srcOrd="8" destOrd="0" presId="urn:microsoft.com/office/officeart/2005/8/layout/orgChart1"/>
    <dgm:cxn modelId="{4174FED9-221C-410E-98A7-2DFFA04A3E3C}" type="presParOf" srcId="{57A1DBBB-BD65-492C-9D8D-C61E601B3777}" destId="{B56F4D46-9C98-4719-9E14-1BCAB15E9D23}" srcOrd="9" destOrd="0" presId="urn:microsoft.com/office/officeart/2005/8/layout/orgChart1"/>
    <dgm:cxn modelId="{4AE96740-96BA-4ECC-87A0-E86A0808ABD8}" type="presParOf" srcId="{B56F4D46-9C98-4719-9E14-1BCAB15E9D23}" destId="{DB201BBF-0901-4866-812C-546386C4916C}" srcOrd="0" destOrd="0" presId="urn:microsoft.com/office/officeart/2005/8/layout/orgChart1"/>
    <dgm:cxn modelId="{AA439E2F-77B3-4BCC-B14A-C7D724E8E190}" type="presParOf" srcId="{DB201BBF-0901-4866-812C-546386C4916C}" destId="{9E6A2F2E-C7AF-4738-AA4E-5684471065A4}" srcOrd="0" destOrd="0" presId="urn:microsoft.com/office/officeart/2005/8/layout/orgChart1"/>
    <dgm:cxn modelId="{3AD44730-FE47-4BFB-8A5B-0C8559895637}" type="presParOf" srcId="{DB201BBF-0901-4866-812C-546386C4916C}" destId="{ACADF610-2967-4398-9C16-A413985C183D}" srcOrd="1" destOrd="0" presId="urn:microsoft.com/office/officeart/2005/8/layout/orgChart1"/>
    <dgm:cxn modelId="{0A838B6F-B092-437E-934D-E95A18E1F855}" type="presParOf" srcId="{B56F4D46-9C98-4719-9E14-1BCAB15E9D23}" destId="{5CFC5E82-B049-4F5E-AFB7-8479EBCA0D17}" srcOrd="1" destOrd="0" presId="urn:microsoft.com/office/officeart/2005/8/layout/orgChart1"/>
    <dgm:cxn modelId="{C89E5D10-22C0-4258-ACEA-B894CBCE61BC}" type="presParOf" srcId="{B56F4D46-9C98-4719-9E14-1BCAB15E9D23}" destId="{62A098AD-746B-4EC3-8EA8-BE798F83207B}" srcOrd="2" destOrd="0" presId="urn:microsoft.com/office/officeart/2005/8/layout/orgChart1"/>
    <dgm:cxn modelId="{6BB5DABD-6DD9-457D-863F-0F37130968D2}" type="presParOf" srcId="{57A1DBBB-BD65-492C-9D8D-C61E601B3777}" destId="{9866BA91-FF3D-4720-81BC-4FB47E1F35C5}" srcOrd="10" destOrd="0" presId="urn:microsoft.com/office/officeart/2005/8/layout/orgChart1"/>
    <dgm:cxn modelId="{BC78A334-3C5E-482C-A080-6FF5627CF0F6}" type="presParOf" srcId="{57A1DBBB-BD65-492C-9D8D-C61E601B3777}" destId="{592D0F15-29C4-48EC-970B-55F2DC8403EF}" srcOrd="11" destOrd="0" presId="urn:microsoft.com/office/officeart/2005/8/layout/orgChart1"/>
    <dgm:cxn modelId="{BD6BB47F-8C10-4832-A89D-EDA7B7229397}" type="presParOf" srcId="{592D0F15-29C4-48EC-970B-55F2DC8403EF}" destId="{561507F5-B6FF-4804-A9B9-CC0D5A929860}" srcOrd="0" destOrd="0" presId="urn:microsoft.com/office/officeart/2005/8/layout/orgChart1"/>
    <dgm:cxn modelId="{0C755649-547A-4835-8C54-C19D1B0084E9}" type="presParOf" srcId="{561507F5-B6FF-4804-A9B9-CC0D5A929860}" destId="{9E69FDD9-4850-46EF-AB2E-679510E4E548}" srcOrd="0" destOrd="0" presId="urn:microsoft.com/office/officeart/2005/8/layout/orgChart1"/>
    <dgm:cxn modelId="{36832D01-DF1D-498E-A77B-2D34F8E9DFE0}" type="presParOf" srcId="{561507F5-B6FF-4804-A9B9-CC0D5A929860}" destId="{491EA571-6651-46A2-9439-BD652E98C299}" srcOrd="1" destOrd="0" presId="urn:microsoft.com/office/officeart/2005/8/layout/orgChart1"/>
    <dgm:cxn modelId="{C0D327B3-FABF-476D-A0B9-F360546D3393}" type="presParOf" srcId="{592D0F15-29C4-48EC-970B-55F2DC8403EF}" destId="{C8FA9AB0-F200-44D6-B1FD-46C32AF8F207}" srcOrd="1" destOrd="0" presId="urn:microsoft.com/office/officeart/2005/8/layout/orgChart1"/>
    <dgm:cxn modelId="{EC356DF4-304E-457F-BB8C-DD1BDE173DA6}" type="presParOf" srcId="{592D0F15-29C4-48EC-970B-55F2DC8403EF}" destId="{BBFE0508-8608-4A71-BA50-2D5A3572CDDD}" srcOrd="2" destOrd="0" presId="urn:microsoft.com/office/officeart/2005/8/layout/orgChart1"/>
    <dgm:cxn modelId="{3F33F698-CE03-423C-A6C0-85467B9D17D5}" type="presParOf" srcId="{57A1DBBB-BD65-492C-9D8D-C61E601B3777}" destId="{7F4A4639-AAEE-45F3-BC78-8B791685B3FD}" srcOrd="12" destOrd="0" presId="urn:microsoft.com/office/officeart/2005/8/layout/orgChart1"/>
    <dgm:cxn modelId="{93685D16-6835-4315-AA9A-42A07D958A30}" type="presParOf" srcId="{57A1DBBB-BD65-492C-9D8D-C61E601B3777}" destId="{59D3405E-651C-4FAB-83E7-53AA54A3C560}" srcOrd="13" destOrd="0" presId="urn:microsoft.com/office/officeart/2005/8/layout/orgChart1"/>
    <dgm:cxn modelId="{7B13E2A0-5AB2-41F3-B415-C5C7B405E3BE}" type="presParOf" srcId="{59D3405E-651C-4FAB-83E7-53AA54A3C560}" destId="{CED2BA46-9C45-4B5D-ADE5-F21E0D48C7C5}" srcOrd="0" destOrd="0" presId="urn:microsoft.com/office/officeart/2005/8/layout/orgChart1"/>
    <dgm:cxn modelId="{2E7EF3B1-667C-46E9-9281-5E02D7EC51D0}" type="presParOf" srcId="{CED2BA46-9C45-4B5D-ADE5-F21E0D48C7C5}" destId="{F8BFF7F5-E12D-491E-9BA4-E1E38DD821B4}" srcOrd="0" destOrd="0" presId="urn:microsoft.com/office/officeart/2005/8/layout/orgChart1"/>
    <dgm:cxn modelId="{0E267873-6945-4863-A144-3CA41AAA658D}" type="presParOf" srcId="{CED2BA46-9C45-4B5D-ADE5-F21E0D48C7C5}" destId="{1F33E607-1AEC-43DE-B1C2-55D9F3786FAF}" srcOrd="1" destOrd="0" presId="urn:microsoft.com/office/officeart/2005/8/layout/orgChart1"/>
    <dgm:cxn modelId="{8A53E406-86F4-4A8F-80C0-C9720DE71DCF}" type="presParOf" srcId="{59D3405E-651C-4FAB-83E7-53AA54A3C560}" destId="{59075CDE-3FD1-460E-AA99-345DABA9C7C7}" srcOrd="1" destOrd="0" presId="urn:microsoft.com/office/officeart/2005/8/layout/orgChart1"/>
    <dgm:cxn modelId="{9D94FB52-0F68-4E92-91EC-E42AFCF5D4EF}" type="presParOf" srcId="{59D3405E-651C-4FAB-83E7-53AA54A3C560}" destId="{71CA46FC-8E1E-41A0-9B80-943A09FE8FF2}" srcOrd="2" destOrd="0" presId="urn:microsoft.com/office/officeart/2005/8/layout/orgChart1"/>
    <dgm:cxn modelId="{383D182A-9EF5-4B16-BB78-D80BE1A8E5F5}" type="presParOf" srcId="{57A1DBBB-BD65-492C-9D8D-C61E601B3777}" destId="{BA4F1802-145B-4C7F-82C2-301C5B175B93}" srcOrd="14" destOrd="0" presId="urn:microsoft.com/office/officeart/2005/8/layout/orgChart1"/>
    <dgm:cxn modelId="{43780016-8647-47D8-9B0D-E049DE20673D}" type="presParOf" srcId="{57A1DBBB-BD65-492C-9D8D-C61E601B3777}" destId="{972D3CC4-222D-4B87-863A-7B226662C042}" srcOrd="15" destOrd="0" presId="urn:microsoft.com/office/officeart/2005/8/layout/orgChart1"/>
    <dgm:cxn modelId="{A733F77D-16CA-42DA-9A8D-FDDA08696502}" type="presParOf" srcId="{972D3CC4-222D-4B87-863A-7B226662C042}" destId="{453F50B2-E250-4B19-B8D1-3D1B7D29649C}" srcOrd="0" destOrd="0" presId="urn:microsoft.com/office/officeart/2005/8/layout/orgChart1"/>
    <dgm:cxn modelId="{CCF423ED-16AF-4E38-9FAA-9155BE5BEC52}" type="presParOf" srcId="{453F50B2-E250-4B19-B8D1-3D1B7D29649C}" destId="{068318A8-D120-4B88-A4B5-22920393CBE2}" srcOrd="0" destOrd="0" presId="urn:microsoft.com/office/officeart/2005/8/layout/orgChart1"/>
    <dgm:cxn modelId="{160ADCA3-30C7-40E5-9C23-D798B6B4139E}" type="presParOf" srcId="{453F50B2-E250-4B19-B8D1-3D1B7D29649C}" destId="{26678FE1-7D4C-4BC0-B287-A389A8AD6B7E}" srcOrd="1" destOrd="0" presId="urn:microsoft.com/office/officeart/2005/8/layout/orgChart1"/>
    <dgm:cxn modelId="{7060F23B-EEF6-4304-882B-CC5A357188C0}" type="presParOf" srcId="{972D3CC4-222D-4B87-863A-7B226662C042}" destId="{9D69176F-9CB6-4E92-BC06-C22BDD01706A}" srcOrd="1" destOrd="0" presId="urn:microsoft.com/office/officeart/2005/8/layout/orgChart1"/>
    <dgm:cxn modelId="{EB5F6DBA-8AFC-4065-8914-99EC72F627FD}" type="presParOf" srcId="{972D3CC4-222D-4B87-863A-7B226662C042}" destId="{764CA6EC-397C-40AD-9C68-0EB05AB912A1}" srcOrd="2" destOrd="0" presId="urn:microsoft.com/office/officeart/2005/8/layout/orgChart1"/>
    <dgm:cxn modelId="{7D282E2F-7F3F-4177-8DAF-4952BC357226}" type="presParOf" srcId="{57A1DBBB-BD65-492C-9D8D-C61E601B3777}" destId="{79C31F2A-8913-466B-AF08-FA6A76142035}" srcOrd="16" destOrd="0" presId="urn:microsoft.com/office/officeart/2005/8/layout/orgChart1"/>
    <dgm:cxn modelId="{5B6CA302-2019-4365-9309-615A572B93BB}" type="presParOf" srcId="{57A1DBBB-BD65-492C-9D8D-C61E601B3777}" destId="{F9937B58-F117-4561-8CCA-B1ECCBEDC497}" srcOrd="17" destOrd="0" presId="urn:microsoft.com/office/officeart/2005/8/layout/orgChart1"/>
    <dgm:cxn modelId="{2E05C1C2-255D-4BFD-9107-6B87B0F7FAE2}" type="presParOf" srcId="{F9937B58-F117-4561-8CCA-B1ECCBEDC497}" destId="{4715A038-4DC6-4407-9678-859ADAEF49BD}" srcOrd="0" destOrd="0" presId="urn:microsoft.com/office/officeart/2005/8/layout/orgChart1"/>
    <dgm:cxn modelId="{C392D6B3-FD7C-4871-9D6C-5235EC90B3A3}" type="presParOf" srcId="{4715A038-4DC6-4407-9678-859ADAEF49BD}" destId="{F6B59A30-0121-421D-8A49-09A19E876809}" srcOrd="0" destOrd="0" presId="urn:microsoft.com/office/officeart/2005/8/layout/orgChart1"/>
    <dgm:cxn modelId="{66CE1007-0BBE-49C9-8C2A-D5CEDF182F56}" type="presParOf" srcId="{4715A038-4DC6-4407-9678-859ADAEF49BD}" destId="{FE427878-8981-47A2-B9F8-139FFEE47872}" srcOrd="1" destOrd="0" presId="urn:microsoft.com/office/officeart/2005/8/layout/orgChart1"/>
    <dgm:cxn modelId="{F63E306F-738F-4D59-B7FF-097FD4059E77}" type="presParOf" srcId="{F9937B58-F117-4561-8CCA-B1ECCBEDC497}" destId="{D79BE6FB-8996-4F2A-8BF4-B946EA4C2AEE}" srcOrd="1" destOrd="0" presId="urn:microsoft.com/office/officeart/2005/8/layout/orgChart1"/>
    <dgm:cxn modelId="{6B2B0FA5-4AB8-499C-A22D-18A2BB166385}" type="presParOf" srcId="{F9937B58-F117-4561-8CCA-B1ECCBEDC497}" destId="{0EE1B353-2B27-4881-8208-4A68C6367E75}" srcOrd="2" destOrd="0" presId="urn:microsoft.com/office/officeart/2005/8/layout/orgChart1"/>
    <dgm:cxn modelId="{0C67B8FE-A4C6-4143-8A11-72920343F29F}" type="presParOf" srcId="{57A1DBBB-BD65-492C-9D8D-C61E601B3777}" destId="{5C4811D8-6B7D-437B-8E4B-170541167602}" srcOrd="18" destOrd="0" presId="urn:microsoft.com/office/officeart/2005/8/layout/orgChart1"/>
    <dgm:cxn modelId="{9A367DBC-BF13-43CB-8381-E5E27AD8EA83}" type="presParOf" srcId="{57A1DBBB-BD65-492C-9D8D-C61E601B3777}" destId="{DFAC306F-442B-4008-BD3A-5C9540934726}" srcOrd="19" destOrd="0" presId="urn:microsoft.com/office/officeart/2005/8/layout/orgChart1"/>
    <dgm:cxn modelId="{B062BA2D-225D-4907-AB38-E251A94727AB}" type="presParOf" srcId="{DFAC306F-442B-4008-BD3A-5C9540934726}" destId="{7FBEEDD7-F952-4CC0-BD70-EAC00079169B}" srcOrd="0" destOrd="0" presId="urn:microsoft.com/office/officeart/2005/8/layout/orgChart1"/>
    <dgm:cxn modelId="{E6DB9D6B-1DB5-48F7-AF88-6EE2C996A847}" type="presParOf" srcId="{7FBEEDD7-F952-4CC0-BD70-EAC00079169B}" destId="{88E4D10A-0B6A-49EA-886A-6B7E8EF6498B}" srcOrd="0" destOrd="0" presId="urn:microsoft.com/office/officeart/2005/8/layout/orgChart1"/>
    <dgm:cxn modelId="{23023826-6975-4DCB-A9EC-F76F5C24A95E}" type="presParOf" srcId="{7FBEEDD7-F952-4CC0-BD70-EAC00079169B}" destId="{C1421F96-1AF8-40C7-8D60-1E599089A973}" srcOrd="1" destOrd="0" presId="urn:microsoft.com/office/officeart/2005/8/layout/orgChart1"/>
    <dgm:cxn modelId="{5B739A87-BAA6-4F32-A32C-AC734110A631}" type="presParOf" srcId="{DFAC306F-442B-4008-BD3A-5C9540934726}" destId="{4425987F-FE85-4924-9B93-4C61E4DC5936}" srcOrd="1" destOrd="0" presId="urn:microsoft.com/office/officeart/2005/8/layout/orgChart1"/>
    <dgm:cxn modelId="{DA5DAF65-9897-4389-B4F6-1FB8A312DECE}" type="presParOf" srcId="{DFAC306F-442B-4008-BD3A-5C9540934726}" destId="{11D2A1CA-8533-4045-A6D7-3689BC163791}" srcOrd="2" destOrd="0" presId="urn:microsoft.com/office/officeart/2005/8/layout/orgChart1"/>
    <dgm:cxn modelId="{76ECFED5-12C6-4DAC-B778-06A6615CDFA7}" type="presParOf" srcId="{57E13CE8-06CE-4733-BDCD-636EBFA9E7B9}" destId="{0AE51A72-95DA-4817-836B-6C7886778BE2}" srcOrd="2" destOrd="0" presId="urn:microsoft.com/office/officeart/2005/8/layout/orgChart1"/>
    <dgm:cxn modelId="{9941F61E-4C1D-46A0-95E1-83A16288D76F}" type="presParOf" srcId="{30F3A88C-0935-438A-AD68-69FE96389F4A}" destId="{195ADC16-235C-4445-9BE2-DE151C7789F4}" srcOrd="24" destOrd="0" presId="urn:microsoft.com/office/officeart/2005/8/layout/orgChart1"/>
    <dgm:cxn modelId="{10C1AE5B-9686-4EF7-9498-3C910FC89390}" type="presParOf" srcId="{30F3A88C-0935-438A-AD68-69FE96389F4A}" destId="{7A7A7EDD-2482-47D7-B181-276A4F4FD9E5}" srcOrd="25" destOrd="0" presId="urn:microsoft.com/office/officeart/2005/8/layout/orgChart1"/>
    <dgm:cxn modelId="{7DAA69BD-1C2F-4923-9C55-AF57B9FFEDD3}" type="presParOf" srcId="{7A7A7EDD-2482-47D7-B181-276A4F4FD9E5}" destId="{767EB8E4-6342-4A56-A1A5-CAC86AB3314D}" srcOrd="0" destOrd="0" presId="urn:microsoft.com/office/officeart/2005/8/layout/orgChart1"/>
    <dgm:cxn modelId="{4466C57D-3E7A-4B5F-A498-1C81F158C923}" type="presParOf" srcId="{767EB8E4-6342-4A56-A1A5-CAC86AB3314D}" destId="{46764E39-9281-472A-94C7-E23A63C4767C}" srcOrd="0" destOrd="0" presId="urn:microsoft.com/office/officeart/2005/8/layout/orgChart1"/>
    <dgm:cxn modelId="{EF20C812-D1F8-4C74-A0EA-F48286BF3128}" type="presParOf" srcId="{767EB8E4-6342-4A56-A1A5-CAC86AB3314D}" destId="{C04ECCE5-5ACD-41E4-8B6A-323D8893F6F0}" srcOrd="1" destOrd="0" presId="urn:microsoft.com/office/officeart/2005/8/layout/orgChart1"/>
    <dgm:cxn modelId="{DF982F8C-CA56-42D4-9519-7AEA69FA5210}" type="presParOf" srcId="{7A7A7EDD-2482-47D7-B181-276A4F4FD9E5}" destId="{144A1975-6A34-400D-ADFC-2C6965928D01}" srcOrd="1" destOrd="0" presId="urn:microsoft.com/office/officeart/2005/8/layout/orgChart1"/>
    <dgm:cxn modelId="{78A7773F-CD7B-497B-87BB-5D9D3ECCF2A7}" type="presParOf" srcId="{144A1975-6A34-400D-ADFC-2C6965928D01}" destId="{39E940DB-3BF0-4B1D-8B4B-0AC15DC0C55A}" srcOrd="0" destOrd="0" presId="urn:microsoft.com/office/officeart/2005/8/layout/orgChart1"/>
    <dgm:cxn modelId="{1ED72DA7-622C-45DF-8DD5-6EC988ACAA62}" type="presParOf" srcId="{144A1975-6A34-400D-ADFC-2C6965928D01}" destId="{D154436B-02DA-447C-AB43-1B1BB35E4FDB}" srcOrd="1" destOrd="0" presId="urn:microsoft.com/office/officeart/2005/8/layout/orgChart1"/>
    <dgm:cxn modelId="{FD8945E3-AE7C-4561-B017-2F8171769E8D}" type="presParOf" srcId="{D154436B-02DA-447C-AB43-1B1BB35E4FDB}" destId="{ED9CB9E9-5A26-4F23-AE6F-E5D8B10FDB3E}" srcOrd="0" destOrd="0" presId="urn:microsoft.com/office/officeart/2005/8/layout/orgChart1"/>
    <dgm:cxn modelId="{4246F3F3-3F01-4923-9289-7063AF4689DB}" type="presParOf" srcId="{ED9CB9E9-5A26-4F23-AE6F-E5D8B10FDB3E}" destId="{C3D9A9CA-73F6-493B-B9E1-E4DDE9DBA51E}" srcOrd="0" destOrd="0" presId="urn:microsoft.com/office/officeart/2005/8/layout/orgChart1"/>
    <dgm:cxn modelId="{403AE25B-DECD-406A-A55C-DE918148DC1B}" type="presParOf" srcId="{ED9CB9E9-5A26-4F23-AE6F-E5D8B10FDB3E}" destId="{148AB947-B843-4123-9B27-E4DAAD5B8171}" srcOrd="1" destOrd="0" presId="urn:microsoft.com/office/officeart/2005/8/layout/orgChart1"/>
    <dgm:cxn modelId="{683E133A-3522-4EC6-B4C6-EF0E472E2C3C}" type="presParOf" srcId="{D154436B-02DA-447C-AB43-1B1BB35E4FDB}" destId="{B4E8EC13-1A1D-487F-8EA2-6BB57EAC061A}" srcOrd="1" destOrd="0" presId="urn:microsoft.com/office/officeart/2005/8/layout/orgChart1"/>
    <dgm:cxn modelId="{2C883DC8-C0DD-423F-AC90-9E7A8ACA3D68}" type="presParOf" srcId="{D154436B-02DA-447C-AB43-1B1BB35E4FDB}" destId="{9B76BFFA-E3A5-474C-915E-802D9E532B92}" srcOrd="2" destOrd="0" presId="urn:microsoft.com/office/officeart/2005/8/layout/orgChart1"/>
    <dgm:cxn modelId="{A2D29422-3853-40CF-878E-EF000DAAC004}" type="presParOf" srcId="{144A1975-6A34-400D-ADFC-2C6965928D01}" destId="{F220D94C-02FF-423A-878F-00D77E56F859}" srcOrd="2" destOrd="0" presId="urn:microsoft.com/office/officeart/2005/8/layout/orgChart1"/>
    <dgm:cxn modelId="{F9C3040A-1817-48CE-9666-0FCD0F0B0A8B}" type="presParOf" srcId="{144A1975-6A34-400D-ADFC-2C6965928D01}" destId="{1E5E9A4E-E2C5-4569-A043-5B5B6701B62E}" srcOrd="3" destOrd="0" presId="urn:microsoft.com/office/officeart/2005/8/layout/orgChart1"/>
    <dgm:cxn modelId="{C542C6FE-C51E-41C0-8FAB-8E2C6C43D354}" type="presParOf" srcId="{1E5E9A4E-E2C5-4569-A043-5B5B6701B62E}" destId="{3B2EB9F9-FA39-4F7A-8534-C7AD4DDF5BA7}" srcOrd="0" destOrd="0" presId="urn:microsoft.com/office/officeart/2005/8/layout/orgChart1"/>
    <dgm:cxn modelId="{3A60EC24-5075-4743-8F49-7972DE2EEECD}" type="presParOf" srcId="{3B2EB9F9-FA39-4F7A-8534-C7AD4DDF5BA7}" destId="{F129A12B-6B4E-49DA-8122-C3CA9ABA1D8E}" srcOrd="0" destOrd="0" presId="urn:microsoft.com/office/officeart/2005/8/layout/orgChart1"/>
    <dgm:cxn modelId="{663945D3-91CB-4DE0-9D70-16AB678BF33A}" type="presParOf" srcId="{3B2EB9F9-FA39-4F7A-8534-C7AD4DDF5BA7}" destId="{58ECEAE8-F74F-44ED-B8A6-922022E126DB}" srcOrd="1" destOrd="0" presId="urn:microsoft.com/office/officeart/2005/8/layout/orgChart1"/>
    <dgm:cxn modelId="{22454009-777D-4A69-B4C9-7F75DB3CE2C1}" type="presParOf" srcId="{1E5E9A4E-E2C5-4569-A043-5B5B6701B62E}" destId="{F3B02A34-70D8-4E5F-95F2-2101B84C92DE}" srcOrd="1" destOrd="0" presId="urn:microsoft.com/office/officeart/2005/8/layout/orgChart1"/>
    <dgm:cxn modelId="{1076CEEC-9754-4C67-9627-8294CFFF752B}" type="presParOf" srcId="{1E5E9A4E-E2C5-4569-A043-5B5B6701B62E}" destId="{B16155E0-DD0E-4AEB-8E1B-0C2B5EC30F88}" srcOrd="2" destOrd="0" presId="urn:microsoft.com/office/officeart/2005/8/layout/orgChart1"/>
    <dgm:cxn modelId="{D550FD12-725C-4B3D-A124-A84BDC183A5E}" type="presParOf" srcId="{144A1975-6A34-400D-ADFC-2C6965928D01}" destId="{72646C8D-2F8E-4C10-81B5-92FBD5D9ADD4}" srcOrd="4" destOrd="0" presId="urn:microsoft.com/office/officeart/2005/8/layout/orgChart1"/>
    <dgm:cxn modelId="{FD64C966-6FD5-44FD-823D-574F983598B0}" type="presParOf" srcId="{144A1975-6A34-400D-ADFC-2C6965928D01}" destId="{6CC04406-265B-4DAF-A2D2-EFDC659EA8E7}" srcOrd="5" destOrd="0" presId="urn:microsoft.com/office/officeart/2005/8/layout/orgChart1"/>
    <dgm:cxn modelId="{8C612283-E146-4EE4-B115-9D1F60622279}" type="presParOf" srcId="{6CC04406-265B-4DAF-A2D2-EFDC659EA8E7}" destId="{790EAB9F-C0E7-4051-8C56-100135981AE5}" srcOrd="0" destOrd="0" presId="urn:microsoft.com/office/officeart/2005/8/layout/orgChart1"/>
    <dgm:cxn modelId="{8E3F24D8-61AA-4E0D-9774-25F7D9A21C52}" type="presParOf" srcId="{790EAB9F-C0E7-4051-8C56-100135981AE5}" destId="{9D441F2B-BA74-4614-9319-1D01EDD843AE}" srcOrd="0" destOrd="0" presId="urn:microsoft.com/office/officeart/2005/8/layout/orgChart1"/>
    <dgm:cxn modelId="{2F9A9EE1-0F5D-49D9-A42C-72E7E1E6FEAD}" type="presParOf" srcId="{790EAB9F-C0E7-4051-8C56-100135981AE5}" destId="{1617496D-372D-4E65-A4C6-C1864CA43D9B}" srcOrd="1" destOrd="0" presId="urn:microsoft.com/office/officeart/2005/8/layout/orgChart1"/>
    <dgm:cxn modelId="{344F5538-6DED-4453-81A4-B7AE032AC48F}" type="presParOf" srcId="{6CC04406-265B-4DAF-A2D2-EFDC659EA8E7}" destId="{78EDE15F-1549-47E7-80C2-4AAC38383120}" srcOrd="1" destOrd="0" presId="urn:microsoft.com/office/officeart/2005/8/layout/orgChart1"/>
    <dgm:cxn modelId="{B66279CB-D429-4280-8442-7CC68637D9E0}" type="presParOf" srcId="{6CC04406-265B-4DAF-A2D2-EFDC659EA8E7}" destId="{2BBA60DC-E8A7-4C9A-B2E3-010177939916}" srcOrd="2" destOrd="0" presId="urn:microsoft.com/office/officeart/2005/8/layout/orgChart1"/>
    <dgm:cxn modelId="{B5C9EEBD-3C2B-455C-B874-57E7C969AAE6}" type="presParOf" srcId="{144A1975-6A34-400D-ADFC-2C6965928D01}" destId="{0BD2A749-025B-429E-9DD2-A844726A9A88}" srcOrd="6" destOrd="0" presId="urn:microsoft.com/office/officeart/2005/8/layout/orgChart1"/>
    <dgm:cxn modelId="{F54DF906-2AD8-401C-A9A1-1DA80574BA18}" type="presParOf" srcId="{144A1975-6A34-400D-ADFC-2C6965928D01}" destId="{6FC3CA19-D996-4076-88F9-6570D3E571F7}" srcOrd="7" destOrd="0" presId="urn:microsoft.com/office/officeart/2005/8/layout/orgChart1"/>
    <dgm:cxn modelId="{D9039EAE-40F3-466B-8E3E-8963D9C28FA2}" type="presParOf" srcId="{6FC3CA19-D996-4076-88F9-6570D3E571F7}" destId="{2B0BE61B-2349-4272-9056-CBF7A377A819}" srcOrd="0" destOrd="0" presId="urn:microsoft.com/office/officeart/2005/8/layout/orgChart1"/>
    <dgm:cxn modelId="{1B1492DA-140C-4A10-A029-DDC499C8FCBD}" type="presParOf" srcId="{2B0BE61B-2349-4272-9056-CBF7A377A819}" destId="{5001418D-C614-40DE-90C7-A80C1739B3F3}" srcOrd="0" destOrd="0" presId="urn:microsoft.com/office/officeart/2005/8/layout/orgChart1"/>
    <dgm:cxn modelId="{0E8AF2FE-77AA-4BC4-A0F0-2992B5CC8F3C}" type="presParOf" srcId="{2B0BE61B-2349-4272-9056-CBF7A377A819}" destId="{B2BA4135-B2D0-4F5A-9B64-327823AF700F}" srcOrd="1" destOrd="0" presId="urn:microsoft.com/office/officeart/2005/8/layout/orgChart1"/>
    <dgm:cxn modelId="{8EB40D00-774A-4956-B061-12312BE4AB6C}" type="presParOf" srcId="{6FC3CA19-D996-4076-88F9-6570D3E571F7}" destId="{64941579-0D97-4B29-B66D-F93A8E2CA50E}" srcOrd="1" destOrd="0" presId="urn:microsoft.com/office/officeart/2005/8/layout/orgChart1"/>
    <dgm:cxn modelId="{A176DE63-8FAC-4637-A9E4-D121B3B9C181}" type="presParOf" srcId="{6FC3CA19-D996-4076-88F9-6570D3E571F7}" destId="{289234AD-8507-4C79-9A79-4658A0CA5E6E}" srcOrd="2" destOrd="0" presId="urn:microsoft.com/office/officeart/2005/8/layout/orgChart1"/>
    <dgm:cxn modelId="{19DDF384-7114-4401-A989-9F29F2DFF159}" type="presParOf" srcId="{7A7A7EDD-2482-47D7-B181-276A4F4FD9E5}" destId="{10925950-D72B-4E4F-97D1-0CB29E6F0E5C}" srcOrd="2" destOrd="0" presId="urn:microsoft.com/office/officeart/2005/8/layout/orgChart1"/>
    <dgm:cxn modelId="{6B5FBA12-140F-4D29-9F0D-266F7520F042}" type="presParOf" srcId="{30F3A88C-0935-438A-AD68-69FE96389F4A}" destId="{93DD309B-838A-4218-806A-207774DF8DA5}" srcOrd="26" destOrd="0" presId="urn:microsoft.com/office/officeart/2005/8/layout/orgChart1"/>
    <dgm:cxn modelId="{9BA14831-5AE5-4CB2-AB73-04A7D708BC89}" type="presParOf" srcId="{30F3A88C-0935-438A-AD68-69FE96389F4A}" destId="{92643150-5A5A-4BDD-BCDB-7D6180EF51D0}" srcOrd="27" destOrd="0" presId="urn:microsoft.com/office/officeart/2005/8/layout/orgChart1"/>
    <dgm:cxn modelId="{7AEE4C2B-3C7C-4199-A3D3-D127548027EA}" type="presParOf" srcId="{92643150-5A5A-4BDD-BCDB-7D6180EF51D0}" destId="{414D5FDF-4A12-4DEC-A762-94B077036F39}" srcOrd="0" destOrd="0" presId="urn:microsoft.com/office/officeart/2005/8/layout/orgChart1"/>
    <dgm:cxn modelId="{2276A67F-6979-4F75-97F8-8A11B2723F3C}" type="presParOf" srcId="{414D5FDF-4A12-4DEC-A762-94B077036F39}" destId="{2B09B52A-E939-4E33-809F-AC83D21138E6}" srcOrd="0" destOrd="0" presId="urn:microsoft.com/office/officeart/2005/8/layout/orgChart1"/>
    <dgm:cxn modelId="{DA2243EE-64F0-4BE1-B150-1B1834169B12}" type="presParOf" srcId="{414D5FDF-4A12-4DEC-A762-94B077036F39}" destId="{4FB7A8C3-F80E-49A4-AD9C-538B7D97B891}" srcOrd="1" destOrd="0" presId="urn:microsoft.com/office/officeart/2005/8/layout/orgChart1"/>
    <dgm:cxn modelId="{39B49A4A-8DEC-4FDE-8E41-27DC6FCB91F4}" type="presParOf" srcId="{92643150-5A5A-4BDD-BCDB-7D6180EF51D0}" destId="{B321063E-8E28-4B1A-9B46-AB4A04C0485F}" srcOrd="1" destOrd="0" presId="urn:microsoft.com/office/officeart/2005/8/layout/orgChart1"/>
    <dgm:cxn modelId="{878FA847-DEA8-4613-A0E1-8A54C8FE22F5}" type="presParOf" srcId="{92643150-5A5A-4BDD-BCDB-7D6180EF51D0}" destId="{E1EBAA02-FC62-444D-9E6D-076B9E7E7CDC}" srcOrd="2" destOrd="0" presId="urn:microsoft.com/office/officeart/2005/8/layout/orgChart1"/>
    <dgm:cxn modelId="{46E496E6-3AFA-4B0A-91E1-0695915008E9}" type="presParOf" srcId="{30F3A88C-0935-438A-AD68-69FE96389F4A}" destId="{2B806954-C7D0-42EA-A63F-50C3DE96D2C0}" srcOrd="28" destOrd="0" presId="urn:microsoft.com/office/officeart/2005/8/layout/orgChart1"/>
    <dgm:cxn modelId="{7A700552-9D3C-48F5-B1D5-FDDCC1CE5C9C}" type="presParOf" srcId="{30F3A88C-0935-438A-AD68-69FE96389F4A}" destId="{057E73C0-4254-4B0A-8F2F-C43D48328857}" srcOrd="29" destOrd="0" presId="urn:microsoft.com/office/officeart/2005/8/layout/orgChart1"/>
    <dgm:cxn modelId="{41D3998E-1C14-42EB-A772-A2793C0D132C}" type="presParOf" srcId="{057E73C0-4254-4B0A-8F2F-C43D48328857}" destId="{CB481F51-55EC-41EC-A1A1-B6653CA71483}" srcOrd="0" destOrd="0" presId="urn:microsoft.com/office/officeart/2005/8/layout/orgChart1"/>
    <dgm:cxn modelId="{8FF561FE-F156-42A8-9B09-2F03097BF81C}" type="presParOf" srcId="{CB481F51-55EC-41EC-A1A1-B6653CA71483}" destId="{2560B066-0EFC-419F-A588-6CC0B1D01D0F}" srcOrd="0" destOrd="0" presId="urn:microsoft.com/office/officeart/2005/8/layout/orgChart1"/>
    <dgm:cxn modelId="{F370E53C-63CB-46D5-B187-A6ADB6B01047}" type="presParOf" srcId="{CB481F51-55EC-41EC-A1A1-B6653CA71483}" destId="{BA65F6F1-3A30-4B4A-99E6-E179C2F9C566}" srcOrd="1" destOrd="0" presId="urn:microsoft.com/office/officeart/2005/8/layout/orgChart1"/>
    <dgm:cxn modelId="{5EE9DE05-817C-4812-8B6E-29F95AEEB182}" type="presParOf" srcId="{057E73C0-4254-4B0A-8F2F-C43D48328857}" destId="{AC814DFD-550B-4D63-A0E7-9BCA22788B42}" srcOrd="1" destOrd="0" presId="urn:microsoft.com/office/officeart/2005/8/layout/orgChart1"/>
    <dgm:cxn modelId="{050BBE0F-15AC-48E4-AD7B-430E58B388FE}" type="presParOf" srcId="{057E73C0-4254-4B0A-8F2F-C43D48328857}" destId="{E174DCEC-F45F-46E9-94FC-795CF30AC676}" srcOrd="2" destOrd="0" presId="urn:microsoft.com/office/officeart/2005/8/layout/orgChart1"/>
    <dgm:cxn modelId="{9E58F23E-0624-4392-A1ED-C61EF4C3C4AE}" type="presParOf" srcId="{FB0E3AD5-4958-4BFB-8DA4-2A3DAE3E15C3}" destId="{E8117670-CCD8-4524-95D5-18860A7504D0}" srcOrd="2" destOrd="0" presId="urn:microsoft.com/office/officeart/2005/8/layout/orgChart1"/>
    <dgm:cxn modelId="{46A40CC5-44FD-4B4E-8251-06BAB95F98CF}" type="presParOf" srcId="{F20B893C-ED0A-4979-AD49-D13C5A383A97}" destId="{279FA3B5-17B1-4BD0-9AE8-A4EFF26D297E}" srcOrd="2" destOrd="0" presId="urn:microsoft.com/office/officeart/2005/8/layout/orgChart1"/>
    <dgm:cxn modelId="{D9BDA53E-FF00-415E-B83B-1E410608954E}" type="presParOf" srcId="{CC94738D-0810-4F92-8F14-53766B867EFF}" destId="{C971244D-26F1-4970-B696-A26303700272}" srcOrd="4" destOrd="0" presId="urn:microsoft.com/office/officeart/2005/8/layout/orgChart1"/>
    <dgm:cxn modelId="{BA149C35-47E7-4C18-BF7F-12AEF7FFE7CE}" type="presParOf" srcId="{CC94738D-0810-4F92-8F14-53766B867EFF}" destId="{2DFA12A4-10D5-4930-895A-F730BAD84349}" srcOrd="5" destOrd="0" presId="urn:microsoft.com/office/officeart/2005/8/layout/orgChart1"/>
    <dgm:cxn modelId="{297A0DE0-37D5-4040-A5D8-BF208324C0E8}" type="presParOf" srcId="{2DFA12A4-10D5-4930-895A-F730BAD84349}" destId="{18225E96-3DBD-4FCA-B1C7-D5B925C3BFF5}" srcOrd="0" destOrd="0" presId="urn:microsoft.com/office/officeart/2005/8/layout/orgChart1"/>
    <dgm:cxn modelId="{2DD1B8EC-ABBE-421A-9003-26D6F4EAE8E7}" type="presParOf" srcId="{18225E96-3DBD-4FCA-B1C7-D5B925C3BFF5}" destId="{D1655F10-9DE2-49DA-B664-46DB2A98BE34}" srcOrd="0" destOrd="0" presId="urn:microsoft.com/office/officeart/2005/8/layout/orgChart1"/>
    <dgm:cxn modelId="{1693E262-4599-4D18-A79A-4D8D1566DCAF}" type="presParOf" srcId="{18225E96-3DBD-4FCA-B1C7-D5B925C3BFF5}" destId="{987966A5-523A-497F-A4F5-C873AFB091DE}" srcOrd="1" destOrd="0" presId="urn:microsoft.com/office/officeart/2005/8/layout/orgChart1"/>
    <dgm:cxn modelId="{89CF01D1-1AD4-46F4-A4B1-FD12C73CFD18}" type="presParOf" srcId="{2DFA12A4-10D5-4930-895A-F730BAD84349}" destId="{5963A96F-41A4-4A41-99F3-CF51D2DA544C}" srcOrd="1" destOrd="0" presId="urn:microsoft.com/office/officeart/2005/8/layout/orgChart1"/>
    <dgm:cxn modelId="{C89C26BF-D192-4D7A-BA3D-484DE95899D2}" type="presParOf" srcId="{5963A96F-41A4-4A41-99F3-CF51D2DA544C}" destId="{1B3558FC-A646-4F28-BC48-F3026DF508D0}" srcOrd="0" destOrd="0" presId="urn:microsoft.com/office/officeart/2005/8/layout/orgChart1"/>
    <dgm:cxn modelId="{6150D4FF-558F-4B83-B1D8-A6083941375A}" type="presParOf" srcId="{5963A96F-41A4-4A41-99F3-CF51D2DA544C}" destId="{7DE925D2-76E6-477B-B1A1-4AC44A2AD7ED}" srcOrd="1" destOrd="0" presId="urn:microsoft.com/office/officeart/2005/8/layout/orgChart1"/>
    <dgm:cxn modelId="{E3D59296-3776-4CFD-8F65-4D356ADA94D1}" type="presParOf" srcId="{7DE925D2-76E6-477B-B1A1-4AC44A2AD7ED}" destId="{465D60DB-1482-4B2D-BE47-642AD38C60E1}" srcOrd="0" destOrd="0" presId="urn:microsoft.com/office/officeart/2005/8/layout/orgChart1"/>
    <dgm:cxn modelId="{11757C70-51F7-4B85-8E25-8E326E1EC744}" type="presParOf" srcId="{465D60DB-1482-4B2D-BE47-642AD38C60E1}" destId="{13EB8DAE-F624-42B7-AF48-312529001AEE}" srcOrd="0" destOrd="0" presId="urn:microsoft.com/office/officeart/2005/8/layout/orgChart1"/>
    <dgm:cxn modelId="{B541A8DB-374F-4353-ABA6-C62E2CA512A2}" type="presParOf" srcId="{465D60DB-1482-4B2D-BE47-642AD38C60E1}" destId="{DFD1C5CD-D8EE-44C2-AB4D-C38BE7C8B551}" srcOrd="1" destOrd="0" presId="urn:microsoft.com/office/officeart/2005/8/layout/orgChart1"/>
    <dgm:cxn modelId="{A33F3859-C9D6-45AC-BB00-DF640F509971}" type="presParOf" srcId="{7DE925D2-76E6-477B-B1A1-4AC44A2AD7ED}" destId="{ACB1D09E-DC1D-49B2-A9A4-3AF6AC96B702}" srcOrd="1" destOrd="0" presId="urn:microsoft.com/office/officeart/2005/8/layout/orgChart1"/>
    <dgm:cxn modelId="{DDFDE918-8CE9-43EE-90D8-447ED40331E8}" type="presParOf" srcId="{7DE925D2-76E6-477B-B1A1-4AC44A2AD7ED}" destId="{10E110A3-DEF0-4315-9C7A-1F5F6EB7F6A2}" srcOrd="2" destOrd="0" presId="urn:microsoft.com/office/officeart/2005/8/layout/orgChart1"/>
    <dgm:cxn modelId="{84568358-F357-439E-A1D4-D42268CC562C}" type="presParOf" srcId="{2DFA12A4-10D5-4930-895A-F730BAD84349}" destId="{C8D3456F-E21E-4D11-B4E5-6DFE7F622B22}" srcOrd="2" destOrd="0" presId="urn:microsoft.com/office/officeart/2005/8/layout/orgChart1"/>
    <dgm:cxn modelId="{D73D6714-8CF0-45E6-B89F-9F6415F74A5D}" type="presParOf" srcId="{CC94738D-0810-4F92-8F14-53766B867EFF}" destId="{A0F30509-826E-4F3E-B0E3-239A13BA3498}" srcOrd="6" destOrd="0" presId="urn:microsoft.com/office/officeart/2005/8/layout/orgChart1"/>
    <dgm:cxn modelId="{AC03C002-DA8C-4719-9103-6FC4764B8DEF}" type="presParOf" srcId="{CC94738D-0810-4F92-8F14-53766B867EFF}" destId="{BEECE094-DB6E-404A-B1B2-D453B228457C}" srcOrd="7" destOrd="0" presId="urn:microsoft.com/office/officeart/2005/8/layout/orgChart1"/>
    <dgm:cxn modelId="{F498FA00-90C4-4656-9B40-C8D830973556}" type="presParOf" srcId="{BEECE094-DB6E-404A-B1B2-D453B228457C}" destId="{34022DF6-9E28-403A-813B-73F4C8181ECF}" srcOrd="0" destOrd="0" presId="urn:microsoft.com/office/officeart/2005/8/layout/orgChart1"/>
    <dgm:cxn modelId="{467AD471-3DC0-428B-B30C-F5020BD8CAE9}" type="presParOf" srcId="{34022DF6-9E28-403A-813B-73F4C8181ECF}" destId="{163AD724-2DFF-4012-8FE7-B40C736ACAC0}" srcOrd="0" destOrd="0" presId="urn:microsoft.com/office/officeart/2005/8/layout/orgChart1"/>
    <dgm:cxn modelId="{D7D802AB-54A9-4CF6-90FD-3B69DAED7572}" type="presParOf" srcId="{34022DF6-9E28-403A-813B-73F4C8181ECF}" destId="{B90A2B40-343E-4066-B5A1-66CD6AB1134A}" srcOrd="1" destOrd="0" presId="urn:microsoft.com/office/officeart/2005/8/layout/orgChart1"/>
    <dgm:cxn modelId="{CF1AA81B-7562-47D7-8D4A-2A39C9F3ABFE}" type="presParOf" srcId="{BEECE094-DB6E-404A-B1B2-D453B228457C}" destId="{9713781C-2041-4178-8674-34201A32E4F1}" srcOrd="1" destOrd="0" presId="urn:microsoft.com/office/officeart/2005/8/layout/orgChart1"/>
    <dgm:cxn modelId="{DF64D17F-609B-4657-A468-19E25B2E10DF}" type="presParOf" srcId="{9713781C-2041-4178-8674-34201A32E4F1}" destId="{87287B4A-ABD7-4462-AFB8-6D313519815D}" srcOrd="0" destOrd="0" presId="urn:microsoft.com/office/officeart/2005/8/layout/orgChart1"/>
    <dgm:cxn modelId="{5CE10643-9AC5-4B13-B986-FCD7D9A3463F}" type="presParOf" srcId="{9713781C-2041-4178-8674-34201A32E4F1}" destId="{8BCC14D5-C1BB-488D-85FE-881E74337269}" srcOrd="1" destOrd="0" presId="urn:microsoft.com/office/officeart/2005/8/layout/orgChart1"/>
    <dgm:cxn modelId="{B9319734-9175-4EDF-8169-B69FE49EC9B3}" type="presParOf" srcId="{8BCC14D5-C1BB-488D-85FE-881E74337269}" destId="{DEAF43AE-6B56-48DD-BAF2-4FFB5BD61061}" srcOrd="0" destOrd="0" presId="urn:microsoft.com/office/officeart/2005/8/layout/orgChart1"/>
    <dgm:cxn modelId="{A433C90E-D31E-4206-A820-47AA0E7A76E6}" type="presParOf" srcId="{DEAF43AE-6B56-48DD-BAF2-4FFB5BD61061}" destId="{4ECC9D1D-967E-44B1-B719-D13F9599F98B}" srcOrd="0" destOrd="0" presId="urn:microsoft.com/office/officeart/2005/8/layout/orgChart1"/>
    <dgm:cxn modelId="{E6CE1DCD-27F1-435A-A353-936FAD43473A}" type="presParOf" srcId="{DEAF43AE-6B56-48DD-BAF2-4FFB5BD61061}" destId="{C68C3F32-FF7F-43AE-B6C8-473BBF5721B5}" srcOrd="1" destOrd="0" presId="urn:microsoft.com/office/officeart/2005/8/layout/orgChart1"/>
    <dgm:cxn modelId="{FDDC6743-AB13-4B68-8799-0CD82BFD422A}" type="presParOf" srcId="{8BCC14D5-C1BB-488D-85FE-881E74337269}" destId="{208813B8-A294-431A-9C65-C988529CE9B3}" srcOrd="1" destOrd="0" presId="urn:microsoft.com/office/officeart/2005/8/layout/orgChart1"/>
    <dgm:cxn modelId="{EBAB9288-F123-4BF1-BE88-CCE5DF5B2736}" type="presParOf" srcId="{8BCC14D5-C1BB-488D-85FE-881E74337269}" destId="{25BD31BD-6AAD-4E2D-8017-E800C8E4D6C1}" srcOrd="2" destOrd="0" presId="urn:microsoft.com/office/officeart/2005/8/layout/orgChart1"/>
    <dgm:cxn modelId="{7ABB8999-2896-4B1E-8B14-37EC54947BB3}" type="presParOf" srcId="{9713781C-2041-4178-8674-34201A32E4F1}" destId="{0FA10B27-ADC0-4E61-81EA-96290BFDCA20}" srcOrd="2" destOrd="0" presId="urn:microsoft.com/office/officeart/2005/8/layout/orgChart1"/>
    <dgm:cxn modelId="{225DD37E-E0A5-4C7A-A7C5-9CA173214B4F}" type="presParOf" srcId="{9713781C-2041-4178-8674-34201A32E4F1}" destId="{CF320FCD-CDC3-413A-8A01-DCFBD58B9F2A}" srcOrd="3" destOrd="0" presId="urn:microsoft.com/office/officeart/2005/8/layout/orgChart1"/>
    <dgm:cxn modelId="{F7B42C25-F3B6-4AA1-9B6E-9872E6758E7B}" type="presParOf" srcId="{CF320FCD-CDC3-413A-8A01-DCFBD58B9F2A}" destId="{E0C5AD6B-A5BB-4952-B267-629EBC67E8DE}" srcOrd="0" destOrd="0" presId="urn:microsoft.com/office/officeart/2005/8/layout/orgChart1"/>
    <dgm:cxn modelId="{DE967210-C92B-40E5-93A9-4ECF43D1F7D4}" type="presParOf" srcId="{E0C5AD6B-A5BB-4952-B267-629EBC67E8DE}" destId="{F33FA727-F4FE-4D6F-A120-A4A9BEBE3F44}" srcOrd="0" destOrd="0" presId="urn:microsoft.com/office/officeart/2005/8/layout/orgChart1"/>
    <dgm:cxn modelId="{95C3D6D7-8AAC-4EFE-8A9A-1E8FC5878F23}" type="presParOf" srcId="{E0C5AD6B-A5BB-4952-B267-629EBC67E8DE}" destId="{EE211C35-71B4-4A42-94C9-A7686D74E461}" srcOrd="1" destOrd="0" presId="urn:microsoft.com/office/officeart/2005/8/layout/orgChart1"/>
    <dgm:cxn modelId="{D5C8FB9C-EF8E-460F-9DDF-FFE91A41A7C8}" type="presParOf" srcId="{CF320FCD-CDC3-413A-8A01-DCFBD58B9F2A}" destId="{DC526F06-D0D7-4A73-BBC7-81B97C216647}" srcOrd="1" destOrd="0" presId="urn:microsoft.com/office/officeart/2005/8/layout/orgChart1"/>
    <dgm:cxn modelId="{7D9205A8-312A-4657-9045-30749899EEE6}" type="presParOf" srcId="{CF320FCD-CDC3-413A-8A01-DCFBD58B9F2A}" destId="{4E0CB2A3-EBFC-4579-B6A7-48D8C460CED8}" srcOrd="2" destOrd="0" presId="urn:microsoft.com/office/officeart/2005/8/layout/orgChart1"/>
    <dgm:cxn modelId="{C6193143-FB1B-44C3-85C7-F93093DBAA14}" type="presParOf" srcId="{9713781C-2041-4178-8674-34201A32E4F1}" destId="{A1EEE256-E5D1-4DFC-B5A1-9616A942DC06}" srcOrd="4" destOrd="0" presId="urn:microsoft.com/office/officeart/2005/8/layout/orgChart1"/>
    <dgm:cxn modelId="{B0CA051A-E9E7-4F9D-BDC1-E4D3EBA8687F}" type="presParOf" srcId="{9713781C-2041-4178-8674-34201A32E4F1}" destId="{2F738976-7661-4479-B4BF-5442E89F6627}" srcOrd="5" destOrd="0" presId="urn:microsoft.com/office/officeart/2005/8/layout/orgChart1"/>
    <dgm:cxn modelId="{593EBB7D-88D9-4BBD-A356-340A12D1DBC4}" type="presParOf" srcId="{2F738976-7661-4479-B4BF-5442E89F6627}" destId="{C330BD02-D13C-41D2-8919-E48B07B77E0E}" srcOrd="0" destOrd="0" presId="urn:microsoft.com/office/officeart/2005/8/layout/orgChart1"/>
    <dgm:cxn modelId="{E77D08B7-4EB5-4610-B9C7-AD5A12F4D25F}" type="presParOf" srcId="{C330BD02-D13C-41D2-8919-E48B07B77E0E}" destId="{788B1F7D-00E6-4B3A-ACF6-31D843CBD9AA}" srcOrd="0" destOrd="0" presId="urn:microsoft.com/office/officeart/2005/8/layout/orgChart1"/>
    <dgm:cxn modelId="{46D8B083-345D-4496-9328-1823AA211AE1}" type="presParOf" srcId="{C330BD02-D13C-41D2-8919-E48B07B77E0E}" destId="{9930755A-01C7-4A07-991D-214772117EA8}" srcOrd="1" destOrd="0" presId="urn:microsoft.com/office/officeart/2005/8/layout/orgChart1"/>
    <dgm:cxn modelId="{210B9C8E-1859-43D7-A057-5C9756C653D1}" type="presParOf" srcId="{2F738976-7661-4479-B4BF-5442E89F6627}" destId="{FBA1DCBA-36FB-4ADC-B363-4B7D93018A1A}" srcOrd="1" destOrd="0" presId="urn:microsoft.com/office/officeart/2005/8/layout/orgChart1"/>
    <dgm:cxn modelId="{EED408CC-0A18-49AF-A9CA-00A8D7B6CF7E}" type="presParOf" srcId="{2F738976-7661-4479-B4BF-5442E89F6627}" destId="{14E28A9F-2981-40A6-BF3C-D690B8B9928E}" srcOrd="2" destOrd="0" presId="urn:microsoft.com/office/officeart/2005/8/layout/orgChart1"/>
    <dgm:cxn modelId="{205E8443-C2A6-47C5-B991-F56FB86B21FD}" type="presParOf" srcId="{9713781C-2041-4178-8674-34201A32E4F1}" destId="{989EF9E5-DBE7-4C1A-99EC-8BDAD16687E1}" srcOrd="6" destOrd="0" presId="urn:microsoft.com/office/officeart/2005/8/layout/orgChart1"/>
    <dgm:cxn modelId="{97E7B40A-4017-404C-AE57-1867947268D1}" type="presParOf" srcId="{9713781C-2041-4178-8674-34201A32E4F1}" destId="{3B90BB0A-D830-4F3A-806A-B00BCB281990}" srcOrd="7" destOrd="0" presId="urn:microsoft.com/office/officeart/2005/8/layout/orgChart1"/>
    <dgm:cxn modelId="{1B91AD01-C696-4203-AB00-26C26AA20A8B}" type="presParOf" srcId="{3B90BB0A-D830-4F3A-806A-B00BCB281990}" destId="{F2E640FA-EE7B-44B5-A860-7588403ABA47}" srcOrd="0" destOrd="0" presId="urn:microsoft.com/office/officeart/2005/8/layout/orgChart1"/>
    <dgm:cxn modelId="{5115BECB-70AD-45F6-8980-08FE501F6F10}" type="presParOf" srcId="{F2E640FA-EE7B-44B5-A860-7588403ABA47}" destId="{374361B6-41E8-48A7-B4E7-7099B7B0705B}" srcOrd="0" destOrd="0" presId="urn:microsoft.com/office/officeart/2005/8/layout/orgChart1"/>
    <dgm:cxn modelId="{1020BC9F-3368-4B4B-B661-E02DBC3835B2}" type="presParOf" srcId="{F2E640FA-EE7B-44B5-A860-7588403ABA47}" destId="{9A910143-59FF-47FD-BCA5-13BE81798DAD}" srcOrd="1" destOrd="0" presId="urn:microsoft.com/office/officeart/2005/8/layout/orgChart1"/>
    <dgm:cxn modelId="{89059F90-F516-4DDC-A116-A7F9BFCFD5C6}" type="presParOf" srcId="{3B90BB0A-D830-4F3A-806A-B00BCB281990}" destId="{05F97DD3-44B2-4C3F-A32C-43BB630FA509}" srcOrd="1" destOrd="0" presId="urn:microsoft.com/office/officeart/2005/8/layout/orgChart1"/>
    <dgm:cxn modelId="{4D63C934-BA27-4C2A-8F48-BD53FF5A4DC0}" type="presParOf" srcId="{3B90BB0A-D830-4F3A-806A-B00BCB281990}" destId="{A003D673-D5C8-48EB-8A30-30A21A94A818}" srcOrd="2" destOrd="0" presId="urn:microsoft.com/office/officeart/2005/8/layout/orgChart1"/>
    <dgm:cxn modelId="{2DC3873F-A5C7-444F-8AD1-D6A08E3187A4}" type="presParOf" srcId="{BEECE094-DB6E-404A-B1B2-D453B228457C}" destId="{F781BDFE-B9C7-4C69-ADBE-342D77816BFA}" srcOrd="2" destOrd="0" presId="urn:microsoft.com/office/officeart/2005/8/layout/orgChart1"/>
    <dgm:cxn modelId="{7338C8E9-EEBB-4057-B993-D52D3576E99C}" type="presParOf" srcId="{CC94738D-0810-4F92-8F14-53766B867EFF}" destId="{00111D64-21A6-4996-A91C-BCE549ABBAF6}" srcOrd="8" destOrd="0" presId="urn:microsoft.com/office/officeart/2005/8/layout/orgChart1"/>
    <dgm:cxn modelId="{569A3A54-ADE6-476A-A3F4-011537D607E5}" type="presParOf" srcId="{CC94738D-0810-4F92-8F14-53766B867EFF}" destId="{BD735406-CC5B-4940-A452-E533B00892CE}" srcOrd="9" destOrd="0" presId="urn:microsoft.com/office/officeart/2005/8/layout/orgChart1"/>
    <dgm:cxn modelId="{2280F157-A6F0-4D29-AED9-239E9862700F}" type="presParOf" srcId="{BD735406-CC5B-4940-A452-E533B00892CE}" destId="{BAAB705E-E2EB-4F16-8666-223E78B79F73}" srcOrd="0" destOrd="0" presId="urn:microsoft.com/office/officeart/2005/8/layout/orgChart1"/>
    <dgm:cxn modelId="{65183D4A-3D33-4854-A833-D2F407131C3E}" type="presParOf" srcId="{BAAB705E-E2EB-4F16-8666-223E78B79F73}" destId="{3D9EFB90-29A8-48C0-9C6D-DCDF507BAEB0}" srcOrd="0" destOrd="0" presId="urn:microsoft.com/office/officeart/2005/8/layout/orgChart1"/>
    <dgm:cxn modelId="{F49FF997-3560-40BA-BC7E-034AF829B75E}" type="presParOf" srcId="{BAAB705E-E2EB-4F16-8666-223E78B79F73}" destId="{40AFDA82-C3F4-43A4-9920-167666A5A85E}" srcOrd="1" destOrd="0" presId="urn:microsoft.com/office/officeart/2005/8/layout/orgChart1"/>
    <dgm:cxn modelId="{18178B3A-8FAF-46CE-B382-2C01A4F4D058}" type="presParOf" srcId="{BD735406-CC5B-4940-A452-E533B00892CE}" destId="{B769A587-2702-4156-8785-46F331180168}" srcOrd="1" destOrd="0" presId="urn:microsoft.com/office/officeart/2005/8/layout/orgChart1"/>
    <dgm:cxn modelId="{B2802955-BF84-4AF6-8BF0-7D55A6E5E0FC}" type="presParOf" srcId="{B769A587-2702-4156-8785-46F331180168}" destId="{83E2092D-1C32-4C69-B133-D62FC81C398D}" srcOrd="0" destOrd="0" presId="urn:microsoft.com/office/officeart/2005/8/layout/orgChart1"/>
    <dgm:cxn modelId="{C7E09D42-AED7-48A0-9845-ED2DB8AB2C92}" type="presParOf" srcId="{B769A587-2702-4156-8785-46F331180168}" destId="{F1F3C81A-108E-402A-9E34-19A9B6B81E5C}" srcOrd="1" destOrd="0" presId="urn:microsoft.com/office/officeart/2005/8/layout/orgChart1"/>
    <dgm:cxn modelId="{F09ADF25-70E5-4357-869F-F0088EB75437}" type="presParOf" srcId="{F1F3C81A-108E-402A-9E34-19A9B6B81E5C}" destId="{3C1AD06A-D1EE-4D6F-91D3-72AE004F556D}" srcOrd="0" destOrd="0" presId="urn:microsoft.com/office/officeart/2005/8/layout/orgChart1"/>
    <dgm:cxn modelId="{A6CEE0CA-6F2F-49C1-94AD-1B6E34695C1A}" type="presParOf" srcId="{3C1AD06A-D1EE-4D6F-91D3-72AE004F556D}" destId="{91CC1AEE-D85D-4484-83F7-AE9A37EF1836}" srcOrd="0" destOrd="0" presId="urn:microsoft.com/office/officeart/2005/8/layout/orgChart1"/>
    <dgm:cxn modelId="{22125459-0602-487A-9D35-1D648282E396}" type="presParOf" srcId="{3C1AD06A-D1EE-4D6F-91D3-72AE004F556D}" destId="{3CF28BB3-7C19-40BD-94E6-02320B1B85F1}" srcOrd="1" destOrd="0" presId="urn:microsoft.com/office/officeart/2005/8/layout/orgChart1"/>
    <dgm:cxn modelId="{1B2E9B6E-BA34-47FB-ABF7-6DF4A28F1634}" type="presParOf" srcId="{F1F3C81A-108E-402A-9E34-19A9B6B81E5C}" destId="{EED58352-3AD3-4694-9774-B2F423C16F58}" srcOrd="1" destOrd="0" presId="urn:microsoft.com/office/officeart/2005/8/layout/orgChart1"/>
    <dgm:cxn modelId="{CAA9CCDA-2C65-470A-9586-67E18B8BBB51}" type="presParOf" srcId="{F1F3C81A-108E-402A-9E34-19A9B6B81E5C}" destId="{47261C83-03E6-4D0B-B4CC-540AC14C5BF5}" srcOrd="2" destOrd="0" presId="urn:microsoft.com/office/officeart/2005/8/layout/orgChart1"/>
    <dgm:cxn modelId="{37771D02-C0D1-451E-9036-7C823E087BDB}" type="presParOf" srcId="{B769A587-2702-4156-8785-46F331180168}" destId="{225EF8A7-42F6-4245-9D93-878AF9864654}" srcOrd="2" destOrd="0" presId="urn:microsoft.com/office/officeart/2005/8/layout/orgChart1"/>
    <dgm:cxn modelId="{9FEC9D29-AE26-4B6D-BA5F-47B700CF49AB}" type="presParOf" srcId="{B769A587-2702-4156-8785-46F331180168}" destId="{A4A326D2-C4DA-47CE-AD73-F88C72777B9B}" srcOrd="3" destOrd="0" presId="urn:microsoft.com/office/officeart/2005/8/layout/orgChart1"/>
    <dgm:cxn modelId="{6CF94003-1519-4453-B3B2-1B83F21D3504}" type="presParOf" srcId="{A4A326D2-C4DA-47CE-AD73-F88C72777B9B}" destId="{F8FEC868-7367-4E83-90D3-D358E3238DD3}" srcOrd="0" destOrd="0" presId="urn:microsoft.com/office/officeart/2005/8/layout/orgChart1"/>
    <dgm:cxn modelId="{22B35E6B-AFF9-405C-B4B7-8D3C039DE7BF}" type="presParOf" srcId="{F8FEC868-7367-4E83-90D3-D358E3238DD3}" destId="{643ABFD9-9437-46A4-801B-C6A868908365}" srcOrd="0" destOrd="0" presId="urn:microsoft.com/office/officeart/2005/8/layout/orgChart1"/>
    <dgm:cxn modelId="{F3CB3E1E-76B1-4348-8FFD-17855F099B03}" type="presParOf" srcId="{F8FEC868-7367-4E83-90D3-D358E3238DD3}" destId="{DCDAB100-68C0-4182-94DE-E6687B7E234D}" srcOrd="1" destOrd="0" presId="urn:microsoft.com/office/officeart/2005/8/layout/orgChart1"/>
    <dgm:cxn modelId="{2D710629-E583-4034-AE53-DCE08D4B5299}" type="presParOf" srcId="{A4A326D2-C4DA-47CE-AD73-F88C72777B9B}" destId="{0B3E9011-9FAB-432F-9606-012D5A2FDC5D}" srcOrd="1" destOrd="0" presId="urn:microsoft.com/office/officeart/2005/8/layout/orgChart1"/>
    <dgm:cxn modelId="{81C20712-016D-4CEF-A1F9-450F6F1DC9E3}" type="presParOf" srcId="{A4A326D2-C4DA-47CE-AD73-F88C72777B9B}" destId="{ED9BD074-66E4-4D30-83B1-1D34BC466195}" srcOrd="2" destOrd="0" presId="urn:microsoft.com/office/officeart/2005/8/layout/orgChart1"/>
    <dgm:cxn modelId="{14F8B687-A482-4650-A289-1A876ABAB9C7}" type="presParOf" srcId="{B769A587-2702-4156-8785-46F331180168}" destId="{E8575850-FFCE-4611-AB37-C6D5F9F311CE}" srcOrd="4" destOrd="0" presId="urn:microsoft.com/office/officeart/2005/8/layout/orgChart1"/>
    <dgm:cxn modelId="{5F5F79BD-A869-4C12-87F5-0CF325200282}" type="presParOf" srcId="{B769A587-2702-4156-8785-46F331180168}" destId="{84604DB6-2292-41F2-82F5-5B0F8A0E3A84}" srcOrd="5" destOrd="0" presId="urn:microsoft.com/office/officeart/2005/8/layout/orgChart1"/>
    <dgm:cxn modelId="{EB0BFD69-DB8A-4541-AA28-6FD97DFC1491}" type="presParOf" srcId="{84604DB6-2292-41F2-82F5-5B0F8A0E3A84}" destId="{465BF30A-DE05-40A8-A87F-EE2AD9D2A1CB}" srcOrd="0" destOrd="0" presId="urn:microsoft.com/office/officeart/2005/8/layout/orgChart1"/>
    <dgm:cxn modelId="{E1F3360D-818A-4174-A54F-4D0C3B18F4E8}" type="presParOf" srcId="{465BF30A-DE05-40A8-A87F-EE2AD9D2A1CB}" destId="{1E48BC94-D1D6-42CE-B494-64202DDC8430}" srcOrd="0" destOrd="0" presId="urn:microsoft.com/office/officeart/2005/8/layout/orgChart1"/>
    <dgm:cxn modelId="{B378D820-42DB-4226-BE4C-DCC58D20CA0A}" type="presParOf" srcId="{465BF30A-DE05-40A8-A87F-EE2AD9D2A1CB}" destId="{96A95D2F-7B20-4701-A2A3-A47E91059009}" srcOrd="1" destOrd="0" presId="urn:microsoft.com/office/officeart/2005/8/layout/orgChart1"/>
    <dgm:cxn modelId="{97D7C08E-AF96-49AD-B2AC-E0D866CAE422}" type="presParOf" srcId="{84604DB6-2292-41F2-82F5-5B0F8A0E3A84}" destId="{E8C0693D-688F-4F15-94B6-CD8B8F92F83F}" srcOrd="1" destOrd="0" presId="urn:microsoft.com/office/officeart/2005/8/layout/orgChart1"/>
    <dgm:cxn modelId="{1D82985F-8745-410F-93FE-390935F951D8}" type="presParOf" srcId="{84604DB6-2292-41F2-82F5-5B0F8A0E3A84}" destId="{A423D269-1A9D-4794-882F-BAD03C273AEF}" srcOrd="2" destOrd="0" presId="urn:microsoft.com/office/officeart/2005/8/layout/orgChart1"/>
    <dgm:cxn modelId="{855A3587-439A-4E0C-8686-0CB2ECFE5A08}" type="presParOf" srcId="{B769A587-2702-4156-8785-46F331180168}" destId="{AB5A5112-A58B-4A3B-997B-FCA944BFAEB4}" srcOrd="6" destOrd="0" presId="urn:microsoft.com/office/officeart/2005/8/layout/orgChart1"/>
    <dgm:cxn modelId="{BC25BECA-820C-4C5D-97E5-7E3427ED7CCC}" type="presParOf" srcId="{B769A587-2702-4156-8785-46F331180168}" destId="{561A3E53-65EC-4E2E-933D-4811F7C77169}" srcOrd="7" destOrd="0" presId="urn:microsoft.com/office/officeart/2005/8/layout/orgChart1"/>
    <dgm:cxn modelId="{9956BC09-280D-4E44-B569-263BFFCB6E22}" type="presParOf" srcId="{561A3E53-65EC-4E2E-933D-4811F7C77169}" destId="{F488BCD5-81D0-40BD-BF81-7F6946C74131}" srcOrd="0" destOrd="0" presId="urn:microsoft.com/office/officeart/2005/8/layout/orgChart1"/>
    <dgm:cxn modelId="{B83AF86F-D6CA-4D86-8A82-98224D4BF6B6}" type="presParOf" srcId="{F488BCD5-81D0-40BD-BF81-7F6946C74131}" destId="{BB4A407D-27BD-403C-A4DB-E4E730CE0D18}" srcOrd="0" destOrd="0" presId="urn:microsoft.com/office/officeart/2005/8/layout/orgChart1"/>
    <dgm:cxn modelId="{FF430BE2-0634-4B5F-8F62-8BB0B06D62BB}" type="presParOf" srcId="{F488BCD5-81D0-40BD-BF81-7F6946C74131}" destId="{40D06EAD-077F-409C-89F5-57CB80952DE0}" srcOrd="1" destOrd="0" presId="urn:microsoft.com/office/officeart/2005/8/layout/orgChart1"/>
    <dgm:cxn modelId="{8A0D7A5D-E8AE-43DA-A8BE-0D818390A83D}" type="presParOf" srcId="{561A3E53-65EC-4E2E-933D-4811F7C77169}" destId="{88C1CE21-E195-4B0B-8609-B476D8CB5B20}" srcOrd="1" destOrd="0" presId="urn:microsoft.com/office/officeart/2005/8/layout/orgChart1"/>
    <dgm:cxn modelId="{CEC2A26A-6B1D-42B3-A4EB-57FBAC8A62EC}" type="presParOf" srcId="{561A3E53-65EC-4E2E-933D-4811F7C77169}" destId="{5B6EB34C-B709-403E-839D-1CBCC607E1B6}" srcOrd="2" destOrd="0" presId="urn:microsoft.com/office/officeart/2005/8/layout/orgChart1"/>
    <dgm:cxn modelId="{719B1E83-3171-40E1-A0FB-667B621D1AAB}" type="presParOf" srcId="{B769A587-2702-4156-8785-46F331180168}" destId="{AC4956ED-D469-4956-BB75-954D51622902}" srcOrd="8" destOrd="0" presId="urn:microsoft.com/office/officeart/2005/8/layout/orgChart1"/>
    <dgm:cxn modelId="{3C72E7AD-3C4E-4F7E-BD23-242D86E6EB1C}" type="presParOf" srcId="{B769A587-2702-4156-8785-46F331180168}" destId="{0406B3AD-C8B6-4202-A302-9B76E1692713}" srcOrd="9" destOrd="0" presId="urn:microsoft.com/office/officeart/2005/8/layout/orgChart1"/>
    <dgm:cxn modelId="{D72076EA-C33C-4659-8EBD-E97E19893D51}" type="presParOf" srcId="{0406B3AD-C8B6-4202-A302-9B76E1692713}" destId="{5DC2D671-E778-4FB1-B85C-B24526225C5E}" srcOrd="0" destOrd="0" presId="urn:microsoft.com/office/officeart/2005/8/layout/orgChart1"/>
    <dgm:cxn modelId="{E42557FC-2406-4271-BBF8-5A6A10C79B60}" type="presParOf" srcId="{5DC2D671-E778-4FB1-B85C-B24526225C5E}" destId="{E9670DB6-FE4D-4B8C-AA8E-6389981E7D0D}" srcOrd="0" destOrd="0" presId="urn:microsoft.com/office/officeart/2005/8/layout/orgChart1"/>
    <dgm:cxn modelId="{782720CB-8BA3-4C9E-A136-4AE4C330D279}" type="presParOf" srcId="{5DC2D671-E778-4FB1-B85C-B24526225C5E}" destId="{AA4329FB-C835-46F1-A22F-DEB8D1E2CF50}" srcOrd="1" destOrd="0" presId="urn:microsoft.com/office/officeart/2005/8/layout/orgChart1"/>
    <dgm:cxn modelId="{7D0E2CE0-A9B8-4893-B7E2-B6CDF6D6528C}" type="presParOf" srcId="{0406B3AD-C8B6-4202-A302-9B76E1692713}" destId="{5038970C-2EA9-4D20-ACC9-189A0C75EFC1}" srcOrd="1" destOrd="0" presId="urn:microsoft.com/office/officeart/2005/8/layout/orgChart1"/>
    <dgm:cxn modelId="{BBE73CD3-7653-423B-941A-833DEE65FDB2}" type="presParOf" srcId="{0406B3AD-C8B6-4202-A302-9B76E1692713}" destId="{581E784B-09DA-4914-AA75-7B8630CECD49}" srcOrd="2" destOrd="0" presId="urn:microsoft.com/office/officeart/2005/8/layout/orgChart1"/>
    <dgm:cxn modelId="{437F24D0-C37B-449A-B647-9DA7EEE601C1}" type="presParOf" srcId="{B769A587-2702-4156-8785-46F331180168}" destId="{D73D9EF6-8815-4677-BBB0-5D6D76AC773D}" srcOrd="10" destOrd="0" presId="urn:microsoft.com/office/officeart/2005/8/layout/orgChart1"/>
    <dgm:cxn modelId="{9E089A11-B0A4-4654-A047-C88F7610FF5F}" type="presParOf" srcId="{B769A587-2702-4156-8785-46F331180168}" destId="{16CC85CE-2A99-49A7-98D9-E19031FAAE00}" srcOrd="11" destOrd="0" presId="urn:microsoft.com/office/officeart/2005/8/layout/orgChart1"/>
    <dgm:cxn modelId="{01374592-75E1-428B-95A0-97CB7B040ABB}" type="presParOf" srcId="{16CC85CE-2A99-49A7-98D9-E19031FAAE00}" destId="{21656668-2869-495F-B7BB-AE4DA000A08A}" srcOrd="0" destOrd="0" presId="urn:microsoft.com/office/officeart/2005/8/layout/orgChart1"/>
    <dgm:cxn modelId="{261EBA1C-EEBA-43D8-9A2C-31E869C7F17B}" type="presParOf" srcId="{21656668-2869-495F-B7BB-AE4DA000A08A}" destId="{2EA7FDCC-C74E-495C-9212-F2A96F09CB62}" srcOrd="0" destOrd="0" presId="urn:microsoft.com/office/officeart/2005/8/layout/orgChart1"/>
    <dgm:cxn modelId="{163F81A8-8F18-49F7-A96F-2E8A7A7A3896}" type="presParOf" srcId="{21656668-2869-495F-B7BB-AE4DA000A08A}" destId="{C949F5AB-167F-4373-ABE8-A580DB111AEA}" srcOrd="1" destOrd="0" presId="urn:microsoft.com/office/officeart/2005/8/layout/orgChart1"/>
    <dgm:cxn modelId="{4C7FA36B-BEE7-4F12-9094-07F2DC52D059}" type="presParOf" srcId="{16CC85CE-2A99-49A7-98D9-E19031FAAE00}" destId="{213E5145-4A17-48E4-BE53-8CEDE647E985}" srcOrd="1" destOrd="0" presId="urn:microsoft.com/office/officeart/2005/8/layout/orgChart1"/>
    <dgm:cxn modelId="{49D32116-200C-4395-91F7-675CC8BC4FF0}" type="presParOf" srcId="{16CC85CE-2A99-49A7-98D9-E19031FAAE00}" destId="{DEF84770-6BCB-41B6-ADBC-A93033FA1DD3}" srcOrd="2" destOrd="0" presId="urn:microsoft.com/office/officeart/2005/8/layout/orgChart1"/>
    <dgm:cxn modelId="{57040335-0998-4703-8782-4F0A798EEF8D}" type="presParOf" srcId="{B769A587-2702-4156-8785-46F331180168}" destId="{0762D1EE-44B3-4417-86C7-D7DD0043416D}" srcOrd="12" destOrd="0" presId="urn:microsoft.com/office/officeart/2005/8/layout/orgChart1"/>
    <dgm:cxn modelId="{1EB2D287-8C02-4251-9F31-96F152E7D275}" type="presParOf" srcId="{B769A587-2702-4156-8785-46F331180168}" destId="{0E8F78F7-9B32-496D-8E07-1048D278323F}" srcOrd="13" destOrd="0" presId="urn:microsoft.com/office/officeart/2005/8/layout/orgChart1"/>
    <dgm:cxn modelId="{68E18025-5AD7-4A1B-9A2A-976A7F0FB9AD}" type="presParOf" srcId="{0E8F78F7-9B32-496D-8E07-1048D278323F}" destId="{621BA9B8-F470-4BF7-9471-D8013D4E7E5C}" srcOrd="0" destOrd="0" presId="urn:microsoft.com/office/officeart/2005/8/layout/orgChart1"/>
    <dgm:cxn modelId="{6C802E52-3C1F-48A9-8A3C-01FC70874FAC}" type="presParOf" srcId="{621BA9B8-F470-4BF7-9471-D8013D4E7E5C}" destId="{345A5A86-0010-491D-B04C-D00F9B9EC31A}" srcOrd="0" destOrd="0" presId="urn:microsoft.com/office/officeart/2005/8/layout/orgChart1"/>
    <dgm:cxn modelId="{F8266E2F-B6A1-43C1-9772-AC36D83B2AA2}" type="presParOf" srcId="{621BA9B8-F470-4BF7-9471-D8013D4E7E5C}" destId="{B53545BF-7C1A-4D91-8709-9A95EA641F36}" srcOrd="1" destOrd="0" presId="urn:microsoft.com/office/officeart/2005/8/layout/orgChart1"/>
    <dgm:cxn modelId="{C5E6006A-96B2-41DC-92E2-97EB05B7F40F}" type="presParOf" srcId="{0E8F78F7-9B32-496D-8E07-1048D278323F}" destId="{987CC6E1-EBBA-464F-941B-BCE1647BE036}" srcOrd="1" destOrd="0" presId="urn:microsoft.com/office/officeart/2005/8/layout/orgChart1"/>
    <dgm:cxn modelId="{D7E25BB0-FF04-4440-90A3-69EC0215441E}" type="presParOf" srcId="{0E8F78F7-9B32-496D-8E07-1048D278323F}" destId="{8A641C03-F9D5-4ED3-8D31-DCC205F2709E}" srcOrd="2" destOrd="0" presId="urn:microsoft.com/office/officeart/2005/8/layout/orgChart1"/>
    <dgm:cxn modelId="{0E76D092-1E86-4079-8159-5F3796D6CF46}" type="presParOf" srcId="{B769A587-2702-4156-8785-46F331180168}" destId="{085ED53F-B80B-444E-96C6-DCCFEE439F61}" srcOrd="14" destOrd="0" presId="urn:microsoft.com/office/officeart/2005/8/layout/orgChart1"/>
    <dgm:cxn modelId="{030C55C8-1327-4D61-8A86-B321C3DE0192}" type="presParOf" srcId="{B769A587-2702-4156-8785-46F331180168}" destId="{9924C46A-5F97-40F2-B861-0DFB2D50F3C8}" srcOrd="15" destOrd="0" presId="urn:microsoft.com/office/officeart/2005/8/layout/orgChart1"/>
    <dgm:cxn modelId="{5795C425-CA82-4255-B98B-A9D078A1560B}" type="presParOf" srcId="{9924C46A-5F97-40F2-B861-0DFB2D50F3C8}" destId="{52D54EE2-DF31-43DE-BAF9-6A61C66B7FCA}" srcOrd="0" destOrd="0" presId="urn:microsoft.com/office/officeart/2005/8/layout/orgChart1"/>
    <dgm:cxn modelId="{A4CB650C-EDA6-4A2C-80D4-5BCF3E6A34B4}" type="presParOf" srcId="{52D54EE2-DF31-43DE-BAF9-6A61C66B7FCA}" destId="{22498AD0-EE14-4F00-9526-0414E99BDF91}" srcOrd="0" destOrd="0" presId="urn:microsoft.com/office/officeart/2005/8/layout/orgChart1"/>
    <dgm:cxn modelId="{3A054E64-F9C4-4876-8D82-3330EA4B72B5}" type="presParOf" srcId="{52D54EE2-DF31-43DE-BAF9-6A61C66B7FCA}" destId="{9F6F2FEB-6D58-4E9B-A4B4-16B778E21143}" srcOrd="1" destOrd="0" presId="urn:microsoft.com/office/officeart/2005/8/layout/orgChart1"/>
    <dgm:cxn modelId="{65193FD0-D6F5-4478-BC7B-5C20FB9A7434}" type="presParOf" srcId="{9924C46A-5F97-40F2-B861-0DFB2D50F3C8}" destId="{74489518-4088-46EF-B76B-3C8A571C88FE}" srcOrd="1" destOrd="0" presId="urn:microsoft.com/office/officeart/2005/8/layout/orgChart1"/>
    <dgm:cxn modelId="{173BE079-D04D-4E55-8178-9322AF525B80}" type="presParOf" srcId="{9924C46A-5F97-40F2-B861-0DFB2D50F3C8}" destId="{93E7BBA8-37FB-4F03-BD1D-6E3C8FAAF04F}" srcOrd="2" destOrd="0" presId="urn:microsoft.com/office/officeart/2005/8/layout/orgChart1"/>
    <dgm:cxn modelId="{A32A7FF1-2AF7-40DF-84D5-240239A6A258}" type="presParOf" srcId="{B769A587-2702-4156-8785-46F331180168}" destId="{78D58B04-6F5D-4AB4-B27C-F35DD568B447}" srcOrd="16" destOrd="0" presId="urn:microsoft.com/office/officeart/2005/8/layout/orgChart1"/>
    <dgm:cxn modelId="{7EF0301B-334A-4148-BA8A-22C23EA0CADD}" type="presParOf" srcId="{B769A587-2702-4156-8785-46F331180168}" destId="{E3CCB94D-52E6-466D-BCC7-45D8323EF973}" srcOrd="17" destOrd="0" presId="urn:microsoft.com/office/officeart/2005/8/layout/orgChart1"/>
    <dgm:cxn modelId="{5EE7263F-BD5F-4CC6-A936-300F1996AB2F}" type="presParOf" srcId="{E3CCB94D-52E6-466D-BCC7-45D8323EF973}" destId="{A76712AB-C468-47F2-8BF1-1CB3CB97E53B}" srcOrd="0" destOrd="0" presId="urn:microsoft.com/office/officeart/2005/8/layout/orgChart1"/>
    <dgm:cxn modelId="{62262806-E165-4061-B456-E26D2CABFF90}" type="presParOf" srcId="{A76712AB-C468-47F2-8BF1-1CB3CB97E53B}" destId="{5B94A477-1263-42B5-9F39-A1930A9A440B}" srcOrd="0" destOrd="0" presId="urn:microsoft.com/office/officeart/2005/8/layout/orgChart1"/>
    <dgm:cxn modelId="{C0868A1B-AC89-4A1C-88CE-01B8AF28B39E}" type="presParOf" srcId="{A76712AB-C468-47F2-8BF1-1CB3CB97E53B}" destId="{997B6C49-D9F2-48E3-8AE8-52271B662B24}" srcOrd="1" destOrd="0" presId="urn:microsoft.com/office/officeart/2005/8/layout/orgChart1"/>
    <dgm:cxn modelId="{98F8C3B9-2517-4CBE-B010-140F640A0119}" type="presParOf" srcId="{E3CCB94D-52E6-466D-BCC7-45D8323EF973}" destId="{157D30C2-7067-4752-BC87-BB98C35987CA}" srcOrd="1" destOrd="0" presId="urn:microsoft.com/office/officeart/2005/8/layout/orgChart1"/>
    <dgm:cxn modelId="{B5F4BD35-6CF4-47D6-9B6D-B96C89DFB46E}" type="presParOf" srcId="{E3CCB94D-52E6-466D-BCC7-45D8323EF973}" destId="{955ED13D-9848-4010-855D-75895A914DDE}" srcOrd="2" destOrd="0" presId="urn:microsoft.com/office/officeart/2005/8/layout/orgChart1"/>
    <dgm:cxn modelId="{127A1DE3-BF56-4420-8FE0-9FA5B884D1A1}" type="presParOf" srcId="{B769A587-2702-4156-8785-46F331180168}" destId="{5CA8BF75-38A0-4927-89BD-678761CA0F7F}" srcOrd="18" destOrd="0" presId="urn:microsoft.com/office/officeart/2005/8/layout/orgChart1"/>
    <dgm:cxn modelId="{514BC505-8AA9-413D-9017-FAABBEE56F15}" type="presParOf" srcId="{B769A587-2702-4156-8785-46F331180168}" destId="{245A15A6-81E3-46AD-AC45-148D55B66835}" srcOrd="19" destOrd="0" presId="urn:microsoft.com/office/officeart/2005/8/layout/orgChart1"/>
    <dgm:cxn modelId="{377E7F3B-7D5C-4ED5-9C7E-79C6B46A7A82}" type="presParOf" srcId="{245A15A6-81E3-46AD-AC45-148D55B66835}" destId="{EA7B5945-B806-4AB3-981B-C59A7E1D3D59}" srcOrd="0" destOrd="0" presId="urn:microsoft.com/office/officeart/2005/8/layout/orgChart1"/>
    <dgm:cxn modelId="{41BE5AE8-09D2-4B8F-BA7B-700AA8E09767}" type="presParOf" srcId="{EA7B5945-B806-4AB3-981B-C59A7E1D3D59}" destId="{51DB8C35-40A3-426F-B498-B79020C6C98D}" srcOrd="0" destOrd="0" presId="urn:microsoft.com/office/officeart/2005/8/layout/orgChart1"/>
    <dgm:cxn modelId="{C59B945D-5C1B-4AC3-A8FE-9D64F893AE9E}" type="presParOf" srcId="{EA7B5945-B806-4AB3-981B-C59A7E1D3D59}" destId="{DC0A09CE-EAEC-4B96-AC7D-897777E08F5A}" srcOrd="1" destOrd="0" presId="urn:microsoft.com/office/officeart/2005/8/layout/orgChart1"/>
    <dgm:cxn modelId="{CC8424FB-3046-4018-89A4-58852D24DE3F}" type="presParOf" srcId="{245A15A6-81E3-46AD-AC45-148D55B66835}" destId="{F7DAD8CC-7AA8-4517-959C-0B21B4CD3651}" srcOrd="1" destOrd="0" presId="urn:microsoft.com/office/officeart/2005/8/layout/orgChart1"/>
    <dgm:cxn modelId="{C22BDCE2-5B66-4AA8-BCF7-14F6C3D63ED9}" type="presParOf" srcId="{245A15A6-81E3-46AD-AC45-148D55B66835}" destId="{AD5ABA9B-F4D5-4506-9BFF-546404607726}" srcOrd="2" destOrd="0" presId="urn:microsoft.com/office/officeart/2005/8/layout/orgChart1"/>
    <dgm:cxn modelId="{36EA85DB-1CC9-42D5-A509-FE2D311CA9BE}" type="presParOf" srcId="{BD735406-CC5B-4940-A452-E533B00892CE}" destId="{C05677BE-8795-444E-8AF9-4E00D655C5DD}" srcOrd="2" destOrd="0" presId="urn:microsoft.com/office/officeart/2005/8/layout/orgChart1"/>
    <dgm:cxn modelId="{A146CAC1-D505-4110-8602-CF1DBD9FD932}" type="presParOf" srcId="{5FEC6116-E62E-452C-A691-197DFD93627E}" destId="{E2E60E62-46D8-4FF2-8B20-32C2DAE2C9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8BF75-38A0-4927-89BD-678761CA0F7F}">
      <dsp:nvSpPr>
        <dsp:cNvPr id="0" name=""/>
        <dsp:cNvSpPr/>
      </dsp:nvSpPr>
      <dsp:spPr>
        <a:xfrm>
          <a:off x="11657951" y="2106489"/>
          <a:ext cx="91440" cy="2202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2281"/>
              </a:lnTo>
              <a:lnTo>
                <a:pt x="93945" y="22022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58B04-6F5D-4AB4-B27C-F35DD568B447}">
      <dsp:nvSpPr>
        <dsp:cNvPr id="0" name=""/>
        <dsp:cNvSpPr/>
      </dsp:nvSpPr>
      <dsp:spPr>
        <a:xfrm>
          <a:off x="11657951" y="2106489"/>
          <a:ext cx="91440" cy="1974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015"/>
              </a:lnTo>
              <a:lnTo>
                <a:pt x="93945" y="19740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ED53F-B80B-444E-96C6-DCCFEE439F61}">
      <dsp:nvSpPr>
        <dsp:cNvPr id="0" name=""/>
        <dsp:cNvSpPr/>
      </dsp:nvSpPr>
      <dsp:spPr>
        <a:xfrm>
          <a:off x="11657951" y="2106489"/>
          <a:ext cx="91440" cy="1745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5750"/>
              </a:lnTo>
              <a:lnTo>
                <a:pt x="93945" y="17457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2D1EE-44B3-4417-86C7-D7DD0043416D}">
      <dsp:nvSpPr>
        <dsp:cNvPr id="0" name=""/>
        <dsp:cNvSpPr/>
      </dsp:nvSpPr>
      <dsp:spPr>
        <a:xfrm>
          <a:off x="11657951" y="2106489"/>
          <a:ext cx="91440" cy="15174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484"/>
              </a:lnTo>
              <a:lnTo>
                <a:pt x="93945" y="15174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D9EF6-8815-4677-BBB0-5D6D76AC773D}">
      <dsp:nvSpPr>
        <dsp:cNvPr id="0" name=""/>
        <dsp:cNvSpPr/>
      </dsp:nvSpPr>
      <dsp:spPr>
        <a:xfrm>
          <a:off x="11657951" y="2106489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956ED-D469-4956-BB75-954D51622902}">
      <dsp:nvSpPr>
        <dsp:cNvPr id="0" name=""/>
        <dsp:cNvSpPr/>
      </dsp:nvSpPr>
      <dsp:spPr>
        <a:xfrm>
          <a:off x="11657951" y="2106489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A5112-A58B-4A3B-997B-FCA944BFAEB4}">
      <dsp:nvSpPr>
        <dsp:cNvPr id="0" name=""/>
        <dsp:cNvSpPr/>
      </dsp:nvSpPr>
      <dsp:spPr>
        <a:xfrm>
          <a:off x="11657951" y="2106489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75850-FFCE-4611-AB37-C6D5F9F311CE}">
      <dsp:nvSpPr>
        <dsp:cNvPr id="0" name=""/>
        <dsp:cNvSpPr/>
      </dsp:nvSpPr>
      <dsp:spPr>
        <a:xfrm>
          <a:off x="11657951" y="2106489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EF8A7-42F6-4245-9D93-878AF9864654}">
      <dsp:nvSpPr>
        <dsp:cNvPr id="0" name=""/>
        <dsp:cNvSpPr/>
      </dsp:nvSpPr>
      <dsp:spPr>
        <a:xfrm>
          <a:off x="11657951" y="2106489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2092D-1C32-4C69-B133-D62FC81C398D}">
      <dsp:nvSpPr>
        <dsp:cNvPr id="0" name=""/>
        <dsp:cNvSpPr/>
      </dsp:nvSpPr>
      <dsp:spPr>
        <a:xfrm>
          <a:off x="11657951" y="2106489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11D64-21A6-4996-A91C-BCE549ABBAF6}">
      <dsp:nvSpPr>
        <dsp:cNvPr id="0" name=""/>
        <dsp:cNvSpPr/>
      </dsp:nvSpPr>
      <dsp:spPr>
        <a:xfrm>
          <a:off x="6191537" y="1832503"/>
          <a:ext cx="564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5640734" y="79477"/>
              </a:lnTo>
              <a:lnTo>
                <a:pt x="5640734" y="1132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EF9E5-DBE7-4C1A-99EC-8BDAD16687E1}">
      <dsp:nvSpPr>
        <dsp:cNvPr id="0" name=""/>
        <dsp:cNvSpPr/>
      </dsp:nvSpPr>
      <dsp:spPr>
        <a:xfrm>
          <a:off x="11268935" y="2106489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EE256-E5D1-4DFC-B5A1-9616A942DC06}">
      <dsp:nvSpPr>
        <dsp:cNvPr id="0" name=""/>
        <dsp:cNvSpPr/>
      </dsp:nvSpPr>
      <dsp:spPr>
        <a:xfrm>
          <a:off x="11268935" y="2106489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10B27-ADC0-4E61-81EA-96290BFDCA20}">
      <dsp:nvSpPr>
        <dsp:cNvPr id="0" name=""/>
        <dsp:cNvSpPr/>
      </dsp:nvSpPr>
      <dsp:spPr>
        <a:xfrm>
          <a:off x="11268935" y="2106489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87B4A-ABD7-4462-AFB8-6D313519815D}">
      <dsp:nvSpPr>
        <dsp:cNvPr id="0" name=""/>
        <dsp:cNvSpPr/>
      </dsp:nvSpPr>
      <dsp:spPr>
        <a:xfrm>
          <a:off x="11268935" y="2106489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30509-826E-4F3E-B0E3-239A13BA3498}">
      <dsp:nvSpPr>
        <dsp:cNvPr id="0" name=""/>
        <dsp:cNvSpPr/>
      </dsp:nvSpPr>
      <dsp:spPr>
        <a:xfrm>
          <a:off x="6191537" y="1832503"/>
          <a:ext cx="5251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5251718" y="79477"/>
              </a:lnTo>
              <a:lnTo>
                <a:pt x="5251718" y="1132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558FC-A646-4F28-BC48-F3026DF508D0}">
      <dsp:nvSpPr>
        <dsp:cNvPr id="0" name=""/>
        <dsp:cNvSpPr/>
      </dsp:nvSpPr>
      <dsp:spPr>
        <a:xfrm>
          <a:off x="8545822" y="2106489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1244D-26F1-4970-B696-A26303700272}">
      <dsp:nvSpPr>
        <dsp:cNvPr id="0" name=""/>
        <dsp:cNvSpPr/>
      </dsp:nvSpPr>
      <dsp:spPr>
        <a:xfrm>
          <a:off x="6191537" y="1832503"/>
          <a:ext cx="2528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2528605" y="79477"/>
              </a:lnTo>
              <a:lnTo>
                <a:pt x="2528605" y="1132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06954-C7D0-42EA-A63F-50C3DE96D2C0}">
      <dsp:nvSpPr>
        <dsp:cNvPr id="0" name=""/>
        <dsp:cNvSpPr/>
      </dsp:nvSpPr>
      <dsp:spPr>
        <a:xfrm>
          <a:off x="8411501" y="2289034"/>
          <a:ext cx="2723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2723113" y="79477"/>
              </a:lnTo>
              <a:lnTo>
                <a:pt x="2723113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D309B-838A-4218-806A-207774DF8DA5}">
      <dsp:nvSpPr>
        <dsp:cNvPr id="0" name=""/>
        <dsp:cNvSpPr/>
      </dsp:nvSpPr>
      <dsp:spPr>
        <a:xfrm>
          <a:off x="8411501" y="2289034"/>
          <a:ext cx="2334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2334097" y="79477"/>
              </a:lnTo>
              <a:lnTo>
                <a:pt x="2334097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749-025B-429E-9DD2-A844726A9A88}">
      <dsp:nvSpPr>
        <dsp:cNvPr id="0" name=""/>
        <dsp:cNvSpPr/>
      </dsp:nvSpPr>
      <dsp:spPr>
        <a:xfrm>
          <a:off x="10182262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46C8D-2F8E-4C10-81B5-92FBD5D9ADD4}">
      <dsp:nvSpPr>
        <dsp:cNvPr id="0" name=""/>
        <dsp:cNvSpPr/>
      </dsp:nvSpPr>
      <dsp:spPr>
        <a:xfrm>
          <a:off x="10182262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0D94C-02FF-423A-878F-00D77E56F859}">
      <dsp:nvSpPr>
        <dsp:cNvPr id="0" name=""/>
        <dsp:cNvSpPr/>
      </dsp:nvSpPr>
      <dsp:spPr>
        <a:xfrm>
          <a:off x="10182262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940DB-3BF0-4B1D-8B4B-0AC15DC0C55A}">
      <dsp:nvSpPr>
        <dsp:cNvPr id="0" name=""/>
        <dsp:cNvSpPr/>
      </dsp:nvSpPr>
      <dsp:spPr>
        <a:xfrm>
          <a:off x="10182262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ADC16-235C-4445-9BE2-DE151C7789F4}">
      <dsp:nvSpPr>
        <dsp:cNvPr id="0" name=""/>
        <dsp:cNvSpPr/>
      </dsp:nvSpPr>
      <dsp:spPr>
        <a:xfrm>
          <a:off x="8411501" y="2289034"/>
          <a:ext cx="1945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1945080" y="79477"/>
              </a:lnTo>
              <a:lnTo>
                <a:pt x="194508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811D8-6B7D-437B-8E4B-170541167602}">
      <dsp:nvSpPr>
        <dsp:cNvPr id="0" name=""/>
        <dsp:cNvSpPr/>
      </dsp:nvSpPr>
      <dsp:spPr>
        <a:xfrm>
          <a:off x="9793245" y="2563020"/>
          <a:ext cx="91440" cy="2202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2281"/>
              </a:lnTo>
              <a:lnTo>
                <a:pt x="93945" y="22022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31F2A-8913-466B-AF08-FA6A76142035}">
      <dsp:nvSpPr>
        <dsp:cNvPr id="0" name=""/>
        <dsp:cNvSpPr/>
      </dsp:nvSpPr>
      <dsp:spPr>
        <a:xfrm>
          <a:off x="9793245" y="2563020"/>
          <a:ext cx="91440" cy="1974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015"/>
              </a:lnTo>
              <a:lnTo>
                <a:pt x="93945" y="19740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F1802-145B-4C7F-82C2-301C5B175B93}">
      <dsp:nvSpPr>
        <dsp:cNvPr id="0" name=""/>
        <dsp:cNvSpPr/>
      </dsp:nvSpPr>
      <dsp:spPr>
        <a:xfrm>
          <a:off x="9793245" y="2563020"/>
          <a:ext cx="91440" cy="1745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5750"/>
              </a:lnTo>
              <a:lnTo>
                <a:pt x="93945" y="17457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A4639-AAEE-45F3-BC78-8B791685B3FD}">
      <dsp:nvSpPr>
        <dsp:cNvPr id="0" name=""/>
        <dsp:cNvSpPr/>
      </dsp:nvSpPr>
      <dsp:spPr>
        <a:xfrm>
          <a:off x="9793245" y="2563020"/>
          <a:ext cx="91440" cy="15174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484"/>
              </a:lnTo>
              <a:lnTo>
                <a:pt x="93945" y="15174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6BA91-FF3D-4720-81BC-4FB47E1F35C5}">
      <dsp:nvSpPr>
        <dsp:cNvPr id="0" name=""/>
        <dsp:cNvSpPr/>
      </dsp:nvSpPr>
      <dsp:spPr>
        <a:xfrm>
          <a:off x="9793245" y="2563020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5A988-6989-4B94-B50D-9398A03CD241}">
      <dsp:nvSpPr>
        <dsp:cNvPr id="0" name=""/>
        <dsp:cNvSpPr/>
      </dsp:nvSpPr>
      <dsp:spPr>
        <a:xfrm>
          <a:off x="9793245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535C2-27C0-4EF8-B075-CC0732192E46}">
      <dsp:nvSpPr>
        <dsp:cNvPr id="0" name=""/>
        <dsp:cNvSpPr/>
      </dsp:nvSpPr>
      <dsp:spPr>
        <a:xfrm>
          <a:off x="9793245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3AA8-FE09-4859-A1B8-48238AA6B370}">
      <dsp:nvSpPr>
        <dsp:cNvPr id="0" name=""/>
        <dsp:cNvSpPr/>
      </dsp:nvSpPr>
      <dsp:spPr>
        <a:xfrm>
          <a:off x="9793245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4977E-D517-47A7-8F4D-8189513D7859}">
      <dsp:nvSpPr>
        <dsp:cNvPr id="0" name=""/>
        <dsp:cNvSpPr/>
      </dsp:nvSpPr>
      <dsp:spPr>
        <a:xfrm>
          <a:off x="9793245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BB93A-D723-4B40-AF4D-F12B71A7732B}">
      <dsp:nvSpPr>
        <dsp:cNvPr id="0" name=""/>
        <dsp:cNvSpPr/>
      </dsp:nvSpPr>
      <dsp:spPr>
        <a:xfrm>
          <a:off x="9793245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EAE1F-C18C-4548-BBF5-99EBF5CD9274}">
      <dsp:nvSpPr>
        <dsp:cNvPr id="0" name=""/>
        <dsp:cNvSpPr/>
      </dsp:nvSpPr>
      <dsp:spPr>
        <a:xfrm>
          <a:off x="8411501" y="2289034"/>
          <a:ext cx="15560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1556064" y="79477"/>
              </a:lnTo>
              <a:lnTo>
                <a:pt x="1556064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D6772-E201-4111-9A50-DF1E9EC25B76}">
      <dsp:nvSpPr>
        <dsp:cNvPr id="0" name=""/>
        <dsp:cNvSpPr/>
      </dsp:nvSpPr>
      <dsp:spPr>
        <a:xfrm>
          <a:off x="9404229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DAA24-9B0C-46FC-8970-F4599C815676}">
      <dsp:nvSpPr>
        <dsp:cNvPr id="0" name=""/>
        <dsp:cNvSpPr/>
      </dsp:nvSpPr>
      <dsp:spPr>
        <a:xfrm>
          <a:off x="9404229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402F1-0552-43EF-9365-1680C2B1BC37}">
      <dsp:nvSpPr>
        <dsp:cNvPr id="0" name=""/>
        <dsp:cNvSpPr/>
      </dsp:nvSpPr>
      <dsp:spPr>
        <a:xfrm>
          <a:off x="8411501" y="2289034"/>
          <a:ext cx="11670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1167048" y="79477"/>
              </a:lnTo>
              <a:lnTo>
                <a:pt x="1167048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5B196-C219-43FD-84F5-EEEF83A046F2}">
      <dsp:nvSpPr>
        <dsp:cNvPr id="0" name=""/>
        <dsp:cNvSpPr/>
      </dsp:nvSpPr>
      <dsp:spPr>
        <a:xfrm>
          <a:off x="9015213" y="2563020"/>
          <a:ext cx="91440" cy="24305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0547"/>
              </a:lnTo>
              <a:lnTo>
                <a:pt x="93945" y="24305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D79EA-71ED-4B51-A4E7-D257CBBD3477}">
      <dsp:nvSpPr>
        <dsp:cNvPr id="0" name=""/>
        <dsp:cNvSpPr/>
      </dsp:nvSpPr>
      <dsp:spPr>
        <a:xfrm>
          <a:off x="9015213" y="2563020"/>
          <a:ext cx="91440" cy="2202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2281"/>
              </a:lnTo>
              <a:lnTo>
                <a:pt x="93945" y="22022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CCB87-FDC3-4040-9253-C546DFEF2F68}">
      <dsp:nvSpPr>
        <dsp:cNvPr id="0" name=""/>
        <dsp:cNvSpPr/>
      </dsp:nvSpPr>
      <dsp:spPr>
        <a:xfrm>
          <a:off x="9015213" y="2563020"/>
          <a:ext cx="91440" cy="1974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015"/>
              </a:lnTo>
              <a:lnTo>
                <a:pt x="93945" y="19740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A404D-E204-42AD-BB70-82A31027BAB4}">
      <dsp:nvSpPr>
        <dsp:cNvPr id="0" name=""/>
        <dsp:cNvSpPr/>
      </dsp:nvSpPr>
      <dsp:spPr>
        <a:xfrm>
          <a:off x="9015213" y="2563020"/>
          <a:ext cx="91440" cy="1745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5750"/>
              </a:lnTo>
              <a:lnTo>
                <a:pt x="93945" y="17457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EFED6-072B-4D0F-872E-12E244AD6BBD}">
      <dsp:nvSpPr>
        <dsp:cNvPr id="0" name=""/>
        <dsp:cNvSpPr/>
      </dsp:nvSpPr>
      <dsp:spPr>
        <a:xfrm>
          <a:off x="9015213" y="2563020"/>
          <a:ext cx="91440" cy="15174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484"/>
              </a:lnTo>
              <a:lnTo>
                <a:pt x="93945" y="15174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97A1F-238C-482C-B850-F61253E94B02}">
      <dsp:nvSpPr>
        <dsp:cNvPr id="0" name=""/>
        <dsp:cNvSpPr/>
      </dsp:nvSpPr>
      <dsp:spPr>
        <a:xfrm>
          <a:off x="9015213" y="2563020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AA331-1DF1-4620-B9FE-6BA2D34F0428}">
      <dsp:nvSpPr>
        <dsp:cNvPr id="0" name=""/>
        <dsp:cNvSpPr/>
      </dsp:nvSpPr>
      <dsp:spPr>
        <a:xfrm>
          <a:off x="9015213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83065-98F8-4174-88B5-B127C9BE3D8D}">
      <dsp:nvSpPr>
        <dsp:cNvPr id="0" name=""/>
        <dsp:cNvSpPr/>
      </dsp:nvSpPr>
      <dsp:spPr>
        <a:xfrm>
          <a:off x="9015213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1BE7-A5F3-43BE-B5C9-28FDF2E662A4}">
      <dsp:nvSpPr>
        <dsp:cNvPr id="0" name=""/>
        <dsp:cNvSpPr/>
      </dsp:nvSpPr>
      <dsp:spPr>
        <a:xfrm>
          <a:off x="9015213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C0D0B-B2F6-4AA6-82DD-AFCDD65F9A43}">
      <dsp:nvSpPr>
        <dsp:cNvPr id="0" name=""/>
        <dsp:cNvSpPr/>
      </dsp:nvSpPr>
      <dsp:spPr>
        <a:xfrm>
          <a:off x="9015213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F42E3-99A0-4380-A71C-0A3B1A09B395}">
      <dsp:nvSpPr>
        <dsp:cNvPr id="0" name=""/>
        <dsp:cNvSpPr/>
      </dsp:nvSpPr>
      <dsp:spPr>
        <a:xfrm>
          <a:off x="9015213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E7B0C-2EFD-44B7-8106-62051089583C}">
      <dsp:nvSpPr>
        <dsp:cNvPr id="0" name=""/>
        <dsp:cNvSpPr/>
      </dsp:nvSpPr>
      <dsp:spPr>
        <a:xfrm>
          <a:off x="8411501" y="2289034"/>
          <a:ext cx="77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778032" y="79477"/>
              </a:lnTo>
              <a:lnTo>
                <a:pt x="778032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3FFA0-34E2-41D1-A5B5-68A35CD654F7}">
      <dsp:nvSpPr>
        <dsp:cNvPr id="0" name=""/>
        <dsp:cNvSpPr/>
      </dsp:nvSpPr>
      <dsp:spPr>
        <a:xfrm>
          <a:off x="8626197" y="2563020"/>
          <a:ext cx="91440" cy="15174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484"/>
              </a:lnTo>
              <a:lnTo>
                <a:pt x="93945" y="15174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44E6D-2C0A-4205-BABF-3FFA9D6B35F0}">
      <dsp:nvSpPr>
        <dsp:cNvPr id="0" name=""/>
        <dsp:cNvSpPr/>
      </dsp:nvSpPr>
      <dsp:spPr>
        <a:xfrm>
          <a:off x="8626197" y="2563020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7A1DB-2AAB-4DD8-8307-49DFC6E769D5}">
      <dsp:nvSpPr>
        <dsp:cNvPr id="0" name=""/>
        <dsp:cNvSpPr/>
      </dsp:nvSpPr>
      <dsp:spPr>
        <a:xfrm>
          <a:off x="8626197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01768-2056-4190-AB38-4FBAA92FB15D}">
      <dsp:nvSpPr>
        <dsp:cNvPr id="0" name=""/>
        <dsp:cNvSpPr/>
      </dsp:nvSpPr>
      <dsp:spPr>
        <a:xfrm>
          <a:off x="8626197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47483-25D0-4856-9826-DEB8BC2A6EE8}">
      <dsp:nvSpPr>
        <dsp:cNvPr id="0" name=""/>
        <dsp:cNvSpPr/>
      </dsp:nvSpPr>
      <dsp:spPr>
        <a:xfrm>
          <a:off x="8626197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7B5E3-9A22-444A-B538-0E078B1E243D}">
      <dsp:nvSpPr>
        <dsp:cNvPr id="0" name=""/>
        <dsp:cNvSpPr/>
      </dsp:nvSpPr>
      <dsp:spPr>
        <a:xfrm>
          <a:off x="8626197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D2D3F-9141-4A68-A352-8B302BCD3477}">
      <dsp:nvSpPr>
        <dsp:cNvPr id="0" name=""/>
        <dsp:cNvSpPr/>
      </dsp:nvSpPr>
      <dsp:spPr>
        <a:xfrm>
          <a:off x="8626197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5612B-6461-4487-9AC1-81E62187DCE6}">
      <dsp:nvSpPr>
        <dsp:cNvPr id="0" name=""/>
        <dsp:cNvSpPr/>
      </dsp:nvSpPr>
      <dsp:spPr>
        <a:xfrm>
          <a:off x="8411501" y="2289034"/>
          <a:ext cx="3890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389016" y="79477"/>
              </a:lnTo>
              <a:lnTo>
                <a:pt x="389016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596A3-F966-41DE-B32C-A80C805C314B}">
      <dsp:nvSpPr>
        <dsp:cNvPr id="0" name=""/>
        <dsp:cNvSpPr/>
      </dsp:nvSpPr>
      <dsp:spPr>
        <a:xfrm>
          <a:off x="8237181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8C2BC-811A-4174-80D9-52C5D45A04CF}">
      <dsp:nvSpPr>
        <dsp:cNvPr id="0" name=""/>
        <dsp:cNvSpPr/>
      </dsp:nvSpPr>
      <dsp:spPr>
        <a:xfrm>
          <a:off x="8237181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C147F-77B7-4734-ADB8-AC3295882D3E}">
      <dsp:nvSpPr>
        <dsp:cNvPr id="0" name=""/>
        <dsp:cNvSpPr/>
      </dsp:nvSpPr>
      <dsp:spPr>
        <a:xfrm>
          <a:off x="8237181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6E157-FDE0-4354-BB12-2141F1104D5B}">
      <dsp:nvSpPr>
        <dsp:cNvPr id="0" name=""/>
        <dsp:cNvSpPr/>
      </dsp:nvSpPr>
      <dsp:spPr>
        <a:xfrm>
          <a:off x="8237181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673C0-2567-4597-BFBF-ACAF6C47117F}">
      <dsp:nvSpPr>
        <dsp:cNvPr id="0" name=""/>
        <dsp:cNvSpPr/>
      </dsp:nvSpPr>
      <dsp:spPr>
        <a:xfrm>
          <a:off x="8237181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C34C5-660A-45A7-9067-648B39FAD980}">
      <dsp:nvSpPr>
        <dsp:cNvPr id="0" name=""/>
        <dsp:cNvSpPr/>
      </dsp:nvSpPr>
      <dsp:spPr>
        <a:xfrm>
          <a:off x="8365781" y="22890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31980-0ED0-4EBD-9446-82E04F33C407}">
      <dsp:nvSpPr>
        <dsp:cNvPr id="0" name=""/>
        <dsp:cNvSpPr/>
      </dsp:nvSpPr>
      <dsp:spPr>
        <a:xfrm>
          <a:off x="7848165" y="2563020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07904-502D-4B1F-B29F-F449B03B2885}">
      <dsp:nvSpPr>
        <dsp:cNvPr id="0" name=""/>
        <dsp:cNvSpPr/>
      </dsp:nvSpPr>
      <dsp:spPr>
        <a:xfrm>
          <a:off x="7848165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AF319-09B3-48A1-AFBB-050D49B1049A}">
      <dsp:nvSpPr>
        <dsp:cNvPr id="0" name=""/>
        <dsp:cNvSpPr/>
      </dsp:nvSpPr>
      <dsp:spPr>
        <a:xfrm>
          <a:off x="7848165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C11B9-6888-441C-BE00-56D6FECC3B53}">
      <dsp:nvSpPr>
        <dsp:cNvPr id="0" name=""/>
        <dsp:cNvSpPr/>
      </dsp:nvSpPr>
      <dsp:spPr>
        <a:xfrm>
          <a:off x="7848165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E03CB-2982-4A32-B407-69481C67F784}">
      <dsp:nvSpPr>
        <dsp:cNvPr id="0" name=""/>
        <dsp:cNvSpPr/>
      </dsp:nvSpPr>
      <dsp:spPr>
        <a:xfrm>
          <a:off x="7848165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60352-D1A1-4551-B653-829F5DF2E0EB}">
      <dsp:nvSpPr>
        <dsp:cNvPr id="0" name=""/>
        <dsp:cNvSpPr/>
      </dsp:nvSpPr>
      <dsp:spPr>
        <a:xfrm>
          <a:off x="7848165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F0A6-4F3D-440E-82BF-6C65322C2904}">
      <dsp:nvSpPr>
        <dsp:cNvPr id="0" name=""/>
        <dsp:cNvSpPr/>
      </dsp:nvSpPr>
      <dsp:spPr>
        <a:xfrm>
          <a:off x="8022485" y="2289034"/>
          <a:ext cx="389016" cy="91440"/>
        </a:xfrm>
        <a:custGeom>
          <a:avLst/>
          <a:gdLst/>
          <a:ahLst/>
          <a:cxnLst/>
          <a:rect l="0" t="0" r="0" b="0"/>
          <a:pathLst>
            <a:path>
              <a:moveTo>
                <a:pt x="389016" y="45720"/>
              </a:moveTo>
              <a:lnTo>
                <a:pt x="389016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C87BF-F305-49A3-B72D-E5496B039C0A}">
      <dsp:nvSpPr>
        <dsp:cNvPr id="0" name=""/>
        <dsp:cNvSpPr/>
      </dsp:nvSpPr>
      <dsp:spPr>
        <a:xfrm>
          <a:off x="7459148" y="2563020"/>
          <a:ext cx="91440" cy="15174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484"/>
              </a:lnTo>
              <a:lnTo>
                <a:pt x="93945" y="15174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48C9-F59D-44F2-951B-7218F8359FFF}">
      <dsp:nvSpPr>
        <dsp:cNvPr id="0" name=""/>
        <dsp:cNvSpPr/>
      </dsp:nvSpPr>
      <dsp:spPr>
        <a:xfrm>
          <a:off x="7459148" y="2563020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714AB-BC5A-4926-9B13-BE8CC57F08B2}">
      <dsp:nvSpPr>
        <dsp:cNvPr id="0" name=""/>
        <dsp:cNvSpPr/>
      </dsp:nvSpPr>
      <dsp:spPr>
        <a:xfrm>
          <a:off x="7459148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44D52-8803-4F56-A1A3-C031AD6FC0A1}">
      <dsp:nvSpPr>
        <dsp:cNvPr id="0" name=""/>
        <dsp:cNvSpPr/>
      </dsp:nvSpPr>
      <dsp:spPr>
        <a:xfrm>
          <a:off x="7459148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724D7-5DB3-47A6-9A9A-01FD86A3394D}">
      <dsp:nvSpPr>
        <dsp:cNvPr id="0" name=""/>
        <dsp:cNvSpPr/>
      </dsp:nvSpPr>
      <dsp:spPr>
        <a:xfrm>
          <a:off x="7459148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1D63A-6D86-4267-8B83-564C0DE9436B}">
      <dsp:nvSpPr>
        <dsp:cNvPr id="0" name=""/>
        <dsp:cNvSpPr/>
      </dsp:nvSpPr>
      <dsp:spPr>
        <a:xfrm>
          <a:off x="7459148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BDC0E-12F3-4073-816E-E442F4E7D1DB}">
      <dsp:nvSpPr>
        <dsp:cNvPr id="0" name=""/>
        <dsp:cNvSpPr/>
      </dsp:nvSpPr>
      <dsp:spPr>
        <a:xfrm>
          <a:off x="7459148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87854-5E0C-47CA-A008-BD41FB38EA27}">
      <dsp:nvSpPr>
        <dsp:cNvPr id="0" name=""/>
        <dsp:cNvSpPr/>
      </dsp:nvSpPr>
      <dsp:spPr>
        <a:xfrm>
          <a:off x="7633469" y="2289034"/>
          <a:ext cx="77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778032" y="45720"/>
              </a:moveTo>
              <a:lnTo>
                <a:pt x="778032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76300-4381-4D89-9716-270AB0238E97}">
      <dsp:nvSpPr>
        <dsp:cNvPr id="0" name=""/>
        <dsp:cNvSpPr/>
      </dsp:nvSpPr>
      <dsp:spPr>
        <a:xfrm>
          <a:off x="7070132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3B53C-C5DD-44CF-983E-5A3ABCB77977}">
      <dsp:nvSpPr>
        <dsp:cNvPr id="0" name=""/>
        <dsp:cNvSpPr/>
      </dsp:nvSpPr>
      <dsp:spPr>
        <a:xfrm>
          <a:off x="7070132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D82D4-86FA-4DFA-9BB4-28EB709012E0}">
      <dsp:nvSpPr>
        <dsp:cNvPr id="0" name=""/>
        <dsp:cNvSpPr/>
      </dsp:nvSpPr>
      <dsp:spPr>
        <a:xfrm>
          <a:off x="7070132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2DC88-8DD6-4F2C-A4B2-522C842F036A}">
      <dsp:nvSpPr>
        <dsp:cNvPr id="0" name=""/>
        <dsp:cNvSpPr/>
      </dsp:nvSpPr>
      <dsp:spPr>
        <a:xfrm>
          <a:off x="7244453" y="2289034"/>
          <a:ext cx="1167048" cy="91440"/>
        </a:xfrm>
        <a:custGeom>
          <a:avLst/>
          <a:gdLst/>
          <a:ahLst/>
          <a:cxnLst/>
          <a:rect l="0" t="0" r="0" b="0"/>
          <a:pathLst>
            <a:path>
              <a:moveTo>
                <a:pt x="1167048" y="45720"/>
              </a:moveTo>
              <a:lnTo>
                <a:pt x="1167048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BD025-85BF-435E-B418-A71BED13EE81}">
      <dsp:nvSpPr>
        <dsp:cNvPr id="0" name=""/>
        <dsp:cNvSpPr/>
      </dsp:nvSpPr>
      <dsp:spPr>
        <a:xfrm>
          <a:off x="6681116" y="2563020"/>
          <a:ext cx="91440" cy="15174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484"/>
              </a:lnTo>
              <a:lnTo>
                <a:pt x="93945" y="15174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7D585-D5CF-4026-A2AC-FAA351D070D2}">
      <dsp:nvSpPr>
        <dsp:cNvPr id="0" name=""/>
        <dsp:cNvSpPr/>
      </dsp:nvSpPr>
      <dsp:spPr>
        <a:xfrm>
          <a:off x="6681116" y="2563020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1646E-58EF-4ADD-9A25-232E00E54B44}">
      <dsp:nvSpPr>
        <dsp:cNvPr id="0" name=""/>
        <dsp:cNvSpPr/>
      </dsp:nvSpPr>
      <dsp:spPr>
        <a:xfrm>
          <a:off x="6681116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6CFB5-51D9-4958-8347-7A8650AEEF82}">
      <dsp:nvSpPr>
        <dsp:cNvPr id="0" name=""/>
        <dsp:cNvSpPr/>
      </dsp:nvSpPr>
      <dsp:spPr>
        <a:xfrm>
          <a:off x="6681116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4912E-B5F7-4E22-9B50-C81BFCE23DC2}">
      <dsp:nvSpPr>
        <dsp:cNvPr id="0" name=""/>
        <dsp:cNvSpPr/>
      </dsp:nvSpPr>
      <dsp:spPr>
        <a:xfrm>
          <a:off x="6681116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863D8-6B46-4612-9737-3E5FFEE7F9F3}">
      <dsp:nvSpPr>
        <dsp:cNvPr id="0" name=""/>
        <dsp:cNvSpPr/>
      </dsp:nvSpPr>
      <dsp:spPr>
        <a:xfrm>
          <a:off x="6681116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A3B20-EE7D-4C29-AC56-50C602530D4D}">
      <dsp:nvSpPr>
        <dsp:cNvPr id="0" name=""/>
        <dsp:cNvSpPr/>
      </dsp:nvSpPr>
      <dsp:spPr>
        <a:xfrm>
          <a:off x="6681116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A2854-1E96-4120-B8E3-7BD984A80D47}">
      <dsp:nvSpPr>
        <dsp:cNvPr id="0" name=""/>
        <dsp:cNvSpPr/>
      </dsp:nvSpPr>
      <dsp:spPr>
        <a:xfrm>
          <a:off x="6855436" y="2289034"/>
          <a:ext cx="1556064" cy="91440"/>
        </a:xfrm>
        <a:custGeom>
          <a:avLst/>
          <a:gdLst/>
          <a:ahLst/>
          <a:cxnLst/>
          <a:rect l="0" t="0" r="0" b="0"/>
          <a:pathLst>
            <a:path>
              <a:moveTo>
                <a:pt x="1556064" y="45720"/>
              </a:moveTo>
              <a:lnTo>
                <a:pt x="1556064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9C323-9255-4BED-9B6B-951F6C212A11}">
      <dsp:nvSpPr>
        <dsp:cNvPr id="0" name=""/>
        <dsp:cNvSpPr/>
      </dsp:nvSpPr>
      <dsp:spPr>
        <a:xfrm>
          <a:off x="6292100" y="2563020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BD9C4-7AED-4B5E-9B11-638D8E7ACB80}">
      <dsp:nvSpPr>
        <dsp:cNvPr id="0" name=""/>
        <dsp:cNvSpPr/>
      </dsp:nvSpPr>
      <dsp:spPr>
        <a:xfrm>
          <a:off x="6292100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10E6E-03B3-4050-A8DE-A9FCC8ED2F8E}">
      <dsp:nvSpPr>
        <dsp:cNvPr id="0" name=""/>
        <dsp:cNvSpPr/>
      </dsp:nvSpPr>
      <dsp:spPr>
        <a:xfrm>
          <a:off x="6292100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19A11-7F90-45EC-958D-CDF7572BF7AA}">
      <dsp:nvSpPr>
        <dsp:cNvPr id="0" name=""/>
        <dsp:cNvSpPr/>
      </dsp:nvSpPr>
      <dsp:spPr>
        <a:xfrm>
          <a:off x="6292100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8BAA-3A27-4CFF-A5E5-35DABB93B7AE}">
      <dsp:nvSpPr>
        <dsp:cNvPr id="0" name=""/>
        <dsp:cNvSpPr/>
      </dsp:nvSpPr>
      <dsp:spPr>
        <a:xfrm>
          <a:off x="6292100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40CFF-52D1-481C-846D-7E89643BF64E}">
      <dsp:nvSpPr>
        <dsp:cNvPr id="0" name=""/>
        <dsp:cNvSpPr/>
      </dsp:nvSpPr>
      <dsp:spPr>
        <a:xfrm>
          <a:off x="6292100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0AE10-D340-4166-AFEB-7F86BCD767B6}">
      <dsp:nvSpPr>
        <dsp:cNvPr id="0" name=""/>
        <dsp:cNvSpPr/>
      </dsp:nvSpPr>
      <dsp:spPr>
        <a:xfrm>
          <a:off x="6466420" y="2289034"/>
          <a:ext cx="1945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945080" y="45720"/>
              </a:moveTo>
              <a:lnTo>
                <a:pt x="1945080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7AC69-D3DB-4F81-834B-027E6D833388}">
      <dsp:nvSpPr>
        <dsp:cNvPr id="0" name=""/>
        <dsp:cNvSpPr/>
      </dsp:nvSpPr>
      <dsp:spPr>
        <a:xfrm>
          <a:off x="5903084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48D01-D80F-4D2F-A4E4-2ED4F1590434}">
      <dsp:nvSpPr>
        <dsp:cNvPr id="0" name=""/>
        <dsp:cNvSpPr/>
      </dsp:nvSpPr>
      <dsp:spPr>
        <a:xfrm>
          <a:off x="5903084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6C870-44F4-4CF6-A566-E4943EA241E6}">
      <dsp:nvSpPr>
        <dsp:cNvPr id="0" name=""/>
        <dsp:cNvSpPr/>
      </dsp:nvSpPr>
      <dsp:spPr>
        <a:xfrm>
          <a:off x="6077404" y="2289034"/>
          <a:ext cx="2334097" cy="91440"/>
        </a:xfrm>
        <a:custGeom>
          <a:avLst/>
          <a:gdLst/>
          <a:ahLst/>
          <a:cxnLst/>
          <a:rect l="0" t="0" r="0" b="0"/>
          <a:pathLst>
            <a:path>
              <a:moveTo>
                <a:pt x="2334097" y="45720"/>
              </a:moveTo>
              <a:lnTo>
                <a:pt x="2334097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3FF9D-5FF7-4E59-A7C2-45491B1D82A1}">
      <dsp:nvSpPr>
        <dsp:cNvPr id="0" name=""/>
        <dsp:cNvSpPr/>
      </dsp:nvSpPr>
      <dsp:spPr>
        <a:xfrm>
          <a:off x="5514068" y="2563020"/>
          <a:ext cx="91440" cy="15174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484"/>
              </a:lnTo>
              <a:lnTo>
                <a:pt x="93945" y="15174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E9EE1-B75C-4295-88E4-C8EEC4205E8B}">
      <dsp:nvSpPr>
        <dsp:cNvPr id="0" name=""/>
        <dsp:cNvSpPr/>
      </dsp:nvSpPr>
      <dsp:spPr>
        <a:xfrm>
          <a:off x="5514068" y="2563020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A2917-C5FB-4A2B-B1FD-52969AE2C7ED}">
      <dsp:nvSpPr>
        <dsp:cNvPr id="0" name=""/>
        <dsp:cNvSpPr/>
      </dsp:nvSpPr>
      <dsp:spPr>
        <a:xfrm>
          <a:off x="5514068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A3EAB-F5D9-41D2-9B06-279D13CF48AA}">
      <dsp:nvSpPr>
        <dsp:cNvPr id="0" name=""/>
        <dsp:cNvSpPr/>
      </dsp:nvSpPr>
      <dsp:spPr>
        <a:xfrm>
          <a:off x="5514068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CC2A7-8C61-41D0-BC0C-5EA9E6116FEC}">
      <dsp:nvSpPr>
        <dsp:cNvPr id="0" name=""/>
        <dsp:cNvSpPr/>
      </dsp:nvSpPr>
      <dsp:spPr>
        <a:xfrm>
          <a:off x="5514068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A3C5A-DC1D-4154-821C-3C848EA9ED27}">
      <dsp:nvSpPr>
        <dsp:cNvPr id="0" name=""/>
        <dsp:cNvSpPr/>
      </dsp:nvSpPr>
      <dsp:spPr>
        <a:xfrm>
          <a:off x="5514068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712BA-F8FD-40E4-83AA-1A98201E7496}">
      <dsp:nvSpPr>
        <dsp:cNvPr id="0" name=""/>
        <dsp:cNvSpPr/>
      </dsp:nvSpPr>
      <dsp:spPr>
        <a:xfrm>
          <a:off x="5514068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703F-E756-4503-A46C-F118F9882DC1}">
      <dsp:nvSpPr>
        <dsp:cNvPr id="0" name=""/>
        <dsp:cNvSpPr/>
      </dsp:nvSpPr>
      <dsp:spPr>
        <a:xfrm>
          <a:off x="5688388" y="2289034"/>
          <a:ext cx="2723113" cy="91440"/>
        </a:xfrm>
        <a:custGeom>
          <a:avLst/>
          <a:gdLst/>
          <a:ahLst/>
          <a:cxnLst/>
          <a:rect l="0" t="0" r="0" b="0"/>
          <a:pathLst>
            <a:path>
              <a:moveTo>
                <a:pt x="2723113" y="45720"/>
              </a:moveTo>
              <a:lnTo>
                <a:pt x="2723113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D7C68-9DB5-4907-8ED5-E4841F1FF655}">
      <dsp:nvSpPr>
        <dsp:cNvPr id="0" name=""/>
        <dsp:cNvSpPr/>
      </dsp:nvSpPr>
      <dsp:spPr>
        <a:xfrm>
          <a:off x="5882896" y="2060769"/>
          <a:ext cx="2528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2528605" y="79477"/>
              </a:lnTo>
              <a:lnTo>
                <a:pt x="2528605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EF6BD-E795-48BF-878D-A34EAE3E211F}">
      <dsp:nvSpPr>
        <dsp:cNvPr id="0" name=""/>
        <dsp:cNvSpPr/>
      </dsp:nvSpPr>
      <dsp:spPr>
        <a:xfrm>
          <a:off x="5125051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31022-7367-425D-B6B0-5EAC63E2F12B}">
      <dsp:nvSpPr>
        <dsp:cNvPr id="0" name=""/>
        <dsp:cNvSpPr/>
      </dsp:nvSpPr>
      <dsp:spPr>
        <a:xfrm>
          <a:off x="5125051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E66D8-919F-4D6E-A2D1-57D45DC1BAF3}">
      <dsp:nvSpPr>
        <dsp:cNvPr id="0" name=""/>
        <dsp:cNvSpPr/>
      </dsp:nvSpPr>
      <dsp:spPr>
        <a:xfrm>
          <a:off x="5125051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41809-EC26-4F65-A2F1-5CA278CE206E}">
      <dsp:nvSpPr>
        <dsp:cNvPr id="0" name=""/>
        <dsp:cNvSpPr/>
      </dsp:nvSpPr>
      <dsp:spPr>
        <a:xfrm>
          <a:off x="5125051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795C0-3622-4198-8596-E713895F00C0}">
      <dsp:nvSpPr>
        <dsp:cNvPr id="0" name=""/>
        <dsp:cNvSpPr/>
      </dsp:nvSpPr>
      <dsp:spPr>
        <a:xfrm>
          <a:off x="3354291" y="2289034"/>
          <a:ext cx="1945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1945080" y="79477"/>
              </a:lnTo>
              <a:lnTo>
                <a:pt x="194508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598D0-93DE-48D8-9CA8-2BA2586BD9DA}">
      <dsp:nvSpPr>
        <dsp:cNvPr id="0" name=""/>
        <dsp:cNvSpPr/>
      </dsp:nvSpPr>
      <dsp:spPr>
        <a:xfrm>
          <a:off x="3354291" y="2289034"/>
          <a:ext cx="15560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1556064" y="79477"/>
              </a:lnTo>
              <a:lnTo>
                <a:pt x="1556064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64C05-8ED6-4FC6-A460-FD9885883EB7}">
      <dsp:nvSpPr>
        <dsp:cNvPr id="0" name=""/>
        <dsp:cNvSpPr/>
      </dsp:nvSpPr>
      <dsp:spPr>
        <a:xfrm>
          <a:off x="3354291" y="2289034"/>
          <a:ext cx="11670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1167048" y="79477"/>
              </a:lnTo>
              <a:lnTo>
                <a:pt x="1167048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C866E-E1C5-4F05-B261-BEFC94E24150}">
      <dsp:nvSpPr>
        <dsp:cNvPr id="0" name=""/>
        <dsp:cNvSpPr/>
      </dsp:nvSpPr>
      <dsp:spPr>
        <a:xfrm>
          <a:off x="3958003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FA6F2-30D7-4B48-9D48-1F120A669ED6}">
      <dsp:nvSpPr>
        <dsp:cNvPr id="0" name=""/>
        <dsp:cNvSpPr/>
      </dsp:nvSpPr>
      <dsp:spPr>
        <a:xfrm>
          <a:off x="3958003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D0C2C-637B-49AD-B1A9-E78466655DA8}">
      <dsp:nvSpPr>
        <dsp:cNvPr id="0" name=""/>
        <dsp:cNvSpPr/>
      </dsp:nvSpPr>
      <dsp:spPr>
        <a:xfrm>
          <a:off x="3958003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45801-EAEA-4A5E-B616-269C86680C35}">
      <dsp:nvSpPr>
        <dsp:cNvPr id="0" name=""/>
        <dsp:cNvSpPr/>
      </dsp:nvSpPr>
      <dsp:spPr>
        <a:xfrm>
          <a:off x="3958003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08DE2-9EEB-4B8C-8D07-F855676E306B}">
      <dsp:nvSpPr>
        <dsp:cNvPr id="0" name=""/>
        <dsp:cNvSpPr/>
      </dsp:nvSpPr>
      <dsp:spPr>
        <a:xfrm>
          <a:off x="3958003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F6AF6-C06C-4842-9BA9-7D5EAD774B55}">
      <dsp:nvSpPr>
        <dsp:cNvPr id="0" name=""/>
        <dsp:cNvSpPr/>
      </dsp:nvSpPr>
      <dsp:spPr>
        <a:xfrm>
          <a:off x="3354291" y="2289034"/>
          <a:ext cx="77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778032" y="79477"/>
              </a:lnTo>
              <a:lnTo>
                <a:pt x="778032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7FBCC-AB41-46BF-8AA8-39AC0FDDE331}">
      <dsp:nvSpPr>
        <dsp:cNvPr id="0" name=""/>
        <dsp:cNvSpPr/>
      </dsp:nvSpPr>
      <dsp:spPr>
        <a:xfrm>
          <a:off x="3568987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5ED1A-D1EA-42E6-B9A2-73DDF12B0E9D}">
      <dsp:nvSpPr>
        <dsp:cNvPr id="0" name=""/>
        <dsp:cNvSpPr/>
      </dsp:nvSpPr>
      <dsp:spPr>
        <a:xfrm>
          <a:off x="3568987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9F18A-671A-4485-BDA0-F4A127033FD6}">
      <dsp:nvSpPr>
        <dsp:cNvPr id="0" name=""/>
        <dsp:cNvSpPr/>
      </dsp:nvSpPr>
      <dsp:spPr>
        <a:xfrm>
          <a:off x="3568987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964F3-06C9-4ED2-9BDE-7E851CB67FE1}">
      <dsp:nvSpPr>
        <dsp:cNvPr id="0" name=""/>
        <dsp:cNvSpPr/>
      </dsp:nvSpPr>
      <dsp:spPr>
        <a:xfrm>
          <a:off x="3568987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92BB2-4CCD-4782-AB22-8B89705F18A2}">
      <dsp:nvSpPr>
        <dsp:cNvPr id="0" name=""/>
        <dsp:cNvSpPr/>
      </dsp:nvSpPr>
      <dsp:spPr>
        <a:xfrm>
          <a:off x="3568987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88F9A-4075-4AE2-B0AC-0484844F901F}">
      <dsp:nvSpPr>
        <dsp:cNvPr id="0" name=""/>
        <dsp:cNvSpPr/>
      </dsp:nvSpPr>
      <dsp:spPr>
        <a:xfrm>
          <a:off x="3354291" y="2289034"/>
          <a:ext cx="3890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389016" y="79477"/>
              </a:lnTo>
              <a:lnTo>
                <a:pt x="389016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D17D7-382F-4922-A2EA-6FDF37B45035}">
      <dsp:nvSpPr>
        <dsp:cNvPr id="0" name=""/>
        <dsp:cNvSpPr/>
      </dsp:nvSpPr>
      <dsp:spPr>
        <a:xfrm>
          <a:off x="3179971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37D37-9054-4378-944C-2993FBA6EAC4}">
      <dsp:nvSpPr>
        <dsp:cNvPr id="0" name=""/>
        <dsp:cNvSpPr/>
      </dsp:nvSpPr>
      <dsp:spPr>
        <a:xfrm>
          <a:off x="3179971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8DBE2-E483-4053-9EAC-69AB6C780E89}">
      <dsp:nvSpPr>
        <dsp:cNvPr id="0" name=""/>
        <dsp:cNvSpPr/>
      </dsp:nvSpPr>
      <dsp:spPr>
        <a:xfrm>
          <a:off x="3179971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C3651-D22D-4B55-BEAB-76DEBD5FF87B}">
      <dsp:nvSpPr>
        <dsp:cNvPr id="0" name=""/>
        <dsp:cNvSpPr/>
      </dsp:nvSpPr>
      <dsp:spPr>
        <a:xfrm>
          <a:off x="3179971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4D145-9D66-4D7A-A5E1-D413A1443B0E}">
      <dsp:nvSpPr>
        <dsp:cNvPr id="0" name=""/>
        <dsp:cNvSpPr/>
      </dsp:nvSpPr>
      <dsp:spPr>
        <a:xfrm>
          <a:off x="3308571" y="22890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E9330-C632-4DE3-854E-C65E4D3F39F0}">
      <dsp:nvSpPr>
        <dsp:cNvPr id="0" name=""/>
        <dsp:cNvSpPr/>
      </dsp:nvSpPr>
      <dsp:spPr>
        <a:xfrm>
          <a:off x="2790954" y="2563020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CA638-072A-4792-8DC1-7BE270BDC411}">
      <dsp:nvSpPr>
        <dsp:cNvPr id="0" name=""/>
        <dsp:cNvSpPr/>
      </dsp:nvSpPr>
      <dsp:spPr>
        <a:xfrm>
          <a:off x="2790954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EAF37-BDDE-42F6-8DE7-A474D4FBA6F7}">
      <dsp:nvSpPr>
        <dsp:cNvPr id="0" name=""/>
        <dsp:cNvSpPr/>
      </dsp:nvSpPr>
      <dsp:spPr>
        <a:xfrm>
          <a:off x="2790954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EE846-6B49-46B3-98E3-8A3D06C8253F}">
      <dsp:nvSpPr>
        <dsp:cNvPr id="0" name=""/>
        <dsp:cNvSpPr/>
      </dsp:nvSpPr>
      <dsp:spPr>
        <a:xfrm>
          <a:off x="2790954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E2656-6947-4DA8-99CD-5C64D3211CF9}">
      <dsp:nvSpPr>
        <dsp:cNvPr id="0" name=""/>
        <dsp:cNvSpPr/>
      </dsp:nvSpPr>
      <dsp:spPr>
        <a:xfrm>
          <a:off x="2790954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9690B-4511-475C-A12F-CA0D8755ED45}">
      <dsp:nvSpPr>
        <dsp:cNvPr id="0" name=""/>
        <dsp:cNvSpPr/>
      </dsp:nvSpPr>
      <dsp:spPr>
        <a:xfrm>
          <a:off x="2790954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16554-4F1A-4BFB-BC6E-3E06490DCD71}">
      <dsp:nvSpPr>
        <dsp:cNvPr id="0" name=""/>
        <dsp:cNvSpPr/>
      </dsp:nvSpPr>
      <dsp:spPr>
        <a:xfrm>
          <a:off x="2965275" y="2289034"/>
          <a:ext cx="389016" cy="91440"/>
        </a:xfrm>
        <a:custGeom>
          <a:avLst/>
          <a:gdLst/>
          <a:ahLst/>
          <a:cxnLst/>
          <a:rect l="0" t="0" r="0" b="0"/>
          <a:pathLst>
            <a:path>
              <a:moveTo>
                <a:pt x="389016" y="45720"/>
              </a:moveTo>
              <a:lnTo>
                <a:pt x="389016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CC22E-CB80-4CAB-98D3-A163CF24184A}">
      <dsp:nvSpPr>
        <dsp:cNvPr id="0" name=""/>
        <dsp:cNvSpPr/>
      </dsp:nvSpPr>
      <dsp:spPr>
        <a:xfrm>
          <a:off x="2401938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51928-EB93-438D-8FAB-AC418B28E7CE}">
      <dsp:nvSpPr>
        <dsp:cNvPr id="0" name=""/>
        <dsp:cNvSpPr/>
      </dsp:nvSpPr>
      <dsp:spPr>
        <a:xfrm>
          <a:off x="2401938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554BE-F979-4DFC-A9EF-A6997B1BF874}">
      <dsp:nvSpPr>
        <dsp:cNvPr id="0" name=""/>
        <dsp:cNvSpPr/>
      </dsp:nvSpPr>
      <dsp:spPr>
        <a:xfrm>
          <a:off x="2401938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1AA1A-E4D9-4697-8373-A7C8C1A4186F}">
      <dsp:nvSpPr>
        <dsp:cNvPr id="0" name=""/>
        <dsp:cNvSpPr/>
      </dsp:nvSpPr>
      <dsp:spPr>
        <a:xfrm>
          <a:off x="2401938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9768D-1132-408A-A37D-1F9BAD398FA2}">
      <dsp:nvSpPr>
        <dsp:cNvPr id="0" name=""/>
        <dsp:cNvSpPr/>
      </dsp:nvSpPr>
      <dsp:spPr>
        <a:xfrm>
          <a:off x="2401938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1A546-04A3-4890-B6C9-0442B7588F31}">
      <dsp:nvSpPr>
        <dsp:cNvPr id="0" name=""/>
        <dsp:cNvSpPr/>
      </dsp:nvSpPr>
      <dsp:spPr>
        <a:xfrm>
          <a:off x="2576259" y="2289034"/>
          <a:ext cx="77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778032" y="45720"/>
              </a:moveTo>
              <a:lnTo>
                <a:pt x="778032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9BE57-5973-4F08-B5E3-3478FE79C8C7}">
      <dsp:nvSpPr>
        <dsp:cNvPr id="0" name=""/>
        <dsp:cNvSpPr/>
      </dsp:nvSpPr>
      <dsp:spPr>
        <a:xfrm>
          <a:off x="2012922" y="2563020"/>
          <a:ext cx="91440" cy="2202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2281"/>
              </a:lnTo>
              <a:lnTo>
                <a:pt x="93945" y="22022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64255-F83D-4F9B-A77A-FFFD8469551E}">
      <dsp:nvSpPr>
        <dsp:cNvPr id="0" name=""/>
        <dsp:cNvSpPr/>
      </dsp:nvSpPr>
      <dsp:spPr>
        <a:xfrm>
          <a:off x="2012922" y="2563020"/>
          <a:ext cx="91440" cy="1974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015"/>
              </a:lnTo>
              <a:lnTo>
                <a:pt x="93945" y="19740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6D012-DB00-44C4-A84C-701F32CABA84}">
      <dsp:nvSpPr>
        <dsp:cNvPr id="0" name=""/>
        <dsp:cNvSpPr/>
      </dsp:nvSpPr>
      <dsp:spPr>
        <a:xfrm>
          <a:off x="2012922" y="2563020"/>
          <a:ext cx="91440" cy="1745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5750"/>
              </a:lnTo>
              <a:lnTo>
                <a:pt x="93945" y="17457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7E959-7C63-4FB4-9EDC-4C35DED0693D}">
      <dsp:nvSpPr>
        <dsp:cNvPr id="0" name=""/>
        <dsp:cNvSpPr/>
      </dsp:nvSpPr>
      <dsp:spPr>
        <a:xfrm>
          <a:off x="2012922" y="2563020"/>
          <a:ext cx="91440" cy="15174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484"/>
              </a:lnTo>
              <a:lnTo>
                <a:pt x="93945" y="15174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AA083-6C72-4078-9BEA-A923E691C885}">
      <dsp:nvSpPr>
        <dsp:cNvPr id="0" name=""/>
        <dsp:cNvSpPr/>
      </dsp:nvSpPr>
      <dsp:spPr>
        <a:xfrm>
          <a:off x="2012922" y="2563020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16078-7EFA-4146-9A53-BAB323086C49}">
      <dsp:nvSpPr>
        <dsp:cNvPr id="0" name=""/>
        <dsp:cNvSpPr/>
      </dsp:nvSpPr>
      <dsp:spPr>
        <a:xfrm>
          <a:off x="2012922" y="2563020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2C364-2EFF-4706-8E5E-A3E1C22CEE95}">
      <dsp:nvSpPr>
        <dsp:cNvPr id="0" name=""/>
        <dsp:cNvSpPr/>
      </dsp:nvSpPr>
      <dsp:spPr>
        <a:xfrm>
          <a:off x="2012922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EF0D8-040C-4DFA-AAEE-A31FB026B486}">
      <dsp:nvSpPr>
        <dsp:cNvPr id="0" name=""/>
        <dsp:cNvSpPr/>
      </dsp:nvSpPr>
      <dsp:spPr>
        <a:xfrm>
          <a:off x="2012922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99CA3-6D99-4605-BEA7-29AB25AC40D7}">
      <dsp:nvSpPr>
        <dsp:cNvPr id="0" name=""/>
        <dsp:cNvSpPr/>
      </dsp:nvSpPr>
      <dsp:spPr>
        <a:xfrm>
          <a:off x="2012922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5E645-A273-4F48-9C47-57D5D95EC59A}">
      <dsp:nvSpPr>
        <dsp:cNvPr id="0" name=""/>
        <dsp:cNvSpPr/>
      </dsp:nvSpPr>
      <dsp:spPr>
        <a:xfrm>
          <a:off x="2012922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4595-267B-4024-8A44-DC04136A8575}">
      <dsp:nvSpPr>
        <dsp:cNvPr id="0" name=""/>
        <dsp:cNvSpPr/>
      </dsp:nvSpPr>
      <dsp:spPr>
        <a:xfrm>
          <a:off x="2187242" y="2289034"/>
          <a:ext cx="1167048" cy="91440"/>
        </a:xfrm>
        <a:custGeom>
          <a:avLst/>
          <a:gdLst/>
          <a:ahLst/>
          <a:cxnLst/>
          <a:rect l="0" t="0" r="0" b="0"/>
          <a:pathLst>
            <a:path>
              <a:moveTo>
                <a:pt x="1167048" y="45720"/>
              </a:moveTo>
              <a:lnTo>
                <a:pt x="1167048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F3F73-4E20-4835-BAE4-EAE9CBBCAA09}">
      <dsp:nvSpPr>
        <dsp:cNvPr id="0" name=""/>
        <dsp:cNvSpPr/>
      </dsp:nvSpPr>
      <dsp:spPr>
        <a:xfrm>
          <a:off x="1623906" y="2563020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CF93B-7960-45DB-95D8-410FD4C8799C}">
      <dsp:nvSpPr>
        <dsp:cNvPr id="0" name=""/>
        <dsp:cNvSpPr/>
      </dsp:nvSpPr>
      <dsp:spPr>
        <a:xfrm>
          <a:off x="1623906" y="2563020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BAEC4-F5A3-445C-8484-36AEF3441E71}">
      <dsp:nvSpPr>
        <dsp:cNvPr id="0" name=""/>
        <dsp:cNvSpPr/>
      </dsp:nvSpPr>
      <dsp:spPr>
        <a:xfrm>
          <a:off x="1623906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6451C-42BD-487D-9A8D-B1A10A670E36}">
      <dsp:nvSpPr>
        <dsp:cNvPr id="0" name=""/>
        <dsp:cNvSpPr/>
      </dsp:nvSpPr>
      <dsp:spPr>
        <a:xfrm>
          <a:off x="1623906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E21BF-306D-4257-9F04-ADA4AA7A53E4}">
      <dsp:nvSpPr>
        <dsp:cNvPr id="0" name=""/>
        <dsp:cNvSpPr/>
      </dsp:nvSpPr>
      <dsp:spPr>
        <a:xfrm>
          <a:off x="1798226" y="2289034"/>
          <a:ext cx="1556064" cy="91440"/>
        </a:xfrm>
        <a:custGeom>
          <a:avLst/>
          <a:gdLst/>
          <a:ahLst/>
          <a:cxnLst/>
          <a:rect l="0" t="0" r="0" b="0"/>
          <a:pathLst>
            <a:path>
              <a:moveTo>
                <a:pt x="1556064" y="45720"/>
              </a:moveTo>
              <a:lnTo>
                <a:pt x="1556064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502AD-467F-4EE8-B3BA-57C38980593F}">
      <dsp:nvSpPr>
        <dsp:cNvPr id="0" name=""/>
        <dsp:cNvSpPr/>
      </dsp:nvSpPr>
      <dsp:spPr>
        <a:xfrm>
          <a:off x="1234890" y="2563020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5BC81-57AB-4B44-B72E-835D5CD26D35}">
      <dsp:nvSpPr>
        <dsp:cNvPr id="0" name=""/>
        <dsp:cNvSpPr/>
      </dsp:nvSpPr>
      <dsp:spPr>
        <a:xfrm>
          <a:off x="1234890" y="2563020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67D40-F713-4962-BD61-B159297169E0}">
      <dsp:nvSpPr>
        <dsp:cNvPr id="0" name=""/>
        <dsp:cNvSpPr/>
      </dsp:nvSpPr>
      <dsp:spPr>
        <a:xfrm>
          <a:off x="1409210" y="2289034"/>
          <a:ext cx="1945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945080" y="45720"/>
              </a:moveTo>
              <a:lnTo>
                <a:pt x="1945080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A87E8-5C31-4195-A026-C2B88A1E7D97}">
      <dsp:nvSpPr>
        <dsp:cNvPr id="0" name=""/>
        <dsp:cNvSpPr/>
      </dsp:nvSpPr>
      <dsp:spPr>
        <a:xfrm>
          <a:off x="3354291" y="2060769"/>
          <a:ext cx="2528605" cy="91440"/>
        </a:xfrm>
        <a:custGeom>
          <a:avLst/>
          <a:gdLst/>
          <a:ahLst/>
          <a:cxnLst/>
          <a:rect l="0" t="0" r="0" b="0"/>
          <a:pathLst>
            <a:path>
              <a:moveTo>
                <a:pt x="2528605" y="45720"/>
              </a:moveTo>
              <a:lnTo>
                <a:pt x="2528605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98A0B-63EF-48FE-86B2-231A18DC5A47}">
      <dsp:nvSpPr>
        <dsp:cNvPr id="0" name=""/>
        <dsp:cNvSpPr/>
      </dsp:nvSpPr>
      <dsp:spPr>
        <a:xfrm>
          <a:off x="5882896" y="1832503"/>
          <a:ext cx="308640" cy="91440"/>
        </a:xfrm>
        <a:custGeom>
          <a:avLst/>
          <a:gdLst/>
          <a:ahLst/>
          <a:cxnLst/>
          <a:rect l="0" t="0" r="0" b="0"/>
          <a:pathLst>
            <a:path>
              <a:moveTo>
                <a:pt x="308640" y="45720"/>
              </a:moveTo>
              <a:lnTo>
                <a:pt x="308640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64A80-D4F3-42EB-A606-D5BAEB9146AA}">
      <dsp:nvSpPr>
        <dsp:cNvPr id="0" name=""/>
        <dsp:cNvSpPr/>
      </dsp:nvSpPr>
      <dsp:spPr>
        <a:xfrm>
          <a:off x="765498" y="2334754"/>
          <a:ext cx="91440" cy="1974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015"/>
              </a:lnTo>
              <a:lnTo>
                <a:pt x="93945" y="19740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3A7A5-61A0-4F55-9842-C93902CE938C}">
      <dsp:nvSpPr>
        <dsp:cNvPr id="0" name=""/>
        <dsp:cNvSpPr/>
      </dsp:nvSpPr>
      <dsp:spPr>
        <a:xfrm>
          <a:off x="765498" y="2334754"/>
          <a:ext cx="91440" cy="1745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5750"/>
              </a:lnTo>
              <a:lnTo>
                <a:pt x="93945" y="17457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99454-F363-4A78-BA32-E7D8E3C2B198}">
      <dsp:nvSpPr>
        <dsp:cNvPr id="0" name=""/>
        <dsp:cNvSpPr/>
      </dsp:nvSpPr>
      <dsp:spPr>
        <a:xfrm>
          <a:off x="765498" y="2334754"/>
          <a:ext cx="91440" cy="15174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484"/>
              </a:lnTo>
              <a:lnTo>
                <a:pt x="93945" y="15174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C4369-1A23-469F-96F0-42277E928663}">
      <dsp:nvSpPr>
        <dsp:cNvPr id="0" name=""/>
        <dsp:cNvSpPr/>
      </dsp:nvSpPr>
      <dsp:spPr>
        <a:xfrm>
          <a:off x="765498" y="2334754"/>
          <a:ext cx="91440" cy="1289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18"/>
              </a:lnTo>
              <a:lnTo>
                <a:pt x="93945" y="12892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7DCC8-F591-456B-BD7D-C58259E773C3}">
      <dsp:nvSpPr>
        <dsp:cNvPr id="0" name=""/>
        <dsp:cNvSpPr/>
      </dsp:nvSpPr>
      <dsp:spPr>
        <a:xfrm>
          <a:off x="765498" y="2334754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70993-755C-48E7-8546-1D8168968716}">
      <dsp:nvSpPr>
        <dsp:cNvPr id="0" name=""/>
        <dsp:cNvSpPr/>
      </dsp:nvSpPr>
      <dsp:spPr>
        <a:xfrm>
          <a:off x="765498" y="2334754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641A6-06BC-4CA6-BEE8-F5A7E9F5B113}">
      <dsp:nvSpPr>
        <dsp:cNvPr id="0" name=""/>
        <dsp:cNvSpPr/>
      </dsp:nvSpPr>
      <dsp:spPr>
        <a:xfrm>
          <a:off x="765498" y="2334754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648E8-646E-4633-ADDD-9F2EE5D8DA67}">
      <dsp:nvSpPr>
        <dsp:cNvPr id="0" name=""/>
        <dsp:cNvSpPr/>
      </dsp:nvSpPr>
      <dsp:spPr>
        <a:xfrm>
          <a:off x="765498" y="2334754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12C9F-7B59-4FDC-A366-74EEE1B39A37}">
      <dsp:nvSpPr>
        <dsp:cNvPr id="0" name=""/>
        <dsp:cNvSpPr/>
      </dsp:nvSpPr>
      <dsp:spPr>
        <a:xfrm>
          <a:off x="765498" y="2334754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89F4-53CC-428C-9600-87423A08567F}">
      <dsp:nvSpPr>
        <dsp:cNvPr id="0" name=""/>
        <dsp:cNvSpPr/>
      </dsp:nvSpPr>
      <dsp:spPr>
        <a:xfrm>
          <a:off x="550803" y="2060769"/>
          <a:ext cx="3890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9477"/>
              </a:lnTo>
              <a:lnTo>
                <a:pt x="389016" y="79477"/>
              </a:lnTo>
              <a:lnTo>
                <a:pt x="389016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D7206-B082-4224-8E58-BA7D56E45E39}">
      <dsp:nvSpPr>
        <dsp:cNvPr id="0" name=""/>
        <dsp:cNvSpPr/>
      </dsp:nvSpPr>
      <dsp:spPr>
        <a:xfrm>
          <a:off x="376482" y="2334754"/>
          <a:ext cx="91440" cy="1060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0953"/>
              </a:lnTo>
              <a:lnTo>
                <a:pt x="93945" y="10609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F4EBC-EE00-44E5-B3A4-DA4EEA460957}">
      <dsp:nvSpPr>
        <dsp:cNvPr id="0" name=""/>
        <dsp:cNvSpPr/>
      </dsp:nvSpPr>
      <dsp:spPr>
        <a:xfrm>
          <a:off x="376482" y="2334754"/>
          <a:ext cx="91440" cy="83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2687"/>
              </a:lnTo>
              <a:lnTo>
                <a:pt x="93945" y="8326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C76DC-1A3B-4C77-8EF8-20ACDBD31C15}">
      <dsp:nvSpPr>
        <dsp:cNvPr id="0" name=""/>
        <dsp:cNvSpPr/>
      </dsp:nvSpPr>
      <dsp:spPr>
        <a:xfrm>
          <a:off x="376482" y="2334754"/>
          <a:ext cx="91440" cy="60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421"/>
              </a:lnTo>
              <a:lnTo>
                <a:pt x="93945" y="6044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FB03D-6D0B-4DB6-93DE-469B8E3DDB37}">
      <dsp:nvSpPr>
        <dsp:cNvPr id="0" name=""/>
        <dsp:cNvSpPr/>
      </dsp:nvSpPr>
      <dsp:spPr>
        <a:xfrm>
          <a:off x="376482" y="2334754"/>
          <a:ext cx="91440" cy="376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156"/>
              </a:lnTo>
              <a:lnTo>
                <a:pt x="93945" y="3761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AF6B8-318A-4038-92BB-035D2B67D80D}">
      <dsp:nvSpPr>
        <dsp:cNvPr id="0" name=""/>
        <dsp:cNvSpPr/>
      </dsp:nvSpPr>
      <dsp:spPr>
        <a:xfrm>
          <a:off x="376482" y="2334754"/>
          <a:ext cx="91440" cy="147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90"/>
              </a:lnTo>
              <a:lnTo>
                <a:pt x="93945" y="1478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23EC1-8055-4338-8636-86E24AB9D193}">
      <dsp:nvSpPr>
        <dsp:cNvPr id="0" name=""/>
        <dsp:cNvSpPr/>
      </dsp:nvSpPr>
      <dsp:spPr>
        <a:xfrm>
          <a:off x="505083" y="206076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2C724-D095-456E-949A-9DC57159C757}">
      <dsp:nvSpPr>
        <dsp:cNvPr id="0" name=""/>
        <dsp:cNvSpPr/>
      </dsp:nvSpPr>
      <dsp:spPr>
        <a:xfrm>
          <a:off x="161786" y="2060769"/>
          <a:ext cx="389016" cy="91440"/>
        </a:xfrm>
        <a:custGeom>
          <a:avLst/>
          <a:gdLst/>
          <a:ahLst/>
          <a:cxnLst/>
          <a:rect l="0" t="0" r="0" b="0"/>
          <a:pathLst>
            <a:path>
              <a:moveTo>
                <a:pt x="389016" y="45720"/>
              </a:moveTo>
              <a:lnTo>
                <a:pt x="389016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1CC62-5FE4-4724-B3FC-8CCE62F99B10}">
      <dsp:nvSpPr>
        <dsp:cNvPr id="0" name=""/>
        <dsp:cNvSpPr/>
      </dsp:nvSpPr>
      <dsp:spPr>
        <a:xfrm>
          <a:off x="550803" y="1832503"/>
          <a:ext cx="564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5640734" y="45720"/>
              </a:moveTo>
              <a:lnTo>
                <a:pt x="5640734" y="79477"/>
              </a:lnTo>
              <a:lnTo>
                <a:pt x="0" y="79477"/>
              </a:lnTo>
              <a:lnTo>
                <a:pt x="0" y="1132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4360E-F2CB-407B-99EB-15661ED9AFD1}">
      <dsp:nvSpPr>
        <dsp:cNvPr id="0" name=""/>
        <dsp:cNvSpPr/>
      </dsp:nvSpPr>
      <dsp:spPr>
        <a:xfrm>
          <a:off x="6030786" y="171747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kern="1200" dirty="0"/>
            <a:t>Proyecto</a:t>
          </a:r>
        </a:p>
      </dsp:txBody>
      <dsp:txXfrm>
        <a:off x="6030786" y="1717472"/>
        <a:ext cx="321500" cy="160750"/>
      </dsp:txXfrm>
    </dsp:sp>
    <dsp:sp modelId="{C5E1B535-7994-4072-97E1-1AB20AAF73A7}">
      <dsp:nvSpPr>
        <dsp:cNvPr id="0" name=""/>
        <dsp:cNvSpPr/>
      </dsp:nvSpPr>
      <dsp:spPr>
        <a:xfrm>
          <a:off x="390052" y="194573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kern="1200" dirty="0"/>
            <a:t>Instalaciones de faenas</a:t>
          </a:r>
        </a:p>
      </dsp:txBody>
      <dsp:txXfrm>
        <a:off x="390052" y="1945738"/>
        <a:ext cx="321500" cy="160750"/>
      </dsp:txXfrm>
    </dsp:sp>
    <dsp:sp modelId="{5A5FF1D8-ABAF-42ED-80D4-AB5ED1919F52}">
      <dsp:nvSpPr>
        <dsp:cNvPr id="0" name=""/>
        <dsp:cNvSpPr/>
      </dsp:nvSpPr>
      <dsp:spPr>
        <a:xfrm>
          <a:off x="1036" y="217400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kern="1200" dirty="0"/>
            <a:t>Cierres provisorios</a:t>
          </a:r>
        </a:p>
      </dsp:txBody>
      <dsp:txXfrm>
        <a:off x="1036" y="2174004"/>
        <a:ext cx="321500" cy="160750"/>
      </dsp:txXfrm>
    </dsp:sp>
    <dsp:sp modelId="{348024C2-1E37-4094-8B88-3C53A1C82DB0}">
      <dsp:nvSpPr>
        <dsp:cNvPr id="0" name=""/>
        <dsp:cNvSpPr/>
      </dsp:nvSpPr>
      <dsp:spPr>
        <a:xfrm>
          <a:off x="390052" y="217400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kern="1200" dirty="0"/>
            <a:t>Construcciones provisorias</a:t>
          </a:r>
        </a:p>
      </dsp:txBody>
      <dsp:txXfrm>
        <a:off x="390052" y="2174004"/>
        <a:ext cx="321500" cy="160750"/>
      </dsp:txXfrm>
    </dsp:sp>
    <dsp:sp modelId="{92CCC481-ED73-44A0-BFBA-2BD0130013C6}">
      <dsp:nvSpPr>
        <dsp:cNvPr id="0" name=""/>
        <dsp:cNvSpPr/>
      </dsp:nvSpPr>
      <dsp:spPr>
        <a:xfrm>
          <a:off x="470427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kern="1200" dirty="0"/>
            <a:t>Oficinas generales de la ITTO</a:t>
          </a:r>
        </a:p>
      </dsp:txBody>
      <dsp:txXfrm>
        <a:off x="470427" y="2402270"/>
        <a:ext cx="321500" cy="160750"/>
      </dsp:txXfrm>
    </dsp:sp>
    <dsp:sp modelId="{79067239-7B02-40BD-81F1-BB7AF426DE12}">
      <dsp:nvSpPr>
        <dsp:cNvPr id="0" name=""/>
        <dsp:cNvSpPr/>
      </dsp:nvSpPr>
      <dsp:spPr>
        <a:xfrm>
          <a:off x="470427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kern="1200" dirty="0"/>
            <a:t>Bodega de materiales</a:t>
          </a:r>
        </a:p>
      </dsp:txBody>
      <dsp:txXfrm>
        <a:off x="470427" y="2630535"/>
        <a:ext cx="321500" cy="160750"/>
      </dsp:txXfrm>
    </dsp:sp>
    <dsp:sp modelId="{27ED31A7-F2BD-4B4D-A2EE-B2F4AC3D753E}">
      <dsp:nvSpPr>
        <dsp:cNvPr id="0" name=""/>
        <dsp:cNvSpPr/>
      </dsp:nvSpPr>
      <dsp:spPr>
        <a:xfrm>
          <a:off x="470427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kern="1200" dirty="0"/>
            <a:t>Talleres de trabajo</a:t>
          </a:r>
        </a:p>
      </dsp:txBody>
      <dsp:txXfrm>
        <a:off x="470427" y="2858801"/>
        <a:ext cx="321500" cy="160750"/>
      </dsp:txXfrm>
    </dsp:sp>
    <dsp:sp modelId="{6F9E0FD3-5303-4B19-BF80-440714175662}">
      <dsp:nvSpPr>
        <dsp:cNvPr id="0" name=""/>
        <dsp:cNvSpPr/>
      </dsp:nvSpPr>
      <dsp:spPr>
        <a:xfrm>
          <a:off x="470427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kern="1200" dirty="0"/>
            <a:t>Comedores y otros</a:t>
          </a:r>
        </a:p>
      </dsp:txBody>
      <dsp:txXfrm>
        <a:off x="470427" y="3087067"/>
        <a:ext cx="321500" cy="160750"/>
      </dsp:txXfrm>
    </dsp:sp>
    <dsp:sp modelId="{6F2282B0-3FC1-4D2A-9F8D-9EF31D055408}">
      <dsp:nvSpPr>
        <dsp:cNvPr id="0" name=""/>
        <dsp:cNvSpPr/>
      </dsp:nvSpPr>
      <dsp:spPr>
        <a:xfrm>
          <a:off x="470427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kern="1200" dirty="0"/>
            <a:t>Servicios Higiénicos</a:t>
          </a:r>
        </a:p>
      </dsp:txBody>
      <dsp:txXfrm>
        <a:off x="470427" y="3315332"/>
        <a:ext cx="321500" cy="160750"/>
      </dsp:txXfrm>
    </dsp:sp>
    <dsp:sp modelId="{CEF148FE-D0DC-4DDC-A342-27200BB8E58B}">
      <dsp:nvSpPr>
        <dsp:cNvPr id="0" name=""/>
        <dsp:cNvSpPr/>
      </dsp:nvSpPr>
      <dsp:spPr>
        <a:xfrm>
          <a:off x="779068" y="217400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kern="1200" dirty="0"/>
            <a:t>Instalaciones Provisorias</a:t>
          </a:r>
        </a:p>
      </dsp:txBody>
      <dsp:txXfrm>
        <a:off x="779068" y="2174004"/>
        <a:ext cx="321500" cy="160750"/>
      </dsp:txXfrm>
    </dsp:sp>
    <dsp:sp modelId="{E3B699E8-24B8-461D-9526-818E428E4CE7}">
      <dsp:nvSpPr>
        <dsp:cNvPr id="0" name=""/>
        <dsp:cNvSpPr/>
      </dsp:nvSpPr>
      <dsp:spPr>
        <a:xfrm>
          <a:off x="859443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Inst. </a:t>
          </a:r>
          <a:r>
            <a:rPr lang="es-CL" sz="300" i="0" kern="1200" dirty="0" err="1"/>
            <a:t>elect</a:t>
          </a:r>
          <a:r>
            <a:rPr lang="es-CL" sz="300" i="0" kern="1200" dirty="0"/>
            <a:t>. De faena</a:t>
          </a:r>
        </a:p>
      </dsp:txBody>
      <dsp:txXfrm>
        <a:off x="859443" y="2402270"/>
        <a:ext cx="321500" cy="160750"/>
      </dsp:txXfrm>
    </dsp:sp>
    <dsp:sp modelId="{1E17DDA4-7ECE-4101-AE00-D325C8D2590F}">
      <dsp:nvSpPr>
        <dsp:cNvPr id="0" name=""/>
        <dsp:cNvSpPr/>
      </dsp:nvSpPr>
      <dsp:spPr>
        <a:xfrm>
          <a:off x="859443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Inst. alcantarillado prov.</a:t>
          </a:r>
        </a:p>
      </dsp:txBody>
      <dsp:txXfrm>
        <a:off x="859443" y="2630535"/>
        <a:ext cx="321500" cy="160750"/>
      </dsp:txXfrm>
    </dsp:sp>
    <dsp:sp modelId="{AA5F15EA-A1A9-4D33-8D81-E824EFECF618}">
      <dsp:nvSpPr>
        <dsp:cNvPr id="0" name=""/>
        <dsp:cNvSpPr/>
      </dsp:nvSpPr>
      <dsp:spPr>
        <a:xfrm>
          <a:off x="859443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Inst. agua potable prov.</a:t>
          </a:r>
        </a:p>
      </dsp:txBody>
      <dsp:txXfrm>
        <a:off x="859443" y="2858801"/>
        <a:ext cx="321500" cy="160750"/>
      </dsp:txXfrm>
    </dsp:sp>
    <dsp:sp modelId="{EAF0848C-17A7-4710-8833-CE175F3A2748}">
      <dsp:nvSpPr>
        <dsp:cNvPr id="0" name=""/>
        <dsp:cNvSpPr/>
      </dsp:nvSpPr>
      <dsp:spPr>
        <a:xfrm>
          <a:off x="859443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Comunicaciones </a:t>
          </a:r>
        </a:p>
      </dsp:txBody>
      <dsp:txXfrm>
        <a:off x="859443" y="3087067"/>
        <a:ext cx="321500" cy="160750"/>
      </dsp:txXfrm>
    </dsp:sp>
    <dsp:sp modelId="{FCC17DA1-9A67-40B8-9CE6-190D0586C2A5}">
      <dsp:nvSpPr>
        <dsp:cNvPr id="0" name=""/>
        <dsp:cNvSpPr/>
      </dsp:nvSpPr>
      <dsp:spPr>
        <a:xfrm>
          <a:off x="859443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Gas</a:t>
          </a:r>
        </a:p>
      </dsp:txBody>
      <dsp:txXfrm>
        <a:off x="859443" y="3315332"/>
        <a:ext cx="321500" cy="160750"/>
      </dsp:txXfrm>
    </dsp:sp>
    <dsp:sp modelId="{0E575ACA-E08D-4CBF-9396-0788B557F76D}">
      <dsp:nvSpPr>
        <dsp:cNvPr id="0" name=""/>
        <dsp:cNvSpPr/>
      </dsp:nvSpPr>
      <dsp:spPr>
        <a:xfrm>
          <a:off x="859443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Petróleo y otros insumos p/</a:t>
          </a:r>
          <a:r>
            <a:rPr lang="es-CL" sz="300" i="0" kern="1200" dirty="0" err="1"/>
            <a:t>prue</a:t>
          </a:r>
          <a:endParaRPr lang="es-CL" sz="300" i="0" kern="1200" dirty="0"/>
        </a:p>
      </dsp:txBody>
      <dsp:txXfrm>
        <a:off x="859443" y="3543598"/>
        <a:ext cx="321500" cy="160750"/>
      </dsp:txXfrm>
    </dsp:sp>
    <dsp:sp modelId="{048EE8D2-10A7-49C6-B9E3-5B62BBC14E49}">
      <dsp:nvSpPr>
        <dsp:cNvPr id="0" name=""/>
        <dsp:cNvSpPr/>
      </dsp:nvSpPr>
      <dsp:spPr>
        <a:xfrm>
          <a:off x="859443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Letreros</a:t>
          </a:r>
        </a:p>
      </dsp:txBody>
      <dsp:txXfrm>
        <a:off x="859443" y="3771864"/>
        <a:ext cx="321500" cy="160750"/>
      </dsp:txXfrm>
    </dsp:sp>
    <dsp:sp modelId="{D8E66136-7776-4C3D-A380-A2E51EED2ECE}">
      <dsp:nvSpPr>
        <dsp:cNvPr id="0" name=""/>
        <dsp:cNvSpPr/>
      </dsp:nvSpPr>
      <dsp:spPr>
        <a:xfrm>
          <a:off x="859443" y="4000129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Arch</a:t>
          </a:r>
          <a:r>
            <a:rPr lang="es-CL" sz="300" i="0" kern="1200" dirty="0"/>
            <a:t>. Planos y planos as </a:t>
          </a:r>
          <a:r>
            <a:rPr lang="es-CL" sz="300" i="0" kern="1200" dirty="0" err="1"/>
            <a:t>built</a:t>
          </a:r>
          <a:endParaRPr lang="es-CL" sz="300" i="0" kern="1200" dirty="0"/>
        </a:p>
      </dsp:txBody>
      <dsp:txXfrm>
        <a:off x="859443" y="4000129"/>
        <a:ext cx="321500" cy="160750"/>
      </dsp:txXfrm>
    </dsp:sp>
    <dsp:sp modelId="{8A14368B-BEBA-429D-A2AA-3F9D0DA28D31}">
      <dsp:nvSpPr>
        <dsp:cNvPr id="0" name=""/>
        <dsp:cNvSpPr/>
      </dsp:nvSpPr>
      <dsp:spPr>
        <a:xfrm>
          <a:off x="859443" y="422839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Acopio </a:t>
          </a:r>
          <a:r>
            <a:rPr lang="es-CL" sz="300" i="0" kern="1200" dirty="0" err="1"/>
            <a:t>mat.</a:t>
          </a:r>
          <a:r>
            <a:rPr lang="es-CL" sz="300" i="0" kern="1200" dirty="0"/>
            <a:t> y </a:t>
          </a:r>
          <a:r>
            <a:rPr lang="es-CL" sz="300" i="0" kern="1200" dirty="0" err="1"/>
            <a:t>extrac</a:t>
          </a:r>
          <a:r>
            <a:rPr lang="es-CL" sz="300" i="0" kern="1200" dirty="0"/>
            <a:t>. Escombros</a:t>
          </a:r>
        </a:p>
      </dsp:txBody>
      <dsp:txXfrm>
        <a:off x="859443" y="4228395"/>
        <a:ext cx="321500" cy="160750"/>
      </dsp:txXfrm>
    </dsp:sp>
    <dsp:sp modelId="{4783CB9D-AFF3-44F9-A593-F39640B12365}">
      <dsp:nvSpPr>
        <dsp:cNvPr id="0" name=""/>
        <dsp:cNvSpPr/>
      </dsp:nvSpPr>
      <dsp:spPr>
        <a:xfrm>
          <a:off x="5722146" y="194573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Edificio A</a:t>
          </a:r>
        </a:p>
      </dsp:txBody>
      <dsp:txXfrm>
        <a:off x="5722146" y="1945738"/>
        <a:ext cx="321500" cy="160750"/>
      </dsp:txXfrm>
    </dsp:sp>
    <dsp:sp modelId="{7A828B3C-AF09-42CF-911A-3AB9251B6F03}">
      <dsp:nvSpPr>
        <dsp:cNvPr id="0" name=""/>
        <dsp:cNvSpPr/>
      </dsp:nvSpPr>
      <dsp:spPr>
        <a:xfrm>
          <a:off x="3193540" y="217400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Obra gruesa</a:t>
          </a:r>
        </a:p>
      </dsp:txBody>
      <dsp:txXfrm>
        <a:off x="3193540" y="2174004"/>
        <a:ext cx="321500" cy="160750"/>
      </dsp:txXfrm>
    </dsp:sp>
    <dsp:sp modelId="{DDE08273-583C-4634-9FBD-FED5448AD665}">
      <dsp:nvSpPr>
        <dsp:cNvPr id="0" name=""/>
        <dsp:cNvSpPr/>
      </dsp:nvSpPr>
      <dsp:spPr>
        <a:xfrm>
          <a:off x="1248460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Trazado y niveles</a:t>
          </a:r>
        </a:p>
      </dsp:txBody>
      <dsp:txXfrm>
        <a:off x="1248460" y="2402270"/>
        <a:ext cx="321500" cy="160750"/>
      </dsp:txXfrm>
    </dsp:sp>
    <dsp:sp modelId="{B7B4DE12-2A2E-4A38-B653-AEB0CC730F75}">
      <dsp:nvSpPr>
        <dsp:cNvPr id="0" name=""/>
        <dsp:cNvSpPr/>
      </dsp:nvSpPr>
      <dsp:spPr>
        <a:xfrm>
          <a:off x="1328835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Replanteo</a:t>
          </a:r>
        </a:p>
      </dsp:txBody>
      <dsp:txXfrm>
        <a:off x="1328835" y="2630535"/>
        <a:ext cx="321500" cy="160750"/>
      </dsp:txXfrm>
    </dsp:sp>
    <dsp:sp modelId="{CDB961FB-9465-41C6-8D3E-BB62F3307C81}">
      <dsp:nvSpPr>
        <dsp:cNvPr id="0" name=""/>
        <dsp:cNvSpPr/>
      </dsp:nvSpPr>
      <dsp:spPr>
        <a:xfrm>
          <a:off x="1328835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Trazados y niveles</a:t>
          </a:r>
        </a:p>
      </dsp:txBody>
      <dsp:txXfrm>
        <a:off x="1328835" y="2858801"/>
        <a:ext cx="321500" cy="160750"/>
      </dsp:txXfrm>
    </dsp:sp>
    <dsp:sp modelId="{C9019F61-CA77-4FBC-9407-0E223442E72F}">
      <dsp:nvSpPr>
        <dsp:cNvPr id="0" name=""/>
        <dsp:cNvSpPr/>
      </dsp:nvSpPr>
      <dsp:spPr>
        <a:xfrm>
          <a:off x="1637476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Movimientos de tierra</a:t>
          </a:r>
        </a:p>
      </dsp:txBody>
      <dsp:txXfrm>
        <a:off x="1637476" y="2402270"/>
        <a:ext cx="321500" cy="160750"/>
      </dsp:txXfrm>
    </dsp:sp>
    <dsp:sp modelId="{4F07E797-6D82-4FB7-A5C5-2097B4B7A4FE}">
      <dsp:nvSpPr>
        <dsp:cNvPr id="0" name=""/>
        <dsp:cNvSpPr/>
      </dsp:nvSpPr>
      <dsp:spPr>
        <a:xfrm>
          <a:off x="1717851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Excavaciones a máquina</a:t>
          </a:r>
        </a:p>
      </dsp:txBody>
      <dsp:txXfrm>
        <a:off x="1717851" y="2630535"/>
        <a:ext cx="321500" cy="160750"/>
      </dsp:txXfrm>
    </dsp:sp>
    <dsp:sp modelId="{AEEAE80E-F59D-46A6-AEA9-CB7D0A1BC8FA}">
      <dsp:nvSpPr>
        <dsp:cNvPr id="0" name=""/>
        <dsp:cNvSpPr/>
      </dsp:nvSpPr>
      <dsp:spPr>
        <a:xfrm>
          <a:off x="1717851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Excavaciones a mano</a:t>
          </a:r>
        </a:p>
      </dsp:txBody>
      <dsp:txXfrm>
        <a:off x="1717851" y="2858801"/>
        <a:ext cx="321500" cy="160750"/>
      </dsp:txXfrm>
    </dsp:sp>
    <dsp:sp modelId="{C5341DCD-5653-4745-9083-2DA173222EDB}">
      <dsp:nvSpPr>
        <dsp:cNvPr id="0" name=""/>
        <dsp:cNvSpPr/>
      </dsp:nvSpPr>
      <dsp:spPr>
        <a:xfrm>
          <a:off x="1717851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Rellenos compactados</a:t>
          </a:r>
        </a:p>
      </dsp:txBody>
      <dsp:txXfrm>
        <a:off x="1717851" y="3087067"/>
        <a:ext cx="321500" cy="160750"/>
      </dsp:txXfrm>
    </dsp:sp>
    <dsp:sp modelId="{F2A73C9D-0568-491F-96CD-E5D0F233DAFF}">
      <dsp:nvSpPr>
        <dsp:cNvPr id="0" name=""/>
        <dsp:cNvSpPr/>
      </dsp:nvSpPr>
      <dsp:spPr>
        <a:xfrm>
          <a:off x="1717851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Extracción de excedentes</a:t>
          </a:r>
        </a:p>
      </dsp:txBody>
      <dsp:txXfrm>
        <a:off x="1717851" y="3315332"/>
        <a:ext cx="321500" cy="160750"/>
      </dsp:txXfrm>
    </dsp:sp>
    <dsp:sp modelId="{982ACBA4-D848-40D4-AC11-B24842C35526}">
      <dsp:nvSpPr>
        <dsp:cNvPr id="0" name=""/>
        <dsp:cNvSpPr/>
      </dsp:nvSpPr>
      <dsp:spPr>
        <a:xfrm>
          <a:off x="2026492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Hormigones</a:t>
          </a:r>
        </a:p>
      </dsp:txBody>
      <dsp:txXfrm>
        <a:off x="2026492" y="2402270"/>
        <a:ext cx="321500" cy="160750"/>
      </dsp:txXfrm>
    </dsp:sp>
    <dsp:sp modelId="{DE1E44EE-8C4A-4E40-AF78-B2A94CD61FAE}">
      <dsp:nvSpPr>
        <dsp:cNvPr id="0" name=""/>
        <dsp:cNvSpPr/>
      </dsp:nvSpPr>
      <dsp:spPr>
        <a:xfrm>
          <a:off x="2106867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Emplantillados</a:t>
          </a:r>
        </a:p>
      </dsp:txBody>
      <dsp:txXfrm>
        <a:off x="2106867" y="2630535"/>
        <a:ext cx="321500" cy="160750"/>
      </dsp:txXfrm>
    </dsp:sp>
    <dsp:sp modelId="{2257E3A0-3941-4F3A-B194-16CE6FD43E60}">
      <dsp:nvSpPr>
        <dsp:cNvPr id="0" name=""/>
        <dsp:cNvSpPr/>
      </dsp:nvSpPr>
      <dsp:spPr>
        <a:xfrm>
          <a:off x="2106867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Radier</a:t>
          </a:r>
          <a:r>
            <a:rPr lang="es-CL" sz="300" i="0" kern="1200" dirty="0"/>
            <a:t> Hormigón</a:t>
          </a:r>
        </a:p>
      </dsp:txBody>
      <dsp:txXfrm>
        <a:off x="2106867" y="2858801"/>
        <a:ext cx="321500" cy="160750"/>
      </dsp:txXfrm>
    </dsp:sp>
    <dsp:sp modelId="{5D30E1DB-8D5E-4A9C-B266-DA0422CD85C3}">
      <dsp:nvSpPr>
        <dsp:cNvPr id="0" name=""/>
        <dsp:cNvSpPr/>
      </dsp:nvSpPr>
      <dsp:spPr>
        <a:xfrm>
          <a:off x="2106867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Hormigón fundaciones</a:t>
          </a:r>
        </a:p>
      </dsp:txBody>
      <dsp:txXfrm>
        <a:off x="2106867" y="3087067"/>
        <a:ext cx="321500" cy="160750"/>
      </dsp:txXfrm>
    </dsp:sp>
    <dsp:sp modelId="{38BC2553-308F-4D24-9EFA-D262A7C7AE86}">
      <dsp:nvSpPr>
        <dsp:cNvPr id="0" name=""/>
        <dsp:cNvSpPr/>
      </dsp:nvSpPr>
      <dsp:spPr>
        <a:xfrm>
          <a:off x="2106867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Subterráneo</a:t>
          </a:r>
        </a:p>
      </dsp:txBody>
      <dsp:txXfrm>
        <a:off x="2106867" y="3315332"/>
        <a:ext cx="321500" cy="160750"/>
      </dsp:txXfrm>
    </dsp:sp>
    <dsp:sp modelId="{403B4725-E589-4D4F-80C8-BD2526F3D637}">
      <dsp:nvSpPr>
        <dsp:cNvPr id="0" name=""/>
        <dsp:cNvSpPr/>
      </dsp:nvSpPr>
      <dsp:spPr>
        <a:xfrm>
          <a:off x="2106867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Hormigón vigas</a:t>
          </a:r>
        </a:p>
      </dsp:txBody>
      <dsp:txXfrm>
        <a:off x="2106867" y="3543598"/>
        <a:ext cx="321500" cy="160750"/>
      </dsp:txXfrm>
    </dsp:sp>
    <dsp:sp modelId="{619F32BE-35E5-45E2-AB5C-308F08A6240B}">
      <dsp:nvSpPr>
        <dsp:cNvPr id="0" name=""/>
        <dsp:cNvSpPr/>
      </dsp:nvSpPr>
      <dsp:spPr>
        <a:xfrm>
          <a:off x="2106867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Hormigón pilares</a:t>
          </a:r>
        </a:p>
      </dsp:txBody>
      <dsp:txXfrm>
        <a:off x="2106867" y="3771864"/>
        <a:ext cx="321500" cy="160750"/>
      </dsp:txXfrm>
    </dsp:sp>
    <dsp:sp modelId="{0EE4566E-82B1-4F88-9C4A-973BFF33A271}">
      <dsp:nvSpPr>
        <dsp:cNvPr id="0" name=""/>
        <dsp:cNvSpPr/>
      </dsp:nvSpPr>
      <dsp:spPr>
        <a:xfrm>
          <a:off x="2106867" y="4000129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Hormigón de muros</a:t>
          </a:r>
        </a:p>
      </dsp:txBody>
      <dsp:txXfrm>
        <a:off x="2106867" y="4000129"/>
        <a:ext cx="321500" cy="160750"/>
      </dsp:txXfrm>
    </dsp:sp>
    <dsp:sp modelId="{34AB52B7-87E2-4CBB-B596-555F26F286BA}">
      <dsp:nvSpPr>
        <dsp:cNvPr id="0" name=""/>
        <dsp:cNvSpPr/>
      </dsp:nvSpPr>
      <dsp:spPr>
        <a:xfrm>
          <a:off x="2106867" y="422839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Hormigones con aditivo imp.</a:t>
          </a:r>
        </a:p>
      </dsp:txBody>
      <dsp:txXfrm>
        <a:off x="2106867" y="4228395"/>
        <a:ext cx="321500" cy="160750"/>
      </dsp:txXfrm>
    </dsp:sp>
    <dsp:sp modelId="{D8C059C2-7B8A-4657-AEC0-BE4C316A2CA2}">
      <dsp:nvSpPr>
        <dsp:cNvPr id="0" name=""/>
        <dsp:cNvSpPr/>
      </dsp:nvSpPr>
      <dsp:spPr>
        <a:xfrm>
          <a:off x="2106867" y="445666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Hormigones postensado</a:t>
          </a:r>
        </a:p>
      </dsp:txBody>
      <dsp:txXfrm>
        <a:off x="2106867" y="4456661"/>
        <a:ext cx="321500" cy="160750"/>
      </dsp:txXfrm>
    </dsp:sp>
    <dsp:sp modelId="{059F58ED-835D-4F5C-8F58-FCE0F569BC54}">
      <dsp:nvSpPr>
        <dsp:cNvPr id="0" name=""/>
        <dsp:cNvSpPr/>
      </dsp:nvSpPr>
      <dsp:spPr>
        <a:xfrm>
          <a:off x="2106867" y="4684926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Sobrelosas</a:t>
          </a:r>
          <a:r>
            <a:rPr lang="es-CL" sz="300" i="0" kern="1200" dirty="0"/>
            <a:t> de mortero 7cm</a:t>
          </a:r>
        </a:p>
      </dsp:txBody>
      <dsp:txXfrm>
        <a:off x="2106867" y="4684926"/>
        <a:ext cx="321500" cy="160750"/>
      </dsp:txXfrm>
    </dsp:sp>
    <dsp:sp modelId="{DDCF1BAC-59FC-45F4-8C44-9CEC77A201F5}">
      <dsp:nvSpPr>
        <dsp:cNvPr id="0" name=""/>
        <dsp:cNvSpPr/>
      </dsp:nvSpPr>
      <dsp:spPr>
        <a:xfrm>
          <a:off x="2415508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Moldajes</a:t>
          </a:r>
        </a:p>
      </dsp:txBody>
      <dsp:txXfrm>
        <a:off x="2415508" y="2402270"/>
        <a:ext cx="321500" cy="160750"/>
      </dsp:txXfrm>
    </dsp:sp>
    <dsp:sp modelId="{B982EA1C-F42E-4648-A193-42C27226DD51}">
      <dsp:nvSpPr>
        <dsp:cNvPr id="0" name=""/>
        <dsp:cNvSpPr/>
      </dsp:nvSpPr>
      <dsp:spPr>
        <a:xfrm>
          <a:off x="2495883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Moldaje Fundaciones</a:t>
          </a:r>
        </a:p>
      </dsp:txBody>
      <dsp:txXfrm>
        <a:off x="2495883" y="2630535"/>
        <a:ext cx="321500" cy="160750"/>
      </dsp:txXfrm>
    </dsp:sp>
    <dsp:sp modelId="{CD79A0A9-FF49-48AF-B789-B22BB622AF7B}">
      <dsp:nvSpPr>
        <dsp:cNvPr id="0" name=""/>
        <dsp:cNvSpPr/>
      </dsp:nvSpPr>
      <dsp:spPr>
        <a:xfrm>
          <a:off x="2495883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Moldaje Vigas</a:t>
          </a:r>
        </a:p>
      </dsp:txBody>
      <dsp:txXfrm>
        <a:off x="2495883" y="2858801"/>
        <a:ext cx="321500" cy="160750"/>
      </dsp:txXfrm>
    </dsp:sp>
    <dsp:sp modelId="{3770B2F4-6220-42BC-8895-2BDF4C1124EA}">
      <dsp:nvSpPr>
        <dsp:cNvPr id="0" name=""/>
        <dsp:cNvSpPr/>
      </dsp:nvSpPr>
      <dsp:spPr>
        <a:xfrm>
          <a:off x="2495883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Moldaje losas</a:t>
          </a:r>
        </a:p>
      </dsp:txBody>
      <dsp:txXfrm>
        <a:off x="2495883" y="3087067"/>
        <a:ext cx="321500" cy="160750"/>
      </dsp:txXfrm>
    </dsp:sp>
    <dsp:sp modelId="{483FBAFB-C74A-4791-B0E6-332BFAD9C004}">
      <dsp:nvSpPr>
        <dsp:cNvPr id="0" name=""/>
        <dsp:cNvSpPr/>
      </dsp:nvSpPr>
      <dsp:spPr>
        <a:xfrm>
          <a:off x="2495883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Moldaje Pilares</a:t>
          </a:r>
        </a:p>
      </dsp:txBody>
      <dsp:txXfrm>
        <a:off x="2495883" y="3315332"/>
        <a:ext cx="321500" cy="160750"/>
      </dsp:txXfrm>
    </dsp:sp>
    <dsp:sp modelId="{6B2F4466-6F21-4287-8880-16831186529E}">
      <dsp:nvSpPr>
        <dsp:cNvPr id="0" name=""/>
        <dsp:cNvSpPr/>
      </dsp:nvSpPr>
      <dsp:spPr>
        <a:xfrm>
          <a:off x="2495883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Moldaje de muros</a:t>
          </a:r>
        </a:p>
      </dsp:txBody>
      <dsp:txXfrm>
        <a:off x="2495883" y="3543598"/>
        <a:ext cx="321500" cy="160750"/>
      </dsp:txXfrm>
    </dsp:sp>
    <dsp:sp modelId="{B36F89ED-AA58-4A65-8831-B2458FBC4E18}">
      <dsp:nvSpPr>
        <dsp:cNvPr id="0" name=""/>
        <dsp:cNvSpPr/>
      </dsp:nvSpPr>
      <dsp:spPr>
        <a:xfrm>
          <a:off x="2804524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Acero de Refuerzo</a:t>
          </a:r>
        </a:p>
      </dsp:txBody>
      <dsp:txXfrm>
        <a:off x="2804524" y="2402270"/>
        <a:ext cx="321500" cy="160750"/>
      </dsp:txXfrm>
    </dsp:sp>
    <dsp:sp modelId="{7912EF18-1758-45E8-BD05-7613B1EAA4E8}">
      <dsp:nvSpPr>
        <dsp:cNvPr id="0" name=""/>
        <dsp:cNvSpPr/>
      </dsp:nvSpPr>
      <dsp:spPr>
        <a:xfrm>
          <a:off x="2884900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Acero ref. fundaciones</a:t>
          </a:r>
        </a:p>
      </dsp:txBody>
      <dsp:txXfrm>
        <a:off x="2884900" y="2630535"/>
        <a:ext cx="321500" cy="160750"/>
      </dsp:txXfrm>
    </dsp:sp>
    <dsp:sp modelId="{F551209D-F570-4BE3-A69B-A94737D212ED}">
      <dsp:nvSpPr>
        <dsp:cNvPr id="0" name=""/>
        <dsp:cNvSpPr/>
      </dsp:nvSpPr>
      <dsp:spPr>
        <a:xfrm>
          <a:off x="2884900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Acero refuerzo de vigas</a:t>
          </a:r>
        </a:p>
      </dsp:txBody>
      <dsp:txXfrm>
        <a:off x="2884900" y="2858801"/>
        <a:ext cx="321500" cy="160750"/>
      </dsp:txXfrm>
    </dsp:sp>
    <dsp:sp modelId="{8D7D6C21-0CA3-49C4-989B-2DDBE49E4A12}">
      <dsp:nvSpPr>
        <dsp:cNvPr id="0" name=""/>
        <dsp:cNvSpPr/>
      </dsp:nvSpPr>
      <dsp:spPr>
        <a:xfrm>
          <a:off x="2884900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Acero refuerzo losas</a:t>
          </a:r>
        </a:p>
      </dsp:txBody>
      <dsp:txXfrm>
        <a:off x="2884900" y="3087067"/>
        <a:ext cx="321500" cy="160750"/>
      </dsp:txXfrm>
    </dsp:sp>
    <dsp:sp modelId="{83B4CF86-4789-40C3-A678-D22B88A2BF7A}">
      <dsp:nvSpPr>
        <dsp:cNvPr id="0" name=""/>
        <dsp:cNvSpPr/>
      </dsp:nvSpPr>
      <dsp:spPr>
        <a:xfrm>
          <a:off x="2884900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Acero refuerzo pilares</a:t>
          </a:r>
        </a:p>
      </dsp:txBody>
      <dsp:txXfrm>
        <a:off x="2884900" y="3315332"/>
        <a:ext cx="321500" cy="160750"/>
      </dsp:txXfrm>
    </dsp:sp>
    <dsp:sp modelId="{E90A4614-D82E-4A6C-8C59-C14B19A0B943}">
      <dsp:nvSpPr>
        <dsp:cNvPr id="0" name=""/>
        <dsp:cNvSpPr/>
      </dsp:nvSpPr>
      <dsp:spPr>
        <a:xfrm>
          <a:off x="2884900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Acero refuerzo muros</a:t>
          </a:r>
        </a:p>
      </dsp:txBody>
      <dsp:txXfrm>
        <a:off x="2884900" y="3543598"/>
        <a:ext cx="321500" cy="160750"/>
      </dsp:txXfrm>
    </dsp:sp>
    <dsp:sp modelId="{2BBCC152-8C02-48E4-9F98-627CC1FBB2C9}">
      <dsp:nvSpPr>
        <dsp:cNvPr id="0" name=""/>
        <dsp:cNvSpPr/>
      </dsp:nvSpPr>
      <dsp:spPr>
        <a:xfrm>
          <a:off x="2884900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Cables post tensado</a:t>
          </a:r>
        </a:p>
      </dsp:txBody>
      <dsp:txXfrm>
        <a:off x="2884900" y="3771864"/>
        <a:ext cx="321500" cy="160750"/>
      </dsp:txXfrm>
    </dsp:sp>
    <dsp:sp modelId="{C19EB48B-F5EA-440A-87A6-DD8008FB5987}">
      <dsp:nvSpPr>
        <dsp:cNvPr id="0" name=""/>
        <dsp:cNvSpPr/>
      </dsp:nvSpPr>
      <dsp:spPr>
        <a:xfrm>
          <a:off x="3193540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Estructura de acero</a:t>
          </a:r>
        </a:p>
      </dsp:txBody>
      <dsp:txXfrm>
        <a:off x="3193540" y="2402270"/>
        <a:ext cx="321500" cy="160750"/>
      </dsp:txXfrm>
    </dsp:sp>
    <dsp:sp modelId="{62E4652E-060F-4220-BEA1-55A355B73CAE}">
      <dsp:nvSpPr>
        <dsp:cNvPr id="0" name=""/>
        <dsp:cNvSpPr/>
      </dsp:nvSpPr>
      <dsp:spPr>
        <a:xfrm>
          <a:off x="3273916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Estructura cielo 4 y 5 piso</a:t>
          </a:r>
        </a:p>
      </dsp:txBody>
      <dsp:txXfrm>
        <a:off x="3273916" y="2630535"/>
        <a:ext cx="321500" cy="160750"/>
      </dsp:txXfrm>
    </dsp:sp>
    <dsp:sp modelId="{36168420-F272-453B-81AE-710DC7242617}">
      <dsp:nvSpPr>
        <dsp:cNvPr id="0" name=""/>
        <dsp:cNvSpPr/>
      </dsp:nvSpPr>
      <dsp:spPr>
        <a:xfrm>
          <a:off x="3273916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Estructura </a:t>
          </a:r>
          <a:r>
            <a:rPr lang="es-CL" sz="300" i="0" kern="1200" dirty="0" err="1"/>
            <a:t>lucarna</a:t>
          </a:r>
          <a:endParaRPr lang="es-CL" sz="300" i="0" kern="1200" dirty="0"/>
        </a:p>
      </dsp:txBody>
      <dsp:txXfrm>
        <a:off x="3273916" y="2858801"/>
        <a:ext cx="321500" cy="160750"/>
      </dsp:txXfrm>
    </dsp:sp>
    <dsp:sp modelId="{0D3D3462-4582-4120-B78B-F552F58CD1CC}">
      <dsp:nvSpPr>
        <dsp:cNvPr id="0" name=""/>
        <dsp:cNvSpPr/>
      </dsp:nvSpPr>
      <dsp:spPr>
        <a:xfrm>
          <a:off x="3273916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Insertos</a:t>
          </a:r>
        </a:p>
      </dsp:txBody>
      <dsp:txXfrm>
        <a:off x="3273916" y="3087067"/>
        <a:ext cx="321500" cy="160750"/>
      </dsp:txXfrm>
    </dsp:sp>
    <dsp:sp modelId="{F66E4D41-7C7C-4D35-9BA3-A35074AB965F}">
      <dsp:nvSpPr>
        <dsp:cNvPr id="0" name=""/>
        <dsp:cNvSpPr/>
      </dsp:nvSpPr>
      <dsp:spPr>
        <a:xfrm>
          <a:off x="3273916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Plat</a:t>
          </a:r>
          <a:r>
            <a:rPr lang="es-CL" sz="300" i="0" kern="1200" dirty="0"/>
            <a:t>. De climatización</a:t>
          </a:r>
        </a:p>
      </dsp:txBody>
      <dsp:txXfrm>
        <a:off x="3273916" y="3315332"/>
        <a:ext cx="321500" cy="160750"/>
      </dsp:txXfrm>
    </dsp:sp>
    <dsp:sp modelId="{6CB22BC1-2FE6-4BD3-A610-332E49B93DCB}">
      <dsp:nvSpPr>
        <dsp:cNvPr id="0" name=""/>
        <dsp:cNvSpPr/>
      </dsp:nvSpPr>
      <dsp:spPr>
        <a:xfrm>
          <a:off x="3582557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Impermeabilizaciones</a:t>
          </a:r>
        </a:p>
      </dsp:txBody>
      <dsp:txXfrm>
        <a:off x="3582557" y="2402270"/>
        <a:ext cx="321500" cy="160750"/>
      </dsp:txXfrm>
    </dsp:sp>
    <dsp:sp modelId="{DCCA5454-92B0-4D43-AC7D-7A2586885CA9}">
      <dsp:nvSpPr>
        <dsp:cNvPr id="0" name=""/>
        <dsp:cNvSpPr/>
      </dsp:nvSpPr>
      <dsp:spPr>
        <a:xfrm>
          <a:off x="3662932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Membranas terrazas y losas </a:t>
          </a:r>
          <a:r>
            <a:rPr lang="es-CL" sz="300" i="0" kern="1200"/>
            <a:t>1 nivel</a:t>
          </a:r>
          <a:endParaRPr lang="es-CL" sz="300" i="0" kern="1200" dirty="0"/>
        </a:p>
      </dsp:txBody>
      <dsp:txXfrm>
        <a:off x="3662932" y="2630535"/>
        <a:ext cx="321500" cy="160750"/>
      </dsp:txXfrm>
    </dsp:sp>
    <dsp:sp modelId="{9E4AC617-4050-46D0-87FC-A8C45838E044}">
      <dsp:nvSpPr>
        <dsp:cNvPr id="0" name=""/>
        <dsp:cNvSpPr/>
      </dsp:nvSpPr>
      <dsp:spPr>
        <a:xfrm>
          <a:off x="3662932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Baños y cocinas patio comidas</a:t>
          </a:r>
        </a:p>
      </dsp:txBody>
      <dsp:txXfrm>
        <a:off x="3662932" y="2858801"/>
        <a:ext cx="321500" cy="160750"/>
      </dsp:txXfrm>
    </dsp:sp>
    <dsp:sp modelId="{7F1D1F24-1C75-46B8-90C9-ED76588596E6}">
      <dsp:nvSpPr>
        <dsp:cNvPr id="0" name=""/>
        <dsp:cNvSpPr/>
      </dsp:nvSpPr>
      <dsp:spPr>
        <a:xfrm>
          <a:off x="3662932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Igol</a:t>
          </a:r>
          <a:r>
            <a:rPr lang="es-CL" sz="300" i="0" kern="1200" dirty="0"/>
            <a:t> sobre terrazas y 1 piso</a:t>
          </a:r>
        </a:p>
      </dsp:txBody>
      <dsp:txXfrm>
        <a:off x="3662932" y="3087067"/>
        <a:ext cx="321500" cy="160750"/>
      </dsp:txXfrm>
    </dsp:sp>
    <dsp:sp modelId="{6DC12C65-1332-41BA-8455-98F963315FE4}">
      <dsp:nvSpPr>
        <dsp:cNvPr id="0" name=""/>
        <dsp:cNvSpPr/>
      </dsp:nvSpPr>
      <dsp:spPr>
        <a:xfrm>
          <a:off x="3662932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Muros en contacto con terreno</a:t>
          </a:r>
        </a:p>
      </dsp:txBody>
      <dsp:txXfrm>
        <a:off x="3662932" y="3315332"/>
        <a:ext cx="321500" cy="160750"/>
      </dsp:txXfrm>
    </dsp:sp>
    <dsp:sp modelId="{EB9FD198-10AB-453B-99A5-74F02C80F178}">
      <dsp:nvSpPr>
        <dsp:cNvPr id="0" name=""/>
        <dsp:cNvSpPr/>
      </dsp:nvSpPr>
      <dsp:spPr>
        <a:xfrm>
          <a:off x="3662932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Estanques de agua y cámaras</a:t>
          </a:r>
        </a:p>
      </dsp:txBody>
      <dsp:txXfrm>
        <a:off x="3662932" y="3543598"/>
        <a:ext cx="321500" cy="160750"/>
      </dsp:txXfrm>
    </dsp:sp>
    <dsp:sp modelId="{1803BC86-3053-4606-A1CC-B2747BDFC86C}">
      <dsp:nvSpPr>
        <dsp:cNvPr id="0" name=""/>
        <dsp:cNvSpPr/>
      </dsp:nvSpPr>
      <dsp:spPr>
        <a:xfrm>
          <a:off x="3971573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Estucos</a:t>
          </a:r>
        </a:p>
      </dsp:txBody>
      <dsp:txXfrm>
        <a:off x="3971573" y="2402270"/>
        <a:ext cx="321500" cy="160750"/>
      </dsp:txXfrm>
    </dsp:sp>
    <dsp:sp modelId="{A482F959-EDB9-4F64-9A8B-F8F4DAF86494}">
      <dsp:nvSpPr>
        <dsp:cNvPr id="0" name=""/>
        <dsp:cNvSpPr/>
      </dsp:nvSpPr>
      <dsp:spPr>
        <a:xfrm>
          <a:off x="4051948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Exterior para estructura Orgánica</a:t>
          </a:r>
        </a:p>
      </dsp:txBody>
      <dsp:txXfrm>
        <a:off x="4051948" y="2630535"/>
        <a:ext cx="321500" cy="160750"/>
      </dsp:txXfrm>
    </dsp:sp>
    <dsp:sp modelId="{96820134-5502-40D4-B894-C412BEE442F7}">
      <dsp:nvSpPr>
        <dsp:cNvPr id="0" name=""/>
        <dsp:cNvSpPr/>
      </dsp:nvSpPr>
      <dsp:spPr>
        <a:xfrm>
          <a:off x="4051948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Estuco exterior para pinturas Pasaje</a:t>
          </a:r>
        </a:p>
      </dsp:txBody>
      <dsp:txXfrm>
        <a:off x="4051948" y="2858801"/>
        <a:ext cx="321500" cy="160750"/>
      </dsp:txXfrm>
    </dsp:sp>
    <dsp:sp modelId="{755C5DA7-B97F-464F-BF90-D33F241CF9CC}">
      <dsp:nvSpPr>
        <dsp:cNvPr id="0" name=""/>
        <dsp:cNvSpPr/>
      </dsp:nvSpPr>
      <dsp:spPr>
        <a:xfrm>
          <a:off x="4051948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En interiores</a:t>
          </a:r>
        </a:p>
      </dsp:txBody>
      <dsp:txXfrm>
        <a:off x="4051948" y="3087067"/>
        <a:ext cx="321500" cy="160750"/>
      </dsp:txXfrm>
    </dsp:sp>
    <dsp:sp modelId="{3E1E1CBD-D73F-43D3-A402-1A00DA3E422B}">
      <dsp:nvSpPr>
        <dsp:cNvPr id="0" name=""/>
        <dsp:cNvSpPr/>
      </dsp:nvSpPr>
      <dsp:spPr>
        <a:xfrm>
          <a:off x="4051948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Estuco estanques de agua y cámaras</a:t>
          </a:r>
        </a:p>
      </dsp:txBody>
      <dsp:txXfrm>
        <a:off x="4051948" y="3315332"/>
        <a:ext cx="321500" cy="160750"/>
      </dsp:txXfrm>
    </dsp:sp>
    <dsp:sp modelId="{70C8EF52-764A-4ED1-8B5E-D92238EEC13D}">
      <dsp:nvSpPr>
        <dsp:cNvPr id="0" name=""/>
        <dsp:cNvSpPr/>
      </dsp:nvSpPr>
      <dsp:spPr>
        <a:xfrm>
          <a:off x="4051948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Canterías</a:t>
          </a:r>
        </a:p>
      </dsp:txBody>
      <dsp:txXfrm>
        <a:off x="4051948" y="3543598"/>
        <a:ext cx="321500" cy="160750"/>
      </dsp:txXfrm>
    </dsp:sp>
    <dsp:sp modelId="{51D01506-9AC1-40B9-9F9C-262831FDB44F}">
      <dsp:nvSpPr>
        <dsp:cNvPr id="0" name=""/>
        <dsp:cNvSpPr/>
      </dsp:nvSpPr>
      <dsp:spPr>
        <a:xfrm>
          <a:off x="4360589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Cornisas</a:t>
          </a:r>
        </a:p>
      </dsp:txBody>
      <dsp:txXfrm>
        <a:off x="4360589" y="2402270"/>
        <a:ext cx="321500" cy="160750"/>
      </dsp:txXfrm>
    </dsp:sp>
    <dsp:sp modelId="{A165BC5D-5DD1-4131-9394-15C0BC0AA4B2}">
      <dsp:nvSpPr>
        <dsp:cNvPr id="0" name=""/>
        <dsp:cNvSpPr/>
      </dsp:nvSpPr>
      <dsp:spPr>
        <a:xfrm>
          <a:off x="4749605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Cubierta de fe galvanizado</a:t>
          </a:r>
        </a:p>
      </dsp:txBody>
      <dsp:txXfrm>
        <a:off x="4749605" y="2402270"/>
        <a:ext cx="321500" cy="160750"/>
      </dsp:txXfrm>
    </dsp:sp>
    <dsp:sp modelId="{BA0F30BF-3CB4-45C0-9E14-A6539657353A}">
      <dsp:nvSpPr>
        <dsp:cNvPr id="0" name=""/>
        <dsp:cNvSpPr/>
      </dsp:nvSpPr>
      <dsp:spPr>
        <a:xfrm>
          <a:off x="5138621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Hojalaterias</a:t>
          </a:r>
          <a:endParaRPr lang="es-CL" sz="300" i="0" kern="1200" dirty="0"/>
        </a:p>
      </dsp:txBody>
      <dsp:txXfrm>
        <a:off x="5138621" y="2402270"/>
        <a:ext cx="321500" cy="160750"/>
      </dsp:txXfrm>
    </dsp:sp>
    <dsp:sp modelId="{172509CA-79ED-4227-A11D-925BB7A0E179}">
      <dsp:nvSpPr>
        <dsp:cNvPr id="0" name=""/>
        <dsp:cNvSpPr/>
      </dsp:nvSpPr>
      <dsp:spPr>
        <a:xfrm>
          <a:off x="5218997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Canales</a:t>
          </a:r>
        </a:p>
      </dsp:txBody>
      <dsp:txXfrm>
        <a:off x="5218997" y="2630535"/>
        <a:ext cx="321500" cy="160750"/>
      </dsp:txXfrm>
    </dsp:sp>
    <dsp:sp modelId="{0E38C863-C57F-4D93-80FE-C0374019E6E5}">
      <dsp:nvSpPr>
        <dsp:cNvPr id="0" name=""/>
        <dsp:cNvSpPr/>
      </dsp:nvSpPr>
      <dsp:spPr>
        <a:xfrm>
          <a:off x="5218997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Forros</a:t>
          </a:r>
        </a:p>
      </dsp:txBody>
      <dsp:txXfrm>
        <a:off x="5218997" y="2858801"/>
        <a:ext cx="321500" cy="160750"/>
      </dsp:txXfrm>
    </dsp:sp>
    <dsp:sp modelId="{88823709-F61C-4470-93A5-87DD692A2297}">
      <dsp:nvSpPr>
        <dsp:cNvPr id="0" name=""/>
        <dsp:cNvSpPr/>
      </dsp:nvSpPr>
      <dsp:spPr>
        <a:xfrm>
          <a:off x="5218997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Cubetas</a:t>
          </a:r>
        </a:p>
      </dsp:txBody>
      <dsp:txXfrm>
        <a:off x="5218997" y="3087067"/>
        <a:ext cx="321500" cy="160750"/>
      </dsp:txXfrm>
    </dsp:sp>
    <dsp:sp modelId="{BBEC1605-29F0-4D3A-BF5F-4AB417C3532B}">
      <dsp:nvSpPr>
        <dsp:cNvPr id="0" name=""/>
        <dsp:cNvSpPr/>
      </dsp:nvSpPr>
      <dsp:spPr>
        <a:xfrm>
          <a:off x="5218997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Proct</a:t>
          </a:r>
          <a:r>
            <a:rPr lang="es-CL" sz="300" i="0" kern="1200" dirty="0"/>
            <a:t>. </a:t>
          </a:r>
          <a:r>
            <a:rPr lang="es-CL" sz="300" i="0" kern="1200" dirty="0" err="1"/>
            <a:t>Estr</a:t>
          </a:r>
          <a:r>
            <a:rPr lang="es-CL" sz="300" i="0" kern="1200" dirty="0"/>
            <a:t>. </a:t>
          </a:r>
          <a:r>
            <a:rPr lang="es-CL" sz="300" i="0" kern="1200" dirty="0" err="1"/>
            <a:t>Metalicas</a:t>
          </a:r>
          <a:endParaRPr lang="es-CL" sz="300" i="0" kern="1200" dirty="0"/>
        </a:p>
      </dsp:txBody>
      <dsp:txXfrm>
        <a:off x="5218997" y="3315332"/>
        <a:ext cx="321500" cy="160750"/>
      </dsp:txXfrm>
    </dsp:sp>
    <dsp:sp modelId="{1CE4BD7F-8B6E-47F2-8E67-133ADBF90097}">
      <dsp:nvSpPr>
        <dsp:cNvPr id="0" name=""/>
        <dsp:cNvSpPr/>
      </dsp:nvSpPr>
      <dsp:spPr>
        <a:xfrm>
          <a:off x="8250751" y="217400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Terminaciones</a:t>
          </a:r>
        </a:p>
      </dsp:txBody>
      <dsp:txXfrm>
        <a:off x="8250751" y="2174004"/>
        <a:ext cx="321500" cy="160750"/>
      </dsp:txXfrm>
    </dsp:sp>
    <dsp:sp modelId="{0074F2B4-A6C4-4CBC-A109-D6DB1488E0D9}">
      <dsp:nvSpPr>
        <dsp:cNvPr id="0" name=""/>
        <dsp:cNvSpPr/>
      </dsp:nvSpPr>
      <dsp:spPr>
        <a:xfrm>
          <a:off x="5527637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Tabiques</a:t>
          </a:r>
        </a:p>
      </dsp:txBody>
      <dsp:txXfrm>
        <a:off x="5527637" y="2402270"/>
        <a:ext cx="321500" cy="160750"/>
      </dsp:txXfrm>
    </dsp:sp>
    <dsp:sp modelId="{D64C50CF-CCE4-4956-B5F4-870883C1D604}">
      <dsp:nvSpPr>
        <dsp:cNvPr id="0" name=""/>
        <dsp:cNvSpPr/>
      </dsp:nvSpPr>
      <dsp:spPr>
        <a:xfrm>
          <a:off x="5608013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Volcanita</a:t>
          </a:r>
          <a:r>
            <a:rPr lang="es-CL" sz="300" i="0" kern="1200" dirty="0"/>
            <a:t> seco-seco 12cm</a:t>
          </a:r>
        </a:p>
      </dsp:txBody>
      <dsp:txXfrm>
        <a:off x="5608013" y="2630535"/>
        <a:ext cx="321500" cy="160750"/>
      </dsp:txXfrm>
    </dsp:sp>
    <dsp:sp modelId="{883F465B-D04D-4912-826E-72FE654C25A0}">
      <dsp:nvSpPr>
        <dsp:cNvPr id="0" name=""/>
        <dsp:cNvSpPr/>
      </dsp:nvSpPr>
      <dsp:spPr>
        <a:xfrm>
          <a:off x="5608013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Volcanita</a:t>
          </a:r>
          <a:r>
            <a:rPr lang="es-CL" sz="300" i="0" kern="1200" dirty="0"/>
            <a:t> seco-húmedo 12 cm</a:t>
          </a:r>
        </a:p>
      </dsp:txBody>
      <dsp:txXfrm>
        <a:off x="5608013" y="2858801"/>
        <a:ext cx="321500" cy="160750"/>
      </dsp:txXfrm>
    </dsp:sp>
    <dsp:sp modelId="{EE0741C6-6CD0-40DC-BCC0-6F6337823A48}">
      <dsp:nvSpPr>
        <dsp:cNvPr id="0" name=""/>
        <dsp:cNvSpPr/>
      </dsp:nvSpPr>
      <dsp:spPr>
        <a:xfrm>
          <a:off x="5608013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Volcanita</a:t>
          </a:r>
          <a:r>
            <a:rPr lang="es-CL" sz="300" i="0" kern="1200" dirty="0"/>
            <a:t> húmedo-húmedo 12cm</a:t>
          </a:r>
        </a:p>
      </dsp:txBody>
      <dsp:txXfrm>
        <a:off x="5608013" y="3087067"/>
        <a:ext cx="321500" cy="160750"/>
      </dsp:txXfrm>
    </dsp:sp>
    <dsp:sp modelId="{811522CF-686F-43D5-AA15-DD763D4F32C0}">
      <dsp:nvSpPr>
        <dsp:cNvPr id="0" name=""/>
        <dsp:cNvSpPr/>
      </dsp:nvSpPr>
      <dsp:spPr>
        <a:xfrm>
          <a:off x="5608013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Tabiques dobles baños 4° piso</a:t>
          </a:r>
        </a:p>
      </dsp:txBody>
      <dsp:txXfrm>
        <a:off x="5608013" y="3315332"/>
        <a:ext cx="321500" cy="160750"/>
      </dsp:txXfrm>
    </dsp:sp>
    <dsp:sp modelId="{5C6DA599-2A7B-4D04-A067-725DD10CB320}">
      <dsp:nvSpPr>
        <dsp:cNvPr id="0" name=""/>
        <dsp:cNvSpPr/>
      </dsp:nvSpPr>
      <dsp:spPr>
        <a:xfrm>
          <a:off x="5608013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Aislan</a:t>
          </a:r>
          <a:r>
            <a:rPr lang="es-CL" sz="300" i="0" kern="1200" dirty="0"/>
            <a:t> en tabiques</a:t>
          </a:r>
        </a:p>
      </dsp:txBody>
      <dsp:txXfrm>
        <a:off x="5608013" y="3543598"/>
        <a:ext cx="321500" cy="160750"/>
      </dsp:txXfrm>
    </dsp:sp>
    <dsp:sp modelId="{382840F3-3CCE-4734-ABEA-7E13EABF0E01}">
      <dsp:nvSpPr>
        <dsp:cNvPr id="0" name=""/>
        <dsp:cNvSpPr/>
      </dsp:nvSpPr>
      <dsp:spPr>
        <a:xfrm>
          <a:off x="5608013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Tabique </a:t>
          </a:r>
          <a:r>
            <a:rPr lang="es-CL" sz="300" i="0" kern="1200" dirty="0" err="1"/>
            <a:t>Shaft</a:t>
          </a:r>
          <a:endParaRPr lang="es-CL" sz="300" i="0" kern="1200" dirty="0"/>
        </a:p>
      </dsp:txBody>
      <dsp:txXfrm>
        <a:off x="5608013" y="3771864"/>
        <a:ext cx="321500" cy="160750"/>
      </dsp:txXfrm>
    </dsp:sp>
    <dsp:sp modelId="{9CD9B19D-01C9-4D68-8FA9-4A2AF9839C32}">
      <dsp:nvSpPr>
        <dsp:cNvPr id="0" name=""/>
        <dsp:cNvSpPr/>
      </dsp:nvSpPr>
      <dsp:spPr>
        <a:xfrm>
          <a:off x="5608013" y="4000129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Tabique Frente locales</a:t>
          </a:r>
        </a:p>
      </dsp:txBody>
      <dsp:txXfrm>
        <a:off x="5608013" y="4000129"/>
        <a:ext cx="321500" cy="160750"/>
      </dsp:txXfrm>
    </dsp:sp>
    <dsp:sp modelId="{6458066C-7558-4094-BB5E-C283848104F2}">
      <dsp:nvSpPr>
        <dsp:cNvPr id="0" name=""/>
        <dsp:cNvSpPr/>
      </dsp:nvSpPr>
      <dsp:spPr>
        <a:xfrm>
          <a:off x="5916654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Revestimientos</a:t>
          </a:r>
        </a:p>
      </dsp:txBody>
      <dsp:txXfrm>
        <a:off x="5916654" y="2402270"/>
        <a:ext cx="321500" cy="160750"/>
      </dsp:txXfrm>
    </dsp:sp>
    <dsp:sp modelId="{F2388DCA-A8C0-4ABD-A3E7-6A0727C1CA78}">
      <dsp:nvSpPr>
        <dsp:cNvPr id="0" name=""/>
        <dsp:cNvSpPr/>
      </dsp:nvSpPr>
      <dsp:spPr>
        <a:xfrm>
          <a:off x="5997029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Espejos</a:t>
          </a:r>
        </a:p>
      </dsp:txBody>
      <dsp:txXfrm>
        <a:off x="5997029" y="2630535"/>
        <a:ext cx="321500" cy="160750"/>
      </dsp:txXfrm>
    </dsp:sp>
    <dsp:sp modelId="{BFDF392C-3733-4C5C-ACC6-F56B299A2B00}">
      <dsp:nvSpPr>
        <dsp:cNvPr id="0" name=""/>
        <dsp:cNvSpPr/>
      </dsp:nvSpPr>
      <dsp:spPr>
        <a:xfrm>
          <a:off x="5997029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Cerámica esmaltada</a:t>
          </a:r>
        </a:p>
      </dsp:txBody>
      <dsp:txXfrm>
        <a:off x="5997029" y="2858801"/>
        <a:ext cx="321500" cy="160750"/>
      </dsp:txXfrm>
    </dsp:sp>
    <dsp:sp modelId="{573F496D-868C-49F5-81E6-18E96DA1AAE9}">
      <dsp:nvSpPr>
        <dsp:cNvPr id="0" name=""/>
        <dsp:cNvSpPr/>
      </dsp:nvSpPr>
      <dsp:spPr>
        <a:xfrm>
          <a:off x="6305670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Cielos</a:t>
          </a:r>
        </a:p>
      </dsp:txBody>
      <dsp:txXfrm>
        <a:off x="6305670" y="2402270"/>
        <a:ext cx="321500" cy="160750"/>
      </dsp:txXfrm>
    </dsp:sp>
    <dsp:sp modelId="{2BE7F284-6213-41D8-9C92-05E40D857082}">
      <dsp:nvSpPr>
        <dsp:cNvPr id="0" name=""/>
        <dsp:cNvSpPr/>
      </dsp:nvSpPr>
      <dsp:spPr>
        <a:xfrm>
          <a:off x="6386045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Enlucidos a yeso</a:t>
          </a:r>
        </a:p>
      </dsp:txBody>
      <dsp:txXfrm>
        <a:off x="6386045" y="2630535"/>
        <a:ext cx="321500" cy="160750"/>
      </dsp:txXfrm>
    </dsp:sp>
    <dsp:sp modelId="{3E4E5394-DE34-490A-82FE-D6D2EA789DD1}">
      <dsp:nvSpPr>
        <dsp:cNvPr id="0" name=""/>
        <dsp:cNvSpPr/>
      </dsp:nvSpPr>
      <dsp:spPr>
        <a:xfrm>
          <a:off x="6386045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Acústicos desmontables</a:t>
          </a:r>
        </a:p>
      </dsp:txBody>
      <dsp:txXfrm>
        <a:off x="6386045" y="2858801"/>
        <a:ext cx="321500" cy="160750"/>
      </dsp:txXfrm>
    </dsp:sp>
    <dsp:sp modelId="{6682DC75-182B-4C31-82D9-407D2E3D3768}">
      <dsp:nvSpPr>
        <dsp:cNvPr id="0" name=""/>
        <dsp:cNvSpPr/>
      </dsp:nvSpPr>
      <dsp:spPr>
        <a:xfrm>
          <a:off x="6386045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Cenefas</a:t>
          </a:r>
        </a:p>
      </dsp:txBody>
      <dsp:txXfrm>
        <a:off x="6386045" y="3087067"/>
        <a:ext cx="321500" cy="160750"/>
      </dsp:txXfrm>
    </dsp:sp>
    <dsp:sp modelId="{7E046F2E-8F89-4478-BDEF-58EB98DAF002}">
      <dsp:nvSpPr>
        <dsp:cNvPr id="0" name=""/>
        <dsp:cNvSpPr/>
      </dsp:nvSpPr>
      <dsp:spPr>
        <a:xfrm>
          <a:off x="6386045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Falso de </a:t>
          </a:r>
          <a:r>
            <a:rPr lang="es-CL" sz="300" i="0" kern="1200" dirty="0" err="1"/>
            <a:t>volcanita</a:t>
          </a:r>
          <a:r>
            <a:rPr lang="es-CL" sz="300" i="0" kern="1200" dirty="0"/>
            <a:t> </a:t>
          </a:r>
          <a:r>
            <a:rPr lang="es-CL" sz="300" i="0" kern="1200" dirty="0" err="1"/>
            <a:t>vacios</a:t>
          </a:r>
          <a:endParaRPr lang="es-CL" sz="300" i="0" kern="1200" dirty="0"/>
        </a:p>
      </dsp:txBody>
      <dsp:txXfrm>
        <a:off x="6386045" y="3315332"/>
        <a:ext cx="321500" cy="160750"/>
      </dsp:txXfrm>
    </dsp:sp>
    <dsp:sp modelId="{129CB192-DE6A-45EB-B59A-4FEF19AA235F}">
      <dsp:nvSpPr>
        <dsp:cNvPr id="0" name=""/>
        <dsp:cNvSpPr/>
      </dsp:nvSpPr>
      <dsp:spPr>
        <a:xfrm>
          <a:off x="6386045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Cielo falso </a:t>
          </a:r>
          <a:r>
            <a:rPr lang="es-CL" sz="300" i="0" kern="1200" dirty="0" err="1"/>
            <a:t>volcanita</a:t>
          </a:r>
          <a:endParaRPr lang="es-CL" sz="300" i="0" kern="1200" dirty="0"/>
        </a:p>
      </dsp:txBody>
      <dsp:txXfrm>
        <a:off x="6386045" y="3543598"/>
        <a:ext cx="321500" cy="160750"/>
      </dsp:txXfrm>
    </dsp:sp>
    <dsp:sp modelId="{500E26D1-8790-4C0F-8EAE-B46BC0C81288}">
      <dsp:nvSpPr>
        <dsp:cNvPr id="0" name=""/>
        <dsp:cNvSpPr/>
      </dsp:nvSpPr>
      <dsp:spPr>
        <a:xfrm>
          <a:off x="6386045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Losas a la vista</a:t>
          </a:r>
        </a:p>
      </dsp:txBody>
      <dsp:txXfrm>
        <a:off x="6386045" y="3771864"/>
        <a:ext cx="321500" cy="160750"/>
      </dsp:txXfrm>
    </dsp:sp>
    <dsp:sp modelId="{48BE7B5C-54D5-4A8D-80B9-F58F0FF311CD}">
      <dsp:nvSpPr>
        <dsp:cNvPr id="0" name=""/>
        <dsp:cNvSpPr/>
      </dsp:nvSpPr>
      <dsp:spPr>
        <a:xfrm>
          <a:off x="6694686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Pavimentos G/polvos y cornisas</a:t>
          </a:r>
        </a:p>
      </dsp:txBody>
      <dsp:txXfrm>
        <a:off x="6694686" y="2402270"/>
        <a:ext cx="321500" cy="160750"/>
      </dsp:txXfrm>
    </dsp:sp>
    <dsp:sp modelId="{F82EF305-8C18-46DC-9BAD-8D272755BEA6}">
      <dsp:nvSpPr>
        <dsp:cNvPr id="0" name=""/>
        <dsp:cNvSpPr/>
      </dsp:nvSpPr>
      <dsp:spPr>
        <a:xfrm>
          <a:off x="6775061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Porcelanato</a:t>
          </a:r>
        </a:p>
      </dsp:txBody>
      <dsp:txXfrm>
        <a:off x="6775061" y="2630535"/>
        <a:ext cx="321500" cy="160750"/>
      </dsp:txXfrm>
    </dsp:sp>
    <dsp:sp modelId="{C17517D7-B6C2-45DC-A584-7C558B6F5420}">
      <dsp:nvSpPr>
        <dsp:cNvPr id="0" name=""/>
        <dsp:cNvSpPr/>
      </dsp:nvSpPr>
      <dsp:spPr>
        <a:xfrm>
          <a:off x="6775061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Baldosas </a:t>
          </a:r>
          <a:r>
            <a:rPr lang="es-CL" sz="300" i="0" kern="1200" dirty="0" err="1"/>
            <a:t>microvibradas</a:t>
          </a:r>
          <a:r>
            <a:rPr lang="es-CL" sz="300" i="0" kern="1200" dirty="0"/>
            <a:t> </a:t>
          </a:r>
          <a:r>
            <a:rPr lang="es-CL" sz="300" i="0" kern="1200" dirty="0" err="1"/>
            <a:t>B.cem</a:t>
          </a:r>
          <a:r>
            <a:rPr lang="es-CL" sz="300" i="0" kern="1200" dirty="0"/>
            <a:t> gris</a:t>
          </a:r>
        </a:p>
      </dsp:txBody>
      <dsp:txXfrm>
        <a:off x="6775061" y="2858801"/>
        <a:ext cx="321500" cy="160750"/>
      </dsp:txXfrm>
    </dsp:sp>
    <dsp:sp modelId="{5E298CE9-01B8-4333-AC02-34DC78CEAF2E}">
      <dsp:nvSpPr>
        <dsp:cNvPr id="0" name=""/>
        <dsp:cNvSpPr/>
      </dsp:nvSpPr>
      <dsp:spPr>
        <a:xfrm>
          <a:off x="6775061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Baldosa diagonal veredas</a:t>
          </a:r>
        </a:p>
      </dsp:txBody>
      <dsp:txXfrm>
        <a:off x="6775061" y="3087067"/>
        <a:ext cx="321500" cy="160750"/>
      </dsp:txXfrm>
    </dsp:sp>
    <dsp:sp modelId="{D4F2DFF4-B881-4DD6-81FC-DC2C645BB102}">
      <dsp:nvSpPr>
        <dsp:cNvPr id="0" name=""/>
        <dsp:cNvSpPr/>
      </dsp:nvSpPr>
      <dsp:spPr>
        <a:xfrm>
          <a:off x="6775061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Alfombra</a:t>
          </a:r>
        </a:p>
      </dsp:txBody>
      <dsp:txXfrm>
        <a:off x="6775061" y="3315332"/>
        <a:ext cx="321500" cy="160750"/>
      </dsp:txXfrm>
    </dsp:sp>
    <dsp:sp modelId="{1A33551F-8189-455C-AE71-F83A2D3813FA}">
      <dsp:nvSpPr>
        <dsp:cNvPr id="0" name=""/>
        <dsp:cNvSpPr/>
      </dsp:nvSpPr>
      <dsp:spPr>
        <a:xfrm>
          <a:off x="6775061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Guardapolvo Baldosa gris</a:t>
          </a:r>
        </a:p>
      </dsp:txBody>
      <dsp:txXfrm>
        <a:off x="6775061" y="3543598"/>
        <a:ext cx="321500" cy="160750"/>
      </dsp:txXfrm>
    </dsp:sp>
    <dsp:sp modelId="{6E91FD5A-73ED-40FB-A98A-521826B65C43}">
      <dsp:nvSpPr>
        <dsp:cNvPr id="0" name=""/>
        <dsp:cNvSpPr/>
      </dsp:nvSpPr>
      <dsp:spPr>
        <a:xfrm>
          <a:off x="6775061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Guardapolvo Porcelanato</a:t>
          </a:r>
        </a:p>
      </dsp:txBody>
      <dsp:txXfrm>
        <a:off x="6775061" y="3771864"/>
        <a:ext cx="321500" cy="160750"/>
      </dsp:txXfrm>
    </dsp:sp>
    <dsp:sp modelId="{91243E4B-1BE0-4F2F-8E06-96E087CB9BE6}">
      <dsp:nvSpPr>
        <dsp:cNvPr id="0" name=""/>
        <dsp:cNvSpPr/>
      </dsp:nvSpPr>
      <dsp:spPr>
        <a:xfrm>
          <a:off x="6775061" y="4000129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Guardapolvo madera</a:t>
          </a:r>
        </a:p>
      </dsp:txBody>
      <dsp:txXfrm>
        <a:off x="6775061" y="4000129"/>
        <a:ext cx="321500" cy="160750"/>
      </dsp:txXfrm>
    </dsp:sp>
    <dsp:sp modelId="{9DC0CFFA-707E-4B25-A06A-1AEFECF1CCFF}">
      <dsp:nvSpPr>
        <dsp:cNvPr id="0" name=""/>
        <dsp:cNvSpPr/>
      </dsp:nvSpPr>
      <dsp:spPr>
        <a:xfrm>
          <a:off x="7083702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Escaleras y gradas</a:t>
          </a:r>
        </a:p>
      </dsp:txBody>
      <dsp:txXfrm>
        <a:off x="7083702" y="2402270"/>
        <a:ext cx="321500" cy="160750"/>
      </dsp:txXfrm>
    </dsp:sp>
    <dsp:sp modelId="{2B4686C1-56CE-4B86-9B5C-62695D53D62D}">
      <dsp:nvSpPr>
        <dsp:cNvPr id="0" name=""/>
        <dsp:cNvSpPr/>
      </dsp:nvSpPr>
      <dsp:spPr>
        <a:xfrm>
          <a:off x="7164077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Escaleras de escape</a:t>
          </a:r>
        </a:p>
      </dsp:txBody>
      <dsp:txXfrm>
        <a:off x="7164077" y="2630535"/>
        <a:ext cx="321500" cy="160750"/>
      </dsp:txXfrm>
    </dsp:sp>
    <dsp:sp modelId="{9C2E06EC-E163-4DE5-A30D-F5BD0E978356}">
      <dsp:nvSpPr>
        <dsp:cNvPr id="0" name=""/>
        <dsp:cNvSpPr/>
      </dsp:nvSpPr>
      <dsp:spPr>
        <a:xfrm>
          <a:off x="7164077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Escaleras metálicas</a:t>
          </a:r>
        </a:p>
      </dsp:txBody>
      <dsp:txXfrm>
        <a:off x="7164077" y="2858801"/>
        <a:ext cx="321500" cy="160750"/>
      </dsp:txXfrm>
    </dsp:sp>
    <dsp:sp modelId="{C0C0D17A-852E-4FE5-A81C-27887BD077E1}">
      <dsp:nvSpPr>
        <dsp:cNvPr id="0" name=""/>
        <dsp:cNvSpPr/>
      </dsp:nvSpPr>
      <dsp:spPr>
        <a:xfrm>
          <a:off x="7164077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Escalera caracol altillos</a:t>
          </a:r>
        </a:p>
      </dsp:txBody>
      <dsp:txXfrm>
        <a:off x="7164077" y="3087067"/>
        <a:ext cx="321500" cy="160750"/>
      </dsp:txXfrm>
    </dsp:sp>
    <dsp:sp modelId="{B7D65B05-DA58-4D8B-89F0-42FBBCAD03DE}">
      <dsp:nvSpPr>
        <dsp:cNvPr id="0" name=""/>
        <dsp:cNvSpPr/>
      </dsp:nvSpPr>
      <dsp:spPr>
        <a:xfrm>
          <a:off x="7472718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Puertas y marcos</a:t>
          </a:r>
        </a:p>
      </dsp:txBody>
      <dsp:txXfrm>
        <a:off x="7472718" y="2402270"/>
        <a:ext cx="321500" cy="160750"/>
      </dsp:txXfrm>
    </dsp:sp>
    <dsp:sp modelId="{E3A10CF6-90E4-4411-A9CE-A9CF86CE6360}">
      <dsp:nvSpPr>
        <dsp:cNvPr id="0" name=""/>
        <dsp:cNvSpPr/>
      </dsp:nvSpPr>
      <dsp:spPr>
        <a:xfrm>
          <a:off x="7553094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Puertas de madera terciada</a:t>
          </a:r>
        </a:p>
      </dsp:txBody>
      <dsp:txXfrm>
        <a:off x="7553094" y="2630535"/>
        <a:ext cx="321500" cy="160750"/>
      </dsp:txXfrm>
    </dsp:sp>
    <dsp:sp modelId="{A84DB9DF-4669-44FC-9565-255A0E44D8DB}">
      <dsp:nvSpPr>
        <dsp:cNvPr id="0" name=""/>
        <dsp:cNvSpPr/>
      </dsp:nvSpPr>
      <dsp:spPr>
        <a:xfrm>
          <a:off x="7553094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Puertas metálicas de fierro</a:t>
          </a:r>
        </a:p>
      </dsp:txBody>
      <dsp:txXfrm>
        <a:off x="7553094" y="2858801"/>
        <a:ext cx="321500" cy="160750"/>
      </dsp:txXfrm>
    </dsp:sp>
    <dsp:sp modelId="{716B1806-E060-4D37-B50F-58AF87FA1797}">
      <dsp:nvSpPr>
        <dsp:cNvPr id="0" name=""/>
        <dsp:cNvSpPr/>
      </dsp:nvSpPr>
      <dsp:spPr>
        <a:xfrm>
          <a:off x="7553094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Puerta de seguridad F-30</a:t>
          </a:r>
        </a:p>
      </dsp:txBody>
      <dsp:txXfrm>
        <a:off x="7553094" y="3087067"/>
        <a:ext cx="321500" cy="160750"/>
      </dsp:txXfrm>
    </dsp:sp>
    <dsp:sp modelId="{E9416837-9A18-4959-9B04-A232A7CA36C6}">
      <dsp:nvSpPr>
        <dsp:cNvPr id="0" name=""/>
        <dsp:cNvSpPr/>
      </dsp:nvSpPr>
      <dsp:spPr>
        <a:xfrm>
          <a:off x="7553094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Puerta Metálica corredera</a:t>
          </a:r>
        </a:p>
      </dsp:txBody>
      <dsp:txXfrm>
        <a:off x="7553094" y="3315332"/>
        <a:ext cx="321500" cy="160750"/>
      </dsp:txXfrm>
    </dsp:sp>
    <dsp:sp modelId="{877A8F98-85C8-40DE-ABD2-8BECFC718379}">
      <dsp:nvSpPr>
        <dsp:cNvPr id="0" name=""/>
        <dsp:cNvSpPr/>
      </dsp:nvSpPr>
      <dsp:spPr>
        <a:xfrm>
          <a:off x="7553094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Puerta de aluminio y cristal</a:t>
          </a:r>
        </a:p>
      </dsp:txBody>
      <dsp:txXfrm>
        <a:off x="7553094" y="3543598"/>
        <a:ext cx="321500" cy="160750"/>
      </dsp:txXfrm>
    </dsp:sp>
    <dsp:sp modelId="{C177F64F-F53C-4780-B025-4E361A060966}">
      <dsp:nvSpPr>
        <dsp:cNvPr id="0" name=""/>
        <dsp:cNvSpPr/>
      </dsp:nvSpPr>
      <dsp:spPr>
        <a:xfrm>
          <a:off x="7553094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Marcos de </a:t>
          </a:r>
          <a:r>
            <a:rPr lang="es-CL" sz="300" i="0" kern="1200" dirty="0" err="1"/>
            <a:t>pinofinger</a:t>
          </a:r>
          <a:r>
            <a:rPr lang="es-CL" sz="300" i="0" kern="1200" dirty="0"/>
            <a:t> </a:t>
          </a:r>
          <a:r>
            <a:rPr lang="es-CL" sz="300" i="0" kern="1200" dirty="0" err="1"/>
            <a:t>joint</a:t>
          </a:r>
          <a:endParaRPr lang="es-CL" sz="300" i="0" kern="1200" dirty="0"/>
        </a:p>
      </dsp:txBody>
      <dsp:txXfrm>
        <a:off x="7553094" y="3771864"/>
        <a:ext cx="321500" cy="160750"/>
      </dsp:txXfrm>
    </dsp:sp>
    <dsp:sp modelId="{2DAC89B6-ABF8-4F10-BE70-DC7F9DFB860B}">
      <dsp:nvSpPr>
        <dsp:cNvPr id="0" name=""/>
        <dsp:cNvSpPr/>
      </dsp:nvSpPr>
      <dsp:spPr>
        <a:xfrm>
          <a:off x="7553094" y="4000129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Marcos metálicos</a:t>
          </a:r>
        </a:p>
      </dsp:txBody>
      <dsp:txXfrm>
        <a:off x="7553094" y="4000129"/>
        <a:ext cx="321500" cy="160750"/>
      </dsp:txXfrm>
    </dsp:sp>
    <dsp:sp modelId="{BC42C7D0-880D-4C5B-9760-7F3972A9520C}">
      <dsp:nvSpPr>
        <dsp:cNvPr id="0" name=""/>
        <dsp:cNvSpPr/>
      </dsp:nvSpPr>
      <dsp:spPr>
        <a:xfrm>
          <a:off x="7861734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Aluminios cristales</a:t>
          </a:r>
        </a:p>
      </dsp:txBody>
      <dsp:txXfrm>
        <a:off x="7861734" y="2402270"/>
        <a:ext cx="321500" cy="160750"/>
      </dsp:txXfrm>
    </dsp:sp>
    <dsp:sp modelId="{E9159B2D-558A-4A71-871F-89B8366543B1}">
      <dsp:nvSpPr>
        <dsp:cNvPr id="0" name=""/>
        <dsp:cNvSpPr/>
      </dsp:nvSpPr>
      <dsp:spPr>
        <a:xfrm>
          <a:off x="7942110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Ventanas</a:t>
          </a:r>
        </a:p>
      </dsp:txBody>
      <dsp:txXfrm>
        <a:off x="7942110" y="2630535"/>
        <a:ext cx="321500" cy="160750"/>
      </dsp:txXfrm>
    </dsp:sp>
    <dsp:sp modelId="{D85695ED-0C5B-435D-B9D8-60675FBE32D9}">
      <dsp:nvSpPr>
        <dsp:cNvPr id="0" name=""/>
        <dsp:cNvSpPr/>
      </dsp:nvSpPr>
      <dsp:spPr>
        <a:xfrm>
          <a:off x="7942110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Muro cortina</a:t>
          </a:r>
        </a:p>
      </dsp:txBody>
      <dsp:txXfrm>
        <a:off x="7942110" y="2858801"/>
        <a:ext cx="321500" cy="160750"/>
      </dsp:txXfrm>
    </dsp:sp>
    <dsp:sp modelId="{CAD10975-1990-4EE9-89E0-4F2CD59EA5DF}">
      <dsp:nvSpPr>
        <dsp:cNvPr id="0" name=""/>
        <dsp:cNvSpPr/>
      </dsp:nvSpPr>
      <dsp:spPr>
        <a:xfrm>
          <a:off x="7942110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Mamparas de cristal</a:t>
          </a:r>
        </a:p>
      </dsp:txBody>
      <dsp:txXfrm>
        <a:off x="7942110" y="3087067"/>
        <a:ext cx="321500" cy="160750"/>
      </dsp:txXfrm>
    </dsp:sp>
    <dsp:sp modelId="{F5A32805-63B3-443E-8CA7-645895059220}">
      <dsp:nvSpPr>
        <dsp:cNvPr id="0" name=""/>
        <dsp:cNvSpPr/>
      </dsp:nvSpPr>
      <dsp:spPr>
        <a:xfrm>
          <a:off x="7942110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Vitrinas de locales</a:t>
          </a:r>
        </a:p>
      </dsp:txBody>
      <dsp:txXfrm>
        <a:off x="7942110" y="3315332"/>
        <a:ext cx="321500" cy="160750"/>
      </dsp:txXfrm>
    </dsp:sp>
    <dsp:sp modelId="{3FA2C56D-1B17-496B-9561-C0E9CD88D68F}">
      <dsp:nvSpPr>
        <dsp:cNvPr id="0" name=""/>
        <dsp:cNvSpPr/>
      </dsp:nvSpPr>
      <dsp:spPr>
        <a:xfrm>
          <a:off x="7942110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Lucarna</a:t>
          </a:r>
          <a:endParaRPr lang="es-CL" sz="300" i="0" kern="1200" dirty="0"/>
        </a:p>
      </dsp:txBody>
      <dsp:txXfrm>
        <a:off x="7942110" y="3543598"/>
        <a:ext cx="321500" cy="160750"/>
      </dsp:txXfrm>
    </dsp:sp>
    <dsp:sp modelId="{40BD996D-8F89-4D8C-BD26-29B8B066DE40}">
      <dsp:nvSpPr>
        <dsp:cNvPr id="0" name=""/>
        <dsp:cNvSpPr/>
      </dsp:nvSpPr>
      <dsp:spPr>
        <a:xfrm>
          <a:off x="7942110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Revest</a:t>
          </a:r>
          <a:r>
            <a:rPr lang="es-CL" sz="300" i="0" kern="1200" dirty="0"/>
            <a:t>. De </a:t>
          </a:r>
          <a:r>
            <a:rPr lang="es-CL" sz="300" i="0" kern="1200" dirty="0" err="1"/>
            <a:t>alucobond</a:t>
          </a:r>
          <a:endParaRPr lang="es-CL" sz="300" i="0" kern="1200" dirty="0"/>
        </a:p>
      </dsp:txBody>
      <dsp:txXfrm>
        <a:off x="7942110" y="3771864"/>
        <a:ext cx="321500" cy="160750"/>
      </dsp:txXfrm>
    </dsp:sp>
    <dsp:sp modelId="{AB1FF9E3-78FE-407B-867B-1B578E8111C4}">
      <dsp:nvSpPr>
        <dsp:cNvPr id="0" name=""/>
        <dsp:cNvSpPr/>
      </dsp:nvSpPr>
      <dsp:spPr>
        <a:xfrm>
          <a:off x="8250751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Barandas y pasamanos</a:t>
          </a:r>
        </a:p>
      </dsp:txBody>
      <dsp:txXfrm>
        <a:off x="8250751" y="2402270"/>
        <a:ext cx="321500" cy="160750"/>
      </dsp:txXfrm>
    </dsp:sp>
    <dsp:sp modelId="{25DD7E3A-2009-4113-A3C2-B7EC15326F8E}">
      <dsp:nvSpPr>
        <dsp:cNvPr id="0" name=""/>
        <dsp:cNvSpPr/>
      </dsp:nvSpPr>
      <dsp:spPr>
        <a:xfrm>
          <a:off x="8331126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Barandas de fierro</a:t>
          </a:r>
        </a:p>
      </dsp:txBody>
      <dsp:txXfrm>
        <a:off x="8331126" y="2630535"/>
        <a:ext cx="321500" cy="160750"/>
      </dsp:txXfrm>
    </dsp:sp>
    <dsp:sp modelId="{34B6D3E6-8C1A-4041-B399-AE4CE744893D}">
      <dsp:nvSpPr>
        <dsp:cNvPr id="0" name=""/>
        <dsp:cNvSpPr/>
      </dsp:nvSpPr>
      <dsp:spPr>
        <a:xfrm>
          <a:off x="8331126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Pasamanos de fierro</a:t>
          </a:r>
        </a:p>
      </dsp:txBody>
      <dsp:txXfrm>
        <a:off x="8331126" y="2858801"/>
        <a:ext cx="321500" cy="160750"/>
      </dsp:txXfrm>
    </dsp:sp>
    <dsp:sp modelId="{2B668C15-1712-4F76-9A78-4B467FAD34C1}">
      <dsp:nvSpPr>
        <dsp:cNvPr id="0" name=""/>
        <dsp:cNvSpPr/>
      </dsp:nvSpPr>
      <dsp:spPr>
        <a:xfrm>
          <a:off x="8331126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Barandas de aluminio y de cristal</a:t>
          </a:r>
        </a:p>
      </dsp:txBody>
      <dsp:txXfrm>
        <a:off x="8331126" y="3087067"/>
        <a:ext cx="321500" cy="160750"/>
      </dsp:txXfrm>
    </dsp:sp>
    <dsp:sp modelId="{A3A2905A-2D31-40F7-9EDD-E67E1CC7D186}">
      <dsp:nvSpPr>
        <dsp:cNvPr id="0" name=""/>
        <dsp:cNvSpPr/>
      </dsp:nvSpPr>
      <dsp:spPr>
        <a:xfrm>
          <a:off x="8331126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Soporte Baranda</a:t>
          </a:r>
        </a:p>
      </dsp:txBody>
      <dsp:txXfrm>
        <a:off x="8331126" y="3315332"/>
        <a:ext cx="321500" cy="160750"/>
      </dsp:txXfrm>
    </dsp:sp>
    <dsp:sp modelId="{DE79FA5C-F4B6-4E44-8184-B2EE5A57D866}">
      <dsp:nvSpPr>
        <dsp:cNvPr id="0" name=""/>
        <dsp:cNvSpPr/>
      </dsp:nvSpPr>
      <dsp:spPr>
        <a:xfrm>
          <a:off x="8331126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Banquina</a:t>
          </a:r>
        </a:p>
      </dsp:txBody>
      <dsp:txXfrm>
        <a:off x="8331126" y="3543598"/>
        <a:ext cx="321500" cy="160750"/>
      </dsp:txXfrm>
    </dsp:sp>
    <dsp:sp modelId="{90512DB7-2BEA-4706-B9B9-44EFCF618123}">
      <dsp:nvSpPr>
        <dsp:cNvPr id="0" name=""/>
        <dsp:cNvSpPr/>
      </dsp:nvSpPr>
      <dsp:spPr>
        <a:xfrm>
          <a:off x="8639767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Quincallería</a:t>
          </a:r>
        </a:p>
      </dsp:txBody>
      <dsp:txXfrm>
        <a:off x="8639767" y="2402270"/>
        <a:ext cx="321500" cy="160750"/>
      </dsp:txXfrm>
    </dsp:sp>
    <dsp:sp modelId="{0CC19DB8-F2AB-432E-A5DE-11A79F1A08B0}">
      <dsp:nvSpPr>
        <dsp:cNvPr id="0" name=""/>
        <dsp:cNvSpPr/>
      </dsp:nvSpPr>
      <dsp:spPr>
        <a:xfrm>
          <a:off x="8720142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Accesos a oficinas</a:t>
          </a:r>
        </a:p>
      </dsp:txBody>
      <dsp:txXfrm>
        <a:off x="8720142" y="2630535"/>
        <a:ext cx="321500" cy="160750"/>
      </dsp:txXfrm>
    </dsp:sp>
    <dsp:sp modelId="{343365C5-A4D6-4198-B7C3-4B22A986E957}">
      <dsp:nvSpPr>
        <dsp:cNvPr id="0" name=""/>
        <dsp:cNvSpPr/>
      </dsp:nvSpPr>
      <dsp:spPr>
        <a:xfrm>
          <a:off x="8720142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Puertas metálicas</a:t>
          </a:r>
        </a:p>
      </dsp:txBody>
      <dsp:txXfrm>
        <a:off x="8720142" y="2858801"/>
        <a:ext cx="321500" cy="160750"/>
      </dsp:txXfrm>
    </dsp:sp>
    <dsp:sp modelId="{E91AB094-1603-44FC-AB2F-B68E02EE1593}">
      <dsp:nvSpPr>
        <dsp:cNvPr id="0" name=""/>
        <dsp:cNvSpPr/>
      </dsp:nvSpPr>
      <dsp:spPr>
        <a:xfrm>
          <a:off x="8720142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Baños</a:t>
          </a:r>
        </a:p>
      </dsp:txBody>
      <dsp:txXfrm>
        <a:off x="8720142" y="3087067"/>
        <a:ext cx="321500" cy="160750"/>
      </dsp:txXfrm>
    </dsp:sp>
    <dsp:sp modelId="{6F4FB303-813C-4AEE-9B9D-04F57A710856}">
      <dsp:nvSpPr>
        <dsp:cNvPr id="0" name=""/>
        <dsp:cNvSpPr/>
      </dsp:nvSpPr>
      <dsp:spPr>
        <a:xfrm>
          <a:off x="8720142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Otras</a:t>
          </a:r>
        </a:p>
      </dsp:txBody>
      <dsp:txXfrm>
        <a:off x="8720142" y="3315332"/>
        <a:ext cx="321500" cy="160750"/>
      </dsp:txXfrm>
    </dsp:sp>
    <dsp:sp modelId="{480700BE-BF98-4344-8546-73164A30CDD0}">
      <dsp:nvSpPr>
        <dsp:cNvPr id="0" name=""/>
        <dsp:cNvSpPr/>
      </dsp:nvSpPr>
      <dsp:spPr>
        <a:xfrm>
          <a:off x="8720142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Bisagras en bronce</a:t>
          </a:r>
        </a:p>
      </dsp:txBody>
      <dsp:txXfrm>
        <a:off x="8720142" y="3543598"/>
        <a:ext cx="321500" cy="160750"/>
      </dsp:txXfrm>
    </dsp:sp>
    <dsp:sp modelId="{39E626B9-566C-47F8-BAD7-41F5F298BC3E}">
      <dsp:nvSpPr>
        <dsp:cNvPr id="0" name=""/>
        <dsp:cNvSpPr/>
      </dsp:nvSpPr>
      <dsp:spPr>
        <a:xfrm>
          <a:off x="8720142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Barra antipánico</a:t>
          </a:r>
        </a:p>
      </dsp:txBody>
      <dsp:txXfrm>
        <a:off x="8720142" y="3771864"/>
        <a:ext cx="321500" cy="160750"/>
      </dsp:txXfrm>
    </dsp:sp>
    <dsp:sp modelId="{53AF142F-1C15-4DFD-9AF8-605A39A3C652}">
      <dsp:nvSpPr>
        <dsp:cNvPr id="0" name=""/>
        <dsp:cNvSpPr/>
      </dsp:nvSpPr>
      <dsp:spPr>
        <a:xfrm>
          <a:off x="8720142" y="4000129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Cierra puertas</a:t>
          </a:r>
        </a:p>
      </dsp:txBody>
      <dsp:txXfrm>
        <a:off x="8720142" y="4000129"/>
        <a:ext cx="321500" cy="160750"/>
      </dsp:txXfrm>
    </dsp:sp>
    <dsp:sp modelId="{1A0C4F56-4C9C-48F0-AC2C-90781F5AF2F9}">
      <dsp:nvSpPr>
        <dsp:cNvPr id="0" name=""/>
        <dsp:cNvSpPr/>
      </dsp:nvSpPr>
      <dsp:spPr>
        <a:xfrm>
          <a:off x="9028783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Pinturas</a:t>
          </a:r>
        </a:p>
      </dsp:txBody>
      <dsp:txXfrm>
        <a:off x="9028783" y="2402270"/>
        <a:ext cx="321500" cy="160750"/>
      </dsp:txXfrm>
    </dsp:sp>
    <dsp:sp modelId="{00F053C6-6E24-4A1F-A22E-24687996430A}">
      <dsp:nvSpPr>
        <dsp:cNvPr id="0" name=""/>
        <dsp:cNvSpPr/>
      </dsp:nvSpPr>
      <dsp:spPr>
        <a:xfrm>
          <a:off x="9109158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Alduco</a:t>
          </a:r>
          <a:endParaRPr lang="es-CL" sz="300" i="0" kern="1200" dirty="0"/>
        </a:p>
      </dsp:txBody>
      <dsp:txXfrm>
        <a:off x="9109158" y="2630535"/>
        <a:ext cx="321500" cy="160750"/>
      </dsp:txXfrm>
    </dsp:sp>
    <dsp:sp modelId="{6014C12B-AB47-49EC-9E82-738BDF8E7947}">
      <dsp:nvSpPr>
        <dsp:cNvPr id="0" name=""/>
        <dsp:cNvSpPr/>
      </dsp:nvSpPr>
      <dsp:spPr>
        <a:xfrm>
          <a:off x="9109158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Martelina</a:t>
          </a:r>
          <a:r>
            <a:rPr lang="es-CL" sz="300" i="0" kern="1200" dirty="0"/>
            <a:t> orgánica</a:t>
          </a:r>
        </a:p>
      </dsp:txBody>
      <dsp:txXfrm>
        <a:off x="9109158" y="2858801"/>
        <a:ext cx="321500" cy="160750"/>
      </dsp:txXfrm>
    </dsp:sp>
    <dsp:sp modelId="{032291ED-D000-4993-9DA0-6A1FEDC48A18}">
      <dsp:nvSpPr>
        <dsp:cNvPr id="0" name=""/>
        <dsp:cNvSpPr/>
      </dsp:nvSpPr>
      <dsp:spPr>
        <a:xfrm>
          <a:off x="9109158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Esmalte sintético brillante</a:t>
          </a:r>
        </a:p>
      </dsp:txBody>
      <dsp:txXfrm>
        <a:off x="9109158" y="3087067"/>
        <a:ext cx="321500" cy="160750"/>
      </dsp:txXfrm>
    </dsp:sp>
    <dsp:sp modelId="{0FA67F7E-9CD9-4107-A06D-42EE86483159}">
      <dsp:nvSpPr>
        <dsp:cNvPr id="0" name=""/>
        <dsp:cNvSpPr/>
      </dsp:nvSpPr>
      <dsp:spPr>
        <a:xfrm>
          <a:off x="9109158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Oleo opaco</a:t>
          </a:r>
        </a:p>
      </dsp:txBody>
      <dsp:txXfrm>
        <a:off x="9109158" y="3315332"/>
        <a:ext cx="321500" cy="160750"/>
      </dsp:txXfrm>
    </dsp:sp>
    <dsp:sp modelId="{09206E8E-6FFC-4F17-BA7E-0E369F08847A}">
      <dsp:nvSpPr>
        <dsp:cNvPr id="0" name=""/>
        <dsp:cNvSpPr/>
      </dsp:nvSpPr>
      <dsp:spPr>
        <a:xfrm>
          <a:off x="9109158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Al molinete</a:t>
          </a:r>
        </a:p>
      </dsp:txBody>
      <dsp:txXfrm>
        <a:off x="9109158" y="3543598"/>
        <a:ext cx="321500" cy="160750"/>
      </dsp:txXfrm>
    </dsp:sp>
    <dsp:sp modelId="{171885E4-98CF-485C-9566-6F1D705BFD1C}">
      <dsp:nvSpPr>
        <dsp:cNvPr id="0" name=""/>
        <dsp:cNvSpPr/>
      </dsp:nvSpPr>
      <dsp:spPr>
        <a:xfrm>
          <a:off x="9109158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Anticorrosiva</a:t>
          </a:r>
        </a:p>
      </dsp:txBody>
      <dsp:txXfrm>
        <a:off x="9109158" y="3771864"/>
        <a:ext cx="321500" cy="160750"/>
      </dsp:txXfrm>
    </dsp:sp>
    <dsp:sp modelId="{B54F4535-D81D-4C2B-8500-C343E1FABC1D}">
      <dsp:nvSpPr>
        <dsp:cNvPr id="0" name=""/>
        <dsp:cNvSpPr/>
      </dsp:nvSpPr>
      <dsp:spPr>
        <a:xfrm>
          <a:off x="9109158" y="4000129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Esmalte al agua</a:t>
          </a:r>
        </a:p>
      </dsp:txBody>
      <dsp:txXfrm>
        <a:off x="9109158" y="4000129"/>
        <a:ext cx="321500" cy="160750"/>
      </dsp:txXfrm>
    </dsp:sp>
    <dsp:sp modelId="{DED7C59E-7523-4402-B803-DAC6350B91AE}">
      <dsp:nvSpPr>
        <dsp:cNvPr id="0" name=""/>
        <dsp:cNvSpPr/>
      </dsp:nvSpPr>
      <dsp:spPr>
        <a:xfrm>
          <a:off x="9109158" y="422839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Empaste sobre </a:t>
          </a:r>
          <a:r>
            <a:rPr lang="es-CL" sz="300" i="0" kern="1200" dirty="0" err="1"/>
            <a:t>volcanita</a:t>
          </a:r>
          <a:endParaRPr lang="es-CL" sz="300" i="0" kern="1200" dirty="0"/>
        </a:p>
      </dsp:txBody>
      <dsp:txXfrm>
        <a:off x="9109158" y="4228395"/>
        <a:ext cx="321500" cy="160750"/>
      </dsp:txXfrm>
    </dsp:sp>
    <dsp:sp modelId="{ECD7E3A6-4ADC-4998-9BE6-F81B3D72FEF0}">
      <dsp:nvSpPr>
        <dsp:cNvPr id="0" name=""/>
        <dsp:cNvSpPr/>
      </dsp:nvSpPr>
      <dsp:spPr>
        <a:xfrm>
          <a:off x="9109158" y="445666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Empaste sobre estuco</a:t>
          </a:r>
        </a:p>
      </dsp:txBody>
      <dsp:txXfrm>
        <a:off x="9109158" y="4456661"/>
        <a:ext cx="321500" cy="160750"/>
      </dsp:txXfrm>
    </dsp:sp>
    <dsp:sp modelId="{5C4E90FD-6AF4-417A-9833-1CAD7C817008}">
      <dsp:nvSpPr>
        <dsp:cNvPr id="0" name=""/>
        <dsp:cNvSpPr/>
      </dsp:nvSpPr>
      <dsp:spPr>
        <a:xfrm>
          <a:off x="9109158" y="4684926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Pintura demarcación estaciona</a:t>
          </a:r>
        </a:p>
      </dsp:txBody>
      <dsp:txXfrm>
        <a:off x="9109158" y="4684926"/>
        <a:ext cx="321500" cy="160750"/>
      </dsp:txXfrm>
    </dsp:sp>
    <dsp:sp modelId="{6325B1CE-C283-452F-9A49-F9A6BB0C9CCB}">
      <dsp:nvSpPr>
        <dsp:cNvPr id="0" name=""/>
        <dsp:cNvSpPr/>
      </dsp:nvSpPr>
      <dsp:spPr>
        <a:xfrm>
          <a:off x="9109158" y="491319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Oleo brillante</a:t>
          </a:r>
        </a:p>
      </dsp:txBody>
      <dsp:txXfrm>
        <a:off x="9109158" y="4913192"/>
        <a:ext cx="321500" cy="160750"/>
      </dsp:txXfrm>
    </dsp:sp>
    <dsp:sp modelId="{D0D4C32C-ADAC-4930-921B-EC2B3CFD34A5}">
      <dsp:nvSpPr>
        <dsp:cNvPr id="0" name=""/>
        <dsp:cNvSpPr/>
      </dsp:nvSpPr>
      <dsp:spPr>
        <a:xfrm>
          <a:off x="9417799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Artefactos sanitarios y accesos</a:t>
          </a:r>
        </a:p>
      </dsp:txBody>
      <dsp:txXfrm>
        <a:off x="9417799" y="2402270"/>
        <a:ext cx="321500" cy="160750"/>
      </dsp:txXfrm>
    </dsp:sp>
    <dsp:sp modelId="{76221ED6-12FC-4859-ADFC-145B264B6449}">
      <dsp:nvSpPr>
        <dsp:cNvPr id="0" name=""/>
        <dsp:cNvSpPr/>
      </dsp:nvSpPr>
      <dsp:spPr>
        <a:xfrm>
          <a:off x="9498174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Artefactos sanitarios</a:t>
          </a:r>
        </a:p>
      </dsp:txBody>
      <dsp:txXfrm>
        <a:off x="9498174" y="2630535"/>
        <a:ext cx="321500" cy="160750"/>
      </dsp:txXfrm>
    </dsp:sp>
    <dsp:sp modelId="{D9960DF9-0CC4-40D1-972D-25326DB132B0}">
      <dsp:nvSpPr>
        <dsp:cNvPr id="0" name=""/>
        <dsp:cNvSpPr/>
      </dsp:nvSpPr>
      <dsp:spPr>
        <a:xfrm>
          <a:off x="9498174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Accesorios</a:t>
          </a:r>
        </a:p>
      </dsp:txBody>
      <dsp:txXfrm>
        <a:off x="9498174" y="2858801"/>
        <a:ext cx="321500" cy="160750"/>
      </dsp:txXfrm>
    </dsp:sp>
    <dsp:sp modelId="{64F172CA-4073-4D59-8A44-DD07D8BACA29}">
      <dsp:nvSpPr>
        <dsp:cNvPr id="0" name=""/>
        <dsp:cNvSpPr/>
      </dsp:nvSpPr>
      <dsp:spPr>
        <a:xfrm>
          <a:off x="9806815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Carpintería metálica</a:t>
          </a:r>
        </a:p>
      </dsp:txBody>
      <dsp:txXfrm>
        <a:off x="9806815" y="2402270"/>
        <a:ext cx="321500" cy="160750"/>
      </dsp:txXfrm>
    </dsp:sp>
    <dsp:sp modelId="{7CA92C57-CC05-4E0C-B844-447A1B8E9A29}">
      <dsp:nvSpPr>
        <dsp:cNvPr id="0" name=""/>
        <dsp:cNvSpPr/>
      </dsp:nvSpPr>
      <dsp:spPr>
        <a:xfrm>
          <a:off x="9887191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Divisiones de baños</a:t>
          </a:r>
        </a:p>
      </dsp:txBody>
      <dsp:txXfrm>
        <a:off x="9887191" y="2630535"/>
        <a:ext cx="321500" cy="160750"/>
      </dsp:txXfrm>
    </dsp:sp>
    <dsp:sp modelId="{5F2F3554-45DC-495F-831E-78609D9576A9}">
      <dsp:nvSpPr>
        <dsp:cNvPr id="0" name=""/>
        <dsp:cNvSpPr/>
      </dsp:nvSpPr>
      <dsp:spPr>
        <a:xfrm>
          <a:off x="9887191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Astas de banderas</a:t>
          </a:r>
        </a:p>
      </dsp:txBody>
      <dsp:txXfrm>
        <a:off x="9887191" y="2858801"/>
        <a:ext cx="321500" cy="160750"/>
      </dsp:txXfrm>
    </dsp:sp>
    <dsp:sp modelId="{C497EFFB-F7C2-411E-9350-ECBF870AA74A}">
      <dsp:nvSpPr>
        <dsp:cNvPr id="0" name=""/>
        <dsp:cNvSpPr/>
      </dsp:nvSpPr>
      <dsp:spPr>
        <a:xfrm>
          <a:off x="9887191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Letreros fachada, letras y </a:t>
          </a:r>
          <a:r>
            <a:rPr lang="es-CL" sz="300" i="0" kern="1200" dirty="0" err="1"/>
            <a:t>nume</a:t>
          </a:r>
          <a:r>
            <a:rPr lang="es-CL" sz="300" i="0" kern="1200" dirty="0"/>
            <a:t>.</a:t>
          </a:r>
        </a:p>
      </dsp:txBody>
      <dsp:txXfrm>
        <a:off x="9887191" y="3087067"/>
        <a:ext cx="321500" cy="160750"/>
      </dsp:txXfrm>
    </dsp:sp>
    <dsp:sp modelId="{120EB78F-950E-4602-BA8D-BC75CC48F1EC}">
      <dsp:nvSpPr>
        <dsp:cNvPr id="0" name=""/>
        <dsp:cNvSpPr/>
      </dsp:nvSpPr>
      <dsp:spPr>
        <a:xfrm>
          <a:off x="9887191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Celosías de ventilación</a:t>
          </a:r>
        </a:p>
      </dsp:txBody>
      <dsp:txXfrm>
        <a:off x="9887191" y="3315332"/>
        <a:ext cx="321500" cy="160750"/>
      </dsp:txXfrm>
    </dsp:sp>
    <dsp:sp modelId="{9E6A2F2E-C7AF-4738-AA4E-5684471065A4}">
      <dsp:nvSpPr>
        <dsp:cNvPr id="0" name=""/>
        <dsp:cNvSpPr/>
      </dsp:nvSpPr>
      <dsp:spPr>
        <a:xfrm>
          <a:off x="9887191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Nariz metálica gradas</a:t>
          </a:r>
        </a:p>
      </dsp:txBody>
      <dsp:txXfrm>
        <a:off x="9887191" y="3543598"/>
        <a:ext cx="321500" cy="160750"/>
      </dsp:txXfrm>
    </dsp:sp>
    <dsp:sp modelId="{9E69FDD9-4850-46EF-AB2E-679510E4E548}">
      <dsp:nvSpPr>
        <dsp:cNvPr id="0" name=""/>
        <dsp:cNvSpPr/>
      </dsp:nvSpPr>
      <dsp:spPr>
        <a:xfrm>
          <a:off x="9887191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Perfil acero frente locales</a:t>
          </a:r>
        </a:p>
      </dsp:txBody>
      <dsp:txXfrm>
        <a:off x="9887191" y="3771864"/>
        <a:ext cx="321500" cy="160750"/>
      </dsp:txXfrm>
    </dsp:sp>
    <dsp:sp modelId="{F8BFF7F5-E12D-491E-9BA4-E1E38DD821B4}">
      <dsp:nvSpPr>
        <dsp:cNvPr id="0" name=""/>
        <dsp:cNvSpPr/>
      </dsp:nvSpPr>
      <dsp:spPr>
        <a:xfrm>
          <a:off x="9887191" y="4000129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Perfil vertical U frente locales</a:t>
          </a:r>
        </a:p>
      </dsp:txBody>
      <dsp:txXfrm>
        <a:off x="9887191" y="4000129"/>
        <a:ext cx="321500" cy="160750"/>
      </dsp:txXfrm>
    </dsp:sp>
    <dsp:sp modelId="{068318A8-D120-4B88-A4B5-22920393CBE2}">
      <dsp:nvSpPr>
        <dsp:cNvPr id="0" name=""/>
        <dsp:cNvSpPr/>
      </dsp:nvSpPr>
      <dsp:spPr>
        <a:xfrm>
          <a:off x="9887191" y="422839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Faroles fachadas</a:t>
          </a:r>
        </a:p>
      </dsp:txBody>
      <dsp:txXfrm>
        <a:off x="9887191" y="4228395"/>
        <a:ext cx="321500" cy="160750"/>
      </dsp:txXfrm>
    </dsp:sp>
    <dsp:sp modelId="{F6B59A30-0121-421D-8A49-09A19E876809}">
      <dsp:nvSpPr>
        <dsp:cNvPr id="0" name=""/>
        <dsp:cNvSpPr/>
      </dsp:nvSpPr>
      <dsp:spPr>
        <a:xfrm>
          <a:off x="9887191" y="445666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Caseta grupo electrógeno</a:t>
          </a:r>
        </a:p>
      </dsp:txBody>
      <dsp:txXfrm>
        <a:off x="9887191" y="4456661"/>
        <a:ext cx="321500" cy="160750"/>
      </dsp:txXfrm>
    </dsp:sp>
    <dsp:sp modelId="{88E4D10A-0B6A-49EA-886A-6B7E8EF6498B}">
      <dsp:nvSpPr>
        <dsp:cNvPr id="0" name=""/>
        <dsp:cNvSpPr/>
      </dsp:nvSpPr>
      <dsp:spPr>
        <a:xfrm>
          <a:off x="9887191" y="4684926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Rejillas canaletas A. lluvias</a:t>
          </a:r>
        </a:p>
      </dsp:txBody>
      <dsp:txXfrm>
        <a:off x="9887191" y="4684926"/>
        <a:ext cx="321500" cy="160750"/>
      </dsp:txXfrm>
    </dsp:sp>
    <dsp:sp modelId="{46764E39-9281-472A-94C7-E23A63C4767C}">
      <dsp:nvSpPr>
        <dsp:cNvPr id="0" name=""/>
        <dsp:cNvSpPr/>
      </dsp:nvSpPr>
      <dsp:spPr>
        <a:xfrm>
          <a:off x="10195831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Muebles</a:t>
          </a:r>
        </a:p>
      </dsp:txBody>
      <dsp:txXfrm>
        <a:off x="10195831" y="2402270"/>
        <a:ext cx="321500" cy="160750"/>
      </dsp:txXfrm>
    </dsp:sp>
    <dsp:sp modelId="{C3D9A9CA-73F6-493B-B9E1-E4DDE9DBA51E}">
      <dsp:nvSpPr>
        <dsp:cNvPr id="0" name=""/>
        <dsp:cNvSpPr/>
      </dsp:nvSpPr>
      <dsp:spPr>
        <a:xfrm>
          <a:off x="10276207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Muebles y cortinas</a:t>
          </a:r>
        </a:p>
      </dsp:txBody>
      <dsp:txXfrm>
        <a:off x="10276207" y="2630535"/>
        <a:ext cx="321500" cy="160750"/>
      </dsp:txXfrm>
    </dsp:sp>
    <dsp:sp modelId="{F129A12B-6B4E-49DA-8122-C3CA9ABA1D8E}">
      <dsp:nvSpPr>
        <dsp:cNvPr id="0" name=""/>
        <dsp:cNvSpPr/>
      </dsp:nvSpPr>
      <dsp:spPr>
        <a:xfrm>
          <a:off x="10276207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Vanitorios</a:t>
          </a:r>
          <a:r>
            <a:rPr lang="es-CL" sz="300" i="0" kern="1200" dirty="0"/>
            <a:t> baños</a:t>
          </a:r>
        </a:p>
      </dsp:txBody>
      <dsp:txXfrm>
        <a:off x="10276207" y="2858801"/>
        <a:ext cx="321500" cy="160750"/>
      </dsp:txXfrm>
    </dsp:sp>
    <dsp:sp modelId="{9D441F2B-BA74-4614-9319-1D01EDD843AE}">
      <dsp:nvSpPr>
        <dsp:cNvPr id="0" name=""/>
        <dsp:cNvSpPr/>
      </dsp:nvSpPr>
      <dsp:spPr>
        <a:xfrm>
          <a:off x="10276207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Mueble fichero guardarropía</a:t>
          </a:r>
        </a:p>
      </dsp:txBody>
      <dsp:txXfrm>
        <a:off x="10276207" y="3087067"/>
        <a:ext cx="321500" cy="160750"/>
      </dsp:txXfrm>
    </dsp:sp>
    <dsp:sp modelId="{5001418D-C614-40DE-90C7-A80C1739B3F3}">
      <dsp:nvSpPr>
        <dsp:cNvPr id="0" name=""/>
        <dsp:cNvSpPr/>
      </dsp:nvSpPr>
      <dsp:spPr>
        <a:xfrm>
          <a:off x="10276207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Mueble lavaplatos</a:t>
          </a:r>
        </a:p>
      </dsp:txBody>
      <dsp:txXfrm>
        <a:off x="10276207" y="3315332"/>
        <a:ext cx="321500" cy="160750"/>
      </dsp:txXfrm>
    </dsp:sp>
    <dsp:sp modelId="{2B09B52A-E939-4E33-809F-AC83D21138E6}">
      <dsp:nvSpPr>
        <dsp:cNvPr id="0" name=""/>
        <dsp:cNvSpPr/>
      </dsp:nvSpPr>
      <dsp:spPr>
        <a:xfrm>
          <a:off x="10584848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Caseta control vehicular</a:t>
          </a:r>
        </a:p>
      </dsp:txBody>
      <dsp:txXfrm>
        <a:off x="10584848" y="2402270"/>
        <a:ext cx="321500" cy="160750"/>
      </dsp:txXfrm>
    </dsp:sp>
    <dsp:sp modelId="{2560B066-0EFC-419F-A588-6CC0B1D01D0F}">
      <dsp:nvSpPr>
        <dsp:cNvPr id="0" name=""/>
        <dsp:cNvSpPr/>
      </dsp:nvSpPr>
      <dsp:spPr>
        <a:xfrm>
          <a:off x="10973864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Instalaciones sanitarias</a:t>
          </a:r>
        </a:p>
      </dsp:txBody>
      <dsp:txXfrm>
        <a:off x="10973864" y="2402270"/>
        <a:ext cx="321500" cy="160750"/>
      </dsp:txXfrm>
    </dsp:sp>
    <dsp:sp modelId="{D1655F10-9DE2-49DA-B664-46DB2A98BE34}">
      <dsp:nvSpPr>
        <dsp:cNvPr id="0" name=""/>
        <dsp:cNvSpPr/>
      </dsp:nvSpPr>
      <dsp:spPr>
        <a:xfrm>
          <a:off x="8559392" y="194573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Edificio B</a:t>
          </a:r>
        </a:p>
      </dsp:txBody>
      <dsp:txXfrm>
        <a:off x="8559392" y="1945738"/>
        <a:ext cx="321500" cy="160750"/>
      </dsp:txXfrm>
    </dsp:sp>
    <dsp:sp modelId="{13EB8DAE-F624-42B7-AF48-312529001AEE}">
      <dsp:nvSpPr>
        <dsp:cNvPr id="0" name=""/>
        <dsp:cNvSpPr/>
      </dsp:nvSpPr>
      <dsp:spPr>
        <a:xfrm>
          <a:off x="8639767" y="217400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Idem</a:t>
          </a:r>
          <a:endParaRPr lang="es-CL" sz="300" i="0" kern="1200" dirty="0"/>
        </a:p>
      </dsp:txBody>
      <dsp:txXfrm>
        <a:off x="8639767" y="2174004"/>
        <a:ext cx="321500" cy="160750"/>
      </dsp:txXfrm>
    </dsp:sp>
    <dsp:sp modelId="{163AD724-2DFF-4012-8FE7-B40C736ACAC0}">
      <dsp:nvSpPr>
        <dsp:cNvPr id="0" name=""/>
        <dsp:cNvSpPr/>
      </dsp:nvSpPr>
      <dsp:spPr>
        <a:xfrm>
          <a:off x="11282505" y="194573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Partidas Generales</a:t>
          </a:r>
        </a:p>
      </dsp:txBody>
      <dsp:txXfrm>
        <a:off x="11282505" y="1945738"/>
        <a:ext cx="321500" cy="160750"/>
      </dsp:txXfrm>
    </dsp:sp>
    <dsp:sp modelId="{4ECC9D1D-967E-44B1-B719-D13F9599F98B}">
      <dsp:nvSpPr>
        <dsp:cNvPr id="0" name=""/>
        <dsp:cNvSpPr/>
      </dsp:nvSpPr>
      <dsp:spPr>
        <a:xfrm>
          <a:off x="11362880" y="217400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Canales A.LL. de terrazas, </a:t>
          </a:r>
          <a:r>
            <a:rPr lang="es-CL" sz="300" i="0" kern="1200" dirty="0" err="1"/>
            <a:t>ramp</a:t>
          </a:r>
          <a:r>
            <a:rPr lang="es-CL" sz="300" i="0" kern="1200" dirty="0"/>
            <a:t>.</a:t>
          </a:r>
        </a:p>
      </dsp:txBody>
      <dsp:txXfrm>
        <a:off x="11362880" y="2174004"/>
        <a:ext cx="321500" cy="160750"/>
      </dsp:txXfrm>
    </dsp:sp>
    <dsp:sp modelId="{F33FA727-F4FE-4D6F-A120-A4A9BEBE3F44}">
      <dsp:nvSpPr>
        <dsp:cNvPr id="0" name=""/>
        <dsp:cNvSpPr/>
      </dsp:nvSpPr>
      <dsp:spPr>
        <a:xfrm>
          <a:off x="11362880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Izaje</a:t>
          </a:r>
          <a:r>
            <a:rPr lang="es-CL" sz="300" i="0" kern="1200" dirty="0"/>
            <a:t> equipos climatización</a:t>
          </a:r>
        </a:p>
      </dsp:txBody>
      <dsp:txXfrm>
        <a:off x="11362880" y="2402270"/>
        <a:ext cx="321500" cy="160750"/>
      </dsp:txXfrm>
    </dsp:sp>
    <dsp:sp modelId="{788B1F7D-00E6-4B3A-ACF6-31D843CBD9AA}">
      <dsp:nvSpPr>
        <dsp:cNvPr id="0" name=""/>
        <dsp:cNvSpPr/>
      </dsp:nvSpPr>
      <dsp:spPr>
        <a:xfrm>
          <a:off x="11362880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Extracción basura locatarios</a:t>
          </a:r>
        </a:p>
      </dsp:txBody>
      <dsp:txXfrm>
        <a:off x="11362880" y="2630535"/>
        <a:ext cx="321500" cy="160750"/>
      </dsp:txXfrm>
    </dsp:sp>
    <dsp:sp modelId="{374361B6-41E8-48A7-B4E7-7099B7B0705B}">
      <dsp:nvSpPr>
        <dsp:cNvPr id="0" name=""/>
        <dsp:cNvSpPr/>
      </dsp:nvSpPr>
      <dsp:spPr>
        <a:xfrm>
          <a:off x="11362880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Piso falso elevado</a:t>
          </a:r>
        </a:p>
      </dsp:txBody>
      <dsp:txXfrm>
        <a:off x="11362880" y="2858801"/>
        <a:ext cx="321500" cy="160750"/>
      </dsp:txXfrm>
    </dsp:sp>
    <dsp:sp modelId="{3D9EFB90-29A8-48C0-9C6D-DCDF507BAEB0}">
      <dsp:nvSpPr>
        <dsp:cNvPr id="0" name=""/>
        <dsp:cNvSpPr/>
      </dsp:nvSpPr>
      <dsp:spPr>
        <a:xfrm>
          <a:off x="11671521" y="194573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Otras partidas</a:t>
          </a:r>
        </a:p>
      </dsp:txBody>
      <dsp:txXfrm>
        <a:off x="11671521" y="1945738"/>
        <a:ext cx="321500" cy="160750"/>
      </dsp:txXfrm>
    </dsp:sp>
    <dsp:sp modelId="{91CC1AEE-D85D-4484-83F7-AE9A37EF1836}">
      <dsp:nvSpPr>
        <dsp:cNvPr id="0" name=""/>
        <dsp:cNvSpPr/>
      </dsp:nvSpPr>
      <dsp:spPr>
        <a:xfrm>
          <a:off x="11751896" y="217400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 err="1"/>
            <a:t>Quiebravista</a:t>
          </a:r>
          <a:r>
            <a:rPr lang="es-CL" sz="300" i="0" kern="1200" dirty="0"/>
            <a:t> con </a:t>
          </a:r>
          <a:r>
            <a:rPr lang="es-CL" sz="300" i="0" kern="1200" dirty="0" err="1"/>
            <a:t>revest</a:t>
          </a:r>
          <a:r>
            <a:rPr lang="es-CL" sz="300" i="0" kern="1200" dirty="0"/>
            <a:t>. 84R</a:t>
          </a:r>
        </a:p>
      </dsp:txBody>
      <dsp:txXfrm>
        <a:off x="11751896" y="2174004"/>
        <a:ext cx="321500" cy="160750"/>
      </dsp:txXfrm>
    </dsp:sp>
    <dsp:sp modelId="{643ABFD9-9437-46A4-801B-C6A868908365}">
      <dsp:nvSpPr>
        <dsp:cNvPr id="0" name=""/>
        <dsp:cNvSpPr/>
      </dsp:nvSpPr>
      <dsp:spPr>
        <a:xfrm>
          <a:off x="11751896" y="2402270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Cielo </a:t>
          </a:r>
          <a:r>
            <a:rPr lang="es-CL" sz="300" i="0" kern="1200" dirty="0" err="1"/>
            <a:t>Trupan</a:t>
          </a:r>
          <a:r>
            <a:rPr lang="es-CL" sz="300" i="0" kern="1200" dirty="0"/>
            <a:t> Enchapado</a:t>
          </a:r>
        </a:p>
      </dsp:txBody>
      <dsp:txXfrm>
        <a:off x="11751896" y="2402270"/>
        <a:ext cx="321500" cy="160750"/>
      </dsp:txXfrm>
    </dsp:sp>
    <dsp:sp modelId="{1E48BC94-D1D6-42CE-B494-64202DDC8430}">
      <dsp:nvSpPr>
        <dsp:cNvPr id="0" name=""/>
        <dsp:cNvSpPr/>
      </dsp:nvSpPr>
      <dsp:spPr>
        <a:xfrm>
          <a:off x="11751896" y="263053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Receptáculo para ducha</a:t>
          </a:r>
        </a:p>
      </dsp:txBody>
      <dsp:txXfrm>
        <a:off x="11751896" y="2630535"/>
        <a:ext cx="321500" cy="160750"/>
      </dsp:txXfrm>
    </dsp:sp>
    <dsp:sp modelId="{BB4A407D-27BD-403C-A4DB-E4E730CE0D18}">
      <dsp:nvSpPr>
        <dsp:cNvPr id="0" name=""/>
        <dsp:cNvSpPr/>
      </dsp:nvSpPr>
      <dsp:spPr>
        <a:xfrm>
          <a:off x="11751896" y="2858801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Dispensador de papel</a:t>
          </a:r>
        </a:p>
      </dsp:txBody>
      <dsp:txXfrm>
        <a:off x="11751896" y="2858801"/>
        <a:ext cx="321500" cy="160750"/>
      </dsp:txXfrm>
    </dsp:sp>
    <dsp:sp modelId="{E9670DB6-FE4D-4B8C-AA8E-6389981E7D0D}">
      <dsp:nvSpPr>
        <dsp:cNvPr id="0" name=""/>
        <dsp:cNvSpPr/>
      </dsp:nvSpPr>
      <dsp:spPr>
        <a:xfrm>
          <a:off x="11751896" y="3087067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Cierre lateral sala eléctrica </a:t>
          </a:r>
        </a:p>
      </dsp:txBody>
      <dsp:txXfrm>
        <a:off x="11751896" y="3087067"/>
        <a:ext cx="321500" cy="160750"/>
      </dsp:txXfrm>
    </dsp:sp>
    <dsp:sp modelId="{2EA7FDCC-C74E-495C-9212-F2A96F09CB62}">
      <dsp:nvSpPr>
        <dsp:cNvPr id="0" name=""/>
        <dsp:cNvSpPr/>
      </dsp:nvSpPr>
      <dsp:spPr>
        <a:xfrm>
          <a:off x="11751896" y="3315332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Control acceso vehicular</a:t>
          </a:r>
        </a:p>
      </dsp:txBody>
      <dsp:txXfrm>
        <a:off x="11751896" y="3315332"/>
        <a:ext cx="321500" cy="160750"/>
      </dsp:txXfrm>
    </dsp:sp>
    <dsp:sp modelId="{345A5A86-0010-491D-B04C-D00F9B9EC31A}">
      <dsp:nvSpPr>
        <dsp:cNvPr id="0" name=""/>
        <dsp:cNvSpPr/>
      </dsp:nvSpPr>
      <dsp:spPr>
        <a:xfrm>
          <a:off x="11751896" y="3543598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Revestimiento Chambrana</a:t>
          </a:r>
        </a:p>
      </dsp:txBody>
      <dsp:txXfrm>
        <a:off x="11751896" y="3543598"/>
        <a:ext cx="321500" cy="160750"/>
      </dsp:txXfrm>
    </dsp:sp>
    <dsp:sp modelId="{22498AD0-EE14-4F00-9526-0414E99BDF91}">
      <dsp:nvSpPr>
        <dsp:cNvPr id="0" name=""/>
        <dsp:cNvSpPr/>
      </dsp:nvSpPr>
      <dsp:spPr>
        <a:xfrm>
          <a:off x="11751896" y="3771864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E. Metálica sala eléctrica</a:t>
          </a:r>
        </a:p>
      </dsp:txBody>
      <dsp:txXfrm>
        <a:off x="11751896" y="3771864"/>
        <a:ext cx="321500" cy="160750"/>
      </dsp:txXfrm>
    </dsp:sp>
    <dsp:sp modelId="{5B94A477-1263-42B5-9F39-A1930A9A440B}">
      <dsp:nvSpPr>
        <dsp:cNvPr id="0" name=""/>
        <dsp:cNvSpPr/>
      </dsp:nvSpPr>
      <dsp:spPr>
        <a:xfrm>
          <a:off x="11751896" y="4000129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Rejas rampas de acceso</a:t>
          </a:r>
        </a:p>
      </dsp:txBody>
      <dsp:txXfrm>
        <a:off x="11751896" y="4000129"/>
        <a:ext cx="321500" cy="160750"/>
      </dsp:txXfrm>
    </dsp:sp>
    <dsp:sp modelId="{51DB8C35-40A3-426F-B498-B79020C6C98D}">
      <dsp:nvSpPr>
        <dsp:cNvPr id="0" name=""/>
        <dsp:cNvSpPr/>
      </dsp:nvSpPr>
      <dsp:spPr>
        <a:xfrm>
          <a:off x="11751896" y="4228395"/>
          <a:ext cx="321500" cy="1607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" i="0" kern="1200" dirty="0"/>
            <a:t>E. Metálica altillo 1-2-4 pisos</a:t>
          </a:r>
        </a:p>
      </dsp:txBody>
      <dsp:txXfrm>
        <a:off x="11751896" y="4228395"/>
        <a:ext cx="321500" cy="160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DC93B-927E-4913-A9CD-F63807AD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31F05-BA59-4C90-83D6-183449365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41A44-D46D-47C3-BF98-4FD9E7A3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A4482-5643-40D3-9796-4B4C803E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12552-9229-4765-8EC6-2617369C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28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60DBB-513D-431F-9DD7-E5406985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3C4DBF-36AB-47D1-B49F-647305333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81169-F35D-4DB3-B86B-0AFA28F3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2F5066-9365-4C03-B385-392A273F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8FADC-0D50-4DCA-A5E7-7F28FF2D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148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8BA8C2-9F1B-43AC-9AEC-4078DEF5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6B6CF4-9058-4C9D-A9CA-E6A36D2BB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8399E4-5DFC-4E25-877C-EADF20E5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A43B38-43A0-4CD5-98FF-DD39DD6A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A6152-B94B-4217-860A-17EC23CF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684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D3F97-AB44-4F01-ABF9-A1ACDA11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57795-3A43-4293-B13F-DD562185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38497-01C0-4974-BDAE-34F2FA42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2A4F4E-0993-4DA6-A694-8806FCA2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CCD86C-3B8A-40ED-9149-779E08A1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93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51B98-2D87-43B0-9033-3A23D43D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002600-D2A0-43DE-991B-1D3893250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92835-B623-4F91-8433-4C6FD2DD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BDAB2-69C1-479E-A76B-75E60B68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7354C-63C8-46AE-AD34-AD730977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34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BFD19-140C-4E57-A5B2-96F564BC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6D12D-8AEF-428D-A3EB-071687C00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2DBADC-C2CF-459C-94CE-05374A162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C8925F-4054-47C4-BC2E-F7325101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45DEB-C293-4749-BC12-45A0451B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46F2C7-95BA-4B13-B26C-F563EB7A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76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1A43B-2474-4E70-BDAC-0B55C97F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14F197-B6CA-4029-80FF-FA07620F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0A36DD-E3BB-4191-A045-F5194DED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31DF71-65A1-45A8-AC1C-853C20ED6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BB470F-F167-4A78-9B0C-6AFE2A252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FC25A0-3B54-4F52-9EA5-AE8A7048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C1CFFD-8D33-4737-8F6D-1703A4B8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8BBF9E-F16B-4BA7-832F-8AE78058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34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1922B-E723-4217-AFF3-FDDF61ED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15FDF7-94F6-4DF9-B0FC-A299731D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7F6628-BE26-43A9-9E4D-6B003A3F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D4C89A-26A4-4AF9-830D-4F30EB9B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79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D10783-8112-4F45-91A3-3C90C1B3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D83413-C224-479E-A8C2-8E7731C4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F2F8EA-EA58-4B46-ADD6-722D5A70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94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E3788-EB7F-478B-A95A-5F07F0A4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82311-AB03-407E-85E3-F500F762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8C629C-6DCB-46D7-BC8F-AEC28FDE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D1A198-D9A0-47E6-80CE-034AFC1F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3E3E38-74A4-46B9-A302-C1433A3B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37E22E-0E0F-4271-B2DA-4B1FFFAC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653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F6B6A-97E8-45B3-9BFF-90A29008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069494-DA1E-4E49-841E-55A5E722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7B7C38-CC9B-4205-A7D3-CC61991C8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3CA23A-F8A6-40B9-A8C3-025FF3E3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586F3D-E0C2-4F8C-8D57-F300A2C5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A3A86-0863-4EF0-A31C-65B1D5FD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59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CF4B6A-505B-4A8D-8786-4305F710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596AC4-3556-480D-A3BA-79A886873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1B919-4F21-4C8F-97F9-AF8CEAF09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7933-76CA-4291-B54B-C48781F2A58B}" type="datetimeFigureOut">
              <a:rPr lang="es-CL" smtClean="0"/>
              <a:t>28-11-2018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1F610-5C5E-4088-86AD-EF44626E0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91776-5ABF-4746-93B6-D5A4342B1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8380-F3C8-4088-AAFC-CED387993A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8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E7344CC-46EE-422D-95F4-671F40E4B8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892679"/>
              </p:ext>
            </p:extLst>
          </p:nvPr>
        </p:nvGraphicFramePr>
        <p:xfrm>
          <a:off x="87086" y="1"/>
          <a:ext cx="12074434" cy="6791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564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543</Words>
  <Application>Microsoft Office PowerPoint</Application>
  <PresentationFormat>Panorámica</PresentationFormat>
  <Paragraphs>188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Andres Yanez Grandon (ignacio.yanez.g)</dc:creator>
  <cp:lastModifiedBy>Ignacio Andres Yanez Grandon (ignacio.yanez.g)</cp:lastModifiedBy>
  <cp:revision>23</cp:revision>
  <dcterms:created xsi:type="dcterms:W3CDTF">2018-11-28T16:35:04Z</dcterms:created>
  <dcterms:modified xsi:type="dcterms:W3CDTF">2018-11-29T00:19:10Z</dcterms:modified>
</cp:coreProperties>
</file>