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9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367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92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0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026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8170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740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413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35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611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37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720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193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945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180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348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967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744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E347-FFC9-47C5-B7FC-DB691046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pPr algn="ctr"/>
            <a:r>
              <a:rPr lang="es-CL" dirty="0"/>
              <a:t>SISTEMAS CONSTRUCTIVOS EN ALBAÑILERIÁ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189BA-7DEE-4C37-A599-0A419DF8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6283" y="4482815"/>
            <a:ext cx="8144134" cy="2184314"/>
          </a:xfrm>
        </p:spPr>
        <p:txBody>
          <a:bodyPr>
            <a:normAutofit/>
          </a:bodyPr>
          <a:lstStyle/>
          <a:p>
            <a:r>
              <a:rPr lang="es-CL" dirty="0"/>
              <a:t>Integrantes: Mauricio Leal V.</a:t>
            </a:r>
          </a:p>
          <a:p>
            <a:r>
              <a:rPr lang="es-CL" dirty="0"/>
              <a:t>Pablo Pizarro R.</a:t>
            </a:r>
          </a:p>
          <a:p>
            <a:r>
              <a:rPr lang="es-CL" dirty="0"/>
              <a:t>Ignacio Yáñez G.</a:t>
            </a:r>
          </a:p>
          <a:p>
            <a:r>
              <a:rPr lang="es-CL" dirty="0"/>
              <a:t>Profesor: Jorge Pulgar A.</a:t>
            </a:r>
          </a:p>
          <a:p>
            <a:r>
              <a:rPr lang="es-CL" dirty="0"/>
              <a:t>Fecha: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26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577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6B5B-FE3B-4563-9034-E6C86867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1C607-5E90-4419-A0C2-96BF0D63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550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D34A6-CEA9-4551-A486-097F07B0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CUBICACIONES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A8CF1-302B-4FA8-8928-4F60FD8E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40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D7017-4296-4FEF-A1E9-17E1492C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38C8A-1EB6-4DBA-963A-648AE4A4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69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9303-633A-4164-AE18-0DC9260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¿QUE ES LA ALBAÑILERÍA?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36BF6-3E0A-46E7-AB88-0B93AC5B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963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37300-6B69-4EAD-8274-5D0E6A32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PRINCIPALES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BFE9C-9922-456B-B995-D5DE9FB9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662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71A8-9A07-4634-9151-44EA3862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LADRILLOS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EC4D7-D5B6-470A-9732-AF39FB65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685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D351-3555-4404-86D9-3ED42A4E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89A7F-DFDE-4E9E-AD6C-C1AE913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282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F0D27-4BB8-47E1-925D-1090CB2A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NORMATIVA ASOCIADA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436D6-A3D9-4D23-B070-9EE813E7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49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BFA70-A516-49C4-BD43-FD50C324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ESTRUCTURAS DE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C0D07-31D7-407F-AA68-CB95F534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73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68D6C-A80F-4AF9-8196-AB531C58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ALBAÑILERÍA APLICADA A EDIFICIOS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6BE36-3AC5-4DB5-866A-1BFCB158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55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5772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40</TotalTime>
  <Words>59</Words>
  <Application>Microsoft Office PowerPoint</Application>
  <PresentationFormat>Panorámica</PresentationFormat>
  <Paragraphs>18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Berlín</vt:lpstr>
      <vt:lpstr>SISTEMAS CONSTRUCTIVOS EN ALBAÑILERIÁ</vt:lpstr>
      <vt:lpstr>¿QUE ES LA ALBAÑILERÍA?</vt:lpstr>
      <vt:lpstr>PRINCIPALES COMPONENTES</vt:lpstr>
      <vt:lpstr>TIPOS DE LADRILLOS</vt:lpstr>
      <vt:lpstr>TIPOS DE ALBAÑILERÍA</vt:lpstr>
      <vt:lpstr>NORMATIVA ASOCIADA</vt:lpstr>
      <vt:lpstr>ESTRUCTURAS DE ALBAÑILERÍA</vt:lpstr>
      <vt:lpstr>ALBAÑILERÍA APLICADA A EDIFICIOS</vt:lpstr>
      <vt:lpstr>USO EN EL MUNDO</vt:lpstr>
      <vt:lpstr>USO EN CHILE</vt:lpstr>
      <vt:lpstr>LIMITACIONES</vt:lpstr>
      <vt:lpstr>CUBICACIONES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CONSTRUCTIVOS EN ALBAÑILERIÁ</dc:title>
  <dc:creator>ignacio andres Yañez grandon</dc:creator>
  <cp:lastModifiedBy>ignacio andres Yañez grandon</cp:lastModifiedBy>
  <cp:revision>3</cp:revision>
  <dcterms:created xsi:type="dcterms:W3CDTF">2018-12-03T18:32:59Z</dcterms:created>
  <dcterms:modified xsi:type="dcterms:W3CDTF">2018-12-03T19:13:46Z</dcterms:modified>
</cp:coreProperties>
</file>