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87" r:id="rId3"/>
    <p:sldId id="288" r:id="rId4"/>
    <p:sldId id="289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80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6personalities.com/ko/%EB%AC%B4%EB%A3%8C-%EC%84%B1%EA%B2%A9-%EC%9C%A0%ED%98%95-%EA%B2%80%EC%82%A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6personalities.com/ko/%EB%AC%B4%EB%A3%8C-%EC%84%B1%EA%B2%A9-%EC%9C%A0%ED%98%95-%EA%B2%80%EC%82%A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16personalities.com/ko/%EB%AC%B4%EB%A3%8C-%EC%84%B1%EA%B2%A9-%EC%9C%A0%ED%98%95-%EA%B2%80%EC%82%AC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604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4400" b="1" spc="-150" dirty="0" smtClean="0">
                <a:solidFill>
                  <a:schemeClr val="bg1"/>
                </a:solidFill>
              </a:rPr>
              <a:t>MBTI </a:t>
            </a:r>
            <a:r>
              <a:rPr lang="ko-KR" altLang="en-US" sz="4400" b="1" spc="-150" dirty="0" smtClean="0">
                <a:solidFill>
                  <a:schemeClr val="bg1"/>
                </a:solidFill>
              </a:rPr>
              <a:t>서울 투어 가이드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발표자 이자경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MBTI </a:t>
            </a:r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유형별 여행지 추천 사이트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chemeClr val="bg1"/>
                </a:solidFill>
              </a:rPr>
              <a:t>파이썬</a:t>
            </a:r>
            <a:r>
              <a:rPr lang="en-US" altLang="ko-KR" b="1" dirty="0" smtClean="0">
                <a:solidFill>
                  <a:schemeClr val="bg1"/>
                </a:solidFill>
              </a:rPr>
              <a:t>, R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43852" y="4661520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팀 장 박주희 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43852" y="5000074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팀 </a:t>
            </a:r>
            <a:r>
              <a:rPr lang="ko-KR" altLang="en-US" sz="1600" b="1" dirty="0">
                <a:solidFill>
                  <a:schemeClr val="bg1"/>
                </a:solidFill>
              </a:rPr>
              <a:t>원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김지훈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3710" y="5373221"/>
            <a:ext cx="2777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김효정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박민우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763087" y="1340768"/>
            <a:ext cx="362137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2" y="271681"/>
            <a:ext cx="16882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화 면 구 성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MBTI </a:t>
            </a:r>
            <a:r>
              <a:rPr lang="ko-KR" altLang="en-US" sz="1200" b="1" dirty="0">
                <a:solidFill>
                  <a:schemeClr val="bg1"/>
                </a:solidFill>
              </a:rPr>
              <a:t>유형별 여행지 추천 사이트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763087" y="1340768"/>
            <a:ext cx="362137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dist"/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MBTI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유형별 여행지 추천 사이트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756350" y="2215474"/>
            <a:ext cx="360053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algn="dist"/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</a:rPr>
              <a:t>자신의 </a:t>
            </a:r>
            <a:r>
              <a:rPr lang="en-US" altLang="ko-KR" b="1" dirty="0" smtClean="0">
                <a:solidFill>
                  <a:schemeClr val="tx2">
                    <a:lumMod val="50000"/>
                  </a:schemeClr>
                </a:solidFill>
              </a:rPr>
              <a:t>MBTI </a:t>
            </a: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</a:rPr>
              <a:t>유형을 입력하세요</a:t>
            </a:r>
            <a:r>
              <a:rPr lang="en-US" altLang="ko-KR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02411" y="2901489"/>
            <a:ext cx="20671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600" b="1" dirty="0" smtClean="0">
                <a:solidFill>
                  <a:schemeClr val="tx2">
                    <a:lumMod val="50000"/>
                  </a:schemeClr>
                </a:solidFill>
                <a:hlinkClick r:id="rId3"/>
              </a:rPr>
              <a:t>MBTI </a:t>
            </a: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  <a:hlinkClick r:id="rId3"/>
              </a:rPr>
              <a:t>검사 </a:t>
            </a:r>
            <a:r>
              <a:rPr lang="ko-KR" altLang="en-US" sz="1600" b="1" dirty="0" err="1" smtClean="0">
                <a:solidFill>
                  <a:schemeClr val="tx2">
                    <a:lumMod val="50000"/>
                  </a:schemeClr>
                </a:solidFill>
                <a:hlinkClick r:id="rId3"/>
              </a:rPr>
              <a:t>바로가기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8104" y="2215474"/>
            <a:ext cx="144016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763087" y="1340768"/>
            <a:ext cx="362137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2" y="271681"/>
            <a:ext cx="16882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화 면 구 성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MBTI </a:t>
            </a:r>
            <a:r>
              <a:rPr lang="ko-KR" altLang="en-US" sz="1200" b="1" dirty="0">
                <a:solidFill>
                  <a:schemeClr val="bg1"/>
                </a:solidFill>
              </a:rPr>
              <a:t>유형별 여행지 추천 사이트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763087" y="1340768"/>
            <a:ext cx="362137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pPr algn="dist"/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MBTI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유형별 여행지 추천 사이트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502411" y="2901489"/>
            <a:ext cx="2067169" cy="3385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>
            <a:spAutoFit/>
          </a:bodyPr>
          <a:lstStyle/>
          <a:p>
            <a:pPr algn="dist"/>
            <a:r>
              <a:rPr lang="en-US" altLang="ko-KR" sz="1600" b="1" dirty="0" smtClean="0">
                <a:solidFill>
                  <a:schemeClr val="tx2">
                    <a:lumMod val="50000"/>
                  </a:schemeClr>
                </a:solidFill>
                <a:hlinkClick r:id="rId3"/>
              </a:rPr>
              <a:t>MBTI </a:t>
            </a: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  <a:hlinkClick r:id="rId3"/>
              </a:rPr>
              <a:t>검사 </a:t>
            </a:r>
            <a:r>
              <a:rPr lang="ko-KR" altLang="en-US" sz="1600" b="1" dirty="0" err="1" smtClean="0">
                <a:solidFill>
                  <a:schemeClr val="tx2">
                    <a:lumMod val="50000"/>
                  </a:schemeClr>
                </a:solidFill>
                <a:hlinkClick r:id="rId3"/>
              </a:rPr>
              <a:t>바로가기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15915" y="2215474"/>
            <a:ext cx="144016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INFJ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5576" y="3424353"/>
            <a:ext cx="2367688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2">
                    <a:lumMod val="50000"/>
                  </a:schemeClr>
                </a:solidFill>
              </a:rPr>
              <a:t>여 행 지</a:t>
            </a:r>
            <a:endParaRPr lang="ko-KR" alt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64420" y="3424352"/>
            <a:ext cx="2367688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chemeClr val="tx2">
                    <a:lumMod val="50000"/>
                  </a:schemeClr>
                </a:solidFill>
              </a:rPr>
              <a:t>음 식 점</a:t>
            </a:r>
            <a:endParaRPr lang="ko-KR" altLang="en-US" sz="105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66564" y="3424353"/>
            <a:ext cx="2367688" cy="25391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chemeClr val="tx2">
                    <a:lumMod val="50000"/>
                  </a:schemeClr>
                </a:solidFill>
              </a:rPr>
              <a:t>호 텔</a:t>
            </a:r>
            <a:endParaRPr lang="ko-KR" altLang="en-US" sz="105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65421" y="3823933"/>
            <a:ext cx="7366687" cy="24853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dist"/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891" y="4365104"/>
            <a:ext cx="1988333" cy="1688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610" y="4360730"/>
            <a:ext cx="3395390" cy="167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1176610" y="3974185"/>
            <a:ext cx="41127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나와 같은 </a:t>
            </a:r>
            <a:r>
              <a:rPr lang="en-US" altLang="ko-KR" sz="1600" b="1" dirty="0" smtClean="0">
                <a:solidFill>
                  <a:schemeClr val="tx2">
                    <a:lumMod val="50000"/>
                  </a:schemeClr>
                </a:solidFill>
              </a:rPr>
              <a:t>INFJ </a:t>
            </a: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유형이 좋아하는 추천 숙박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16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462" y="271681"/>
            <a:ext cx="16882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화 면 구 성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MBTI </a:t>
            </a:r>
            <a:r>
              <a:rPr lang="ko-KR" altLang="en-US" sz="1200" b="1" dirty="0">
                <a:solidFill>
                  <a:schemeClr val="bg1"/>
                </a:solidFill>
              </a:rPr>
              <a:t>유형별 여행지 추천 사이트</a:t>
            </a:r>
          </a:p>
        </p:txBody>
      </p:sp>
      <p:pic>
        <p:nvPicPr>
          <p:cNvPr id="1026" name="Picture 2" descr="C:\Users\TJ\Desktop\ima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665" y="4405"/>
            <a:ext cx="6853595" cy="685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3148394" y="1071832"/>
            <a:ext cx="1972117" cy="230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dist"/>
            <a:r>
              <a:rPr lang="en-US" altLang="ko-KR" sz="900" b="1" dirty="0">
                <a:solidFill>
                  <a:schemeClr val="tx2">
                    <a:lumMod val="50000"/>
                  </a:schemeClr>
                </a:solidFill>
              </a:rPr>
              <a:t>MBTI </a:t>
            </a:r>
            <a:r>
              <a:rPr lang="ko-KR" altLang="en-US" sz="900" b="1" dirty="0">
                <a:solidFill>
                  <a:schemeClr val="tx2">
                    <a:lumMod val="50000"/>
                  </a:schemeClr>
                </a:solidFill>
              </a:rPr>
              <a:t>유형별 여행지 추천 사이트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725774" y="2726854"/>
            <a:ext cx="2736304" cy="3456384"/>
          </a:xfrm>
          <a:prstGeom prst="rect">
            <a:avLst/>
          </a:prstGeom>
          <a:solidFill>
            <a:schemeClr val="bg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3" descr="C:\Users\TJ\Desktop\캡처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797" y="3734966"/>
            <a:ext cx="2304159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820564" y="3297495"/>
            <a:ext cx="625290" cy="2154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800" b="1" dirty="0" smtClean="0">
                <a:solidFill>
                  <a:schemeClr val="tx2">
                    <a:lumMod val="50000"/>
                  </a:schemeClr>
                </a:solidFill>
              </a:rPr>
              <a:t>여 행 지</a:t>
            </a:r>
            <a:endParaRPr lang="ko-KR" altLang="en-US" sz="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707186" y="3309037"/>
            <a:ext cx="753705" cy="21544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800" b="1" dirty="0" smtClean="0">
                <a:solidFill>
                  <a:schemeClr val="tx2">
                    <a:lumMod val="50000"/>
                  </a:schemeClr>
                </a:solidFill>
              </a:rPr>
              <a:t>호 텔</a:t>
            </a:r>
            <a:endParaRPr lang="ko-KR" altLang="en-US" sz="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69990" y="3308431"/>
            <a:ext cx="720080" cy="215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800" b="1" dirty="0" smtClean="0">
                <a:solidFill>
                  <a:schemeClr val="tx2">
                    <a:lumMod val="50000"/>
                  </a:schemeClr>
                </a:solidFill>
              </a:rPr>
              <a:t>음 식 점</a:t>
            </a:r>
            <a:endParaRPr lang="ko-KR" altLang="en-US" sz="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40100" y="1594686"/>
            <a:ext cx="1748454" cy="2308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dist"/>
            <a:r>
              <a:rPr lang="ko-KR" altLang="en-US" sz="800" b="1" dirty="0" smtClean="0">
                <a:solidFill>
                  <a:schemeClr val="tx2">
                    <a:lumMod val="50000"/>
                  </a:schemeClr>
                </a:solidFill>
              </a:rPr>
              <a:t>자신의 </a:t>
            </a:r>
            <a:r>
              <a:rPr lang="en-US" altLang="ko-KR" sz="800" b="1" dirty="0" smtClean="0">
                <a:solidFill>
                  <a:schemeClr val="tx2">
                    <a:lumMod val="50000"/>
                  </a:schemeClr>
                </a:solidFill>
              </a:rPr>
              <a:t>MBTI </a:t>
            </a:r>
            <a:r>
              <a:rPr lang="ko-KR" altLang="en-US" sz="800" b="1" dirty="0" smtClean="0">
                <a:solidFill>
                  <a:schemeClr val="tx2">
                    <a:lumMod val="50000"/>
                  </a:schemeClr>
                </a:solidFill>
              </a:rPr>
              <a:t>유형을 입력하세요</a:t>
            </a:r>
            <a:r>
              <a:rPr lang="en-US" altLang="ko-KR" sz="9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ko-KR" altLang="en-US" sz="9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94762" y="2345544"/>
            <a:ext cx="1559695" cy="2308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dist"/>
            <a:r>
              <a:rPr lang="en-US" altLang="ko-KR" sz="900" b="1" dirty="0" smtClean="0">
                <a:solidFill>
                  <a:schemeClr val="tx2">
                    <a:lumMod val="50000"/>
                  </a:schemeClr>
                </a:solidFill>
                <a:hlinkClick r:id="rId5"/>
              </a:rPr>
              <a:t>MBTI </a:t>
            </a:r>
            <a:r>
              <a:rPr lang="ko-KR" altLang="en-US" sz="900" b="1" dirty="0" smtClean="0">
                <a:solidFill>
                  <a:schemeClr val="tx2">
                    <a:lumMod val="50000"/>
                  </a:schemeClr>
                </a:solidFill>
                <a:hlinkClick r:id="rId5"/>
              </a:rPr>
              <a:t>검사 </a:t>
            </a:r>
            <a:r>
              <a:rPr lang="ko-KR" altLang="en-US" sz="900" b="1" dirty="0" err="1" smtClean="0">
                <a:solidFill>
                  <a:schemeClr val="tx2">
                    <a:lumMod val="50000"/>
                  </a:schemeClr>
                </a:solidFill>
                <a:hlinkClick r:id="rId5"/>
              </a:rPr>
              <a:t>바로가기</a:t>
            </a:r>
            <a:endParaRPr lang="ko-KR" altLang="en-US" sz="9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50582" y="2763697"/>
            <a:ext cx="2113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나와 같이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INFJ 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유형이 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좋아하는 숙박 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4" name="직사각형 1023"/>
          <p:cNvSpPr/>
          <p:nvPr/>
        </p:nvSpPr>
        <p:spPr>
          <a:xfrm>
            <a:off x="3656622" y="1879801"/>
            <a:ext cx="391330" cy="2737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확</a:t>
            </a:r>
            <a:r>
              <a:rPr lang="ko-KR" altLang="en-US" sz="800" b="1" dirty="0">
                <a:solidFill>
                  <a:schemeClr val="tx1"/>
                </a:solidFill>
              </a:rPr>
              <a:t>인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144666" y="1879801"/>
            <a:ext cx="391330" cy="2737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취소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86879" y="1587359"/>
            <a:ext cx="720080" cy="245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INFJ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41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질문 생략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146</Words>
  <Application>Microsoft Office PowerPoint</Application>
  <PresentationFormat>화면 슬라이드 쇼(4:3)</PresentationFormat>
  <Paragraphs>52</Paragraphs>
  <Slides>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TJ</cp:lastModifiedBy>
  <cp:revision>18</cp:revision>
  <dcterms:created xsi:type="dcterms:W3CDTF">2016-11-03T20:47:04Z</dcterms:created>
  <dcterms:modified xsi:type="dcterms:W3CDTF">2020-05-29T05:55:43Z</dcterms:modified>
</cp:coreProperties>
</file>